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19" r:id="rId3"/>
    <p:sldId id="725" r:id="rId5"/>
    <p:sldId id="711" r:id="rId6"/>
    <p:sldId id="744" r:id="rId7"/>
    <p:sldId id="733" r:id="rId8"/>
    <p:sldId id="773" r:id="rId9"/>
    <p:sldId id="746" r:id="rId10"/>
    <p:sldId id="721" r:id="rId11"/>
    <p:sldId id="724" r:id="rId12"/>
    <p:sldId id="774" r:id="rId13"/>
    <p:sldId id="775" r:id="rId14"/>
    <p:sldId id="776" r:id="rId15"/>
    <p:sldId id="777" r:id="rId16"/>
    <p:sldId id="779" r:id="rId17"/>
    <p:sldId id="778" r:id="rId18"/>
    <p:sldId id="728" r:id="rId19"/>
    <p:sldId id="722" r:id="rId20"/>
    <p:sldId id="738" r:id="rId21"/>
    <p:sldId id="729" r:id="rId22"/>
    <p:sldId id="751" r:id="rId23"/>
    <p:sldId id="752" r:id="rId24"/>
    <p:sldId id="784" r:id="rId25"/>
    <p:sldId id="791" r:id="rId26"/>
    <p:sldId id="783" r:id="rId27"/>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25394"/>
    <a:srgbClr val="FF9030"/>
    <a:srgbClr val="103070"/>
    <a:srgbClr val="A11B5A"/>
    <a:srgbClr val="00455C"/>
    <a:srgbClr val="79B89D"/>
    <a:srgbClr val="F39700"/>
    <a:srgbClr val="F47C0D"/>
    <a:srgbClr val="B9B824"/>
    <a:srgbClr val="CC42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8" autoAdjust="0"/>
    <p:restoredTop sz="95572" autoAdjust="0"/>
  </p:normalViewPr>
  <p:slideViewPr>
    <p:cSldViewPr>
      <p:cViewPr varScale="1">
        <p:scale>
          <a:sx n="161" d="100"/>
          <a:sy n="161" d="100"/>
        </p:scale>
        <p:origin x="-174" y="-84"/>
      </p:cViewPr>
      <p:guideLst>
        <p:guide orient="horz" pos="1794"/>
        <p:guide pos="2984"/>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2" Type="http://schemas.openxmlformats.org/officeDocument/2006/relationships/image" Target="../media/image24.wmf"/><Relationship Id="rId11" Type="http://schemas.openxmlformats.org/officeDocument/2006/relationships/image" Target="../media/image23.wmf"/><Relationship Id="rId10" Type="http://schemas.openxmlformats.org/officeDocument/2006/relationships/image" Target="../media/image22.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5" Type="http://schemas.openxmlformats.org/officeDocument/2006/relationships/image" Target="../media/image43.wmf"/><Relationship Id="rId14" Type="http://schemas.openxmlformats.org/officeDocument/2006/relationships/image" Target="../media/image42.wmf"/><Relationship Id="rId13" Type="http://schemas.openxmlformats.org/officeDocument/2006/relationships/image" Target="../media/image41.wmf"/><Relationship Id="rId12" Type="http://schemas.openxmlformats.org/officeDocument/2006/relationships/image" Target="../media/image40.wmf"/><Relationship Id="rId11" Type="http://schemas.openxmlformats.org/officeDocument/2006/relationships/image" Target="../media/image39.wmf"/><Relationship Id="rId10" Type="http://schemas.openxmlformats.org/officeDocument/2006/relationships/image" Target="../media/image38.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C5A40-D6BE-4C16-8DE9-DAA30D5280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9E876D-A161-448D-B6CF-F08EE065FC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C0B33E-C5BA-48D3-85F8-A1D67F6770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57576" y="88049"/>
            <a:ext cx="1275751" cy="507687"/>
          </a:xfrm>
          <a:prstGeom prst="rect">
            <a:avLst/>
          </a:prstGeom>
          <a:noFill/>
        </p:spPr>
        <p:txBody>
          <a:bodyPr wrap="square" lIns="91425" tIns="45712" rIns="91425" bIns="45712" rtlCol="0">
            <a:spAutoFit/>
          </a:bodyPr>
          <a:lstStyle/>
          <a:p>
            <a:r>
              <a:rPr lang="en-US" altLang="zh-CN" sz="2700" b="1" spc="-112" dirty="0" smtClean="0">
                <a:solidFill>
                  <a:schemeClr val="accent1"/>
                </a:solidFill>
                <a:effectLst/>
                <a:latin typeface="Arial Black" panose="020B0A04020102020204" pitchFamily="34" charset="0"/>
                <a:ea typeface="微软雅黑" panose="020B0503020204020204" pitchFamily="34" charset="-122"/>
              </a:rPr>
              <a:t>LOGO</a:t>
            </a:r>
            <a:endParaRPr lang="zh-CN" altLang="en-US" sz="2700" b="1" spc="-112" dirty="0">
              <a:solidFill>
                <a:schemeClr val="accent1"/>
              </a:solidFill>
              <a:effectLst/>
              <a:latin typeface="Arial Black" panose="020B0A04020102020204" pitchFamily="34" charset="0"/>
              <a:ea typeface="微软雅黑" panose="020B0503020204020204" pitchFamily="34" charset="-122"/>
            </a:endParaRPr>
          </a:p>
        </p:txBody>
      </p:sp>
      <p:cxnSp>
        <p:nvCxnSpPr>
          <p:cNvPr id="5" name="直接连接符 4"/>
          <p:cNvCxnSpPr/>
          <p:nvPr userDrawn="1"/>
        </p:nvCxnSpPr>
        <p:spPr>
          <a:xfrm>
            <a:off x="1171393"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3124200" y="4767263"/>
            <a:ext cx="2895600" cy="273844"/>
          </a:xfrm>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6553200" y="4767263"/>
            <a:ext cx="2133600" cy="273844"/>
          </a:xfrm>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2" descr="D:\PPT素材\52ab387c4aa26\52ab387c34ec8.jpg"/>
          <p:cNvPicPr>
            <a:picLocks noChangeAspect="1" noChangeArrowheads="1"/>
          </p:cNvPicPr>
          <p:nvPr userDrawn="1"/>
        </p:nvPicPr>
        <p:blipFill rotWithShape="1">
          <a:blip r:embed="rId5" cstate="screen"/>
          <a:srcRect/>
          <a:stretch>
            <a:fillRect/>
          </a:stretch>
        </p:blipFill>
        <p:spPr bwMode="auto">
          <a:xfrm rot="5400000">
            <a:off x="2003331" y="-2003327"/>
            <a:ext cx="5143496" cy="915015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0" y="0"/>
            <a:ext cx="9144000" cy="51435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28.wmf"/><Relationship Id="rId6" Type="http://schemas.openxmlformats.org/officeDocument/2006/relationships/oleObject" Target="../embeddings/oleObject25.bin"/><Relationship Id="rId5" Type="http://schemas.openxmlformats.org/officeDocument/2006/relationships/image" Target="../media/image27.wmf"/><Relationship Id="rId4" Type="http://schemas.openxmlformats.org/officeDocument/2006/relationships/oleObject" Target="../embeddings/oleObject24.bin"/><Relationship Id="rId3" Type="http://schemas.openxmlformats.org/officeDocument/2006/relationships/image" Target="../media/image26.wmf"/><Relationship Id="rId2" Type="http://schemas.openxmlformats.org/officeDocument/2006/relationships/oleObject" Target="../embeddings/oleObject23.bin"/><Relationship Id="rId10" Type="http://schemas.openxmlformats.org/officeDocument/2006/relationships/notesSlide" Target="../notesSlides/notesSlide10.xml"/><Relationship Id="rId1" Type="http://schemas.openxmlformats.org/officeDocument/2006/relationships/image" Target="../media/image25.emf"/></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2.wmf"/><Relationship Id="rId7" Type="http://schemas.openxmlformats.org/officeDocument/2006/relationships/oleObject" Target="../embeddings/oleObject29.bin"/><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 Id="rId34" Type="http://schemas.openxmlformats.org/officeDocument/2006/relationships/notesSlide" Target="../notesSlides/notesSlide11.xml"/><Relationship Id="rId33" Type="http://schemas.openxmlformats.org/officeDocument/2006/relationships/vmlDrawing" Target="../drawings/vmlDrawing6.vml"/><Relationship Id="rId32" Type="http://schemas.openxmlformats.org/officeDocument/2006/relationships/slideLayout" Target="../slideLayouts/slideLayout2.xml"/><Relationship Id="rId31" Type="http://schemas.openxmlformats.org/officeDocument/2006/relationships/image" Target="../media/image43.wmf"/><Relationship Id="rId30" Type="http://schemas.openxmlformats.org/officeDocument/2006/relationships/oleObject" Target="../embeddings/oleObject41.bin"/><Relationship Id="rId3" Type="http://schemas.openxmlformats.org/officeDocument/2006/relationships/oleObject" Target="../embeddings/oleObject27.bin"/><Relationship Id="rId29" Type="http://schemas.openxmlformats.org/officeDocument/2006/relationships/image" Target="../media/image42.wmf"/><Relationship Id="rId28" Type="http://schemas.openxmlformats.org/officeDocument/2006/relationships/oleObject" Target="../embeddings/oleObject40.bin"/><Relationship Id="rId27" Type="http://schemas.openxmlformats.org/officeDocument/2006/relationships/image" Target="../media/image41.wmf"/><Relationship Id="rId26" Type="http://schemas.openxmlformats.org/officeDocument/2006/relationships/oleObject" Target="../embeddings/oleObject39.bin"/><Relationship Id="rId25" Type="http://schemas.openxmlformats.org/officeDocument/2006/relationships/image" Target="../media/image40.wmf"/><Relationship Id="rId24" Type="http://schemas.openxmlformats.org/officeDocument/2006/relationships/oleObject" Target="../embeddings/oleObject38.bin"/><Relationship Id="rId23" Type="http://schemas.openxmlformats.org/officeDocument/2006/relationships/image" Target="../media/image39.wmf"/><Relationship Id="rId22" Type="http://schemas.openxmlformats.org/officeDocument/2006/relationships/oleObject" Target="../embeddings/oleObject37.bin"/><Relationship Id="rId21" Type="http://schemas.openxmlformats.org/officeDocument/2006/relationships/image" Target="../media/image38.wmf"/><Relationship Id="rId20" Type="http://schemas.openxmlformats.org/officeDocument/2006/relationships/oleObject" Target="../embeddings/oleObject36.bin"/><Relationship Id="rId2" Type="http://schemas.openxmlformats.org/officeDocument/2006/relationships/image" Target="../media/image29.wmf"/><Relationship Id="rId19" Type="http://schemas.openxmlformats.org/officeDocument/2006/relationships/image" Target="../media/image37.wmf"/><Relationship Id="rId18" Type="http://schemas.openxmlformats.org/officeDocument/2006/relationships/oleObject" Target="../embeddings/oleObject35.bin"/><Relationship Id="rId17" Type="http://schemas.openxmlformats.org/officeDocument/2006/relationships/image" Target="../media/image36.wmf"/><Relationship Id="rId16" Type="http://schemas.openxmlformats.org/officeDocument/2006/relationships/oleObject" Target="../embeddings/oleObject34.bin"/><Relationship Id="rId15" Type="http://schemas.openxmlformats.org/officeDocument/2006/relationships/image" Target="../media/image35.wmf"/><Relationship Id="rId14" Type="http://schemas.openxmlformats.org/officeDocument/2006/relationships/oleObject" Target="../embeddings/oleObject33.bin"/><Relationship Id="rId13" Type="http://schemas.openxmlformats.org/officeDocument/2006/relationships/image" Target="../media/image34.wmf"/><Relationship Id="rId12" Type="http://schemas.openxmlformats.org/officeDocument/2006/relationships/oleObject" Target="../embeddings/oleObject32.bin"/><Relationship Id="rId11" Type="http://schemas.openxmlformats.org/officeDocument/2006/relationships/image" Target="../media/image33.wmf"/><Relationship Id="rId10" Type="http://schemas.openxmlformats.org/officeDocument/2006/relationships/oleObject" Target="../embeddings/oleObject31.bin"/><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8.wmf"/><Relationship Id="rId7" Type="http://schemas.openxmlformats.org/officeDocument/2006/relationships/oleObject" Target="../embeddings/oleObject46.bin"/><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 Id="rId3" Type="http://schemas.openxmlformats.org/officeDocument/2006/relationships/oleObject" Target="../embeddings/oleObject44.bin"/><Relationship Id="rId21" Type="http://schemas.openxmlformats.org/officeDocument/2006/relationships/notesSlide" Target="../notesSlides/notesSlide13.xml"/><Relationship Id="rId20" Type="http://schemas.openxmlformats.org/officeDocument/2006/relationships/vmlDrawing" Target="../drawings/vmlDrawing8.vml"/><Relationship Id="rId2" Type="http://schemas.openxmlformats.org/officeDocument/2006/relationships/image" Target="../media/image45.wmf"/><Relationship Id="rId19" Type="http://schemas.openxmlformats.org/officeDocument/2006/relationships/slideLayout" Target="../slideLayouts/slideLayout2.xml"/><Relationship Id="rId18" Type="http://schemas.openxmlformats.org/officeDocument/2006/relationships/image" Target="../media/image52.wmf"/><Relationship Id="rId17" Type="http://schemas.openxmlformats.org/officeDocument/2006/relationships/oleObject" Target="../embeddings/oleObject52.bin"/><Relationship Id="rId16" Type="http://schemas.openxmlformats.org/officeDocument/2006/relationships/image" Target="../media/image51.wmf"/><Relationship Id="rId15" Type="http://schemas.openxmlformats.org/officeDocument/2006/relationships/oleObject" Target="../embeddings/oleObject51.bin"/><Relationship Id="rId14" Type="http://schemas.openxmlformats.org/officeDocument/2006/relationships/oleObject" Target="../embeddings/oleObject50.bin"/><Relationship Id="rId13" Type="http://schemas.openxmlformats.org/officeDocument/2006/relationships/image" Target="../media/image50.wmf"/><Relationship Id="rId12" Type="http://schemas.openxmlformats.org/officeDocument/2006/relationships/oleObject" Target="../embeddings/oleObject49.bin"/><Relationship Id="rId11" Type="http://schemas.openxmlformats.org/officeDocument/2006/relationships/oleObject" Target="../embeddings/oleObject48.bin"/><Relationship Id="rId10" Type="http://schemas.openxmlformats.org/officeDocument/2006/relationships/image" Target="../media/image49.wmf"/><Relationship Id="rId1" Type="http://schemas.openxmlformats.org/officeDocument/2006/relationships/oleObject" Target="../embeddings/oleObject4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53.wmf"/><Relationship Id="rId1" Type="http://schemas.openxmlformats.org/officeDocument/2006/relationships/oleObject" Target="../embeddings/oleObject53.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0.vml"/><Relationship Id="rId7" Type="http://schemas.openxmlformats.org/officeDocument/2006/relationships/slideLayout" Target="../slideLayouts/slideLayout3.xml"/><Relationship Id="rId6" Type="http://schemas.openxmlformats.org/officeDocument/2006/relationships/image" Target="../media/image56.wmf"/><Relationship Id="rId5" Type="http://schemas.openxmlformats.org/officeDocument/2006/relationships/oleObject" Target="../embeddings/oleObject56.bin"/><Relationship Id="rId4" Type="http://schemas.openxmlformats.org/officeDocument/2006/relationships/image" Target="../media/image55.wmf"/><Relationship Id="rId3" Type="http://schemas.openxmlformats.org/officeDocument/2006/relationships/oleObject" Target="../embeddings/oleObject55.bin"/><Relationship Id="rId2" Type="http://schemas.openxmlformats.org/officeDocument/2006/relationships/image" Target="../media/image54.wmf"/><Relationship Id="rId1"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57.wmf"/><Relationship Id="rId1"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58.wmf"/><Relationship Id="rId1"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5" Type="http://schemas.openxmlformats.org/officeDocument/2006/relationships/notesSlide" Target="../notesSlides/notesSlide4.xml"/><Relationship Id="rId14" Type="http://schemas.openxmlformats.org/officeDocument/2006/relationships/vmlDrawing" Target="../drawings/vmlDrawing1.vml"/><Relationship Id="rId13" Type="http://schemas.openxmlformats.org/officeDocument/2006/relationships/slideLayout" Target="../slideLayouts/slideLayout3.xml"/><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10.wmf"/><Relationship Id="rId3" Type="http://schemas.openxmlformats.org/officeDocument/2006/relationships/oleObject" Target="../embeddings/oleObject8.bin"/><Relationship Id="rId2" Type="http://schemas.openxmlformats.org/officeDocument/2006/relationships/image" Target="../media/image9.wmf"/><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6.wmf"/><Relationship Id="rId7" Type="http://schemas.openxmlformats.org/officeDocument/2006/relationships/oleObject" Target="../embeddings/oleObject14.bin"/><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 Id="rId3" Type="http://schemas.openxmlformats.org/officeDocument/2006/relationships/oleObject" Target="../embeddings/oleObject12.bin"/><Relationship Id="rId27" Type="http://schemas.openxmlformats.org/officeDocument/2006/relationships/notesSlide" Target="../notesSlides/notesSlide9.xml"/><Relationship Id="rId26" Type="http://schemas.openxmlformats.org/officeDocument/2006/relationships/vmlDrawing" Target="../drawings/vmlDrawing4.vml"/><Relationship Id="rId25" Type="http://schemas.openxmlformats.org/officeDocument/2006/relationships/slideLayout" Target="../slideLayouts/slideLayout2.xml"/><Relationship Id="rId24" Type="http://schemas.openxmlformats.org/officeDocument/2006/relationships/image" Target="../media/image24.wmf"/><Relationship Id="rId23" Type="http://schemas.openxmlformats.org/officeDocument/2006/relationships/oleObject" Target="../embeddings/oleObject22.bin"/><Relationship Id="rId22" Type="http://schemas.openxmlformats.org/officeDocument/2006/relationships/image" Target="../media/image23.wmf"/><Relationship Id="rId21" Type="http://schemas.openxmlformats.org/officeDocument/2006/relationships/oleObject" Target="../embeddings/oleObject21.bin"/><Relationship Id="rId20" Type="http://schemas.openxmlformats.org/officeDocument/2006/relationships/image" Target="../media/image22.wmf"/><Relationship Id="rId2" Type="http://schemas.openxmlformats.org/officeDocument/2006/relationships/image" Target="../media/image13.wmf"/><Relationship Id="rId19" Type="http://schemas.openxmlformats.org/officeDocument/2006/relationships/oleObject" Target="../embeddings/oleObject20.bin"/><Relationship Id="rId18" Type="http://schemas.openxmlformats.org/officeDocument/2006/relationships/image" Target="../media/image21.wmf"/><Relationship Id="rId17" Type="http://schemas.openxmlformats.org/officeDocument/2006/relationships/oleObject" Target="../embeddings/oleObject19.bin"/><Relationship Id="rId16" Type="http://schemas.openxmlformats.org/officeDocument/2006/relationships/image" Target="../media/image20.wmf"/><Relationship Id="rId15" Type="http://schemas.openxmlformats.org/officeDocument/2006/relationships/oleObject" Target="../embeddings/oleObject18.bin"/><Relationship Id="rId14" Type="http://schemas.openxmlformats.org/officeDocument/2006/relationships/image" Target="../media/image19.wmf"/><Relationship Id="rId13" Type="http://schemas.openxmlformats.org/officeDocument/2006/relationships/oleObject" Target="../embeddings/oleObject17.bin"/><Relationship Id="rId12" Type="http://schemas.openxmlformats.org/officeDocument/2006/relationships/image" Target="../media/image18.wmf"/><Relationship Id="rId11" Type="http://schemas.openxmlformats.org/officeDocument/2006/relationships/oleObject" Target="../embeddings/oleObject16.bin"/><Relationship Id="rId10" Type="http://schemas.openxmlformats.org/officeDocument/2006/relationships/image" Target="../media/image17.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1" cstate="screen"/>
          <a:srcRect l="18302" t="33795" r="20451" b="31234"/>
          <a:stretch>
            <a:fillRect/>
          </a:stretch>
        </p:blipFill>
        <p:spPr bwMode="auto">
          <a:xfrm>
            <a:off x="0" y="-15235"/>
            <a:ext cx="9178853" cy="515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2053276" y="-2565772"/>
            <a:ext cx="8173756" cy="9073008"/>
            <a:chOff x="-2734216" y="-2756842"/>
            <a:chExt cx="8173756" cy="9073008"/>
          </a:xfrm>
        </p:grpSpPr>
        <p:grpSp>
          <p:nvGrpSpPr>
            <p:cNvPr id="6" name="Group 10"/>
            <p:cNvGrpSpPr>
              <a:grpSpLocks noChangeAspect="1"/>
            </p:cNvGrpSpPr>
            <p:nvPr/>
          </p:nvGrpSpPr>
          <p:grpSpPr bwMode="auto">
            <a:xfrm>
              <a:off x="-2734216" y="-2756842"/>
              <a:ext cx="5965245" cy="9073008"/>
              <a:chOff x="-1211" y="-2198"/>
              <a:chExt cx="4743" cy="7214"/>
            </a:xfrm>
          </p:grpSpPr>
          <p:sp>
            <p:nvSpPr>
              <p:cNvPr id="8" name="Freeform 11"/>
              <p:cNvSpPr>
                <a:spLocks noEditPoints="1"/>
              </p:cNvSpPr>
              <p:nvPr/>
            </p:nvSpPr>
            <p:spPr bwMode="auto">
              <a:xfrm>
                <a:off x="773" y="1036"/>
                <a:ext cx="1628" cy="1625"/>
              </a:xfrm>
              <a:custGeom>
                <a:avLst/>
                <a:gdLst>
                  <a:gd name="T0" fmla="*/ 647 w 689"/>
                  <a:gd name="T1" fmla="*/ 267 h 688"/>
                  <a:gd name="T2" fmla="*/ 421 w 689"/>
                  <a:gd name="T3" fmla="*/ 646 h 688"/>
                  <a:gd name="T4" fmla="*/ 43 w 689"/>
                  <a:gd name="T5" fmla="*/ 420 h 688"/>
                  <a:gd name="T6" fmla="*/ 268 w 689"/>
                  <a:gd name="T7" fmla="*/ 42 h 688"/>
                  <a:gd name="T8" fmla="*/ 647 w 689"/>
                  <a:gd name="T9" fmla="*/ 267 h 688"/>
                  <a:gd name="T10" fmla="*/ 503 w 689"/>
                  <a:gd name="T11" fmla="*/ 78 h 688"/>
                  <a:gd name="T12" fmla="*/ 269 w 689"/>
                  <a:gd name="T13" fmla="*/ 44 h 688"/>
                  <a:gd name="T14" fmla="*/ 79 w 689"/>
                  <a:gd name="T15" fmla="*/ 185 h 688"/>
                  <a:gd name="T16" fmla="*/ 44 w 689"/>
                  <a:gd name="T17" fmla="*/ 420 h 688"/>
                  <a:gd name="T18" fmla="*/ 186 w 689"/>
                  <a:gd name="T19" fmla="*/ 610 h 688"/>
                  <a:gd name="T20" fmla="*/ 421 w 689"/>
                  <a:gd name="T21" fmla="*/ 644 h 688"/>
                  <a:gd name="T22" fmla="*/ 611 w 689"/>
                  <a:gd name="T23" fmla="*/ 502 h 688"/>
                  <a:gd name="T24" fmla="*/ 645 w 689"/>
                  <a:gd name="T25" fmla="*/ 268 h 688"/>
                  <a:gd name="T26" fmla="*/ 503 w 689"/>
                  <a:gd name="T27"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9" h="688">
                    <a:moveTo>
                      <a:pt x="647" y="267"/>
                    </a:moveTo>
                    <a:cubicBezTo>
                      <a:pt x="689" y="434"/>
                      <a:pt x="588" y="603"/>
                      <a:pt x="421" y="646"/>
                    </a:cubicBezTo>
                    <a:cubicBezTo>
                      <a:pt x="254" y="688"/>
                      <a:pt x="85" y="587"/>
                      <a:pt x="43" y="420"/>
                    </a:cubicBezTo>
                    <a:cubicBezTo>
                      <a:pt x="0" y="253"/>
                      <a:pt x="101" y="84"/>
                      <a:pt x="268" y="42"/>
                    </a:cubicBezTo>
                    <a:cubicBezTo>
                      <a:pt x="435" y="0"/>
                      <a:pt x="604" y="101"/>
                      <a:pt x="647" y="267"/>
                    </a:cubicBezTo>
                    <a:moveTo>
                      <a:pt x="503" y="78"/>
                    </a:moveTo>
                    <a:cubicBezTo>
                      <a:pt x="435" y="37"/>
                      <a:pt x="352" y="23"/>
                      <a:pt x="269" y="44"/>
                    </a:cubicBezTo>
                    <a:cubicBezTo>
                      <a:pt x="186" y="65"/>
                      <a:pt x="119" y="117"/>
                      <a:pt x="79" y="185"/>
                    </a:cubicBezTo>
                    <a:cubicBezTo>
                      <a:pt x="38" y="253"/>
                      <a:pt x="23" y="337"/>
                      <a:pt x="44" y="420"/>
                    </a:cubicBezTo>
                    <a:cubicBezTo>
                      <a:pt x="65" y="503"/>
                      <a:pt x="118" y="569"/>
                      <a:pt x="186" y="610"/>
                    </a:cubicBezTo>
                    <a:cubicBezTo>
                      <a:pt x="254" y="650"/>
                      <a:pt x="338" y="665"/>
                      <a:pt x="421" y="644"/>
                    </a:cubicBezTo>
                    <a:cubicBezTo>
                      <a:pt x="504" y="623"/>
                      <a:pt x="570" y="570"/>
                      <a:pt x="611" y="502"/>
                    </a:cubicBezTo>
                    <a:cubicBezTo>
                      <a:pt x="651" y="434"/>
                      <a:pt x="666" y="351"/>
                      <a:pt x="645" y="268"/>
                    </a:cubicBezTo>
                    <a:cubicBezTo>
                      <a:pt x="624" y="185"/>
                      <a:pt x="571" y="118"/>
                      <a:pt x="503" y="7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p:nvPr/>
            </p:nvSpPr>
            <p:spPr bwMode="auto">
              <a:xfrm>
                <a:off x="-434" y="-70"/>
                <a:ext cx="2135" cy="2136"/>
              </a:xfrm>
              <a:custGeom>
                <a:avLst/>
                <a:gdLst>
                  <a:gd name="T0" fmla="*/ 55 w 904"/>
                  <a:gd name="T1" fmla="*/ 553 h 904"/>
                  <a:gd name="T2" fmla="*/ 553 w 904"/>
                  <a:gd name="T3" fmla="*/ 849 h 904"/>
                  <a:gd name="T4" fmla="*/ 849 w 904"/>
                  <a:gd name="T5" fmla="*/ 352 h 904"/>
                  <a:gd name="T6" fmla="*/ 352 w 904"/>
                  <a:gd name="T7" fmla="*/ 55 h 904"/>
                  <a:gd name="T8" fmla="*/ 55 w 904"/>
                  <a:gd name="T9" fmla="*/ 553 h 904"/>
                </a:gdLst>
                <a:ahLst/>
                <a:cxnLst>
                  <a:cxn ang="0">
                    <a:pos x="T0" y="T1"/>
                  </a:cxn>
                  <a:cxn ang="0">
                    <a:pos x="T2" y="T3"/>
                  </a:cxn>
                  <a:cxn ang="0">
                    <a:pos x="T4" y="T5"/>
                  </a:cxn>
                  <a:cxn ang="0">
                    <a:pos x="T6" y="T7"/>
                  </a:cxn>
                  <a:cxn ang="0">
                    <a:pos x="T8" y="T9"/>
                  </a:cxn>
                </a:cxnLst>
                <a:rect l="0" t="0" r="r" b="b"/>
                <a:pathLst>
                  <a:path w="904" h="904">
                    <a:moveTo>
                      <a:pt x="55" y="553"/>
                    </a:moveTo>
                    <a:cubicBezTo>
                      <a:pt x="111" y="772"/>
                      <a:pt x="333" y="904"/>
                      <a:pt x="553" y="849"/>
                    </a:cubicBezTo>
                    <a:cubicBezTo>
                      <a:pt x="772" y="793"/>
                      <a:pt x="904" y="571"/>
                      <a:pt x="849" y="352"/>
                    </a:cubicBezTo>
                    <a:cubicBezTo>
                      <a:pt x="793" y="132"/>
                      <a:pt x="571" y="0"/>
                      <a:pt x="352" y="55"/>
                    </a:cubicBezTo>
                    <a:cubicBezTo>
                      <a:pt x="132" y="111"/>
                      <a:pt x="0" y="333"/>
                      <a:pt x="55" y="553"/>
                    </a:cubicBezTo>
                    <a:close/>
                  </a:path>
                </a:pathLst>
              </a:custGeom>
              <a:noFill/>
              <a:ln w="9"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267" y="1893"/>
                <a:ext cx="3038" cy="3040"/>
              </a:xfrm>
              <a:custGeom>
                <a:avLst/>
                <a:gdLst>
                  <a:gd name="T0" fmla="*/ 1208 w 1286"/>
                  <a:gd name="T1" fmla="*/ 501 h 1287"/>
                  <a:gd name="T2" fmla="*/ 786 w 1286"/>
                  <a:gd name="T3" fmla="*/ 1208 h 1287"/>
                  <a:gd name="T4" fmla="*/ 79 w 1286"/>
                  <a:gd name="T5" fmla="*/ 786 h 1287"/>
                  <a:gd name="T6" fmla="*/ 500 w 1286"/>
                  <a:gd name="T7" fmla="*/ 79 h 1287"/>
                  <a:gd name="T8" fmla="*/ 1208 w 1286"/>
                  <a:gd name="T9" fmla="*/ 501 h 1287"/>
                  <a:gd name="T10" fmla="*/ 940 w 1286"/>
                  <a:gd name="T11" fmla="*/ 145 h 1287"/>
                  <a:gd name="T12" fmla="*/ 501 w 1286"/>
                  <a:gd name="T13" fmla="*/ 81 h 1287"/>
                  <a:gd name="T14" fmla="*/ 144 w 1286"/>
                  <a:gd name="T15" fmla="*/ 346 h 1287"/>
                  <a:gd name="T16" fmla="*/ 80 w 1286"/>
                  <a:gd name="T17" fmla="*/ 786 h 1287"/>
                  <a:gd name="T18" fmla="*/ 346 w 1286"/>
                  <a:gd name="T19" fmla="*/ 1142 h 1287"/>
                  <a:gd name="T20" fmla="*/ 786 w 1286"/>
                  <a:gd name="T21" fmla="*/ 1206 h 1287"/>
                  <a:gd name="T22" fmla="*/ 1142 w 1286"/>
                  <a:gd name="T23" fmla="*/ 941 h 1287"/>
                  <a:gd name="T24" fmla="*/ 1206 w 1286"/>
                  <a:gd name="T25" fmla="*/ 501 h 1287"/>
                  <a:gd name="T26" fmla="*/ 940 w 1286"/>
                  <a:gd name="T27" fmla="*/ 14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6" h="1287">
                    <a:moveTo>
                      <a:pt x="1208" y="501"/>
                    </a:moveTo>
                    <a:cubicBezTo>
                      <a:pt x="1286" y="812"/>
                      <a:pt x="1098" y="1129"/>
                      <a:pt x="786" y="1208"/>
                    </a:cubicBezTo>
                    <a:cubicBezTo>
                      <a:pt x="474" y="1287"/>
                      <a:pt x="158" y="1098"/>
                      <a:pt x="79" y="786"/>
                    </a:cubicBezTo>
                    <a:cubicBezTo>
                      <a:pt x="0" y="475"/>
                      <a:pt x="188" y="158"/>
                      <a:pt x="500" y="79"/>
                    </a:cubicBezTo>
                    <a:cubicBezTo>
                      <a:pt x="812" y="0"/>
                      <a:pt x="1129" y="189"/>
                      <a:pt x="1208" y="501"/>
                    </a:cubicBezTo>
                    <a:moveTo>
                      <a:pt x="940" y="145"/>
                    </a:moveTo>
                    <a:cubicBezTo>
                      <a:pt x="813" y="69"/>
                      <a:pt x="656" y="41"/>
                      <a:pt x="501" y="81"/>
                    </a:cubicBezTo>
                    <a:cubicBezTo>
                      <a:pt x="345" y="120"/>
                      <a:pt x="221" y="219"/>
                      <a:pt x="144" y="346"/>
                    </a:cubicBezTo>
                    <a:cubicBezTo>
                      <a:pt x="68" y="474"/>
                      <a:pt x="41" y="631"/>
                      <a:pt x="80" y="786"/>
                    </a:cubicBezTo>
                    <a:cubicBezTo>
                      <a:pt x="120" y="941"/>
                      <a:pt x="218" y="1066"/>
                      <a:pt x="346" y="1142"/>
                    </a:cubicBezTo>
                    <a:cubicBezTo>
                      <a:pt x="474" y="1218"/>
                      <a:pt x="630" y="1245"/>
                      <a:pt x="786" y="1206"/>
                    </a:cubicBezTo>
                    <a:cubicBezTo>
                      <a:pt x="941" y="1167"/>
                      <a:pt x="1066" y="1068"/>
                      <a:pt x="1142" y="941"/>
                    </a:cubicBezTo>
                    <a:cubicBezTo>
                      <a:pt x="1218" y="813"/>
                      <a:pt x="1245" y="656"/>
                      <a:pt x="1206" y="501"/>
                    </a:cubicBezTo>
                    <a:cubicBezTo>
                      <a:pt x="1166" y="346"/>
                      <a:pt x="1068" y="221"/>
                      <a:pt x="940" y="14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436" y="-72"/>
                <a:ext cx="3741" cy="5005"/>
              </a:xfrm>
              <a:custGeom>
                <a:avLst/>
                <a:gdLst>
                  <a:gd name="T0" fmla="*/ 1506 w 1584"/>
                  <a:gd name="T1" fmla="*/ 1333 h 2119"/>
                  <a:gd name="T2" fmla="*/ 1084 w 1584"/>
                  <a:gd name="T3" fmla="*/ 2040 h 2119"/>
                  <a:gd name="T4" fmla="*/ 377 w 1584"/>
                  <a:gd name="T5" fmla="*/ 1618 h 2119"/>
                  <a:gd name="T6" fmla="*/ 607 w 1584"/>
                  <a:gd name="T7" fmla="*/ 999 h 2119"/>
                  <a:gd name="T8" fmla="*/ 555 w 1584"/>
                  <a:gd name="T9" fmla="*/ 889 h 2119"/>
                  <a:gd name="T10" fmla="*/ 548 w 1584"/>
                  <a:gd name="T11" fmla="*/ 852 h 2119"/>
                  <a:gd name="T12" fmla="*/ 55 w 1584"/>
                  <a:gd name="T13" fmla="*/ 554 h 2119"/>
                  <a:gd name="T14" fmla="*/ 352 w 1584"/>
                  <a:gd name="T15" fmla="*/ 55 h 2119"/>
                  <a:gd name="T16" fmla="*/ 851 w 1584"/>
                  <a:gd name="T17" fmla="*/ 352 h 2119"/>
                  <a:gd name="T18" fmla="*/ 861 w 1584"/>
                  <a:gd name="T19" fmla="*/ 501 h 2119"/>
                  <a:gd name="T20" fmla="*/ 1159 w 1584"/>
                  <a:gd name="T21" fmla="*/ 736 h 2119"/>
                  <a:gd name="T22" fmla="*/ 1145 w 1584"/>
                  <a:gd name="T23" fmla="*/ 930 h 2119"/>
                  <a:gd name="T24" fmla="*/ 1506 w 1584"/>
                  <a:gd name="T25" fmla="*/ 1333 h 2119"/>
                  <a:gd name="T26" fmla="*/ 662 w 1584"/>
                  <a:gd name="T27" fmla="*/ 102 h 2119"/>
                  <a:gd name="T28" fmla="*/ 353 w 1584"/>
                  <a:gd name="T29" fmla="*/ 57 h 2119"/>
                  <a:gd name="T30" fmla="*/ 102 w 1584"/>
                  <a:gd name="T31" fmla="*/ 244 h 2119"/>
                  <a:gd name="T32" fmla="*/ 57 w 1584"/>
                  <a:gd name="T33" fmla="*/ 553 h 2119"/>
                  <a:gd name="T34" fmla="*/ 548 w 1584"/>
                  <a:gd name="T35" fmla="*/ 850 h 2119"/>
                  <a:gd name="T36" fmla="*/ 549 w 1584"/>
                  <a:gd name="T37" fmla="*/ 850 h 2119"/>
                  <a:gd name="T38" fmla="*/ 549 w 1584"/>
                  <a:gd name="T39" fmla="*/ 851 h 2119"/>
                  <a:gd name="T40" fmla="*/ 556 w 1584"/>
                  <a:gd name="T41" fmla="*/ 889 h 2119"/>
                  <a:gd name="T42" fmla="*/ 609 w 1584"/>
                  <a:gd name="T43" fmla="*/ 998 h 2119"/>
                  <a:gd name="T44" fmla="*/ 609 w 1584"/>
                  <a:gd name="T45" fmla="*/ 999 h 2119"/>
                  <a:gd name="T46" fmla="*/ 609 w 1584"/>
                  <a:gd name="T47" fmla="*/ 1000 h 2119"/>
                  <a:gd name="T48" fmla="*/ 608 w 1584"/>
                  <a:gd name="T49" fmla="*/ 999 h 2119"/>
                  <a:gd name="T50" fmla="*/ 607 w 1584"/>
                  <a:gd name="T51" fmla="*/ 999 h 2119"/>
                  <a:gd name="T52" fmla="*/ 608 w 1584"/>
                  <a:gd name="T53" fmla="*/ 999 h 2119"/>
                  <a:gd name="T54" fmla="*/ 609 w 1584"/>
                  <a:gd name="T55" fmla="*/ 1000 h 2119"/>
                  <a:gd name="T56" fmla="*/ 378 w 1584"/>
                  <a:gd name="T57" fmla="*/ 1618 h 2119"/>
                  <a:gd name="T58" fmla="*/ 644 w 1584"/>
                  <a:gd name="T59" fmla="*/ 1974 h 2119"/>
                  <a:gd name="T60" fmla="*/ 1084 w 1584"/>
                  <a:gd name="T61" fmla="*/ 2038 h 2119"/>
                  <a:gd name="T62" fmla="*/ 1440 w 1584"/>
                  <a:gd name="T63" fmla="*/ 1773 h 2119"/>
                  <a:gd name="T64" fmla="*/ 1504 w 1584"/>
                  <a:gd name="T65" fmla="*/ 1333 h 2119"/>
                  <a:gd name="T66" fmla="*/ 1144 w 1584"/>
                  <a:gd name="T67" fmla="*/ 931 h 2119"/>
                  <a:gd name="T68" fmla="*/ 1143 w 1584"/>
                  <a:gd name="T69" fmla="*/ 931 h 2119"/>
                  <a:gd name="T70" fmla="*/ 1143 w 1584"/>
                  <a:gd name="T71" fmla="*/ 930 h 2119"/>
                  <a:gd name="T72" fmla="*/ 1157 w 1584"/>
                  <a:gd name="T73" fmla="*/ 737 h 2119"/>
                  <a:gd name="T74" fmla="*/ 860 w 1584"/>
                  <a:gd name="T75" fmla="*/ 503 h 2119"/>
                  <a:gd name="T76" fmla="*/ 859 w 1584"/>
                  <a:gd name="T77" fmla="*/ 503 h 2119"/>
                  <a:gd name="T78" fmla="*/ 859 w 1584"/>
                  <a:gd name="T79" fmla="*/ 502 h 2119"/>
                  <a:gd name="T80" fmla="*/ 849 w 1584"/>
                  <a:gd name="T81" fmla="*/ 353 h 2119"/>
                  <a:gd name="T82" fmla="*/ 662 w 1584"/>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6" y="1333"/>
                    </a:moveTo>
                    <a:cubicBezTo>
                      <a:pt x="1584" y="1644"/>
                      <a:pt x="1396" y="1961"/>
                      <a:pt x="1084" y="2040"/>
                    </a:cubicBezTo>
                    <a:cubicBezTo>
                      <a:pt x="772" y="2119"/>
                      <a:pt x="456" y="1930"/>
                      <a:pt x="377" y="1618"/>
                    </a:cubicBezTo>
                    <a:cubicBezTo>
                      <a:pt x="316" y="1377"/>
                      <a:pt x="415" y="1133"/>
                      <a:pt x="607" y="999"/>
                    </a:cubicBezTo>
                    <a:cubicBezTo>
                      <a:pt x="583" y="967"/>
                      <a:pt x="565" y="930"/>
                      <a:pt x="555" y="889"/>
                    </a:cubicBezTo>
                    <a:cubicBezTo>
                      <a:pt x="552" y="877"/>
                      <a:pt x="549" y="865"/>
                      <a:pt x="548" y="852"/>
                    </a:cubicBezTo>
                    <a:cubicBezTo>
                      <a:pt x="330" y="904"/>
                      <a:pt x="111" y="771"/>
                      <a:pt x="55" y="554"/>
                    </a:cubicBezTo>
                    <a:cubicBezTo>
                      <a:pt x="0" y="334"/>
                      <a:pt x="133" y="111"/>
                      <a:pt x="352" y="55"/>
                    </a:cubicBezTo>
                    <a:cubicBezTo>
                      <a:pt x="572" y="0"/>
                      <a:pt x="795" y="133"/>
                      <a:pt x="851" y="352"/>
                    </a:cubicBezTo>
                    <a:cubicBezTo>
                      <a:pt x="864" y="402"/>
                      <a:pt x="866" y="453"/>
                      <a:pt x="861" y="501"/>
                    </a:cubicBezTo>
                    <a:cubicBezTo>
                      <a:pt x="998" y="503"/>
                      <a:pt x="1123" y="596"/>
                      <a:pt x="1159" y="736"/>
                    </a:cubicBezTo>
                    <a:cubicBezTo>
                      <a:pt x="1175" y="803"/>
                      <a:pt x="1169" y="871"/>
                      <a:pt x="1145" y="930"/>
                    </a:cubicBezTo>
                    <a:cubicBezTo>
                      <a:pt x="1318" y="995"/>
                      <a:pt x="1457" y="1140"/>
                      <a:pt x="1506" y="1333"/>
                    </a:cubicBezTo>
                    <a:moveTo>
                      <a:pt x="662" y="102"/>
                    </a:moveTo>
                    <a:cubicBezTo>
                      <a:pt x="572" y="49"/>
                      <a:pt x="462" y="29"/>
                      <a:pt x="353" y="57"/>
                    </a:cubicBezTo>
                    <a:cubicBezTo>
                      <a:pt x="244" y="85"/>
                      <a:pt x="156" y="154"/>
                      <a:pt x="102" y="244"/>
                    </a:cubicBezTo>
                    <a:cubicBezTo>
                      <a:pt x="49" y="334"/>
                      <a:pt x="30" y="444"/>
                      <a:pt x="57" y="553"/>
                    </a:cubicBezTo>
                    <a:cubicBezTo>
                      <a:pt x="112" y="770"/>
                      <a:pt x="331" y="902"/>
                      <a:pt x="548" y="850"/>
                    </a:cubicBezTo>
                    <a:cubicBezTo>
                      <a:pt x="549" y="850"/>
                      <a:pt x="549" y="850"/>
                      <a:pt x="549" y="850"/>
                    </a:cubicBezTo>
                    <a:cubicBezTo>
                      <a:pt x="549" y="851"/>
                      <a:pt x="549" y="851"/>
                      <a:pt x="549" y="851"/>
                    </a:cubicBezTo>
                    <a:cubicBezTo>
                      <a:pt x="551" y="864"/>
                      <a:pt x="553" y="876"/>
                      <a:pt x="556" y="889"/>
                    </a:cubicBezTo>
                    <a:cubicBezTo>
                      <a:pt x="567" y="930"/>
                      <a:pt x="585" y="967"/>
                      <a:pt x="609" y="998"/>
                    </a:cubicBezTo>
                    <a:cubicBezTo>
                      <a:pt x="609" y="999"/>
                      <a:pt x="609" y="999"/>
                      <a:pt x="609" y="999"/>
                    </a:cubicBezTo>
                    <a:cubicBezTo>
                      <a:pt x="609" y="1000"/>
                      <a:pt x="609" y="1000"/>
                      <a:pt x="609" y="1000"/>
                    </a:cubicBezTo>
                    <a:cubicBezTo>
                      <a:pt x="608" y="999"/>
                      <a:pt x="608" y="999"/>
                      <a:pt x="608" y="999"/>
                    </a:cubicBezTo>
                    <a:cubicBezTo>
                      <a:pt x="607" y="999"/>
                      <a:pt x="607" y="999"/>
                      <a:pt x="607" y="999"/>
                    </a:cubicBezTo>
                    <a:cubicBezTo>
                      <a:pt x="608" y="999"/>
                      <a:pt x="608" y="999"/>
                      <a:pt x="608" y="999"/>
                    </a:cubicBezTo>
                    <a:cubicBezTo>
                      <a:pt x="609" y="1000"/>
                      <a:pt x="609" y="1000"/>
                      <a:pt x="609" y="1000"/>
                    </a:cubicBezTo>
                    <a:cubicBezTo>
                      <a:pt x="417" y="1134"/>
                      <a:pt x="318" y="1377"/>
                      <a:pt x="378" y="1618"/>
                    </a:cubicBezTo>
                    <a:cubicBezTo>
                      <a:pt x="418" y="1773"/>
                      <a:pt x="516" y="1898"/>
                      <a:pt x="644" y="1974"/>
                    </a:cubicBezTo>
                    <a:cubicBezTo>
                      <a:pt x="772" y="2050"/>
                      <a:pt x="928" y="2077"/>
                      <a:pt x="1084" y="2038"/>
                    </a:cubicBezTo>
                    <a:cubicBezTo>
                      <a:pt x="1239" y="1999"/>
                      <a:pt x="1364" y="1900"/>
                      <a:pt x="1440" y="1773"/>
                    </a:cubicBezTo>
                    <a:cubicBezTo>
                      <a:pt x="1516" y="1645"/>
                      <a:pt x="1543" y="1488"/>
                      <a:pt x="1504" y="1333"/>
                    </a:cubicBezTo>
                    <a:cubicBezTo>
                      <a:pt x="1455" y="1141"/>
                      <a:pt x="1316" y="996"/>
                      <a:pt x="1144" y="931"/>
                    </a:cubicBezTo>
                    <a:cubicBezTo>
                      <a:pt x="1143" y="931"/>
                      <a:pt x="1143" y="931"/>
                      <a:pt x="1143" y="931"/>
                    </a:cubicBezTo>
                    <a:cubicBezTo>
                      <a:pt x="1143" y="930"/>
                      <a:pt x="1143" y="930"/>
                      <a:pt x="1143" y="930"/>
                    </a:cubicBezTo>
                    <a:cubicBezTo>
                      <a:pt x="1167" y="871"/>
                      <a:pt x="1174" y="804"/>
                      <a:pt x="1157" y="737"/>
                    </a:cubicBezTo>
                    <a:cubicBezTo>
                      <a:pt x="1121" y="597"/>
                      <a:pt x="997" y="504"/>
                      <a:pt x="860" y="503"/>
                    </a:cubicBezTo>
                    <a:cubicBezTo>
                      <a:pt x="859" y="503"/>
                      <a:pt x="859" y="503"/>
                      <a:pt x="859" y="503"/>
                    </a:cubicBezTo>
                    <a:cubicBezTo>
                      <a:pt x="859" y="502"/>
                      <a:pt x="859" y="502"/>
                      <a:pt x="859" y="502"/>
                    </a:cubicBezTo>
                    <a:cubicBezTo>
                      <a:pt x="865" y="453"/>
                      <a:pt x="862" y="403"/>
                      <a:pt x="849" y="353"/>
                    </a:cubicBezTo>
                    <a:cubicBezTo>
                      <a:pt x="821" y="243"/>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446" y="-332"/>
                <a:ext cx="3721" cy="4982"/>
              </a:xfrm>
              <a:custGeom>
                <a:avLst/>
                <a:gdLst>
                  <a:gd name="T0" fmla="*/ 1324 w 1575"/>
                  <a:gd name="T1" fmla="*/ 1978 h 2109"/>
                  <a:gd name="T2" fmla="*/ 1482 w 1575"/>
                  <a:gd name="T3" fmla="*/ 1801 h 2109"/>
                  <a:gd name="T4" fmla="*/ 1562 w 1575"/>
                  <a:gd name="T5" fmla="*/ 1578 h 2109"/>
                  <a:gd name="T6" fmla="*/ 1550 w 1575"/>
                  <a:gd name="T7" fmla="*/ 1332 h 2109"/>
                  <a:gd name="T8" fmla="*/ 1200 w 1575"/>
                  <a:gd name="T9" fmla="*/ 918 h 2109"/>
                  <a:gd name="T10" fmla="*/ 1203 w 1575"/>
                  <a:gd name="T11" fmla="*/ 736 h 2109"/>
                  <a:gd name="T12" fmla="*/ 909 w 1575"/>
                  <a:gd name="T13" fmla="*/ 476 h 2109"/>
                  <a:gd name="T14" fmla="*/ 895 w 1575"/>
                  <a:gd name="T15" fmla="*/ 352 h 2109"/>
                  <a:gd name="T16" fmla="*/ 691 w 1575"/>
                  <a:gd name="T17" fmla="*/ 78 h 2109"/>
                  <a:gd name="T18" fmla="*/ 352 w 1575"/>
                  <a:gd name="T19" fmla="*/ 29 h 2109"/>
                  <a:gd name="T20" fmla="*/ 78 w 1575"/>
                  <a:gd name="T21" fmla="*/ 233 h 2109"/>
                  <a:gd name="T22" fmla="*/ 29 w 1575"/>
                  <a:gd name="T23" fmla="*/ 572 h 2109"/>
                  <a:gd name="T24" fmla="*/ 231 w 1575"/>
                  <a:gd name="T25" fmla="*/ 845 h 2109"/>
                  <a:gd name="T26" fmla="*/ 528 w 1575"/>
                  <a:gd name="T27" fmla="*/ 904 h 2109"/>
                  <a:gd name="T28" fmla="*/ 528 w 1575"/>
                  <a:gd name="T29" fmla="*/ 907 h 2109"/>
                  <a:gd name="T30" fmla="*/ 566 w 1575"/>
                  <a:gd name="T31" fmla="*/ 999 h 2109"/>
                  <a:gd name="T32" fmla="*/ 372 w 1575"/>
                  <a:gd name="T33" fmla="*/ 1264 h 2109"/>
                  <a:gd name="T34" fmla="*/ 350 w 1575"/>
                  <a:gd name="T35" fmla="*/ 1636 h 2109"/>
                  <a:gd name="T36" fmla="*/ 457 w 1575"/>
                  <a:gd name="T37" fmla="*/ 1858 h 2109"/>
                  <a:gd name="T38" fmla="*/ 633 w 1575"/>
                  <a:gd name="T39" fmla="*/ 2016 h 2109"/>
                  <a:gd name="T40" fmla="*/ 857 w 1575"/>
                  <a:gd name="T41" fmla="*/ 2096 h 2109"/>
                  <a:gd name="T42" fmla="*/ 1102 w 1575"/>
                  <a:gd name="T43" fmla="*/ 2084 h 2109"/>
                  <a:gd name="T44" fmla="*/ 1102 w 1575"/>
                  <a:gd name="T45" fmla="*/ 2083 h 2109"/>
                  <a:gd name="T46" fmla="*/ 1102 w 1575"/>
                  <a:gd name="T47" fmla="*/ 2083 h 2109"/>
                  <a:gd name="T48" fmla="*/ 857 w 1575"/>
                  <a:gd name="T49" fmla="*/ 2095 h 2109"/>
                  <a:gd name="T50" fmla="*/ 634 w 1575"/>
                  <a:gd name="T51" fmla="*/ 2014 h 2109"/>
                  <a:gd name="T52" fmla="*/ 458 w 1575"/>
                  <a:gd name="T53" fmla="*/ 1857 h 2109"/>
                  <a:gd name="T54" fmla="*/ 352 w 1575"/>
                  <a:gd name="T55" fmla="*/ 1636 h 2109"/>
                  <a:gd name="T56" fmla="*/ 373 w 1575"/>
                  <a:gd name="T57" fmla="*/ 1265 h 2109"/>
                  <a:gd name="T58" fmla="*/ 568 w 1575"/>
                  <a:gd name="T59" fmla="*/ 1000 h 2109"/>
                  <a:gd name="T60" fmla="*/ 568 w 1575"/>
                  <a:gd name="T61" fmla="*/ 999 h 2109"/>
                  <a:gd name="T62" fmla="*/ 568 w 1575"/>
                  <a:gd name="T63" fmla="*/ 999 h 2109"/>
                  <a:gd name="T64" fmla="*/ 530 w 1575"/>
                  <a:gd name="T65" fmla="*/ 907 h 2109"/>
                  <a:gd name="T66" fmla="*/ 529 w 1575"/>
                  <a:gd name="T67" fmla="*/ 903 h 2109"/>
                  <a:gd name="T68" fmla="*/ 529 w 1575"/>
                  <a:gd name="T69" fmla="*/ 902 h 2109"/>
                  <a:gd name="T70" fmla="*/ 528 w 1575"/>
                  <a:gd name="T71" fmla="*/ 902 h 2109"/>
                  <a:gd name="T72" fmla="*/ 232 w 1575"/>
                  <a:gd name="T73" fmla="*/ 843 h 2109"/>
                  <a:gd name="T74" fmla="*/ 31 w 1575"/>
                  <a:gd name="T75" fmla="*/ 571 h 2109"/>
                  <a:gd name="T76" fmla="*/ 80 w 1575"/>
                  <a:gd name="T77" fmla="*/ 234 h 2109"/>
                  <a:gd name="T78" fmla="*/ 353 w 1575"/>
                  <a:gd name="T79" fmla="*/ 31 h 2109"/>
                  <a:gd name="T80" fmla="*/ 690 w 1575"/>
                  <a:gd name="T81" fmla="*/ 80 h 2109"/>
                  <a:gd name="T82" fmla="*/ 894 w 1575"/>
                  <a:gd name="T83" fmla="*/ 353 h 2109"/>
                  <a:gd name="T84" fmla="*/ 907 w 1575"/>
                  <a:gd name="T85" fmla="*/ 477 h 2109"/>
                  <a:gd name="T86" fmla="*/ 907 w 1575"/>
                  <a:gd name="T87" fmla="*/ 478 h 2109"/>
                  <a:gd name="T88" fmla="*/ 908 w 1575"/>
                  <a:gd name="T89" fmla="*/ 478 h 2109"/>
                  <a:gd name="T90" fmla="*/ 1201 w 1575"/>
                  <a:gd name="T91" fmla="*/ 737 h 2109"/>
                  <a:gd name="T92" fmla="*/ 1198 w 1575"/>
                  <a:gd name="T93" fmla="*/ 919 h 2109"/>
                  <a:gd name="T94" fmla="*/ 1198 w 1575"/>
                  <a:gd name="T95" fmla="*/ 919 h 2109"/>
                  <a:gd name="T96" fmla="*/ 1199 w 1575"/>
                  <a:gd name="T97" fmla="*/ 920 h 2109"/>
                  <a:gd name="T98" fmla="*/ 1548 w 1575"/>
                  <a:gd name="T99" fmla="*/ 1333 h 2109"/>
                  <a:gd name="T100" fmla="*/ 1560 w 1575"/>
                  <a:gd name="T101" fmla="*/ 1578 h 2109"/>
                  <a:gd name="T102" fmla="*/ 1480 w 1575"/>
                  <a:gd name="T103" fmla="*/ 1800 h 2109"/>
                  <a:gd name="T104" fmla="*/ 1323 w 1575"/>
                  <a:gd name="T105" fmla="*/ 1977 h 2109"/>
                  <a:gd name="T106" fmla="*/ 1102 w 1575"/>
                  <a:gd name="T107" fmla="*/ 2083 h 2109"/>
                  <a:gd name="T108" fmla="*/ 1102 w 1575"/>
                  <a:gd name="T109" fmla="*/ 2083 h 2109"/>
                  <a:gd name="T110" fmla="*/ 1102 w 1575"/>
                  <a:gd name="T111" fmla="*/ 2084 h 2109"/>
                  <a:gd name="T112" fmla="*/ 1324 w 1575"/>
                  <a:gd name="T113" fmla="*/ 1978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5" h="2109">
                    <a:moveTo>
                      <a:pt x="1324" y="1978"/>
                    </a:moveTo>
                    <a:cubicBezTo>
                      <a:pt x="1387" y="1930"/>
                      <a:pt x="1441" y="1870"/>
                      <a:pt x="1482" y="1801"/>
                    </a:cubicBezTo>
                    <a:cubicBezTo>
                      <a:pt x="1523" y="1732"/>
                      <a:pt x="1550" y="1657"/>
                      <a:pt x="1562" y="1578"/>
                    </a:cubicBezTo>
                    <a:cubicBezTo>
                      <a:pt x="1575" y="1496"/>
                      <a:pt x="1571" y="1413"/>
                      <a:pt x="1550" y="1332"/>
                    </a:cubicBezTo>
                    <a:cubicBezTo>
                      <a:pt x="1503" y="1147"/>
                      <a:pt x="1374" y="995"/>
                      <a:pt x="1200" y="918"/>
                    </a:cubicBezTo>
                    <a:cubicBezTo>
                      <a:pt x="1217" y="859"/>
                      <a:pt x="1218" y="797"/>
                      <a:pt x="1203" y="736"/>
                    </a:cubicBezTo>
                    <a:cubicBezTo>
                      <a:pt x="1168" y="596"/>
                      <a:pt x="1050" y="494"/>
                      <a:pt x="909" y="476"/>
                    </a:cubicBezTo>
                    <a:cubicBezTo>
                      <a:pt x="910" y="435"/>
                      <a:pt x="906" y="393"/>
                      <a:pt x="895" y="352"/>
                    </a:cubicBezTo>
                    <a:cubicBezTo>
                      <a:pt x="866" y="237"/>
                      <a:pt x="793" y="139"/>
                      <a:pt x="691" y="78"/>
                    </a:cubicBezTo>
                    <a:cubicBezTo>
                      <a:pt x="588" y="17"/>
                      <a:pt x="468" y="0"/>
                      <a:pt x="352" y="29"/>
                    </a:cubicBezTo>
                    <a:cubicBezTo>
                      <a:pt x="237" y="58"/>
                      <a:pt x="139" y="131"/>
                      <a:pt x="78" y="233"/>
                    </a:cubicBezTo>
                    <a:cubicBezTo>
                      <a:pt x="17" y="336"/>
                      <a:pt x="0" y="456"/>
                      <a:pt x="29" y="572"/>
                    </a:cubicBezTo>
                    <a:cubicBezTo>
                      <a:pt x="58" y="686"/>
                      <a:pt x="130" y="783"/>
                      <a:pt x="231" y="845"/>
                    </a:cubicBezTo>
                    <a:cubicBezTo>
                      <a:pt x="321" y="899"/>
                      <a:pt x="425" y="919"/>
                      <a:pt x="528" y="904"/>
                    </a:cubicBezTo>
                    <a:cubicBezTo>
                      <a:pt x="528" y="905"/>
                      <a:pt x="528" y="906"/>
                      <a:pt x="528" y="907"/>
                    </a:cubicBezTo>
                    <a:cubicBezTo>
                      <a:pt x="537" y="940"/>
                      <a:pt x="549" y="971"/>
                      <a:pt x="566" y="999"/>
                    </a:cubicBezTo>
                    <a:cubicBezTo>
                      <a:pt x="479" y="1068"/>
                      <a:pt x="412" y="1159"/>
                      <a:pt x="372" y="1264"/>
                    </a:cubicBezTo>
                    <a:cubicBezTo>
                      <a:pt x="326" y="1383"/>
                      <a:pt x="319" y="1512"/>
                      <a:pt x="350" y="1636"/>
                    </a:cubicBezTo>
                    <a:cubicBezTo>
                      <a:pt x="371" y="1717"/>
                      <a:pt x="406" y="1792"/>
                      <a:pt x="457" y="1858"/>
                    </a:cubicBezTo>
                    <a:cubicBezTo>
                      <a:pt x="505" y="1922"/>
                      <a:pt x="564" y="1975"/>
                      <a:pt x="633" y="2016"/>
                    </a:cubicBezTo>
                    <a:cubicBezTo>
                      <a:pt x="702" y="2057"/>
                      <a:pt x="777" y="2084"/>
                      <a:pt x="857" y="2096"/>
                    </a:cubicBezTo>
                    <a:cubicBezTo>
                      <a:pt x="938" y="2109"/>
                      <a:pt x="1021" y="2105"/>
                      <a:pt x="1102" y="2084"/>
                    </a:cubicBezTo>
                    <a:cubicBezTo>
                      <a:pt x="1102" y="2083"/>
                      <a:pt x="1102" y="2083"/>
                      <a:pt x="1102" y="2083"/>
                    </a:cubicBezTo>
                    <a:cubicBezTo>
                      <a:pt x="1102" y="2083"/>
                      <a:pt x="1102" y="2083"/>
                      <a:pt x="1102" y="2083"/>
                    </a:cubicBezTo>
                    <a:cubicBezTo>
                      <a:pt x="1021" y="2103"/>
                      <a:pt x="939" y="2107"/>
                      <a:pt x="857" y="2095"/>
                    </a:cubicBezTo>
                    <a:cubicBezTo>
                      <a:pt x="778" y="2082"/>
                      <a:pt x="703" y="2055"/>
                      <a:pt x="634" y="2014"/>
                    </a:cubicBezTo>
                    <a:cubicBezTo>
                      <a:pt x="565" y="1973"/>
                      <a:pt x="506" y="1920"/>
                      <a:pt x="458" y="1857"/>
                    </a:cubicBezTo>
                    <a:cubicBezTo>
                      <a:pt x="408" y="1791"/>
                      <a:pt x="372" y="1717"/>
                      <a:pt x="352" y="1636"/>
                    </a:cubicBezTo>
                    <a:cubicBezTo>
                      <a:pt x="321" y="1512"/>
                      <a:pt x="328" y="1384"/>
                      <a:pt x="373" y="1265"/>
                    </a:cubicBezTo>
                    <a:cubicBezTo>
                      <a:pt x="414" y="1160"/>
                      <a:pt x="480" y="1069"/>
                      <a:pt x="568" y="1000"/>
                    </a:cubicBezTo>
                    <a:cubicBezTo>
                      <a:pt x="568" y="999"/>
                      <a:pt x="568" y="999"/>
                      <a:pt x="568" y="999"/>
                    </a:cubicBezTo>
                    <a:cubicBezTo>
                      <a:pt x="568" y="999"/>
                      <a:pt x="568" y="999"/>
                      <a:pt x="568" y="999"/>
                    </a:cubicBezTo>
                    <a:cubicBezTo>
                      <a:pt x="551" y="970"/>
                      <a:pt x="538" y="939"/>
                      <a:pt x="530" y="907"/>
                    </a:cubicBezTo>
                    <a:cubicBezTo>
                      <a:pt x="530" y="905"/>
                      <a:pt x="529" y="904"/>
                      <a:pt x="529" y="903"/>
                    </a:cubicBezTo>
                    <a:cubicBezTo>
                      <a:pt x="529" y="902"/>
                      <a:pt x="529" y="902"/>
                      <a:pt x="529" y="902"/>
                    </a:cubicBezTo>
                    <a:cubicBezTo>
                      <a:pt x="528" y="902"/>
                      <a:pt x="528" y="902"/>
                      <a:pt x="528" y="902"/>
                    </a:cubicBezTo>
                    <a:cubicBezTo>
                      <a:pt x="426" y="918"/>
                      <a:pt x="322" y="897"/>
                      <a:pt x="232" y="843"/>
                    </a:cubicBezTo>
                    <a:cubicBezTo>
                      <a:pt x="131" y="782"/>
                      <a:pt x="60" y="686"/>
                      <a:pt x="31" y="571"/>
                    </a:cubicBezTo>
                    <a:cubicBezTo>
                      <a:pt x="2" y="456"/>
                      <a:pt x="19" y="336"/>
                      <a:pt x="80" y="234"/>
                    </a:cubicBezTo>
                    <a:cubicBezTo>
                      <a:pt x="141" y="132"/>
                      <a:pt x="238" y="60"/>
                      <a:pt x="353" y="31"/>
                    </a:cubicBezTo>
                    <a:cubicBezTo>
                      <a:pt x="468" y="1"/>
                      <a:pt x="588" y="19"/>
                      <a:pt x="690" y="80"/>
                    </a:cubicBezTo>
                    <a:cubicBezTo>
                      <a:pt x="792" y="141"/>
                      <a:pt x="864" y="238"/>
                      <a:pt x="894" y="353"/>
                    </a:cubicBezTo>
                    <a:cubicBezTo>
                      <a:pt x="904" y="394"/>
                      <a:pt x="908" y="435"/>
                      <a:pt x="907" y="477"/>
                    </a:cubicBezTo>
                    <a:cubicBezTo>
                      <a:pt x="907" y="478"/>
                      <a:pt x="907" y="478"/>
                      <a:pt x="907" y="478"/>
                    </a:cubicBezTo>
                    <a:cubicBezTo>
                      <a:pt x="908" y="478"/>
                      <a:pt x="908" y="478"/>
                      <a:pt x="908" y="478"/>
                    </a:cubicBezTo>
                    <a:cubicBezTo>
                      <a:pt x="1048" y="495"/>
                      <a:pt x="1166" y="597"/>
                      <a:pt x="1201" y="737"/>
                    </a:cubicBezTo>
                    <a:cubicBezTo>
                      <a:pt x="1217" y="797"/>
                      <a:pt x="1215" y="859"/>
                      <a:pt x="1198" y="919"/>
                    </a:cubicBezTo>
                    <a:cubicBezTo>
                      <a:pt x="1198" y="919"/>
                      <a:pt x="1198" y="919"/>
                      <a:pt x="1198" y="919"/>
                    </a:cubicBezTo>
                    <a:cubicBezTo>
                      <a:pt x="1199" y="920"/>
                      <a:pt x="1199" y="920"/>
                      <a:pt x="1199" y="920"/>
                    </a:cubicBezTo>
                    <a:cubicBezTo>
                      <a:pt x="1372" y="996"/>
                      <a:pt x="1502" y="1148"/>
                      <a:pt x="1548" y="1333"/>
                    </a:cubicBezTo>
                    <a:cubicBezTo>
                      <a:pt x="1569" y="1414"/>
                      <a:pt x="1573" y="1496"/>
                      <a:pt x="1560" y="1578"/>
                    </a:cubicBezTo>
                    <a:cubicBezTo>
                      <a:pt x="1548" y="1657"/>
                      <a:pt x="1521" y="1731"/>
                      <a:pt x="1480" y="1800"/>
                    </a:cubicBezTo>
                    <a:cubicBezTo>
                      <a:pt x="1439" y="1869"/>
                      <a:pt x="1386" y="1928"/>
                      <a:pt x="1323" y="1977"/>
                    </a:cubicBezTo>
                    <a:cubicBezTo>
                      <a:pt x="1257" y="2026"/>
                      <a:pt x="1182" y="2062"/>
                      <a:pt x="1102" y="2083"/>
                    </a:cubicBezTo>
                    <a:cubicBezTo>
                      <a:pt x="1102" y="2083"/>
                      <a:pt x="1102" y="2083"/>
                      <a:pt x="1102" y="2083"/>
                    </a:cubicBezTo>
                    <a:cubicBezTo>
                      <a:pt x="1102" y="2084"/>
                      <a:pt x="1102" y="2084"/>
                      <a:pt x="1102" y="2084"/>
                    </a:cubicBezTo>
                    <a:cubicBezTo>
                      <a:pt x="1183" y="2064"/>
                      <a:pt x="1258" y="2028"/>
                      <a:pt x="1324" y="197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210" y="10"/>
                <a:ext cx="3742" cy="5006"/>
              </a:xfrm>
              <a:custGeom>
                <a:avLst/>
                <a:gdLst>
                  <a:gd name="T0" fmla="*/ 1505 w 1584"/>
                  <a:gd name="T1" fmla="*/ 1333 h 2119"/>
                  <a:gd name="T2" fmla="*/ 1084 w 1584"/>
                  <a:gd name="T3" fmla="*/ 2040 h 2119"/>
                  <a:gd name="T4" fmla="*/ 376 w 1584"/>
                  <a:gd name="T5" fmla="*/ 1619 h 2119"/>
                  <a:gd name="T6" fmla="*/ 606 w 1584"/>
                  <a:gd name="T7" fmla="*/ 999 h 2119"/>
                  <a:gd name="T8" fmla="*/ 554 w 1584"/>
                  <a:gd name="T9" fmla="*/ 890 h 2119"/>
                  <a:gd name="T10" fmla="*/ 547 w 1584"/>
                  <a:gd name="T11" fmla="*/ 853 h 2119"/>
                  <a:gd name="T12" fmla="*/ 55 w 1584"/>
                  <a:gd name="T13" fmla="*/ 554 h 2119"/>
                  <a:gd name="T14" fmla="*/ 352 w 1584"/>
                  <a:gd name="T15" fmla="*/ 56 h 2119"/>
                  <a:gd name="T16" fmla="*/ 851 w 1584"/>
                  <a:gd name="T17" fmla="*/ 353 h 2119"/>
                  <a:gd name="T18" fmla="*/ 860 w 1584"/>
                  <a:gd name="T19" fmla="*/ 502 h 2119"/>
                  <a:gd name="T20" fmla="*/ 1158 w 1584"/>
                  <a:gd name="T21" fmla="*/ 737 h 2119"/>
                  <a:gd name="T22" fmla="*/ 1145 w 1584"/>
                  <a:gd name="T23" fmla="*/ 931 h 2119"/>
                  <a:gd name="T24" fmla="*/ 1505 w 1584"/>
                  <a:gd name="T25" fmla="*/ 1333 h 2119"/>
                  <a:gd name="T26" fmla="*/ 662 w 1584"/>
                  <a:gd name="T27" fmla="*/ 103 h 2119"/>
                  <a:gd name="T28" fmla="*/ 353 w 1584"/>
                  <a:gd name="T29" fmla="*/ 58 h 2119"/>
                  <a:gd name="T30" fmla="*/ 102 w 1584"/>
                  <a:gd name="T31" fmla="*/ 244 h 2119"/>
                  <a:gd name="T32" fmla="*/ 57 w 1584"/>
                  <a:gd name="T33" fmla="*/ 554 h 2119"/>
                  <a:gd name="T34" fmla="*/ 548 w 1584"/>
                  <a:gd name="T35" fmla="*/ 851 h 2119"/>
                  <a:gd name="T36" fmla="*/ 549 w 1584"/>
                  <a:gd name="T37" fmla="*/ 850 h 2119"/>
                  <a:gd name="T38" fmla="*/ 549 w 1584"/>
                  <a:gd name="T39" fmla="*/ 851 h 2119"/>
                  <a:gd name="T40" fmla="*/ 556 w 1584"/>
                  <a:gd name="T41" fmla="*/ 889 h 2119"/>
                  <a:gd name="T42" fmla="*/ 608 w 1584"/>
                  <a:gd name="T43" fmla="*/ 999 h 2119"/>
                  <a:gd name="T44" fmla="*/ 609 w 1584"/>
                  <a:gd name="T45" fmla="*/ 1000 h 2119"/>
                  <a:gd name="T46" fmla="*/ 608 w 1584"/>
                  <a:gd name="T47" fmla="*/ 1000 h 2119"/>
                  <a:gd name="T48" fmla="*/ 608 w 1584"/>
                  <a:gd name="T49" fmla="*/ 999 h 2119"/>
                  <a:gd name="T50" fmla="*/ 607 w 1584"/>
                  <a:gd name="T51" fmla="*/ 1000 h 2119"/>
                  <a:gd name="T52" fmla="*/ 608 w 1584"/>
                  <a:gd name="T53" fmla="*/ 999 h 2119"/>
                  <a:gd name="T54" fmla="*/ 608 w 1584"/>
                  <a:gd name="T55" fmla="*/ 1000 h 2119"/>
                  <a:gd name="T56" fmla="*/ 378 w 1584"/>
                  <a:gd name="T57" fmla="*/ 1618 h 2119"/>
                  <a:gd name="T58" fmla="*/ 644 w 1584"/>
                  <a:gd name="T59" fmla="*/ 1975 h 2119"/>
                  <a:gd name="T60" fmla="*/ 1083 w 1584"/>
                  <a:gd name="T61" fmla="*/ 2039 h 2119"/>
                  <a:gd name="T62" fmla="*/ 1439 w 1584"/>
                  <a:gd name="T63" fmla="*/ 1773 h 2119"/>
                  <a:gd name="T64" fmla="*/ 1503 w 1584"/>
                  <a:gd name="T65" fmla="*/ 1333 h 2119"/>
                  <a:gd name="T66" fmla="*/ 1143 w 1584"/>
                  <a:gd name="T67" fmla="*/ 932 h 2119"/>
                  <a:gd name="T68" fmla="*/ 1142 w 1584"/>
                  <a:gd name="T69" fmla="*/ 932 h 2119"/>
                  <a:gd name="T70" fmla="*/ 1143 w 1584"/>
                  <a:gd name="T71" fmla="*/ 931 h 2119"/>
                  <a:gd name="T72" fmla="*/ 1156 w 1584"/>
                  <a:gd name="T73" fmla="*/ 737 h 2119"/>
                  <a:gd name="T74" fmla="*/ 859 w 1584"/>
                  <a:gd name="T75" fmla="*/ 504 h 2119"/>
                  <a:gd name="T76" fmla="*/ 858 w 1584"/>
                  <a:gd name="T77" fmla="*/ 503 h 2119"/>
                  <a:gd name="T78" fmla="*/ 858 w 1584"/>
                  <a:gd name="T79" fmla="*/ 502 h 2119"/>
                  <a:gd name="T80" fmla="*/ 849 w 1584"/>
                  <a:gd name="T81" fmla="*/ 353 h 2119"/>
                  <a:gd name="T82" fmla="*/ 662 w 1584"/>
                  <a:gd name="T83" fmla="*/ 103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5" y="1333"/>
                    </a:moveTo>
                    <a:cubicBezTo>
                      <a:pt x="1584" y="1645"/>
                      <a:pt x="1395" y="1961"/>
                      <a:pt x="1084" y="2040"/>
                    </a:cubicBezTo>
                    <a:cubicBezTo>
                      <a:pt x="772" y="2119"/>
                      <a:pt x="455" y="1931"/>
                      <a:pt x="376" y="1619"/>
                    </a:cubicBezTo>
                    <a:cubicBezTo>
                      <a:pt x="315" y="1378"/>
                      <a:pt x="414" y="1134"/>
                      <a:pt x="606" y="999"/>
                    </a:cubicBezTo>
                    <a:cubicBezTo>
                      <a:pt x="583" y="967"/>
                      <a:pt x="565" y="930"/>
                      <a:pt x="554" y="890"/>
                    </a:cubicBezTo>
                    <a:cubicBezTo>
                      <a:pt x="551" y="877"/>
                      <a:pt x="549" y="865"/>
                      <a:pt x="547" y="853"/>
                    </a:cubicBezTo>
                    <a:cubicBezTo>
                      <a:pt x="330" y="904"/>
                      <a:pt x="110" y="772"/>
                      <a:pt x="55" y="554"/>
                    </a:cubicBezTo>
                    <a:cubicBezTo>
                      <a:pt x="0" y="335"/>
                      <a:pt x="132" y="111"/>
                      <a:pt x="352" y="56"/>
                    </a:cubicBezTo>
                    <a:cubicBezTo>
                      <a:pt x="572" y="0"/>
                      <a:pt x="795" y="133"/>
                      <a:pt x="851" y="353"/>
                    </a:cubicBezTo>
                    <a:cubicBezTo>
                      <a:pt x="863" y="403"/>
                      <a:pt x="866" y="453"/>
                      <a:pt x="860" y="502"/>
                    </a:cubicBezTo>
                    <a:cubicBezTo>
                      <a:pt x="998" y="503"/>
                      <a:pt x="1123" y="597"/>
                      <a:pt x="1158" y="737"/>
                    </a:cubicBezTo>
                    <a:cubicBezTo>
                      <a:pt x="1175" y="804"/>
                      <a:pt x="1169" y="871"/>
                      <a:pt x="1145" y="931"/>
                    </a:cubicBezTo>
                    <a:cubicBezTo>
                      <a:pt x="1317" y="995"/>
                      <a:pt x="1457" y="1141"/>
                      <a:pt x="1505" y="1333"/>
                    </a:cubicBezTo>
                    <a:moveTo>
                      <a:pt x="662" y="103"/>
                    </a:moveTo>
                    <a:cubicBezTo>
                      <a:pt x="572" y="49"/>
                      <a:pt x="462" y="30"/>
                      <a:pt x="353" y="58"/>
                    </a:cubicBezTo>
                    <a:cubicBezTo>
                      <a:pt x="243" y="85"/>
                      <a:pt x="155" y="155"/>
                      <a:pt x="102" y="244"/>
                    </a:cubicBezTo>
                    <a:cubicBezTo>
                      <a:pt x="48" y="334"/>
                      <a:pt x="29" y="444"/>
                      <a:pt x="57" y="554"/>
                    </a:cubicBezTo>
                    <a:cubicBezTo>
                      <a:pt x="112" y="771"/>
                      <a:pt x="331" y="903"/>
                      <a:pt x="548" y="851"/>
                    </a:cubicBezTo>
                    <a:cubicBezTo>
                      <a:pt x="549" y="850"/>
                      <a:pt x="549" y="850"/>
                      <a:pt x="549" y="850"/>
                    </a:cubicBezTo>
                    <a:cubicBezTo>
                      <a:pt x="549" y="851"/>
                      <a:pt x="549" y="851"/>
                      <a:pt x="549" y="851"/>
                    </a:cubicBezTo>
                    <a:cubicBezTo>
                      <a:pt x="551" y="864"/>
                      <a:pt x="553" y="877"/>
                      <a:pt x="556" y="889"/>
                    </a:cubicBezTo>
                    <a:cubicBezTo>
                      <a:pt x="567" y="930"/>
                      <a:pt x="585" y="967"/>
                      <a:pt x="608" y="999"/>
                    </a:cubicBezTo>
                    <a:cubicBezTo>
                      <a:pt x="609" y="1000"/>
                      <a:pt x="609" y="1000"/>
                      <a:pt x="609" y="1000"/>
                    </a:cubicBezTo>
                    <a:cubicBezTo>
                      <a:pt x="608" y="1000"/>
                      <a:pt x="608" y="1000"/>
                      <a:pt x="608" y="1000"/>
                    </a:cubicBezTo>
                    <a:cubicBezTo>
                      <a:pt x="608" y="999"/>
                      <a:pt x="608" y="999"/>
                      <a:pt x="608" y="999"/>
                    </a:cubicBezTo>
                    <a:cubicBezTo>
                      <a:pt x="607" y="1000"/>
                      <a:pt x="607" y="1000"/>
                      <a:pt x="607" y="1000"/>
                    </a:cubicBezTo>
                    <a:cubicBezTo>
                      <a:pt x="608" y="999"/>
                      <a:pt x="608" y="999"/>
                      <a:pt x="608" y="999"/>
                    </a:cubicBezTo>
                    <a:cubicBezTo>
                      <a:pt x="608" y="1000"/>
                      <a:pt x="608" y="1000"/>
                      <a:pt x="608" y="1000"/>
                    </a:cubicBezTo>
                    <a:cubicBezTo>
                      <a:pt x="416" y="1134"/>
                      <a:pt x="317" y="1378"/>
                      <a:pt x="378" y="1618"/>
                    </a:cubicBezTo>
                    <a:cubicBezTo>
                      <a:pt x="417" y="1774"/>
                      <a:pt x="516" y="1898"/>
                      <a:pt x="644" y="1975"/>
                    </a:cubicBezTo>
                    <a:cubicBezTo>
                      <a:pt x="771" y="2051"/>
                      <a:pt x="928" y="2078"/>
                      <a:pt x="1083" y="2039"/>
                    </a:cubicBezTo>
                    <a:cubicBezTo>
                      <a:pt x="1239" y="1999"/>
                      <a:pt x="1363" y="1901"/>
                      <a:pt x="1439" y="1773"/>
                    </a:cubicBezTo>
                    <a:cubicBezTo>
                      <a:pt x="1515" y="1645"/>
                      <a:pt x="1543" y="1489"/>
                      <a:pt x="1503" y="1333"/>
                    </a:cubicBezTo>
                    <a:cubicBezTo>
                      <a:pt x="1455" y="1141"/>
                      <a:pt x="1316" y="996"/>
                      <a:pt x="1143" y="932"/>
                    </a:cubicBezTo>
                    <a:cubicBezTo>
                      <a:pt x="1142" y="932"/>
                      <a:pt x="1142" y="932"/>
                      <a:pt x="1142" y="932"/>
                    </a:cubicBezTo>
                    <a:cubicBezTo>
                      <a:pt x="1143" y="931"/>
                      <a:pt x="1143" y="931"/>
                      <a:pt x="1143" y="931"/>
                    </a:cubicBezTo>
                    <a:cubicBezTo>
                      <a:pt x="1167" y="871"/>
                      <a:pt x="1173" y="804"/>
                      <a:pt x="1156" y="737"/>
                    </a:cubicBezTo>
                    <a:cubicBezTo>
                      <a:pt x="1121" y="598"/>
                      <a:pt x="997" y="505"/>
                      <a:pt x="859" y="504"/>
                    </a:cubicBezTo>
                    <a:cubicBezTo>
                      <a:pt x="858" y="503"/>
                      <a:pt x="858" y="503"/>
                      <a:pt x="858" y="503"/>
                    </a:cubicBezTo>
                    <a:cubicBezTo>
                      <a:pt x="858" y="502"/>
                      <a:pt x="858" y="502"/>
                      <a:pt x="858" y="502"/>
                    </a:cubicBezTo>
                    <a:cubicBezTo>
                      <a:pt x="864" y="454"/>
                      <a:pt x="862" y="404"/>
                      <a:pt x="849" y="353"/>
                    </a:cubicBezTo>
                    <a:cubicBezTo>
                      <a:pt x="821" y="244"/>
                      <a:pt x="752" y="156"/>
                      <a:pt x="662" y="10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1211" y="-2198"/>
                <a:ext cx="3744" cy="5005"/>
              </a:xfrm>
              <a:custGeom>
                <a:avLst/>
                <a:gdLst>
                  <a:gd name="T0" fmla="*/ 1506 w 1585"/>
                  <a:gd name="T1" fmla="*/ 1333 h 2119"/>
                  <a:gd name="T2" fmla="*/ 1084 w 1585"/>
                  <a:gd name="T3" fmla="*/ 2040 h 2119"/>
                  <a:gd name="T4" fmla="*/ 377 w 1585"/>
                  <a:gd name="T5" fmla="*/ 1619 h 2119"/>
                  <a:gd name="T6" fmla="*/ 607 w 1585"/>
                  <a:gd name="T7" fmla="*/ 999 h 2119"/>
                  <a:gd name="T8" fmla="*/ 555 w 1585"/>
                  <a:gd name="T9" fmla="*/ 889 h 2119"/>
                  <a:gd name="T10" fmla="*/ 548 w 1585"/>
                  <a:gd name="T11" fmla="*/ 853 h 2119"/>
                  <a:gd name="T12" fmla="*/ 55 w 1585"/>
                  <a:gd name="T13" fmla="*/ 554 h 2119"/>
                  <a:gd name="T14" fmla="*/ 352 w 1585"/>
                  <a:gd name="T15" fmla="*/ 56 h 2119"/>
                  <a:gd name="T16" fmla="*/ 851 w 1585"/>
                  <a:gd name="T17" fmla="*/ 353 h 2119"/>
                  <a:gd name="T18" fmla="*/ 861 w 1585"/>
                  <a:gd name="T19" fmla="*/ 501 h 2119"/>
                  <a:gd name="T20" fmla="*/ 1159 w 1585"/>
                  <a:gd name="T21" fmla="*/ 737 h 2119"/>
                  <a:gd name="T22" fmla="*/ 1145 w 1585"/>
                  <a:gd name="T23" fmla="*/ 930 h 2119"/>
                  <a:gd name="T24" fmla="*/ 1506 w 1585"/>
                  <a:gd name="T25" fmla="*/ 1333 h 2119"/>
                  <a:gd name="T26" fmla="*/ 662 w 1585"/>
                  <a:gd name="T27" fmla="*/ 102 h 2119"/>
                  <a:gd name="T28" fmla="*/ 353 w 1585"/>
                  <a:gd name="T29" fmla="*/ 57 h 2119"/>
                  <a:gd name="T30" fmla="*/ 102 w 1585"/>
                  <a:gd name="T31" fmla="*/ 244 h 2119"/>
                  <a:gd name="T32" fmla="*/ 57 w 1585"/>
                  <a:gd name="T33" fmla="*/ 554 h 2119"/>
                  <a:gd name="T34" fmla="*/ 548 w 1585"/>
                  <a:gd name="T35" fmla="*/ 851 h 2119"/>
                  <a:gd name="T36" fmla="*/ 549 w 1585"/>
                  <a:gd name="T37" fmla="*/ 850 h 2119"/>
                  <a:gd name="T38" fmla="*/ 549 w 1585"/>
                  <a:gd name="T39" fmla="*/ 851 h 2119"/>
                  <a:gd name="T40" fmla="*/ 557 w 1585"/>
                  <a:gd name="T41" fmla="*/ 889 h 2119"/>
                  <a:gd name="T42" fmla="*/ 609 w 1585"/>
                  <a:gd name="T43" fmla="*/ 999 h 2119"/>
                  <a:gd name="T44" fmla="*/ 609 w 1585"/>
                  <a:gd name="T45" fmla="*/ 999 h 2119"/>
                  <a:gd name="T46" fmla="*/ 609 w 1585"/>
                  <a:gd name="T47" fmla="*/ 1000 h 2119"/>
                  <a:gd name="T48" fmla="*/ 608 w 1585"/>
                  <a:gd name="T49" fmla="*/ 999 h 2119"/>
                  <a:gd name="T50" fmla="*/ 607 w 1585"/>
                  <a:gd name="T51" fmla="*/ 1000 h 2119"/>
                  <a:gd name="T52" fmla="*/ 608 w 1585"/>
                  <a:gd name="T53" fmla="*/ 999 h 2119"/>
                  <a:gd name="T54" fmla="*/ 609 w 1585"/>
                  <a:gd name="T55" fmla="*/ 1000 h 2119"/>
                  <a:gd name="T56" fmla="*/ 378 w 1585"/>
                  <a:gd name="T57" fmla="*/ 1618 h 2119"/>
                  <a:gd name="T58" fmla="*/ 644 w 1585"/>
                  <a:gd name="T59" fmla="*/ 1974 h 2119"/>
                  <a:gd name="T60" fmla="*/ 1084 w 1585"/>
                  <a:gd name="T61" fmla="*/ 2038 h 2119"/>
                  <a:gd name="T62" fmla="*/ 1440 w 1585"/>
                  <a:gd name="T63" fmla="*/ 1773 h 2119"/>
                  <a:gd name="T64" fmla="*/ 1504 w 1585"/>
                  <a:gd name="T65" fmla="*/ 1333 h 2119"/>
                  <a:gd name="T66" fmla="*/ 1144 w 1585"/>
                  <a:gd name="T67" fmla="*/ 932 h 2119"/>
                  <a:gd name="T68" fmla="*/ 1143 w 1585"/>
                  <a:gd name="T69" fmla="*/ 931 h 2119"/>
                  <a:gd name="T70" fmla="*/ 1143 w 1585"/>
                  <a:gd name="T71" fmla="*/ 931 h 2119"/>
                  <a:gd name="T72" fmla="*/ 1157 w 1585"/>
                  <a:gd name="T73" fmla="*/ 737 h 2119"/>
                  <a:gd name="T74" fmla="*/ 860 w 1585"/>
                  <a:gd name="T75" fmla="*/ 503 h 2119"/>
                  <a:gd name="T76" fmla="*/ 859 w 1585"/>
                  <a:gd name="T77" fmla="*/ 503 h 2119"/>
                  <a:gd name="T78" fmla="*/ 859 w 1585"/>
                  <a:gd name="T79" fmla="*/ 502 h 2119"/>
                  <a:gd name="T80" fmla="*/ 849 w 1585"/>
                  <a:gd name="T81" fmla="*/ 353 h 2119"/>
                  <a:gd name="T82" fmla="*/ 662 w 1585"/>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5" h="2119">
                    <a:moveTo>
                      <a:pt x="1506" y="1333"/>
                    </a:moveTo>
                    <a:cubicBezTo>
                      <a:pt x="1585" y="1644"/>
                      <a:pt x="1396" y="1961"/>
                      <a:pt x="1084" y="2040"/>
                    </a:cubicBezTo>
                    <a:cubicBezTo>
                      <a:pt x="772" y="2119"/>
                      <a:pt x="456" y="1930"/>
                      <a:pt x="377" y="1619"/>
                    </a:cubicBezTo>
                    <a:cubicBezTo>
                      <a:pt x="316" y="1378"/>
                      <a:pt x="415" y="1134"/>
                      <a:pt x="607" y="999"/>
                    </a:cubicBezTo>
                    <a:cubicBezTo>
                      <a:pt x="583" y="967"/>
                      <a:pt x="565" y="930"/>
                      <a:pt x="555" y="889"/>
                    </a:cubicBezTo>
                    <a:cubicBezTo>
                      <a:pt x="552" y="877"/>
                      <a:pt x="549" y="865"/>
                      <a:pt x="548" y="853"/>
                    </a:cubicBezTo>
                    <a:cubicBezTo>
                      <a:pt x="330" y="904"/>
                      <a:pt x="111" y="772"/>
                      <a:pt x="55" y="554"/>
                    </a:cubicBezTo>
                    <a:cubicBezTo>
                      <a:pt x="0" y="334"/>
                      <a:pt x="133" y="111"/>
                      <a:pt x="352" y="56"/>
                    </a:cubicBezTo>
                    <a:cubicBezTo>
                      <a:pt x="572" y="0"/>
                      <a:pt x="795" y="133"/>
                      <a:pt x="851" y="353"/>
                    </a:cubicBezTo>
                    <a:cubicBezTo>
                      <a:pt x="864" y="403"/>
                      <a:pt x="866" y="453"/>
                      <a:pt x="861" y="501"/>
                    </a:cubicBezTo>
                    <a:cubicBezTo>
                      <a:pt x="998" y="503"/>
                      <a:pt x="1123" y="597"/>
                      <a:pt x="1159" y="737"/>
                    </a:cubicBezTo>
                    <a:cubicBezTo>
                      <a:pt x="1176" y="803"/>
                      <a:pt x="1169" y="871"/>
                      <a:pt x="1145" y="930"/>
                    </a:cubicBezTo>
                    <a:cubicBezTo>
                      <a:pt x="1318" y="995"/>
                      <a:pt x="1457" y="1141"/>
                      <a:pt x="1506" y="1333"/>
                    </a:cubicBezTo>
                    <a:moveTo>
                      <a:pt x="662" y="102"/>
                    </a:moveTo>
                    <a:cubicBezTo>
                      <a:pt x="572" y="49"/>
                      <a:pt x="462" y="30"/>
                      <a:pt x="353" y="57"/>
                    </a:cubicBezTo>
                    <a:cubicBezTo>
                      <a:pt x="244" y="85"/>
                      <a:pt x="156" y="154"/>
                      <a:pt x="102" y="244"/>
                    </a:cubicBezTo>
                    <a:cubicBezTo>
                      <a:pt x="49" y="334"/>
                      <a:pt x="30" y="444"/>
                      <a:pt x="57" y="554"/>
                    </a:cubicBezTo>
                    <a:cubicBezTo>
                      <a:pt x="112" y="771"/>
                      <a:pt x="331" y="903"/>
                      <a:pt x="548" y="851"/>
                    </a:cubicBezTo>
                    <a:cubicBezTo>
                      <a:pt x="549" y="850"/>
                      <a:pt x="549" y="850"/>
                      <a:pt x="549" y="850"/>
                    </a:cubicBezTo>
                    <a:cubicBezTo>
                      <a:pt x="549" y="851"/>
                      <a:pt x="549" y="851"/>
                      <a:pt x="549" y="851"/>
                    </a:cubicBezTo>
                    <a:cubicBezTo>
                      <a:pt x="551" y="864"/>
                      <a:pt x="553" y="876"/>
                      <a:pt x="557" y="889"/>
                    </a:cubicBezTo>
                    <a:cubicBezTo>
                      <a:pt x="567" y="930"/>
                      <a:pt x="585" y="967"/>
                      <a:pt x="609" y="999"/>
                    </a:cubicBezTo>
                    <a:cubicBezTo>
                      <a:pt x="609" y="999"/>
                      <a:pt x="609" y="999"/>
                      <a:pt x="609" y="999"/>
                    </a:cubicBezTo>
                    <a:cubicBezTo>
                      <a:pt x="609" y="1000"/>
                      <a:pt x="609" y="1000"/>
                      <a:pt x="609" y="1000"/>
                    </a:cubicBezTo>
                    <a:cubicBezTo>
                      <a:pt x="608" y="999"/>
                      <a:pt x="608" y="999"/>
                      <a:pt x="608" y="999"/>
                    </a:cubicBezTo>
                    <a:cubicBezTo>
                      <a:pt x="607" y="1000"/>
                      <a:pt x="607" y="1000"/>
                      <a:pt x="607" y="1000"/>
                    </a:cubicBezTo>
                    <a:cubicBezTo>
                      <a:pt x="608" y="999"/>
                      <a:pt x="608" y="999"/>
                      <a:pt x="608" y="999"/>
                    </a:cubicBezTo>
                    <a:cubicBezTo>
                      <a:pt x="609" y="1000"/>
                      <a:pt x="609" y="1000"/>
                      <a:pt x="609" y="1000"/>
                    </a:cubicBezTo>
                    <a:cubicBezTo>
                      <a:pt x="417" y="1134"/>
                      <a:pt x="318" y="1378"/>
                      <a:pt x="378" y="1618"/>
                    </a:cubicBezTo>
                    <a:cubicBezTo>
                      <a:pt x="418" y="1774"/>
                      <a:pt x="516" y="1898"/>
                      <a:pt x="644" y="1974"/>
                    </a:cubicBezTo>
                    <a:cubicBezTo>
                      <a:pt x="772" y="2050"/>
                      <a:pt x="928" y="2078"/>
                      <a:pt x="1084" y="2038"/>
                    </a:cubicBezTo>
                    <a:cubicBezTo>
                      <a:pt x="1239" y="1999"/>
                      <a:pt x="1364" y="1900"/>
                      <a:pt x="1440" y="1773"/>
                    </a:cubicBezTo>
                    <a:cubicBezTo>
                      <a:pt x="1516" y="1645"/>
                      <a:pt x="1543" y="1489"/>
                      <a:pt x="1504" y="1333"/>
                    </a:cubicBezTo>
                    <a:cubicBezTo>
                      <a:pt x="1455" y="1141"/>
                      <a:pt x="1316" y="996"/>
                      <a:pt x="1144" y="932"/>
                    </a:cubicBezTo>
                    <a:cubicBezTo>
                      <a:pt x="1143" y="931"/>
                      <a:pt x="1143" y="931"/>
                      <a:pt x="1143" y="931"/>
                    </a:cubicBezTo>
                    <a:cubicBezTo>
                      <a:pt x="1143" y="931"/>
                      <a:pt x="1143" y="931"/>
                      <a:pt x="1143" y="931"/>
                    </a:cubicBezTo>
                    <a:cubicBezTo>
                      <a:pt x="1167" y="871"/>
                      <a:pt x="1174" y="804"/>
                      <a:pt x="1157" y="737"/>
                    </a:cubicBezTo>
                    <a:cubicBezTo>
                      <a:pt x="1122" y="598"/>
                      <a:pt x="997" y="505"/>
                      <a:pt x="860" y="503"/>
                    </a:cubicBezTo>
                    <a:cubicBezTo>
                      <a:pt x="859" y="503"/>
                      <a:pt x="859" y="503"/>
                      <a:pt x="859" y="503"/>
                    </a:cubicBezTo>
                    <a:cubicBezTo>
                      <a:pt x="859" y="502"/>
                      <a:pt x="859" y="502"/>
                      <a:pt x="859" y="502"/>
                    </a:cubicBezTo>
                    <a:cubicBezTo>
                      <a:pt x="865" y="454"/>
                      <a:pt x="862" y="403"/>
                      <a:pt x="849" y="353"/>
                    </a:cubicBezTo>
                    <a:cubicBezTo>
                      <a:pt x="821" y="244"/>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Group 222"/>
            <p:cNvGrpSpPr/>
            <p:nvPr/>
          </p:nvGrpSpPr>
          <p:grpSpPr bwMode="auto">
            <a:xfrm>
              <a:off x="-1538148" y="-282957"/>
              <a:ext cx="6977688" cy="6063345"/>
              <a:chOff x="-260" y="-231"/>
              <a:chExt cx="5548" cy="4821"/>
            </a:xfrm>
          </p:grpSpPr>
          <p:sp>
            <p:nvSpPr>
              <p:cNvPr id="2658" name="Freeform 22"/>
              <p:cNvSpPr/>
              <p:nvPr/>
            </p:nvSpPr>
            <p:spPr bwMode="auto">
              <a:xfrm>
                <a:off x="4143" y="3116"/>
                <a:ext cx="28" cy="147"/>
              </a:xfrm>
              <a:custGeom>
                <a:avLst/>
                <a:gdLst>
                  <a:gd name="T0" fmla="*/ 5 w 12"/>
                  <a:gd name="T1" fmla="*/ 15 h 62"/>
                  <a:gd name="T2" fmla="*/ 0 w 12"/>
                  <a:gd name="T3" fmla="*/ 0 h 62"/>
                  <a:gd name="T4" fmla="*/ 9 w 12"/>
                  <a:gd name="T5" fmla="*/ 46 h 62"/>
                  <a:gd name="T6" fmla="*/ 12 w 12"/>
                  <a:gd name="T7" fmla="*/ 62 h 62"/>
                  <a:gd name="T8" fmla="*/ 5 w 12"/>
                  <a:gd name="T9" fmla="*/ 15 h 62"/>
                </a:gdLst>
                <a:ahLst/>
                <a:cxnLst>
                  <a:cxn ang="0">
                    <a:pos x="T0" y="T1"/>
                  </a:cxn>
                  <a:cxn ang="0">
                    <a:pos x="T2" y="T3"/>
                  </a:cxn>
                  <a:cxn ang="0">
                    <a:pos x="T4" y="T5"/>
                  </a:cxn>
                  <a:cxn ang="0">
                    <a:pos x="T6" y="T7"/>
                  </a:cxn>
                  <a:cxn ang="0">
                    <a:pos x="T8" y="T9"/>
                  </a:cxn>
                </a:cxnLst>
                <a:rect l="0" t="0" r="r" b="b"/>
                <a:pathLst>
                  <a:path w="12" h="62">
                    <a:moveTo>
                      <a:pt x="5" y="15"/>
                    </a:moveTo>
                    <a:cubicBezTo>
                      <a:pt x="1" y="2"/>
                      <a:pt x="5" y="21"/>
                      <a:pt x="0" y="0"/>
                    </a:cubicBezTo>
                    <a:cubicBezTo>
                      <a:pt x="1" y="6"/>
                      <a:pt x="6" y="27"/>
                      <a:pt x="9" y="46"/>
                    </a:cubicBezTo>
                    <a:cubicBezTo>
                      <a:pt x="10" y="51"/>
                      <a:pt x="11" y="57"/>
                      <a:pt x="12" y="62"/>
                    </a:cubicBezTo>
                    <a:cubicBezTo>
                      <a:pt x="10" y="46"/>
                      <a:pt x="10" y="37"/>
                      <a:pt x="5" y="1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9" name="Freeform 23"/>
              <p:cNvSpPr/>
              <p:nvPr/>
            </p:nvSpPr>
            <p:spPr bwMode="auto">
              <a:xfrm>
                <a:off x="4124" y="3322"/>
                <a:ext cx="12" cy="220"/>
              </a:xfrm>
              <a:custGeom>
                <a:avLst/>
                <a:gdLst>
                  <a:gd name="T0" fmla="*/ 5 w 5"/>
                  <a:gd name="T1" fmla="*/ 45 h 93"/>
                  <a:gd name="T2" fmla="*/ 4 w 5"/>
                  <a:gd name="T3" fmla="*/ 6 h 93"/>
                  <a:gd name="T4" fmla="*/ 2 w 5"/>
                  <a:gd name="T5" fmla="*/ 54 h 93"/>
                  <a:gd name="T6" fmla="*/ 0 w 5"/>
                  <a:gd name="T7" fmla="*/ 76 h 93"/>
                  <a:gd name="T8" fmla="*/ 3 w 5"/>
                  <a:gd name="T9" fmla="*/ 72 h 93"/>
                  <a:gd name="T10" fmla="*/ 5 w 5"/>
                  <a:gd name="T11" fmla="*/ 45 h 93"/>
                </a:gdLst>
                <a:ahLst/>
                <a:cxnLst>
                  <a:cxn ang="0">
                    <a:pos x="T0" y="T1"/>
                  </a:cxn>
                  <a:cxn ang="0">
                    <a:pos x="T2" y="T3"/>
                  </a:cxn>
                  <a:cxn ang="0">
                    <a:pos x="T4" y="T5"/>
                  </a:cxn>
                  <a:cxn ang="0">
                    <a:pos x="T6" y="T7"/>
                  </a:cxn>
                  <a:cxn ang="0">
                    <a:pos x="T8" y="T9"/>
                  </a:cxn>
                  <a:cxn ang="0">
                    <a:pos x="T10" y="T11"/>
                  </a:cxn>
                </a:cxnLst>
                <a:rect l="0" t="0" r="r" b="b"/>
                <a:pathLst>
                  <a:path w="5" h="93">
                    <a:moveTo>
                      <a:pt x="5" y="45"/>
                    </a:moveTo>
                    <a:cubicBezTo>
                      <a:pt x="5" y="33"/>
                      <a:pt x="5" y="19"/>
                      <a:pt x="4" y="6"/>
                    </a:cubicBezTo>
                    <a:cubicBezTo>
                      <a:pt x="2" y="0"/>
                      <a:pt x="4" y="26"/>
                      <a:pt x="2" y="54"/>
                    </a:cubicBezTo>
                    <a:cubicBezTo>
                      <a:pt x="1" y="62"/>
                      <a:pt x="0" y="73"/>
                      <a:pt x="0" y="76"/>
                    </a:cubicBezTo>
                    <a:cubicBezTo>
                      <a:pt x="1" y="83"/>
                      <a:pt x="1" y="93"/>
                      <a:pt x="3" y="72"/>
                    </a:cubicBezTo>
                    <a:cubicBezTo>
                      <a:pt x="5" y="66"/>
                      <a:pt x="4" y="42"/>
                      <a:pt x="5" y="4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0" name="Freeform 24"/>
              <p:cNvSpPr/>
              <p:nvPr/>
            </p:nvSpPr>
            <p:spPr bwMode="auto">
              <a:xfrm>
                <a:off x="3843" y="3360"/>
                <a:ext cx="245" cy="708"/>
              </a:xfrm>
              <a:custGeom>
                <a:avLst/>
                <a:gdLst>
                  <a:gd name="T0" fmla="*/ 53 w 104"/>
                  <a:gd name="T1" fmla="*/ 243 h 300"/>
                  <a:gd name="T2" fmla="*/ 55 w 104"/>
                  <a:gd name="T3" fmla="*/ 240 h 300"/>
                  <a:gd name="T4" fmla="*/ 61 w 104"/>
                  <a:gd name="T5" fmla="*/ 228 h 300"/>
                  <a:gd name="T6" fmla="*/ 70 w 104"/>
                  <a:gd name="T7" fmla="*/ 213 h 300"/>
                  <a:gd name="T8" fmla="*/ 71 w 104"/>
                  <a:gd name="T9" fmla="*/ 211 h 300"/>
                  <a:gd name="T10" fmla="*/ 100 w 104"/>
                  <a:gd name="T11" fmla="*/ 123 h 300"/>
                  <a:gd name="T12" fmla="*/ 97 w 104"/>
                  <a:gd name="T13" fmla="*/ 134 h 300"/>
                  <a:gd name="T14" fmla="*/ 104 w 104"/>
                  <a:gd name="T15" fmla="*/ 99 h 300"/>
                  <a:gd name="T16" fmla="*/ 103 w 104"/>
                  <a:gd name="T17" fmla="*/ 86 h 300"/>
                  <a:gd name="T18" fmla="*/ 97 w 104"/>
                  <a:gd name="T19" fmla="*/ 116 h 300"/>
                  <a:gd name="T20" fmla="*/ 101 w 104"/>
                  <a:gd name="T21" fmla="*/ 82 h 300"/>
                  <a:gd name="T22" fmla="*/ 99 w 104"/>
                  <a:gd name="T23" fmla="*/ 97 h 300"/>
                  <a:gd name="T24" fmla="*/ 101 w 104"/>
                  <a:gd name="T25" fmla="*/ 83 h 300"/>
                  <a:gd name="T26" fmla="*/ 98 w 104"/>
                  <a:gd name="T27" fmla="*/ 93 h 300"/>
                  <a:gd name="T28" fmla="*/ 104 w 104"/>
                  <a:gd name="T29" fmla="*/ 19 h 300"/>
                  <a:gd name="T30" fmla="*/ 102 w 104"/>
                  <a:gd name="T31" fmla="*/ 0 h 300"/>
                  <a:gd name="T32" fmla="*/ 100 w 104"/>
                  <a:gd name="T33" fmla="*/ 49 h 300"/>
                  <a:gd name="T34" fmla="*/ 96 w 104"/>
                  <a:gd name="T35" fmla="*/ 97 h 300"/>
                  <a:gd name="T36" fmla="*/ 91 w 104"/>
                  <a:gd name="T37" fmla="*/ 121 h 300"/>
                  <a:gd name="T38" fmla="*/ 96 w 104"/>
                  <a:gd name="T39" fmla="*/ 90 h 300"/>
                  <a:gd name="T40" fmla="*/ 81 w 104"/>
                  <a:gd name="T41" fmla="*/ 155 h 300"/>
                  <a:gd name="T42" fmla="*/ 82 w 104"/>
                  <a:gd name="T43" fmla="*/ 150 h 300"/>
                  <a:gd name="T44" fmla="*/ 43 w 104"/>
                  <a:gd name="T45" fmla="*/ 235 h 300"/>
                  <a:gd name="T46" fmla="*/ 5 w 104"/>
                  <a:gd name="T47" fmla="*/ 289 h 300"/>
                  <a:gd name="T48" fmla="*/ 8 w 104"/>
                  <a:gd name="T49" fmla="*/ 290 h 300"/>
                  <a:gd name="T50" fmla="*/ 20 w 104"/>
                  <a:gd name="T51" fmla="*/ 276 h 300"/>
                  <a:gd name="T52" fmla="*/ 0 w 104"/>
                  <a:gd name="T53" fmla="*/ 300 h 300"/>
                  <a:gd name="T54" fmla="*/ 16 w 104"/>
                  <a:gd name="T55" fmla="*/ 288 h 300"/>
                  <a:gd name="T56" fmla="*/ 42 w 104"/>
                  <a:gd name="T57" fmla="*/ 258 h 300"/>
                  <a:gd name="T58" fmla="*/ 39 w 104"/>
                  <a:gd name="T59" fmla="*/ 263 h 300"/>
                  <a:gd name="T60" fmla="*/ 53 w 104"/>
                  <a:gd name="T61" fmla="*/ 24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300">
                    <a:moveTo>
                      <a:pt x="53" y="243"/>
                    </a:moveTo>
                    <a:cubicBezTo>
                      <a:pt x="55" y="240"/>
                      <a:pt x="55" y="240"/>
                      <a:pt x="55" y="240"/>
                    </a:cubicBezTo>
                    <a:cubicBezTo>
                      <a:pt x="58" y="235"/>
                      <a:pt x="56" y="237"/>
                      <a:pt x="61" y="228"/>
                    </a:cubicBezTo>
                    <a:cubicBezTo>
                      <a:pt x="64" y="223"/>
                      <a:pt x="67" y="218"/>
                      <a:pt x="70" y="213"/>
                    </a:cubicBezTo>
                    <a:cubicBezTo>
                      <a:pt x="75" y="204"/>
                      <a:pt x="71" y="210"/>
                      <a:pt x="71" y="211"/>
                    </a:cubicBezTo>
                    <a:cubicBezTo>
                      <a:pt x="87" y="176"/>
                      <a:pt x="91" y="163"/>
                      <a:pt x="100" y="123"/>
                    </a:cubicBezTo>
                    <a:cubicBezTo>
                      <a:pt x="99" y="127"/>
                      <a:pt x="98" y="131"/>
                      <a:pt x="97" y="134"/>
                    </a:cubicBezTo>
                    <a:cubicBezTo>
                      <a:pt x="99" y="124"/>
                      <a:pt x="103" y="107"/>
                      <a:pt x="104" y="99"/>
                    </a:cubicBezTo>
                    <a:cubicBezTo>
                      <a:pt x="98" y="125"/>
                      <a:pt x="104" y="87"/>
                      <a:pt x="103" y="86"/>
                    </a:cubicBezTo>
                    <a:cubicBezTo>
                      <a:pt x="103" y="92"/>
                      <a:pt x="101" y="99"/>
                      <a:pt x="97" y="116"/>
                    </a:cubicBezTo>
                    <a:cubicBezTo>
                      <a:pt x="99" y="104"/>
                      <a:pt x="101" y="92"/>
                      <a:pt x="101" y="82"/>
                    </a:cubicBezTo>
                    <a:cubicBezTo>
                      <a:pt x="101" y="87"/>
                      <a:pt x="100" y="92"/>
                      <a:pt x="99" y="97"/>
                    </a:cubicBezTo>
                    <a:cubicBezTo>
                      <a:pt x="98" y="101"/>
                      <a:pt x="99" y="94"/>
                      <a:pt x="101" y="83"/>
                    </a:cubicBezTo>
                    <a:cubicBezTo>
                      <a:pt x="99" y="96"/>
                      <a:pt x="99" y="88"/>
                      <a:pt x="98" y="93"/>
                    </a:cubicBezTo>
                    <a:cubicBezTo>
                      <a:pt x="101" y="69"/>
                      <a:pt x="104" y="46"/>
                      <a:pt x="104" y="19"/>
                    </a:cubicBezTo>
                    <a:cubicBezTo>
                      <a:pt x="104" y="7"/>
                      <a:pt x="103" y="7"/>
                      <a:pt x="102" y="0"/>
                    </a:cubicBezTo>
                    <a:cubicBezTo>
                      <a:pt x="103" y="22"/>
                      <a:pt x="101" y="36"/>
                      <a:pt x="100" y="49"/>
                    </a:cubicBezTo>
                    <a:cubicBezTo>
                      <a:pt x="100" y="62"/>
                      <a:pt x="96" y="96"/>
                      <a:pt x="96" y="97"/>
                    </a:cubicBezTo>
                    <a:cubicBezTo>
                      <a:pt x="95" y="105"/>
                      <a:pt x="92" y="115"/>
                      <a:pt x="91" y="121"/>
                    </a:cubicBezTo>
                    <a:cubicBezTo>
                      <a:pt x="92" y="115"/>
                      <a:pt x="95" y="96"/>
                      <a:pt x="96" y="90"/>
                    </a:cubicBezTo>
                    <a:cubicBezTo>
                      <a:pt x="91" y="116"/>
                      <a:pt x="89" y="129"/>
                      <a:pt x="81" y="155"/>
                    </a:cubicBezTo>
                    <a:cubicBezTo>
                      <a:pt x="82" y="150"/>
                      <a:pt x="82" y="150"/>
                      <a:pt x="82" y="150"/>
                    </a:cubicBezTo>
                    <a:cubicBezTo>
                      <a:pt x="75" y="178"/>
                      <a:pt x="53" y="221"/>
                      <a:pt x="43" y="235"/>
                    </a:cubicBezTo>
                    <a:cubicBezTo>
                      <a:pt x="28" y="261"/>
                      <a:pt x="9" y="284"/>
                      <a:pt x="5" y="289"/>
                    </a:cubicBezTo>
                    <a:cubicBezTo>
                      <a:pt x="23" y="271"/>
                      <a:pt x="6" y="291"/>
                      <a:pt x="8" y="290"/>
                    </a:cubicBezTo>
                    <a:cubicBezTo>
                      <a:pt x="14" y="284"/>
                      <a:pt x="22" y="273"/>
                      <a:pt x="20" y="276"/>
                    </a:cubicBezTo>
                    <a:cubicBezTo>
                      <a:pt x="12" y="287"/>
                      <a:pt x="3" y="295"/>
                      <a:pt x="0" y="300"/>
                    </a:cubicBezTo>
                    <a:cubicBezTo>
                      <a:pt x="18" y="281"/>
                      <a:pt x="9" y="293"/>
                      <a:pt x="16" y="288"/>
                    </a:cubicBezTo>
                    <a:cubicBezTo>
                      <a:pt x="22" y="283"/>
                      <a:pt x="44" y="254"/>
                      <a:pt x="42" y="258"/>
                    </a:cubicBezTo>
                    <a:cubicBezTo>
                      <a:pt x="30" y="274"/>
                      <a:pt x="41" y="259"/>
                      <a:pt x="39" y="263"/>
                    </a:cubicBezTo>
                    <a:cubicBezTo>
                      <a:pt x="43" y="258"/>
                      <a:pt x="47" y="252"/>
                      <a:pt x="53" y="24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1" name="Freeform 25"/>
              <p:cNvSpPr/>
              <p:nvPr/>
            </p:nvSpPr>
            <p:spPr bwMode="auto">
              <a:xfrm>
                <a:off x="3966" y="2859"/>
                <a:ext cx="54" cy="116"/>
              </a:xfrm>
              <a:custGeom>
                <a:avLst/>
                <a:gdLst>
                  <a:gd name="T0" fmla="*/ 9 w 23"/>
                  <a:gd name="T1" fmla="*/ 14 h 49"/>
                  <a:gd name="T2" fmla="*/ 3 w 23"/>
                  <a:gd name="T3" fmla="*/ 4 h 49"/>
                  <a:gd name="T4" fmla="*/ 17 w 23"/>
                  <a:gd name="T5" fmla="*/ 36 h 49"/>
                  <a:gd name="T6" fmla="*/ 23 w 23"/>
                  <a:gd name="T7" fmla="*/ 48 h 49"/>
                  <a:gd name="T8" fmla="*/ 9 w 23"/>
                  <a:gd name="T9" fmla="*/ 14 h 49"/>
                </a:gdLst>
                <a:ahLst/>
                <a:cxnLst>
                  <a:cxn ang="0">
                    <a:pos x="T0" y="T1"/>
                  </a:cxn>
                  <a:cxn ang="0">
                    <a:pos x="T2" y="T3"/>
                  </a:cxn>
                  <a:cxn ang="0">
                    <a:pos x="T4" y="T5"/>
                  </a:cxn>
                  <a:cxn ang="0">
                    <a:pos x="T6" y="T7"/>
                  </a:cxn>
                  <a:cxn ang="0">
                    <a:pos x="T8" y="T9"/>
                  </a:cxn>
                </a:cxnLst>
                <a:rect l="0" t="0" r="r" b="b"/>
                <a:pathLst>
                  <a:path w="23" h="49">
                    <a:moveTo>
                      <a:pt x="9" y="14"/>
                    </a:moveTo>
                    <a:cubicBezTo>
                      <a:pt x="4" y="3"/>
                      <a:pt x="5" y="7"/>
                      <a:pt x="3" y="4"/>
                    </a:cubicBezTo>
                    <a:cubicBezTo>
                      <a:pt x="0" y="0"/>
                      <a:pt x="12" y="24"/>
                      <a:pt x="17" y="36"/>
                    </a:cubicBezTo>
                    <a:cubicBezTo>
                      <a:pt x="22" y="48"/>
                      <a:pt x="23" y="49"/>
                      <a:pt x="23" y="48"/>
                    </a:cubicBezTo>
                    <a:cubicBezTo>
                      <a:pt x="23" y="44"/>
                      <a:pt x="14" y="24"/>
                      <a:pt x="9" y="1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2" name="Freeform 26"/>
              <p:cNvSpPr/>
              <p:nvPr/>
            </p:nvSpPr>
            <p:spPr bwMode="auto">
              <a:xfrm>
                <a:off x="4060" y="3197"/>
                <a:ext cx="24" cy="168"/>
              </a:xfrm>
              <a:custGeom>
                <a:avLst/>
                <a:gdLst>
                  <a:gd name="T0" fmla="*/ 7 w 10"/>
                  <a:gd name="T1" fmla="*/ 27 h 71"/>
                  <a:gd name="T2" fmla="*/ 1 w 10"/>
                  <a:gd name="T3" fmla="*/ 0 h 71"/>
                  <a:gd name="T4" fmla="*/ 2 w 10"/>
                  <a:gd name="T5" fmla="*/ 11 h 71"/>
                  <a:gd name="T6" fmla="*/ 8 w 10"/>
                  <a:gd name="T7" fmla="*/ 56 h 71"/>
                  <a:gd name="T8" fmla="*/ 7 w 10"/>
                  <a:gd name="T9" fmla="*/ 27 h 71"/>
                </a:gdLst>
                <a:ahLst/>
                <a:cxnLst>
                  <a:cxn ang="0">
                    <a:pos x="T0" y="T1"/>
                  </a:cxn>
                  <a:cxn ang="0">
                    <a:pos x="T2" y="T3"/>
                  </a:cxn>
                  <a:cxn ang="0">
                    <a:pos x="T4" y="T5"/>
                  </a:cxn>
                  <a:cxn ang="0">
                    <a:pos x="T6" y="T7"/>
                  </a:cxn>
                  <a:cxn ang="0">
                    <a:pos x="T8" y="T9"/>
                  </a:cxn>
                </a:cxnLst>
                <a:rect l="0" t="0" r="r" b="b"/>
                <a:pathLst>
                  <a:path w="10" h="71">
                    <a:moveTo>
                      <a:pt x="7" y="27"/>
                    </a:moveTo>
                    <a:cubicBezTo>
                      <a:pt x="5" y="17"/>
                      <a:pt x="3" y="5"/>
                      <a:pt x="1" y="0"/>
                    </a:cubicBezTo>
                    <a:cubicBezTo>
                      <a:pt x="1" y="0"/>
                      <a:pt x="0" y="0"/>
                      <a:pt x="2" y="11"/>
                    </a:cubicBezTo>
                    <a:cubicBezTo>
                      <a:pt x="5" y="29"/>
                      <a:pt x="6" y="42"/>
                      <a:pt x="8" y="56"/>
                    </a:cubicBezTo>
                    <a:cubicBezTo>
                      <a:pt x="9" y="71"/>
                      <a:pt x="10" y="53"/>
                      <a:pt x="7" y="2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3" name="Freeform 27"/>
              <p:cNvSpPr/>
              <p:nvPr/>
            </p:nvSpPr>
            <p:spPr bwMode="auto">
              <a:xfrm>
                <a:off x="3314" y="2139"/>
                <a:ext cx="222" cy="155"/>
              </a:xfrm>
              <a:custGeom>
                <a:avLst/>
                <a:gdLst>
                  <a:gd name="T0" fmla="*/ 45 w 94"/>
                  <a:gd name="T1" fmla="*/ 26 h 66"/>
                  <a:gd name="T2" fmla="*/ 17 w 94"/>
                  <a:gd name="T3" fmla="*/ 9 h 66"/>
                  <a:gd name="T4" fmla="*/ 28 w 94"/>
                  <a:gd name="T5" fmla="*/ 19 h 66"/>
                  <a:gd name="T6" fmla="*/ 50 w 94"/>
                  <a:gd name="T7" fmla="*/ 34 h 66"/>
                  <a:gd name="T8" fmla="*/ 78 w 94"/>
                  <a:gd name="T9" fmla="*/ 52 h 66"/>
                  <a:gd name="T10" fmla="*/ 45 w 94"/>
                  <a:gd name="T11" fmla="*/ 26 h 66"/>
                </a:gdLst>
                <a:ahLst/>
                <a:cxnLst>
                  <a:cxn ang="0">
                    <a:pos x="T0" y="T1"/>
                  </a:cxn>
                  <a:cxn ang="0">
                    <a:pos x="T2" y="T3"/>
                  </a:cxn>
                  <a:cxn ang="0">
                    <a:pos x="T4" y="T5"/>
                  </a:cxn>
                  <a:cxn ang="0">
                    <a:pos x="T6" y="T7"/>
                  </a:cxn>
                  <a:cxn ang="0">
                    <a:pos x="T8" y="T9"/>
                  </a:cxn>
                  <a:cxn ang="0">
                    <a:pos x="T10" y="T11"/>
                  </a:cxn>
                </a:cxnLst>
                <a:rect l="0" t="0" r="r" b="b"/>
                <a:pathLst>
                  <a:path w="94" h="66">
                    <a:moveTo>
                      <a:pt x="45" y="26"/>
                    </a:moveTo>
                    <a:cubicBezTo>
                      <a:pt x="17" y="7"/>
                      <a:pt x="24" y="13"/>
                      <a:pt x="17" y="9"/>
                    </a:cubicBezTo>
                    <a:cubicBezTo>
                      <a:pt x="49" y="31"/>
                      <a:pt x="0" y="0"/>
                      <a:pt x="28" y="19"/>
                    </a:cubicBezTo>
                    <a:cubicBezTo>
                      <a:pt x="35" y="23"/>
                      <a:pt x="44" y="30"/>
                      <a:pt x="50" y="34"/>
                    </a:cubicBezTo>
                    <a:cubicBezTo>
                      <a:pt x="37" y="23"/>
                      <a:pt x="94" y="66"/>
                      <a:pt x="78" y="52"/>
                    </a:cubicBezTo>
                    <a:cubicBezTo>
                      <a:pt x="76" y="49"/>
                      <a:pt x="58" y="35"/>
                      <a:pt x="45" y="2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4" name="Freeform 28"/>
              <p:cNvSpPr/>
              <p:nvPr/>
            </p:nvSpPr>
            <p:spPr bwMode="auto">
              <a:xfrm>
                <a:off x="3708" y="2479"/>
                <a:ext cx="85" cy="99"/>
              </a:xfrm>
              <a:custGeom>
                <a:avLst/>
                <a:gdLst>
                  <a:gd name="T0" fmla="*/ 13 w 36"/>
                  <a:gd name="T1" fmla="*/ 13 h 42"/>
                  <a:gd name="T2" fmla="*/ 3 w 36"/>
                  <a:gd name="T3" fmla="*/ 4 h 42"/>
                  <a:gd name="T4" fmla="*/ 24 w 36"/>
                  <a:gd name="T5" fmla="*/ 28 h 42"/>
                  <a:gd name="T6" fmla="*/ 31 w 36"/>
                  <a:gd name="T7" fmla="*/ 35 h 42"/>
                  <a:gd name="T8" fmla="*/ 13 w 36"/>
                  <a:gd name="T9" fmla="*/ 13 h 42"/>
                </a:gdLst>
                <a:ahLst/>
                <a:cxnLst>
                  <a:cxn ang="0">
                    <a:pos x="T0" y="T1"/>
                  </a:cxn>
                  <a:cxn ang="0">
                    <a:pos x="T2" y="T3"/>
                  </a:cxn>
                  <a:cxn ang="0">
                    <a:pos x="T4" y="T5"/>
                  </a:cxn>
                  <a:cxn ang="0">
                    <a:pos x="T6" y="T7"/>
                  </a:cxn>
                  <a:cxn ang="0">
                    <a:pos x="T8" y="T9"/>
                  </a:cxn>
                </a:cxnLst>
                <a:rect l="0" t="0" r="r" b="b"/>
                <a:pathLst>
                  <a:path w="36" h="42">
                    <a:moveTo>
                      <a:pt x="13" y="13"/>
                    </a:moveTo>
                    <a:cubicBezTo>
                      <a:pt x="5" y="4"/>
                      <a:pt x="0" y="0"/>
                      <a:pt x="3" y="4"/>
                    </a:cubicBezTo>
                    <a:cubicBezTo>
                      <a:pt x="6" y="7"/>
                      <a:pt x="17" y="20"/>
                      <a:pt x="24" y="28"/>
                    </a:cubicBezTo>
                    <a:cubicBezTo>
                      <a:pt x="31" y="37"/>
                      <a:pt x="36" y="42"/>
                      <a:pt x="31" y="35"/>
                    </a:cubicBezTo>
                    <a:cubicBezTo>
                      <a:pt x="27" y="29"/>
                      <a:pt x="20" y="21"/>
                      <a:pt x="13" y="1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5" name="Freeform 29"/>
              <p:cNvSpPr/>
              <p:nvPr/>
            </p:nvSpPr>
            <p:spPr bwMode="auto">
              <a:xfrm>
                <a:off x="3836" y="2654"/>
                <a:ext cx="47" cy="70"/>
              </a:xfrm>
              <a:custGeom>
                <a:avLst/>
                <a:gdLst>
                  <a:gd name="T0" fmla="*/ 4 w 20"/>
                  <a:gd name="T1" fmla="*/ 5 h 30"/>
                  <a:gd name="T2" fmla="*/ 1 w 20"/>
                  <a:gd name="T3" fmla="*/ 1 h 30"/>
                  <a:gd name="T4" fmla="*/ 15 w 20"/>
                  <a:gd name="T5" fmla="*/ 22 h 30"/>
                  <a:gd name="T6" fmla="*/ 20 w 20"/>
                  <a:gd name="T7" fmla="*/ 30 h 30"/>
                  <a:gd name="T8" fmla="*/ 4 w 20"/>
                  <a:gd name="T9" fmla="*/ 5 h 30"/>
                </a:gdLst>
                <a:ahLst/>
                <a:cxnLst>
                  <a:cxn ang="0">
                    <a:pos x="T0" y="T1"/>
                  </a:cxn>
                  <a:cxn ang="0">
                    <a:pos x="T2" y="T3"/>
                  </a:cxn>
                  <a:cxn ang="0">
                    <a:pos x="T4" y="T5"/>
                  </a:cxn>
                  <a:cxn ang="0">
                    <a:pos x="T6" y="T7"/>
                  </a:cxn>
                  <a:cxn ang="0">
                    <a:pos x="T8" y="T9"/>
                  </a:cxn>
                </a:cxnLst>
                <a:rect l="0" t="0" r="r" b="b"/>
                <a:pathLst>
                  <a:path w="20" h="30">
                    <a:moveTo>
                      <a:pt x="4" y="5"/>
                    </a:moveTo>
                    <a:cubicBezTo>
                      <a:pt x="0" y="0"/>
                      <a:pt x="3" y="4"/>
                      <a:pt x="1" y="1"/>
                    </a:cubicBezTo>
                    <a:cubicBezTo>
                      <a:pt x="3" y="6"/>
                      <a:pt x="11" y="16"/>
                      <a:pt x="15" y="22"/>
                    </a:cubicBezTo>
                    <a:cubicBezTo>
                      <a:pt x="17" y="25"/>
                      <a:pt x="18" y="27"/>
                      <a:pt x="20" y="30"/>
                    </a:cubicBezTo>
                    <a:cubicBezTo>
                      <a:pt x="15" y="22"/>
                      <a:pt x="11" y="15"/>
                      <a:pt x="4" y="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6" name="Freeform 30"/>
              <p:cNvSpPr/>
              <p:nvPr/>
            </p:nvSpPr>
            <p:spPr bwMode="auto">
              <a:xfrm>
                <a:off x="3658" y="2431"/>
                <a:ext cx="81" cy="88"/>
              </a:xfrm>
              <a:custGeom>
                <a:avLst/>
                <a:gdLst>
                  <a:gd name="T0" fmla="*/ 7 w 34"/>
                  <a:gd name="T1" fmla="*/ 6 h 37"/>
                  <a:gd name="T2" fmla="*/ 1 w 34"/>
                  <a:gd name="T3" fmla="*/ 2 h 37"/>
                  <a:gd name="T4" fmla="*/ 28 w 34"/>
                  <a:gd name="T5" fmla="*/ 30 h 37"/>
                  <a:gd name="T6" fmla="*/ 31 w 34"/>
                  <a:gd name="T7" fmla="*/ 33 h 37"/>
                  <a:gd name="T8" fmla="*/ 7 w 34"/>
                  <a:gd name="T9" fmla="*/ 6 h 37"/>
                </a:gdLst>
                <a:ahLst/>
                <a:cxnLst>
                  <a:cxn ang="0">
                    <a:pos x="T0" y="T1"/>
                  </a:cxn>
                  <a:cxn ang="0">
                    <a:pos x="T2" y="T3"/>
                  </a:cxn>
                  <a:cxn ang="0">
                    <a:pos x="T4" y="T5"/>
                  </a:cxn>
                  <a:cxn ang="0">
                    <a:pos x="T6" y="T7"/>
                  </a:cxn>
                  <a:cxn ang="0">
                    <a:pos x="T8" y="T9"/>
                  </a:cxn>
                </a:cxnLst>
                <a:rect l="0" t="0" r="r" b="b"/>
                <a:pathLst>
                  <a:path w="34" h="37">
                    <a:moveTo>
                      <a:pt x="7" y="6"/>
                    </a:moveTo>
                    <a:cubicBezTo>
                      <a:pt x="2" y="2"/>
                      <a:pt x="0" y="0"/>
                      <a:pt x="1" y="2"/>
                    </a:cubicBezTo>
                    <a:cubicBezTo>
                      <a:pt x="11" y="12"/>
                      <a:pt x="20" y="22"/>
                      <a:pt x="28" y="30"/>
                    </a:cubicBezTo>
                    <a:cubicBezTo>
                      <a:pt x="34" y="37"/>
                      <a:pt x="30" y="32"/>
                      <a:pt x="31" y="33"/>
                    </a:cubicBezTo>
                    <a:cubicBezTo>
                      <a:pt x="24" y="24"/>
                      <a:pt x="15" y="14"/>
                      <a:pt x="7" y="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7" name="Freeform 31"/>
              <p:cNvSpPr/>
              <p:nvPr/>
            </p:nvSpPr>
            <p:spPr bwMode="auto">
              <a:xfrm>
                <a:off x="3689" y="2483"/>
                <a:ext cx="180" cy="222"/>
              </a:xfrm>
              <a:custGeom>
                <a:avLst/>
                <a:gdLst>
                  <a:gd name="T0" fmla="*/ 43 w 76"/>
                  <a:gd name="T1" fmla="*/ 49 h 94"/>
                  <a:gd name="T2" fmla="*/ 22 w 76"/>
                  <a:gd name="T3" fmla="*/ 22 h 94"/>
                  <a:gd name="T4" fmla="*/ 0 w 76"/>
                  <a:gd name="T5" fmla="*/ 0 h 94"/>
                  <a:gd name="T6" fmla="*/ 8 w 76"/>
                  <a:gd name="T7" fmla="*/ 11 h 94"/>
                  <a:gd name="T8" fmla="*/ 61 w 76"/>
                  <a:gd name="T9" fmla="*/ 77 h 94"/>
                  <a:gd name="T10" fmla="*/ 56 w 76"/>
                  <a:gd name="T11" fmla="*/ 66 h 94"/>
                  <a:gd name="T12" fmla="*/ 43 w 76"/>
                  <a:gd name="T13" fmla="*/ 49 h 94"/>
                </a:gdLst>
                <a:ahLst/>
                <a:cxnLst>
                  <a:cxn ang="0">
                    <a:pos x="T0" y="T1"/>
                  </a:cxn>
                  <a:cxn ang="0">
                    <a:pos x="T2" y="T3"/>
                  </a:cxn>
                  <a:cxn ang="0">
                    <a:pos x="T4" y="T5"/>
                  </a:cxn>
                  <a:cxn ang="0">
                    <a:pos x="T6" y="T7"/>
                  </a:cxn>
                  <a:cxn ang="0">
                    <a:pos x="T8" y="T9"/>
                  </a:cxn>
                  <a:cxn ang="0">
                    <a:pos x="T10" y="T11"/>
                  </a:cxn>
                  <a:cxn ang="0">
                    <a:pos x="T12" y="T13"/>
                  </a:cxn>
                </a:cxnLst>
                <a:rect l="0" t="0" r="r" b="b"/>
                <a:pathLst>
                  <a:path w="76" h="94">
                    <a:moveTo>
                      <a:pt x="43" y="49"/>
                    </a:moveTo>
                    <a:cubicBezTo>
                      <a:pt x="36" y="39"/>
                      <a:pt x="29" y="31"/>
                      <a:pt x="22" y="22"/>
                    </a:cubicBezTo>
                    <a:cubicBezTo>
                      <a:pt x="21" y="22"/>
                      <a:pt x="5" y="4"/>
                      <a:pt x="0" y="0"/>
                    </a:cubicBezTo>
                    <a:cubicBezTo>
                      <a:pt x="14" y="15"/>
                      <a:pt x="4" y="6"/>
                      <a:pt x="8" y="11"/>
                    </a:cubicBezTo>
                    <a:cubicBezTo>
                      <a:pt x="22" y="27"/>
                      <a:pt x="49" y="61"/>
                      <a:pt x="61" y="77"/>
                    </a:cubicBezTo>
                    <a:cubicBezTo>
                      <a:pt x="59" y="73"/>
                      <a:pt x="76" y="94"/>
                      <a:pt x="56" y="66"/>
                    </a:cubicBezTo>
                    <a:cubicBezTo>
                      <a:pt x="51" y="59"/>
                      <a:pt x="45" y="51"/>
                      <a:pt x="43" y="4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8" name="Freeform 32"/>
              <p:cNvSpPr/>
              <p:nvPr/>
            </p:nvSpPr>
            <p:spPr bwMode="auto">
              <a:xfrm>
                <a:off x="3916" y="2838"/>
                <a:ext cx="123" cy="302"/>
              </a:xfrm>
              <a:custGeom>
                <a:avLst/>
                <a:gdLst>
                  <a:gd name="T0" fmla="*/ 26 w 52"/>
                  <a:gd name="T1" fmla="*/ 50 h 128"/>
                  <a:gd name="T2" fmla="*/ 7 w 52"/>
                  <a:gd name="T3" fmla="*/ 11 h 128"/>
                  <a:gd name="T4" fmla="*/ 4 w 52"/>
                  <a:gd name="T5" fmla="*/ 10 h 128"/>
                  <a:gd name="T6" fmla="*/ 25 w 52"/>
                  <a:gd name="T7" fmla="*/ 58 h 128"/>
                  <a:gd name="T8" fmla="*/ 45 w 52"/>
                  <a:gd name="T9" fmla="*/ 113 h 128"/>
                  <a:gd name="T10" fmla="*/ 38 w 52"/>
                  <a:gd name="T11" fmla="*/ 82 h 128"/>
                  <a:gd name="T12" fmla="*/ 26 w 52"/>
                  <a:gd name="T13" fmla="*/ 50 h 128"/>
                </a:gdLst>
                <a:ahLst/>
                <a:cxnLst>
                  <a:cxn ang="0">
                    <a:pos x="T0" y="T1"/>
                  </a:cxn>
                  <a:cxn ang="0">
                    <a:pos x="T2" y="T3"/>
                  </a:cxn>
                  <a:cxn ang="0">
                    <a:pos x="T4" y="T5"/>
                  </a:cxn>
                  <a:cxn ang="0">
                    <a:pos x="T6" y="T7"/>
                  </a:cxn>
                  <a:cxn ang="0">
                    <a:pos x="T8" y="T9"/>
                  </a:cxn>
                  <a:cxn ang="0">
                    <a:pos x="T10" y="T11"/>
                  </a:cxn>
                  <a:cxn ang="0">
                    <a:pos x="T12" y="T13"/>
                  </a:cxn>
                </a:cxnLst>
                <a:rect l="0" t="0" r="r" b="b"/>
                <a:pathLst>
                  <a:path w="52" h="128">
                    <a:moveTo>
                      <a:pt x="26" y="50"/>
                    </a:moveTo>
                    <a:cubicBezTo>
                      <a:pt x="20" y="37"/>
                      <a:pt x="14" y="24"/>
                      <a:pt x="7" y="11"/>
                    </a:cubicBezTo>
                    <a:cubicBezTo>
                      <a:pt x="0" y="0"/>
                      <a:pt x="8" y="16"/>
                      <a:pt x="4" y="10"/>
                    </a:cubicBezTo>
                    <a:cubicBezTo>
                      <a:pt x="11" y="24"/>
                      <a:pt x="27" y="58"/>
                      <a:pt x="25" y="58"/>
                    </a:cubicBezTo>
                    <a:cubicBezTo>
                      <a:pt x="32" y="75"/>
                      <a:pt x="40" y="97"/>
                      <a:pt x="45" y="113"/>
                    </a:cubicBezTo>
                    <a:cubicBezTo>
                      <a:pt x="52" y="128"/>
                      <a:pt x="28" y="56"/>
                      <a:pt x="38" y="82"/>
                    </a:cubicBezTo>
                    <a:cubicBezTo>
                      <a:pt x="35" y="73"/>
                      <a:pt x="31" y="62"/>
                      <a:pt x="26" y="5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9" name="Freeform 33"/>
              <p:cNvSpPr/>
              <p:nvPr/>
            </p:nvSpPr>
            <p:spPr bwMode="auto">
              <a:xfrm>
                <a:off x="3559" y="2344"/>
                <a:ext cx="99" cy="90"/>
              </a:xfrm>
              <a:custGeom>
                <a:avLst/>
                <a:gdLst>
                  <a:gd name="T0" fmla="*/ 20 w 42"/>
                  <a:gd name="T1" fmla="*/ 16 h 38"/>
                  <a:gd name="T2" fmla="*/ 0 w 42"/>
                  <a:gd name="T3" fmla="*/ 0 h 38"/>
                  <a:gd name="T4" fmla="*/ 17 w 42"/>
                  <a:gd name="T5" fmla="*/ 16 h 38"/>
                  <a:gd name="T6" fmla="*/ 42 w 42"/>
                  <a:gd name="T7" fmla="*/ 38 h 38"/>
                  <a:gd name="T8" fmla="*/ 20 w 42"/>
                  <a:gd name="T9" fmla="*/ 16 h 38"/>
                </a:gdLst>
                <a:ahLst/>
                <a:cxnLst>
                  <a:cxn ang="0">
                    <a:pos x="T0" y="T1"/>
                  </a:cxn>
                  <a:cxn ang="0">
                    <a:pos x="T2" y="T3"/>
                  </a:cxn>
                  <a:cxn ang="0">
                    <a:pos x="T4" y="T5"/>
                  </a:cxn>
                  <a:cxn ang="0">
                    <a:pos x="T6" y="T7"/>
                  </a:cxn>
                  <a:cxn ang="0">
                    <a:pos x="T8" y="T9"/>
                  </a:cxn>
                </a:cxnLst>
                <a:rect l="0" t="0" r="r" b="b"/>
                <a:pathLst>
                  <a:path w="42" h="38">
                    <a:moveTo>
                      <a:pt x="20" y="16"/>
                    </a:moveTo>
                    <a:cubicBezTo>
                      <a:pt x="12" y="9"/>
                      <a:pt x="5" y="3"/>
                      <a:pt x="0" y="0"/>
                    </a:cubicBezTo>
                    <a:cubicBezTo>
                      <a:pt x="7" y="6"/>
                      <a:pt x="10" y="10"/>
                      <a:pt x="17" y="16"/>
                    </a:cubicBezTo>
                    <a:cubicBezTo>
                      <a:pt x="26" y="24"/>
                      <a:pt x="40" y="38"/>
                      <a:pt x="42" y="38"/>
                    </a:cubicBezTo>
                    <a:cubicBezTo>
                      <a:pt x="42" y="38"/>
                      <a:pt x="31" y="26"/>
                      <a:pt x="20" y="1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0" name="Freeform 34"/>
              <p:cNvSpPr/>
              <p:nvPr/>
            </p:nvSpPr>
            <p:spPr bwMode="auto">
              <a:xfrm>
                <a:off x="3420" y="2235"/>
                <a:ext cx="123" cy="95"/>
              </a:xfrm>
              <a:custGeom>
                <a:avLst/>
                <a:gdLst>
                  <a:gd name="T0" fmla="*/ 4 w 52"/>
                  <a:gd name="T1" fmla="*/ 2 h 40"/>
                  <a:gd name="T2" fmla="*/ 30 w 52"/>
                  <a:gd name="T3" fmla="*/ 23 h 40"/>
                  <a:gd name="T4" fmla="*/ 48 w 52"/>
                  <a:gd name="T5" fmla="*/ 38 h 40"/>
                  <a:gd name="T6" fmla="*/ 43 w 52"/>
                  <a:gd name="T7" fmla="*/ 31 h 40"/>
                  <a:gd name="T8" fmla="*/ 4 w 52"/>
                  <a:gd name="T9" fmla="*/ 2 h 40"/>
                </a:gdLst>
                <a:ahLst/>
                <a:cxnLst>
                  <a:cxn ang="0">
                    <a:pos x="T0" y="T1"/>
                  </a:cxn>
                  <a:cxn ang="0">
                    <a:pos x="T2" y="T3"/>
                  </a:cxn>
                  <a:cxn ang="0">
                    <a:pos x="T4" y="T5"/>
                  </a:cxn>
                  <a:cxn ang="0">
                    <a:pos x="T6" y="T7"/>
                  </a:cxn>
                  <a:cxn ang="0">
                    <a:pos x="T8" y="T9"/>
                  </a:cxn>
                </a:cxnLst>
                <a:rect l="0" t="0" r="r" b="b"/>
                <a:pathLst>
                  <a:path w="52" h="40">
                    <a:moveTo>
                      <a:pt x="4" y="2"/>
                    </a:moveTo>
                    <a:cubicBezTo>
                      <a:pt x="0" y="0"/>
                      <a:pt x="20" y="15"/>
                      <a:pt x="30" y="23"/>
                    </a:cubicBezTo>
                    <a:cubicBezTo>
                      <a:pt x="37" y="29"/>
                      <a:pt x="43" y="33"/>
                      <a:pt x="48" y="38"/>
                    </a:cubicBezTo>
                    <a:cubicBezTo>
                      <a:pt x="52" y="40"/>
                      <a:pt x="50" y="38"/>
                      <a:pt x="43" y="31"/>
                    </a:cubicBezTo>
                    <a:cubicBezTo>
                      <a:pt x="28" y="19"/>
                      <a:pt x="19" y="13"/>
                      <a:pt x="4"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1" name="Freeform 35"/>
              <p:cNvSpPr/>
              <p:nvPr/>
            </p:nvSpPr>
            <p:spPr bwMode="auto">
              <a:xfrm>
                <a:off x="2971" y="2004"/>
                <a:ext cx="125" cy="38"/>
              </a:xfrm>
              <a:custGeom>
                <a:avLst/>
                <a:gdLst>
                  <a:gd name="T0" fmla="*/ 16 w 53"/>
                  <a:gd name="T1" fmla="*/ 4 h 16"/>
                  <a:gd name="T2" fmla="*/ 7 w 53"/>
                  <a:gd name="T3" fmla="*/ 3 h 16"/>
                  <a:gd name="T4" fmla="*/ 36 w 53"/>
                  <a:gd name="T5" fmla="*/ 11 h 16"/>
                  <a:gd name="T6" fmla="*/ 16 w 53"/>
                  <a:gd name="T7" fmla="*/ 4 h 16"/>
                </a:gdLst>
                <a:ahLst/>
                <a:cxnLst>
                  <a:cxn ang="0">
                    <a:pos x="T0" y="T1"/>
                  </a:cxn>
                  <a:cxn ang="0">
                    <a:pos x="T2" y="T3"/>
                  </a:cxn>
                  <a:cxn ang="0">
                    <a:pos x="T4" y="T5"/>
                  </a:cxn>
                  <a:cxn ang="0">
                    <a:pos x="T6" y="T7"/>
                  </a:cxn>
                </a:cxnLst>
                <a:rect l="0" t="0" r="r" b="b"/>
                <a:pathLst>
                  <a:path w="53" h="16">
                    <a:moveTo>
                      <a:pt x="16" y="4"/>
                    </a:moveTo>
                    <a:cubicBezTo>
                      <a:pt x="0" y="0"/>
                      <a:pt x="8" y="3"/>
                      <a:pt x="7" y="3"/>
                    </a:cubicBezTo>
                    <a:cubicBezTo>
                      <a:pt x="15" y="5"/>
                      <a:pt x="26" y="8"/>
                      <a:pt x="36" y="11"/>
                    </a:cubicBezTo>
                    <a:cubicBezTo>
                      <a:pt x="53" y="16"/>
                      <a:pt x="39" y="10"/>
                      <a:pt x="16" y="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2" name="Freeform 36"/>
              <p:cNvSpPr/>
              <p:nvPr/>
            </p:nvSpPr>
            <p:spPr bwMode="auto">
              <a:xfrm>
                <a:off x="3158" y="2098"/>
                <a:ext cx="68" cy="33"/>
              </a:xfrm>
              <a:custGeom>
                <a:avLst/>
                <a:gdLst>
                  <a:gd name="T0" fmla="*/ 8 w 29"/>
                  <a:gd name="T1" fmla="*/ 3 h 14"/>
                  <a:gd name="T2" fmla="*/ 17 w 29"/>
                  <a:gd name="T3" fmla="*/ 9 h 14"/>
                  <a:gd name="T4" fmla="*/ 29 w 29"/>
                  <a:gd name="T5" fmla="*/ 14 h 14"/>
                  <a:gd name="T6" fmla="*/ 8 w 29"/>
                  <a:gd name="T7" fmla="*/ 3 h 14"/>
                </a:gdLst>
                <a:ahLst/>
                <a:cxnLst>
                  <a:cxn ang="0">
                    <a:pos x="T0" y="T1"/>
                  </a:cxn>
                  <a:cxn ang="0">
                    <a:pos x="T2" y="T3"/>
                  </a:cxn>
                  <a:cxn ang="0">
                    <a:pos x="T4" y="T5"/>
                  </a:cxn>
                  <a:cxn ang="0">
                    <a:pos x="T6" y="T7"/>
                  </a:cxn>
                </a:cxnLst>
                <a:rect l="0" t="0" r="r" b="b"/>
                <a:pathLst>
                  <a:path w="29" h="14">
                    <a:moveTo>
                      <a:pt x="8" y="3"/>
                    </a:moveTo>
                    <a:cubicBezTo>
                      <a:pt x="0" y="0"/>
                      <a:pt x="5" y="3"/>
                      <a:pt x="17" y="9"/>
                    </a:cubicBezTo>
                    <a:cubicBezTo>
                      <a:pt x="21" y="10"/>
                      <a:pt x="25" y="12"/>
                      <a:pt x="29" y="14"/>
                    </a:cubicBezTo>
                    <a:cubicBezTo>
                      <a:pt x="22" y="10"/>
                      <a:pt x="17" y="7"/>
                      <a:pt x="8"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3" name="Freeform 37"/>
              <p:cNvSpPr/>
              <p:nvPr/>
            </p:nvSpPr>
            <p:spPr bwMode="auto">
              <a:xfrm>
                <a:off x="1792" y="898"/>
                <a:ext cx="12" cy="5"/>
              </a:xfrm>
              <a:custGeom>
                <a:avLst/>
                <a:gdLst>
                  <a:gd name="T0" fmla="*/ 3 w 5"/>
                  <a:gd name="T1" fmla="*/ 1 h 2"/>
                  <a:gd name="T2" fmla="*/ 5 w 5"/>
                  <a:gd name="T3" fmla="*/ 0 h 2"/>
                  <a:gd name="T4" fmla="*/ 0 w 5"/>
                  <a:gd name="T5" fmla="*/ 2 h 2"/>
                  <a:gd name="T6" fmla="*/ 3 w 5"/>
                  <a:gd name="T7" fmla="*/ 1 h 2"/>
                </a:gdLst>
                <a:ahLst/>
                <a:cxnLst>
                  <a:cxn ang="0">
                    <a:pos x="T0" y="T1"/>
                  </a:cxn>
                  <a:cxn ang="0">
                    <a:pos x="T2" y="T3"/>
                  </a:cxn>
                  <a:cxn ang="0">
                    <a:pos x="T4" y="T5"/>
                  </a:cxn>
                  <a:cxn ang="0">
                    <a:pos x="T6" y="T7"/>
                  </a:cxn>
                </a:cxnLst>
                <a:rect l="0" t="0" r="r" b="b"/>
                <a:pathLst>
                  <a:path w="5" h="2">
                    <a:moveTo>
                      <a:pt x="3" y="1"/>
                    </a:moveTo>
                    <a:cubicBezTo>
                      <a:pt x="5" y="0"/>
                      <a:pt x="5" y="0"/>
                      <a:pt x="5" y="0"/>
                    </a:cubicBezTo>
                    <a:cubicBezTo>
                      <a:pt x="3" y="0"/>
                      <a:pt x="2" y="1"/>
                      <a:pt x="0" y="2"/>
                    </a:cubicBezTo>
                    <a:cubicBezTo>
                      <a:pt x="0" y="2"/>
                      <a:pt x="2" y="1"/>
                      <a:pt x="3"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4" name="Freeform 38"/>
              <p:cNvSpPr/>
              <p:nvPr/>
            </p:nvSpPr>
            <p:spPr bwMode="auto">
              <a:xfrm>
                <a:off x="1261" y="1631"/>
                <a:ext cx="505" cy="274"/>
              </a:xfrm>
              <a:custGeom>
                <a:avLst/>
                <a:gdLst>
                  <a:gd name="T0" fmla="*/ 148 w 214"/>
                  <a:gd name="T1" fmla="*/ 99 h 116"/>
                  <a:gd name="T2" fmla="*/ 113 w 214"/>
                  <a:gd name="T3" fmla="*/ 92 h 116"/>
                  <a:gd name="T4" fmla="*/ 35 w 214"/>
                  <a:gd name="T5" fmla="*/ 43 h 116"/>
                  <a:gd name="T6" fmla="*/ 18 w 214"/>
                  <a:gd name="T7" fmla="*/ 24 h 116"/>
                  <a:gd name="T8" fmla="*/ 10 w 214"/>
                  <a:gd name="T9" fmla="*/ 12 h 116"/>
                  <a:gd name="T10" fmla="*/ 0 w 214"/>
                  <a:gd name="T11" fmla="*/ 0 h 116"/>
                  <a:gd name="T12" fmla="*/ 12 w 214"/>
                  <a:gd name="T13" fmla="*/ 25 h 116"/>
                  <a:gd name="T14" fmla="*/ 4 w 214"/>
                  <a:gd name="T15" fmla="*/ 14 h 116"/>
                  <a:gd name="T16" fmla="*/ 52 w 214"/>
                  <a:gd name="T17" fmla="*/ 67 h 116"/>
                  <a:gd name="T18" fmla="*/ 49 w 214"/>
                  <a:gd name="T19" fmla="*/ 65 h 116"/>
                  <a:gd name="T20" fmla="*/ 105 w 214"/>
                  <a:gd name="T21" fmla="*/ 96 h 116"/>
                  <a:gd name="T22" fmla="*/ 117 w 214"/>
                  <a:gd name="T23" fmla="*/ 101 h 116"/>
                  <a:gd name="T24" fmla="*/ 149 w 214"/>
                  <a:gd name="T25" fmla="*/ 108 h 116"/>
                  <a:gd name="T26" fmla="*/ 165 w 214"/>
                  <a:gd name="T27" fmla="*/ 112 h 116"/>
                  <a:gd name="T28" fmla="*/ 160 w 214"/>
                  <a:gd name="T29" fmla="*/ 110 h 116"/>
                  <a:gd name="T30" fmla="*/ 184 w 214"/>
                  <a:gd name="T31" fmla="*/ 114 h 116"/>
                  <a:gd name="T32" fmla="*/ 200 w 214"/>
                  <a:gd name="T33" fmla="*/ 113 h 116"/>
                  <a:gd name="T34" fmla="*/ 194 w 214"/>
                  <a:gd name="T35" fmla="*/ 111 h 116"/>
                  <a:gd name="T36" fmla="*/ 178 w 214"/>
                  <a:gd name="T37" fmla="*/ 109 h 116"/>
                  <a:gd name="T38" fmla="*/ 158 w 214"/>
                  <a:gd name="T39" fmla="*/ 103 h 116"/>
                  <a:gd name="T40" fmla="*/ 149 w 214"/>
                  <a:gd name="T41" fmla="*/ 102 h 116"/>
                  <a:gd name="T42" fmla="*/ 148 w 214"/>
                  <a:gd name="T43" fmla="*/ 9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4" h="116">
                    <a:moveTo>
                      <a:pt x="148" y="99"/>
                    </a:moveTo>
                    <a:cubicBezTo>
                      <a:pt x="138" y="97"/>
                      <a:pt x="142" y="101"/>
                      <a:pt x="113" y="92"/>
                    </a:cubicBezTo>
                    <a:cubicBezTo>
                      <a:pt x="84" y="79"/>
                      <a:pt x="59" y="67"/>
                      <a:pt x="35" y="43"/>
                    </a:cubicBezTo>
                    <a:cubicBezTo>
                      <a:pt x="37" y="45"/>
                      <a:pt x="29" y="40"/>
                      <a:pt x="18" y="24"/>
                    </a:cubicBezTo>
                    <a:cubicBezTo>
                      <a:pt x="14" y="19"/>
                      <a:pt x="11" y="14"/>
                      <a:pt x="10" y="12"/>
                    </a:cubicBezTo>
                    <a:cubicBezTo>
                      <a:pt x="8" y="9"/>
                      <a:pt x="9" y="16"/>
                      <a:pt x="0" y="0"/>
                    </a:cubicBezTo>
                    <a:cubicBezTo>
                      <a:pt x="3" y="9"/>
                      <a:pt x="12" y="24"/>
                      <a:pt x="12" y="25"/>
                    </a:cubicBezTo>
                    <a:cubicBezTo>
                      <a:pt x="9" y="22"/>
                      <a:pt x="7" y="17"/>
                      <a:pt x="4" y="14"/>
                    </a:cubicBezTo>
                    <a:cubicBezTo>
                      <a:pt x="15" y="32"/>
                      <a:pt x="33" y="53"/>
                      <a:pt x="52" y="67"/>
                    </a:cubicBezTo>
                    <a:cubicBezTo>
                      <a:pt x="49" y="65"/>
                      <a:pt x="49" y="65"/>
                      <a:pt x="49" y="65"/>
                    </a:cubicBezTo>
                    <a:cubicBezTo>
                      <a:pt x="63" y="77"/>
                      <a:pt x="88" y="90"/>
                      <a:pt x="105" y="96"/>
                    </a:cubicBezTo>
                    <a:cubicBezTo>
                      <a:pt x="115" y="100"/>
                      <a:pt x="113" y="99"/>
                      <a:pt x="117" y="101"/>
                    </a:cubicBezTo>
                    <a:cubicBezTo>
                      <a:pt x="122" y="103"/>
                      <a:pt x="125" y="102"/>
                      <a:pt x="149" y="108"/>
                    </a:cubicBezTo>
                    <a:cubicBezTo>
                      <a:pt x="165" y="112"/>
                      <a:pt x="165" y="112"/>
                      <a:pt x="165" y="112"/>
                    </a:cubicBezTo>
                    <a:cubicBezTo>
                      <a:pt x="165" y="112"/>
                      <a:pt x="147" y="108"/>
                      <a:pt x="160" y="110"/>
                    </a:cubicBezTo>
                    <a:cubicBezTo>
                      <a:pt x="170" y="112"/>
                      <a:pt x="180" y="113"/>
                      <a:pt x="184" y="114"/>
                    </a:cubicBezTo>
                    <a:cubicBezTo>
                      <a:pt x="173" y="111"/>
                      <a:pt x="214" y="116"/>
                      <a:pt x="200" y="113"/>
                    </a:cubicBezTo>
                    <a:cubicBezTo>
                      <a:pt x="174" y="110"/>
                      <a:pt x="189" y="111"/>
                      <a:pt x="194" y="111"/>
                    </a:cubicBezTo>
                    <a:cubicBezTo>
                      <a:pt x="178" y="109"/>
                      <a:pt x="178" y="109"/>
                      <a:pt x="178" y="109"/>
                    </a:cubicBezTo>
                    <a:cubicBezTo>
                      <a:pt x="183" y="109"/>
                      <a:pt x="169" y="106"/>
                      <a:pt x="158" y="103"/>
                    </a:cubicBezTo>
                    <a:cubicBezTo>
                      <a:pt x="155" y="103"/>
                      <a:pt x="152" y="102"/>
                      <a:pt x="149" y="102"/>
                    </a:cubicBezTo>
                    <a:cubicBezTo>
                      <a:pt x="129" y="96"/>
                      <a:pt x="154" y="101"/>
                      <a:pt x="148" y="9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5" name="Freeform 39"/>
              <p:cNvSpPr/>
              <p:nvPr/>
            </p:nvSpPr>
            <p:spPr bwMode="auto">
              <a:xfrm>
                <a:off x="1641" y="1874"/>
                <a:ext cx="17" cy="2"/>
              </a:xfrm>
              <a:custGeom>
                <a:avLst/>
                <a:gdLst>
                  <a:gd name="T0" fmla="*/ 0 w 7"/>
                  <a:gd name="T1" fmla="*/ 0 h 1"/>
                  <a:gd name="T2" fmla="*/ 1 w 7"/>
                  <a:gd name="T3" fmla="*/ 1 h 1"/>
                  <a:gd name="T4" fmla="*/ 7 w 7"/>
                  <a:gd name="T5" fmla="*/ 1 h 1"/>
                  <a:gd name="T6" fmla="*/ 0 w 7"/>
                  <a:gd name="T7" fmla="*/ 0 h 1"/>
                </a:gdLst>
                <a:ahLst/>
                <a:cxnLst>
                  <a:cxn ang="0">
                    <a:pos x="T0" y="T1"/>
                  </a:cxn>
                  <a:cxn ang="0">
                    <a:pos x="T2" y="T3"/>
                  </a:cxn>
                  <a:cxn ang="0">
                    <a:pos x="T4" y="T5"/>
                  </a:cxn>
                  <a:cxn ang="0">
                    <a:pos x="T6" y="T7"/>
                  </a:cxn>
                </a:cxnLst>
                <a:rect l="0" t="0" r="r" b="b"/>
                <a:pathLst>
                  <a:path w="7" h="1">
                    <a:moveTo>
                      <a:pt x="0" y="0"/>
                    </a:moveTo>
                    <a:cubicBezTo>
                      <a:pt x="1" y="1"/>
                      <a:pt x="1" y="1"/>
                      <a:pt x="1" y="1"/>
                    </a:cubicBezTo>
                    <a:cubicBezTo>
                      <a:pt x="7" y="1"/>
                      <a:pt x="7" y="1"/>
                      <a:pt x="7" y="1"/>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6" name="Freeform 40"/>
              <p:cNvSpPr/>
              <p:nvPr/>
            </p:nvSpPr>
            <p:spPr bwMode="auto">
              <a:xfrm>
                <a:off x="1752" y="1900"/>
                <a:ext cx="29" cy="5"/>
              </a:xfrm>
              <a:custGeom>
                <a:avLst/>
                <a:gdLst>
                  <a:gd name="T0" fmla="*/ 4 w 12"/>
                  <a:gd name="T1" fmla="*/ 1 h 2"/>
                  <a:gd name="T2" fmla="*/ 4 w 12"/>
                  <a:gd name="T3" fmla="*/ 1 h 2"/>
                  <a:gd name="T4" fmla="*/ 4 w 12"/>
                  <a:gd name="T5" fmla="*/ 1 h 2"/>
                </a:gdLst>
                <a:ahLst/>
                <a:cxnLst>
                  <a:cxn ang="0">
                    <a:pos x="T0" y="T1"/>
                  </a:cxn>
                  <a:cxn ang="0">
                    <a:pos x="T2" y="T3"/>
                  </a:cxn>
                  <a:cxn ang="0">
                    <a:pos x="T4" y="T5"/>
                  </a:cxn>
                </a:cxnLst>
                <a:rect l="0" t="0" r="r" b="b"/>
                <a:pathLst>
                  <a:path w="12" h="2">
                    <a:moveTo>
                      <a:pt x="4" y="1"/>
                    </a:moveTo>
                    <a:cubicBezTo>
                      <a:pt x="4" y="1"/>
                      <a:pt x="0" y="0"/>
                      <a:pt x="4" y="1"/>
                    </a:cubicBezTo>
                    <a:cubicBezTo>
                      <a:pt x="8" y="1"/>
                      <a:pt x="12" y="2"/>
                      <a:pt x="4"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7" name="Freeform 41"/>
              <p:cNvSpPr/>
              <p:nvPr/>
            </p:nvSpPr>
            <p:spPr bwMode="auto">
              <a:xfrm>
                <a:off x="3658" y="2519"/>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4" y="5"/>
                      <a:pt x="11" y="12"/>
                      <a:pt x="16" y="17"/>
                    </a:cubicBezTo>
                    <a:cubicBezTo>
                      <a:pt x="11" y="12"/>
                      <a:pt x="3" y="2"/>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8" name="Freeform 42"/>
              <p:cNvSpPr/>
              <p:nvPr/>
            </p:nvSpPr>
            <p:spPr bwMode="auto">
              <a:xfrm>
                <a:off x="1712" y="1900"/>
                <a:ext cx="17" cy="2"/>
              </a:xfrm>
              <a:custGeom>
                <a:avLst/>
                <a:gdLst>
                  <a:gd name="T0" fmla="*/ 2 w 7"/>
                  <a:gd name="T1" fmla="*/ 0 h 1"/>
                  <a:gd name="T2" fmla="*/ 0 w 7"/>
                  <a:gd name="T3" fmla="*/ 0 h 1"/>
                  <a:gd name="T4" fmla="*/ 7 w 7"/>
                  <a:gd name="T5" fmla="*/ 1 h 1"/>
                  <a:gd name="T6" fmla="*/ 2 w 7"/>
                  <a:gd name="T7" fmla="*/ 0 h 1"/>
                </a:gdLst>
                <a:ahLst/>
                <a:cxnLst>
                  <a:cxn ang="0">
                    <a:pos x="T0" y="T1"/>
                  </a:cxn>
                  <a:cxn ang="0">
                    <a:pos x="T2" y="T3"/>
                  </a:cxn>
                  <a:cxn ang="0">
                    <a:pos x="T4" y="T5"/>
                  </a:cxn>
                  <a:cxn ang="0">
                    <a:pos x="T6" y="T7"/>
                  </a:cxn>
                </a:cxnLst>
                <a:rect l="0" t="0" r="r" b="b"/>
                <a:pathLst>
                  <a:path w="7" h="1">
                    <a:moveTo>
                      <a:pt x="2" y="0"/>
                    </a:moveTo>
                    <a:cubicBezTo>
                      <a:pt x="0" y="0"/>
                      <a:pt x="0" y="0"/>
                      <a:pt x="0" y="0"/>
                    </a:cubicBezTo>
                    <a:cubicBezTo>
                      <a:pt x="2" y="0"/>
                      <a:pt x="5" y="1"/>
                      <a:pt x="7" y="1"/>
                    </a:cubicBezTo>
                    <a:cubicBezTo>
                      <a:pt x="7" y="1"/>
                      <a:pt x="5" y="1"/>
                      <a:pt x="2"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9" name="Freeform 43"/>
              <p:cNvSpPr/>
              <p:nvPr/>
            </p:nvSpPr>
            <p:spPr bwMode="auto">
              <a:xfrm>
                <a:off x="1311" y="1690"/>
                <a:ext cx="9" cy="16"/>
              </a:xfrm>
              <a:custGeom>
                <a:avLst/>
                <a:gdLst>
                  <a:gd name="T0" fmla="*/ 0 w 4"/>
                  <a:gd name="T1" fmla="*/ 0 h 7"/>
                  <a:gd name="T2" fmla="*/ 4 w 4"/>
                  <a:gd name="T3" fmla="*/ 7 h 7"/>
                  <a:gd name="T4" fmla="*/ 0 w 4"/>
                  <a:gd name="T5" fmla="*/ 0 h 7"/>
                </a:gdLst>
                <a:ahLst/>
                <a:cxnLst>
                  <a:cxn ang="0">
                    <a:pos x="T0" y="T1"/>
                  </a:cxn>
                  <a:cxn ang="0">
                    <a:pos x="T2" y="T3"/>
                  </a:cxn>
                  <a:cxn ang="0">
                    <a:pos x="T4" y="T5"/>
                  </a:cxn>
                </a:cxnLst>
                <a:rect l="0" t="0" r="r" b="b"/>
                <a:pathLst>
                  <a:path w="4" h="7">
                    <a:moveTo>
                      <a:pt x="0" y="0"/>
                    </a:moveTo>
                    <a:cubicBezTo>
                      <a:pt x="1" y="3"/>
                      <a:pt x="2" y="4"/>
                      <a:pt x="4" y="7"/>
                    </a:cubicBezTo>
                    <a:cubicBezTo>
                      <a:pt x="4" y="6"/>
                      <a:pt x="1" y="2"/>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0" name="Freeform 44"/>
              <p:cNvSpPr/>
              <p:nvPr/>
            </p:nvSpPr>
            <p:spPr bwMode="auto">
              <a:xfrm>
                <a:off x="1230" y="1520"/>
                <a:ext cx="5" cy="19"/>
              </a:xfrm>
              <a:custGeom>
                <a:avLst/>
                <a:gdLst>
                  <a:gd name="T0" fmla="*/ 1 w 2"/>
                  <a:gd name="T1" fmla="*/ 4 h 8"/>
                  <a:gd name="T2" fmla="*/ 1 w 2"/>
                  <a:gd name="T3" fmla="*/ 1 h 8"/>
                  <a:gd name="T4" fmla="*/ 2 w 2"/>
                  <a:gd name="T5" fmla="*/ 7 h 8"/>
                  <a:gd name="T6" fmla="*/ 1 w 2"/>
                  <a:gd name="T7" fmla="*/ 4 h 8"/>
                </a:gdLst>
                <a:ahLst/>
                <a:cxnLst>
                  <a:cxn ang="0">
                    <a:pos x="T0" y="T1"/>
                  </a:cxn>
                  <a:cxn ang="0">
                    <a:pos x="T2" y="T3"/>
                  </a:cxn>
                  <a:cxn ang="0">
                    <a:pos x="T4" y="T5"/>
                  </a:cxn>
                  <a:cxn ang="0">
                    <a:pos x="T6" y="T7"/>
                  </a:cxn>
                </a:cxnLst>
                <a:rect l="0" t="0" r="r" b="b"/>
                <a:pathLst>
                  <a:path w="2" h="8">
                    <a:moveTo>
                      <a:pt x="1" y="4"/>
                    </a:moveTo>
                    <a:cubicBezTo>
                      <a:pt x="1" y="3"/>
                      <a:pt x="0" y="0"/>
                      <a:pt x="1" y="1"/>
                    </a:cubicBezTo>
                    <a:cubicBezTo>
                      <a:pt x="2" y="7"/>
                      <a:pt x="2" y="7"/>
                      <a:pt x="2" y="7"/>
                    </a:cubicBezTo>
                    <a:cubicBezTo>
                      <a:pt x="2" y="8"/>
                      <a:pt x="2" y="6"/>
                      <a:pt x="1" y="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1" name="Freeform 45"/>
              <p:cNvSpPr/>
              <p:nvPr/>
            </p:nvSpPr>
            <p:spPr bwMode="auto">
              <a:xfrm>
                <a:off x="1230" y="1557"/>
                <a:ext cx="7" cy="22"/>
              </a:xfrm>
              <a:custGeom>
                <a:avLst/>
                <a:gdLst>
                  <a:gd name="T0" fmla="*/ 1 w 3"/>
                  <a:gd name="T1" fmla="*/ 2 h 9"/>
                  <a:gd name="T2" fmla="*/ 0 w 3"/>
                  <a:gd name="T3" fmla="*/ 0 h 9"/>
                  <a:gd name="T4" fmla="*/ 3 w 3"/>
                  <a:gd name="T5" fmla="*/ 9 h 9"/>
                  <a:gd name="T6" fmla="*/ 1 w 3"/>
                  <a:gd name="T7" fmla="*/ 2 h 9"/>
                </a:gdLst>
                <a:ahLst/>
                <a:cxnLst>
                  <a:cxn ang="0">
                    <a:pos x="T0" y="T1"/>
                  </a:cxn>
                  <a:cxn ang="0">
                    <a:pos x="T2" y="T3"/>
                  </a:cxn>
                  <a:cxn ang="0">
                    <a:pos x="T4" y="T5"/>
                  </a:cxn>
                  <a:cxn ang="0">
                    <a:pos x="T6" y="T7"/>
                  </a:cxn>
                </a:cxnLst>
                <a:rect l="0" t="0" r="r" b="b"/>
                <a:pathLst>
                  <a:path w="3" h="9">
                    <a:moveTo>
                      <a:pt x="1" y="2"/>
                    </a:moveTo>
                    <a:cubicBezTo>
                      <a:pt x="0" y="0"/>
                      <a:pt x="0" y="0"/>
                      <a:pt x="0" y="0"/>
                    </a:cubicBezTo>
                    <a:cubicBezTo>
                      <a:pt x="3" y="9"/>
                      <a:pt x="3" y="9"/>
                      <a:pt x="3" y="9"/>
                    </a:cubicBezTo>
                    <a:cubicBezTo>
                      <a:pt x="3" y="7"/>
                      <a:pt x="2" y="5"/>
                      <a:pt x="1"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2" name="Freeform 46"/>
              <p:cNvSpPr/>
              <p:nvPr/>
            </p:nvSpPr>
            <p:spPr bwMode="auto">
              <a:xfrm>
                <a:off x="1214" y="1123"/>
                <a:ext cx="113" cy="224"/>
              </a:xfrm>
              <a:custGeom>
                <a:avLst/>
                <a:gdLst>
                  <a:gd name="T0" fmla="*/ 10 w 48"/>
                  <a:gd name="T1" fmla="*/ 66 h 95"/>
                  <a:gd name="T2" fmla="*/ 35 w 48"/>
                  <a:gd name="T3" fmla="*/ 19 h 95"/>
                  <a:gd name="T4" fmla="*/ 36 w 48"/>
                  <a:gd name="T5" fmla="*/ 15 h 95"/>
                  <a:gd name="T6" fmla="*/ 48 w 48"/>
                  <a:gd name="T7" fmla="*/ 0 h 95"/>
                  <a:gd name="T8" fmla="*/ 34 w 48"/>
                  <a:gd name="T9" fmla="*/ 17 h 95"/>
                  <a:gd name="T10" fmla="*/ 43 w 48"/>
                  <a:gd name="T11" fmla="*/ 5 h 95"/>
                  <a:gd name="T12" fmla="*/ 5 w 48"/>
                  <a:gd name="T13" fmla="*/ 75 h 95"/>
                  <a:gd name="T14" fmla="*/ 3 w 48"/>
                  <a:gd name="T15" fmla="*/ 87 h 95"/>
                  <a:gd name="T16" fmla="*/ 10 w 48"/>
                  <a:gd name="T17" fmla="*/ 6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95">
                    <a:moveTo>
                      <a:pt x="10" y="66"/>
                    </a:moveTo>
                    <a:cubicBezTo>
                      <a:pt x="13" y="59"/>
                      <a:pt x="24" y="34"/>
                      <a:pt x="35" y="19"/>
                    </a:cubicBezTo>
                    <a:cubicBezTo>
                      <a:pt x="33" y="22"/>
                      <a:pt x="27" y="30"/>
                      <a:pt x="36" y="15"/>
                    </a:cubicBezTo>
                    <a:cubicBezTo>
                      <a:pt x="45" y="3"/>
                      <a:pt x="41" y="9"/>
                      <a:pt x="48" y="0"/>
                    </a:cubicBezTo>
                    <a:cubicBezTo>
                      <a:pt x="38" y="12"/>
                      <a:pt x="33" y="19"/>
                      <a:pt x="34" y="17"/>
                    </a:cubicBezTo>
                    <a:cubicBezTo>
                      <a:pt x="37" y="13"/>
                      <a:pt x="40" y="9"/>
                      <a:pt x="43" y="5"/>
                    </a:cubicBezTo>
                    <a:cubicBezTo>
                      <a:pt x="27" y="25"/>
                      <a:pt x="12" y="51"/>
                      <a:pt x="5" y="75"/>
                    </a:cubicBezTo>
                    <a:cubicBezTo>
                      <a:pt x="0" y="95"/>
                      <a:pt x="6" y="73"/>
                      <a:pt x="3" y="87"/>
                    </a:cubicBezTo>
                    <a:cubicBezTo>
                      <a:pt x="7" y="73"/>
                      <a:pt x="7" y="76"/>
                      <a:pt x="10" y="6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3" name="Freeform 47"/>
              <p:cNvSpPr/>
              <p:nvPr/>
            </p:nvSpPr>
            <p:spPr bwMode="auto">
              <a:xfrm>
                <a:off x="1325" y="1763"/>
                <a:ext cx="56" cy="50"/>
              </a:xfrm>
              <a:custGeom>
                <a:avLst/>
                <a:gdLst>
                  <a:gd name="T0" fmla="*/ 9 w 24"/>
                  <a:gd name="T1" fmla="*/ 9 h 21"/>
                  <a:gd name="T2" fmla="*/ 5 w 24"/>
                  <a:gd name="T3" fmla="*/ 5 h 21"/>
                  <a:gd name="T4" fmla="*/ 9 w 24"/>
                  <a:gd name="T5" fmla="*/ 9 h 21"/>
                </a:gdLst>
                <a:ahLst/>
                <a:cxnLst>
                  <a:cxn ang="0">
                    <a:pos x="T0" y="T1"/>
                  </a:cxn>
                  <a:cxn ang="0">
                    <a:pos x="T2" y="T3"/>
                  </a:cxn>
                  <a:cxn ang="0">
                    <a:pos x="T4" y="T5"/>
                  </a:cxn>
                </a:cxnLst>
                <a:rect l="0" t="0" r="r" b="b"/>
                <a:pathLst>
                  <a:path w="24" h="21">
                    <a:moveTo>
                      <a:pt x="9" y="9"/>
                    </a:moveTo>
                    <a:cubicBezTo>
                      <a:pt x="2" y="3"/>
                      <a:pt x="0" y="0"/>
                      <a:pt x="5" y="5"/>
                    </a:cubicBezTo>
                    <a:cubicBezTo>
                      <a:pt x="17" y="16"/>
                      <a:pt x="24" y="21"/>
                      <a:pt x="9" y="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4" name="Freeform 48"/>
              <p:cNvSpPr/>
              <p:nvPr/>
            </p:nvSpPr>
            <p:spPr bwMode="auto">
              <a:xfrm>
                <a:off x="1377" y="1040"/>
                <a:ext cx="37" cy="38"/>
              </a:xfrm>
              <a:custGeom>
                <a:avLst/>
                <a:gdLst>
                  <a:gd name="T0" fmla="*/ 5 w 16"/>
                  <a:gd name="T1" fmla="*/ 11 h 16"/>
                  <a:gd name="T2" fmla="*/ 13 w 16"/>
                  <a:gd name="T3" fmla="*/ 2 h 16"/>
                  <a:gd name="T4" fmla="*/ 0 w 16"/>
                  <a:gd name="T5" fmla="*/ 16 h 16"/>
                  <a:gd name="T6" fmla="*/ 5 w 16"/>
                  <a:gd name="T7" fmla="*/ 11 h 16"/>
                </a:gdLst>
                <a:ahLst/>
                <a:cxnLst>
                  <a:cxn ang="0">
                    <a:pos x="T0" y="T1"/>
                  </a:cxn>
                  <a:cxn ang="0">
                    <a:pos x="T2" y="T3"/>
                  </a:cxn>
                  <a:cxn ang="0">
                    <a:pos x="T4" y="T5"/>
                  </a:cxn>
                  <a:cxn ang="0">
                    <a:pos x="T6" y="T7"/>
                  </a:cxn>
                </a:cxnLst>
                <a:rect l="0" t="0" r="r" b="b"/>
                <a:pathLst>
                  <a:path w="16" h="16">
                    <a:moveTo>
                      <a:pt x="5" y="11"/>
                    </a:moveTo>
                    <a:cubicBezTo>
                      <a:pt x="9" y="7"/>
                      <a:pt x="16" y="0"/>
                      <a:pt x="13" y="2"/>
                    </a:cubicBezTo>
                    <a:cubicBezTo>
                      <a:pt x="6" y="9"/>
                      <a:pt x="1" y="15"/>
                      <a:pt x="0" y="16"/>
                    </a:cubicBezTo>
                    <a:cubicBezTo>
                      <a:pt x="2" y="14"/>
                      <a:pt x="4" y="11"/>
                      <a:pt x="5" y="1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5" name="Freeform 49"/>
              <p:cNvSpPr/>
              <p:nvPr/>
            </p:nvSpPr>
            <p:spPr bwMode="auto">
              <a:xfrm>
                <a:off x="2000" y="776"/>
                <a:ext cx="303" cy="179"/>
              </a:xfrm>
              <a:custGeom>
                <a:avLst/>
                <a:gdLst>
                  <a:gd name="T0" fmla="*/ 34 w 128"/>
                  <a:gd name="T1" fmla="*/ 13 h 76"/>
                  <a:gd name="T2" fmla="*/ 80 w 128"/>
                  <a:gd name="T3" fmla="*/ 41 h 76"/>
                  <a:gd name="T4" fmla="*/ 69 w 128"/>
                  <a:gd name="T5" fmla="*/ 32 h 76"/>
                  <a:gd name="T6" fmla="*/ 119 w 128"/>
                  <a:gd name="T7" fmla="*/ 72 h 76"/>
                  <a:gd name="T8" fmla="*/ 128 w 128"/>
                  <a:gd name="T9" fmla="*/ 76 h 76"/>
                  <a:gd name="T10" fmla="*/ 104 w 128"/>
                  <a:gd name="T11" fmla="*/ 53 h 76"/>
                  <a:gd name="T12" fmla="*/ 109 w 128"/>
                  <a:gd name="T13" fmla="*/ 57 h 76"/>
                  <a:gd name="T14" fmla="*/ 68 w 128"/>
                  <a:gd name="T15" fmla="*/ 26 h 76"/>
                  <a:gd name="T16" fmla="*/ 70 w 128"/>
                  <a:gd name="T17" fmla="*/ 27 h 76"/>
                  <a:gd name="T18" fmla="*/ 66 w 128"/>
                  <a:gd name="T19" fmla="*/ 25 h 76"/>
                  <a:gd name="T20" fmla="*/ 46 w 128"/>
                  <a:gd name="T21" fmla="*/ 15 h 76"/>
                  <a:gd name="T22" fmla="*/ 0 w 128"/>
                  <a:gd name="T23" fmla="*/ 0 h 76"/>
                  <a:gd name="T24" fmla="*/ 34 w 128"/>
                  <a:gd name="T25"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6">
                    <a:moveTo>
                      <a:pt x="34" y="13"/>
                    </a:moveTo>
                    <a:cubicBezTo>
                      <a:pt x="38" y="14"/>
                      <a:pt x="77" y="36"/>
                      <a:pt x="80" y="41"/>
                    </a:cubicBezTo>
                    <a:cubicBezTo>
                      <a:pt x="73" y="36"/>
                      <a:pt x="81" y="40"/>
                      <a:pt x="69" y="32"/>
                    </a:cubicBezTo>
                    <a:cubicBezTo>
                      <a:pt x="83" y="42"/>
                      <a:pt x="99" y="51"/>
                      <a:pt x="119" y="72"/>
                    </a:cubicBezTo>
                    <a:cubicBezTo>
                      <a:pt x="121" y="72"/>
                      <a:pt x="120" y="71"/>
                      <a:pt x="128" y="76"/>
                    </a:cubicBezTo>
                    <a:cubicBezTo>
                      <a:pt x="117" y="66"/>
                      <a:pt x="107" y="56"/>
                      <a:pt x="104" y="53"/>
                    </a:cubicBezTo>
                    <a:cubicBezTo>
                      <a:pt x="109" y="57"/>
                      <a:pt x="109" y="57"/>
                      <a:pt x="109" y="57"/>
                    </a:cubicBezTo>
                    <a:cubicBezTo>
                      <a:pt x="90" y="40"/>
                      <a:pt x="78" y="33"/>
                      <a:pt x="68" y="26"/>
                    </a:cubicBezTo>
                    <a:cubicBezTo>
                      <a:pt x="70" y="27"/>
                      <a:pt x="70" y="27"/>
                      <a:pt x="70" y="27"/>
                    </a:cubicBezTo>
                    <a:cubicBezTo>
                      <a:pt x="61" y="22"/>
                      <a:pt x="70" y="28"/>
                      <a:pt x="66" y="25"/>
                    </a:cubicBezTo>
                    <a:cubicBezTo>
                      <a:pt x="60" y="21"/>
                      <a:pt x="48" y="16"/>
                      <a:pt x="46" y="15"/>
                    </a:cubicBezTo>
                    <a:cubicBezTo>
                      <a:pt x="32" y="9"/>
                      <a:pt x="23" y="5"/>
                      <a:pt x="0" y="0"/>
                    </a:cubicBezTo>
                    <a:cubicBezTo>
                      <a:pt x="37" y="11"/>
                      <a:pt x="1" y="2"/>
                      <a:pt x="34" y="1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6" name="Freeform 50"/>
              <p:cNvSpPr/>
              <p:nvPr/>
            </p:nvSpPr>
            <p:spPr bwMode="auto">
              <a:xfrm>
                <a:off x="1899" y="761"/>
                <a:ext cx="45" cy="3"/>
              </a:xfrm>
              <a:custGeom>
                <a:avLst/>
                <a:gdLst>
                  <a:gd name="T0" fmla="*/ 19 w 19"/>
                  <a:gd name="T1" fmla="*/ 1 h 1"/>
                  <a:gd name="T2" fmla="*/ 6 w 19"/>
                  <a:gd name="T3" fmla="*/ 0 h 1"/>
                  <a:gd name="T4" fmla="*/ 5 w 19"/>
                  <a:gd name="T5" fmla="*/ 1 h 1"/>
                  <a:gd name="T6" fmla="*/ 19 w 19"/>
                  <a:gd name="T7" fmla="*/ 1 h 1"/>
                </a:gdLst>
                <a:ahLst/>
                <a:cxnLst>
                  <a:cxn ang="0">
                    <a:pos x="T0" y="T1"/>
                  </a:cxn>
                  <a:cxn ang="0">
                    <a:pos x="T2" y="T3"/>
                  </a:cxn>
                  <a:cxn ang="0">
                    <a:pos x="T4" y="T5"/>
                  </a:cxn>
                  <a:cxn ang="0">
                    <a:pos x="T6" y="T7"/>
                  </a:cxn>
                </a:cxnLst>
                <a:rect l="0" t="0" r="r" b="b"/>
                <a:pathLst>
                  <a:path w="19" h="1">
                    <a:moveTo>
                      <a:pt x="19" y="1"/>
                    </a:moveTo>
                    <a:cubicBezTo>
                      <a:pt x="19" y="1"/>
                      <a:pt x="14" y="0"/>
                      <a:pt x="6" y="0"/>
                    </a:cubicBezTo>
                    <a:cubicBezTo>
                      <a:pt x="0" y="0"/>
                      <a:pt x="0" y="0"/>
                      <a:pt x="5" y="1"/>
                    </a:cubicBezTo>
                    <a:cubicBezTo>
                      <a:pt x="10" y="0"/>
                      <a:pt x="16" y="1"/>
                      <a:pt x="19"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7" name="Freeform 51"/>
              <p:cNvSpPr/>
              <p:nvPr/>
            </p:nvSpPr>
            <p:spPr bwMode="auto">
              <a:xfrm>
                <a:off x="2288" y="953"/>
                <a:ext cx="10" cy="9"/>
              </a:xfrm>
              <a:custGeom>
                <a:avLst/>
                <a:gdLst>
                  <a:gd name="T0" fmla="*/ 10 w 10"/>
                  <a:gd name="T1" fmla="*/ 9 h 9"/>
                  <a:gd name="T2" fmla="*/ 0 w 10"/>
                  <a:gd name="T3" fmla="*/ 0 h 9"/>
                  <a:gd name="T4" fmla="*/ 8 w 10"/>
                  <a:gd name="T5" fmla="*/ 7 h 9"/>
                  <a:gd name="T6" fmla="*/ 10 w 10"/>
                  <a:gd name="T7" fmla="*/ 9 h 9"/>
                </a:gdLst>
                <a:ahLst/>
                <a:cxnLst>
                  <a:cxn ang="0">
                    <a:pos x="T0" y="T1"/>
                  </a:cxn>
                  <a:cxn ang="0">
                    <a:pos x="T2" y="T3"/>
                  </a:cxn>
                  <a:cxn ang="0">
                    <a:pos x="T4" y="T5"/>
                  </a:cxn>
                  <a:cxn ang="0">
                    <a:pos x="T6" y="T7"/>
                  </a:cxn>
                </a:cxnLst>
                <a:rect l="0" t="0" r="r" b="b"/>
                <a:pathLst>
                  <a:path w="10" h="9">
                    <a:moveTo>
                      <a:pt x="10" y="9"/>
                    </a:moveTo>
                    <a:lnTo>
                      <a:pt x="0" y="0"/>
                    </a:lnTo>
                    <a:lnTo>
                      <a:pt x="8" y="7"/>
                    </a:lnTo>
                    <a:lnTo>
                      <a:pt x="10" y="9"/>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8" name="Freeform 52"/>
              <p:cNvSpPr/>
              <p:nvPr/>
            </p:nvSpPr>
            <p:spPr bwMode="auto">
              <a:xfrm>
                <a:off x="2296" y="946"/>
                <a:ext cx="11" cy="12"/>
              </a:xfrm>
              <a:custGeom>
                <a:avLst/>
                <a:gdLst>
                  <a:gd name="T0" fmla="*/ 11 w 11"/>
                  <a:gd name="T1" fmla="*/ 12 h 12"/>
                  <a:gd name="T2" fmla="*/ 0 w 11"/>
                  <a:gd name="T3" fmla="*/ 0 h 12"/>
                  <a:gd name="T4" fmla="*/ 7 w 11"/>
                  <a:gd name="T5" fmla="*/ 7 h 12"/>
                  <a:gd name="T6" fmla="*/ 11 w 11"/>
                  <a:gd name="T7" fmla="*/ 12 h 12"/>
                </a:gdLst>
                <a:ahLst/>
                <a:cxnLst>
                  <a:cxn ang="0">
                    <a:pos x="T0" y="T1"/>
                  </a:cxn>
                  <a:cxn ang="0">
                    <a:pos x="T2" y="T3"/>
                  </a:cxn>
                  <a:cxn ang="0">
                    <a:pos x="T4" y="T5"/>
                  </a:cxn>
                  <a:cxn ang="0">
                    <a:pos x="T6" y="T7"/>
                  </a:cxn>
                </a:cxnLst>
                <a:rect l="0" t="0" r="r" b="b"/>
                <a:pathLst>
                  <a:path w="11" h="12">
                    <a:moveTo>
                      <a:pt x="11" y="12"/>
                    </a:moveTo>
                    <a:lnTo>
                      <a:pt x="0" y="0"/>
                    </a:lnTo>
                    <a:lnTo>
                      <a:pt x="7" y="7"/>
                    </a:lnTo>
                    <a:lnTo>
                      <a:pt x="11" y="12"/>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9" name="Freeform 53"/>
              <p:cNvSpPr/>
              <p:nvPr/>
            </p:nvSpPr>
            <p:spPr bwMode="auto">
              <a:xfrm>
                <a:off x="2444" y="1149"/>
                <a:ext cx="17" cy="31"/>
              </a:xfrm>
              <a:custGeom>
                <a:avLst/>
                <a:gdLst>
                  <a:gd name="T0" fmla="*/ 2 w 7"/>
                  <a:gd name="T1" fmla="*/ 4 h 13"/>
                  <a:gd name="T2" fmla="*/ 2 w 7"/>
                  <a:gd name="T3" fmla="*/ 2 h 13"/>
                  <a:gd name="T4" fmla="*/ 2 w 7"/>
                  <a:gd name="T5" fmla="*/ 4 h 13"/>
                </a:gdLst>
                <a:ahLst/>
                <a:cxnLst>
                  <a:cxn ang="0">
                    <a:pos x="T0" y="T1"/>
                  </a:cxn>
                  <a:cxn ang="0">
                    <a:pos x="T2" y="T3"/>
                  </a:cxn>
                  <a:cxn ang="0">
                    <a:pos x="T4" y="T5"/>
                  </a:cxn>
                </a:cxnLst>
                <a:rect l="0" t="0" r="r" b="b"/>
                <a:pathLst>
                  <a:path w="7" h="13">
                    <a:moveTo>
                      <a:pt x="2" y="4"/>
                    </a:moveTo>
                    <a:cubicBezTo>
                      <a:pt x="7" y="13"/>
                      <a:pt x="0" y="0"/>
                      <a:pt x="2" y="2"/>
                    </a:cubicBezTo>
                    <a:cubicBezTo>
                      <a:pt x="1" y="1"/>
                      <a:pt x="2" y="5"/>
                      <a:pt x="2" y="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0" name="Freeform 54"/>
              <p:cNvSpPr/>
              <p:nvPr/>
            </p:nvSpPr>
            <p:spPr bwMode="auto">
              <a:xfrm>
                <a:off x="2364" y="1007"/>
                <a:ext cx="196" cy="640"/>
              </a:xfrm>
              <a:custGeom>
                <a:avLst/>
                <a:gdLst>
                  <a:gd name="T0" fmla="*/ 24 w 83"/>
                  <a:gd name="T1" fmla="*/ 38 h 271"/>
                  <a:gd name="T2" fmla="*/ 21 w 83"/>
                  <a:gd name="T3" fmla="*/ 35 h 271"/>
                  <a:gd name="T4" fmla="*/ 37 w 83"/>
                  <a:gd name="T5" fmla="*/ 64 h 271"/>
                  <a:gd name="T6" fmla="*/ 69 w 83"/>
                  <a:gd name="T7" fmla="*/ 156 h 271"/>
                  <a:gd name="T8" fmla="*/ 68 w 83"/>
                  <a:gd name="T9" fmla="*/ 152 h 271"/>
                  <a:gd name="T10" fmla="*/ 75 w 83"/>
                  <a:gd name="T11" fmla="*/ 213 h 271"/>
                  <a:gd name="T12" fmla="*/ 75 w 83"/>
                  <a:gd name="T13" fmla="*/ 223 h 271"/>
                  <a:gd name="T14" fmla="*/ 65 w 83"/>
                  <a:gd name="T15" fmla="*/ 267 h 271"/>
                  <a:gd name="T16" fmla="*/ 72 w 83"/>
                  <a:gd name="T17" fmla="*/ 246 h 271"/>
                  <a:gd name="T18" fmla="*/ 74 w 83"/>
                  <a:gd name="T19" fmla="*/ 241 h 271"/>
                  <a:gd name="T20" fmla="*/ 70 w 83"/>
                  <a:gd name="T21" fmla="*/ 258 h 271"/>
                  <a:gd name="T22" fmla="*/ 73 w 83"/>
                  <a:gd name="T23" fmla="*/ 245 h 271"/>
                  <a:gd name="T24" fmla="*/ 67 w 83"/>
                  <a:gd name="T25" fmla="*/ 271 h 271"/>
                  <a:gd name="T26" fmla="*/ 80 w 83"/>
                  <a:gd name="T27" fmla="*/ 222 h 271"/>
                  <a:gd name="T28" fmla="*/ 79 w 83"/>
                  <a:gd name="T29" fmla="*/ 233 h 271"/>
                  <a:gd name="T30" fmla="*/ 81 w 83"/>
                  <a:gd name="T31" fmla="*/ 199 h 271"/>
                  <a:gd name="T32" fmla="*/ 72 w 83"/>
                  <a:gd name="T33" fmla="*/ 131 h 271"/>
                  <a:gd name="T34" fmla="*/ 47 w 83"/>
                  <a:gd name="T35" fmla="*/ 68 h 271"/>
                  <a:gd name="T36" fmla="*/ 47 w 83"/>
                  <a:gd name="T37" fmla="*/ 68 h 271"/>
                  <a:gd name="T38" fmla="*/ 0 w 83"/>
                  <a:gd name="T39" fmla="*/ 0 h 271"/>
                  <a:gd name="T40" fmla="*/ 15 w 83"/>
                  <a:gd name="T41" fmla="*/ 23 h 271"/>
                  <a:gd name="T42" fmla="*/ 9 w 83"/>
                  <a:gd name="T43" fmla="*/ 16 h 271"/>
                  <a:gd name="T44" fmla="*/ 24 w 83"/>
                  <a:gd name="T45" fmla="*/ 3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271">
                    <a:moveTo>
                      <a:pt x="24" y="38"/>
                    </a:moveTo>
                    <a:cubicBezTo>
                      <a:pt x="26" y="42"/>
                      <a:pt x="24" y="38"/>
                      <a:pt x="21" y="35"/>
                    </a:cubicBezTo>
                    <a:cubicBezTo>
                      <a:pt x="34" y="54"/>
                      <a:pt x="32" y="56"/>
                      <a:pt x="37" y="64"/>
                    </a:cubicBezTo>
                    <a:cubicBezTo>
                      <a:pt x="51" y="90"/>
                      <a:pt x="63" y="121"/>
                      <a:pt x="69" y="156"/>
                    </a:cubicBezTo>
                    <a:cubicBezTo>
                      <a:pt x="69" y="157"/>
                      <a:pt x="69" y="153"/>
                      <a:pt x="68" y="152"/>
                    </a:cubicBezTo>
                    <a:cubicBezTo>
                      <a:pt x="72" y="161"/>
                      <a:pt x="76" y="191"/>
                      <a:pt x="75" y="213"/>
                    </a:cubicBezTo>
                    <a:cubicBezTo>
                      <a:pt x="76" y="192"/>
                      <a:pt x="76" y="216"/>
                      <a:pt x="75" y="223"/>
                    </a:cubicBezTo>
                    <a:cubicBezTo>
                      <a:pt x="74" y="233"/>
                      <a:pt x="70" y="256"/>
                      <a:pt x="65" y="267"/>
                    </a:cubicBezTo>
                    <a:cubicBezTo>
                      <a:pt x="68" y="260"/>
                      <a:pt x="70" y="253"/>
                      <a:pt x="72" y="246"/>
                    </a:cubicBezTo>
                    <a:cubicBezTo>
                      <a:pt x="72" y="244"/>
                      <a:pt x="75" y="233"/>
                      <a:pt x="74" y="241"/>
                    </a:cubicBezTo>
                    <a:cubicBezTo>
                      <a:pt x="73" y="246"/>
                      <a:pt x="71" y="254"/>
                      <a:pt x="70" y="258"/>
                    </a:cubicBezTo>
                    <a:cubicBezTo>
                      <a:pt x="71" y="255"/>
                      <a:pt x="72" y="250"/>
                      <a:pt x="73" y="245"/>
                    </a:cubicBezTo>
                    <a:cubicBezTo>
                      <a:pt x="74" y="245"/>
                      <a:pt x="72" y="258"/>
                      <a:pt x="67" y="271"/>
                    </a:cubicBezTo>
                    <a:cubicBezTo>
                      <a:pt x="76" y="244"/>
                      <a:pt x="78" y="235"/>
                      <a:pt x="80" y="222"/>
                    </a:cubicBezTo>
                    <a:cubicBezTo>
                      <a:pt x="80" y="226"/>
                      <a:pt x="79" y="229"/>
                      <a:pt x="79" y="233"/>
                    </a:cubicBezTo>
                    <a:cubicBezTo>
                      <a:pt x="80" y="227"/>
                      <a:pt x="82" y="208"/>
                      <a:pt x="81" y="199"/>
                    </a:cubicBezTo>
                    <a:cubicBezTo>
                      <a:pt x="83" y="192"/>
                      <a:pt x="76" y="142"/>
                      <a:pt x="72" y="131"/>
                    </a:cubicBezTo>
                    <a:cubicBezTo>
                      <a:pt x="66" y="113"/>
                      <a:pt x="59" y="92"/>
                      <a:pt x="47" y="68"/>
                    </a:cubicBezTo>
                    <a:cubicBezTo>
                      <a:pt x="47" y="68"/>
                      <a:pt x="47" y="68"/>
                      <a:pt x="47" y="68"/>
                    </a:cubicBezTo>
                    <a:cubicBezTo>
                      <a:pt x="24" y="27"/>
                      <a:pt x="21" y="26"/>
                      <a:pt x="0" y="0"/>
                    </a:cubicBezTo>
                    <a:cubicBezTo>
                      <a:pt x="12" y="17"/>
                      <a:pt x="1" y="3"/>
                      <a:pt x="15" y="23"/>
                    </a:cubicBezTo>
                    <a:cubicBezTo>
                      <a:pt x="13" y="21"/>
                      <a:pt x="11" y="18"/>
                      <a:pt x="9" y="16"/>
                    </a:cubicBezTo>
                    <a:cubicBezTo>
                      <a:pt x="15" y="25"/>
                      <a:pt x="17" y="26"/>
                      <a:pt x="24" y="38"/>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1" name="Freeform 55"/>
              <p:cNvSpPr/>
              <p:nvPr/>
            </p:nvSpPr>
            <p:spPr bwMode="auto">
              <a:xfrm>
                <a:off x="2522" y="1354"/>
                <a:ext cx="3" cy="17"/>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lnTo>
                      <a:pt x="3" y="1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2" name="Freeform 56"/>
              <p:cNvSpPr/>
              <p:nvPr/>
            </p:nvSpPr>
            <p:spPr bwMode="auto">
              <a:xfrm>
                <a:off x="2532" y="1420"/>
                <a:ext cx="2" cy="24"/>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1" y="3"/>
                      <a:pt x="1" y="7"/>
                      <a:pt x="1" y="10"/>
                    </a:cubicBezTo>
                    <a:cubicBezTo>
                      <a:pt x="1" y="7"/>
                      <a:pt x="1" y="3"/>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3" name="Freeform 57"/>
              <p:cNvSpPr/>
              <p:nvPr/>
            </p:nvSpPr>
            <p:spPr bwMode="auto">
              <a:xfrm>
                <a:off x="1455" y="865"/>
                <a:ext cx="28" cy="22"/>
              </a:xfrm>
              <a:custGeom>
                <a:avLst/>
                <a:gdLst>
                  <a:gd name="T0" fmla="*/ 0 w 12"/>
                  <a:gd name="T1" fmla="*/ 9 h 9"/>
                  <a:gd name="T2" fmla="*/ 1 w 12"/>
                  <a:gd name="T3" fmla="*/ 8 h 9"/>
                  <a:gd name="T4" fmla="*/ 12 w 12"/>
                  <a:gd name="T5" fmla="*/ 0 h 9"/>
                  <a:gd name="T6" fmla="*/ 11 w 12"/>
                  <a:gd name="T7" fmla="*/ 1 h 9"/>
                  <a:gd name="T8" fmla="*/ 0 w 12"/>
                  <a:gd name="T9" fmla="*/ 9 h 9"/>
                </a:gdLst>
                <a:ahLst/>
                <a:cxnLst>
                  <a:cxn ang="0">
                    <a:pos x="T0" y="T1"/>
                  </a:cxn>
                  <a:cxn ang="0">
                    <a:pos x="T2" y="T3"/>
                  </a:cxn>
                  <a:cxn ang="0">
                    <a:pos x="T4" y="T5"/>
                  </a:cxn>
                  <a:cxn ang="0">
                    <a:pos x="T6" y="T7"/>
                  </a:cxn>
                  <a:cxn ang="0">
                    <a:pos x="T8" y="T9"/>
                  </a:cxn>
                </a:cxnLst>
                <a:rect l="0" t="0" r="r" b="b"/>
                <a:pathLst>
                  <a:path w="12" h="9">
                    <a:moveTo>
                      <a:pt x="0" y="9"/>
                    </a:moveTo>
                    <a:cubicBezTo>
                      <a:pt x="1" y="8"/>
                      <a:pt x="1" y="8"/>
                      <a:pt x="1" y="8"/>
                    </a:cubicBezTo>
                    <a:cubicBezTo>
                      <a:pt x="5" y="6"/>
                      <a:pt x="8" y="3"/>
                      <a:pt x="12" y="0"/>
                    </a:cubicBezTo>
                    <a:cubicBezTo>
                      <a:pt x="11" y="1"/>
                      <a:pt x="11" y="1"/>
                      <a:pt x="11" y="1"/>
                    </a:cubicBezTo>
                    <a:cubicBezTo>
                      <a:pt x="7" y="4"/>
                      <a:pt x="4" y="6"/>
                      <a:pt x="0" y="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4" name="Freeform 58"/>
              <p:cNvSpPr/>
              <p:nvPr/>
            </p:nvSpPr>
            <p:spPr bwMode="auto">
              <a:xfrm>
                <a:off x="1625" y="776"/>
                <a:ext cx="35" cy="16"/>
              </a:xfrm>
              <a:custGeom>
                <a:avLst/>
                <a:gdLst>
                  <a:gd name="T0" fmla="*/ 13 w 15"/>
                  <a:gd name="T1" fmla="*/ 1 h 7"/>
                  <a:gd name="T2" fmla="*/ 7 w 15"/>
                  <a:gd name="T3" fmla="*/ 3 h 7"/>
                  <a:gd name="T4" fmla="*/ 13 w 15"/>
                  <a:gd name="T5" fmla="*/ 1 h 7"/>
                </a:gdLst>
                <a:ahLst/>
                <a:cxnLst>
                  <a:cxn ang="0">
                    <a:pos x="T0" y="T1"/>
                  </a:cxn>
                  <a:cxn ang="0">
                    <a:pos x="T2" y="T3"/>
                  </a:cxn>
                  <a:cxn ang="0">
                    <a:pos x="T4" y="T5"/>
                  </a:cxn>
                </a:cxnLst>
                <a:rect l="0" t="0" r="r" b="b"/>
                <a:pathLst>
                  <a:path w="15" h="7">
                    <a:moveTo>
                      <a:pt x="13" y="1"/>
                    </a:moveTo>
                    <a:cubicBezTo>
                      <a:pt x="15" y="0"/>
                      <a:pt x="12" y="1"/>
                      <a:pt x="7" y="3"/>
                    </a:cubicBezTo>
                    <a:cubicBezTo>
                      <a:pt x="0" y="7"/>
                      <a:pt x="9" y="3"/>
                      <a:pt x="13"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5" name="Freeform 59"/>
              <p:cNvSpPr/>
              <p:nvPr/>
            </p:nvSpPr>
            <p:spPr bwMode="auto">
              <a:xfrm>
                <a:off x="2473" y="1702"/>
                <a:ext cx="12" cy="16"/>
              </a:xfrm>
              <a:custGeom>
                <a:avLst/>
                <a:gdLst>
                  <a:gd name="T0" fmla="*/ 5 w 5"/>
                  <a:gd name="T1" fmla="*/ 0 h 7"/>
                  <a:gd name="T2" fmla="*/ 0 w 5"/>
                  <a:gd name="T3" fmla="*/ 7 h 7"/>
                  <a:gd name="T4" fmla="*/ 5 w 5"/>
                  <a:gd name="T5" fmla="*/ 0 h 7"/>
                </a:gdLst>
                <a:ahLst/>
                <a:cxnLst>
                  <a:cxn ang="0">
                    <a:pos x="T0" y="T1"/>
                  </a:cxn>
                  <a:cxn ang="0">
                    <a:pos x="T2" y="T3"/>
                  </a:cxn>
                  <a:cxn ang="0">
                    <a:pos x="T4" y="T5"/>
                  </a:cxn>
                </a:cxnLst>
                <a:rect l="0" t="0" r="r" b="b"/>
                <a:pathLst>
                  <a:path w="5" h="7">
                    <a:moveTo>
                      <a:pt x="5" y="0"/>
                    </a:moveTo>
                    <a:cubicBezTo>
                      <a:pt x="3" y="3"/>
                      <a:pt x="1" y="5"/>
                      <a:pt x="0" y="7"/>
                    </a:cubicBezTo>
                    <a:cubicBezTo>
                      <a:pt x="1" y="5"/>
                      <a:pt x="3" y="3"/>
                      <a:pt x="5"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6" name="Freeform 60"/>
              <p:cNvSpPr/>
              <p:nvPr/>
            </p:nvSpPr>
            <p:spPr bwMode="auto">
              <a:xfrm>
                <a:off x="2461" y="1678"/>
                <a:ext cx="42" cy="64"/>
              </a:xfrm>
              <a:custGeom>
                <a:avLst/>
                <a:gdLst>
                  <a:gd name="T0" fmla="*/ 0 w 18"/>
                  <a:gd name="T1" fmla="*/ 27 h 27"/>
                  <a:gd name="T2" fmla="*/ 18 w 18"/>
                  <a:gd name="T3" fmla="*/ 0 h 27"/>
                  <a:gd name="T4" fmla="*/ 0 w 18"/>
                  <a:gd name="T5" fmla="*/ 27 h 27"/>
                </a:gdLst>
                <a:ahLst/>
                <a:cxnLst>
                  <a:cxn ang="0">
                    <a:pos x="T0" y="T1"/>
                  </a:cxn>
                  <a:cxn ang="0">
                    <a:pos x="T2" y="T3"/>
                  </a:cxn>
                  <a:cxn ang="0">
                    <a:pos x="T4" y="T5"/>
                  </a:cxn>
                </a:cxnLst>
                <a:rect l="0" t="0" r="r" b="b"/>
                <a:pathLst>
                  <a:path w="18" h="27">
                    <a:moveTo>
                      <a:pt x="0" y="27"/>
                    </a:moveTo>
                    <a:cubicBezTo>
                      <a:pt x="6" y="22"/>
                      <a:pt x="15" y="7"/>
                      <a:pt x="18" y="0"/>
                    </a:cubicBezTo>
                    <a:cubicBezTo>
                      <a:pt x="13" y="10"/>
                      <a:pt x="8" y="18"/>
                      <a:pt x="0" y="2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7" name="Freeform 61"/>
              <p:cNvSpPr/>
              <p:nvPr/>
            </p:nvSpPr>
            <p:spPr bwMode="auto">
              <a:xfrm>
                <a:off x="2506" y="1664"/>
                <a:ext cx="7" cy="16"/>
              </a:xfrm>
              <a:custGeom>
                <a:avLst/>
                <a:gdLst>
                  <a:gd name="T0" fmla="*/ 0 w 3"/>
                  <a:gd name="T1" fmla="*/ 7 h 7"/>
                  <a:gd name="T2" fmla="*/ 3 w 3"/>
                  <a:gd name="T3" fmla="*/ 0 h 7"/>
                  <a:gd name="T4" fmla="*/ 1 w 3"/>
                  <a:gd name="T5" fmla="*/ 3 h 7"/>
                  <a:gd name="T6" fmla="*/ 0 w 3"/>
                  <a:gd name="T7" fmla="*/ 7 h 7"/>
                </a:gdLst>
                <a:ahLst/>
                <a:cxnLst>
                  <a:cxn ang="0">
                    <a:pos x="T0" y="T1"/>
                  </a:cxn>
                  <a:cxn ang="0">
                    <a:pos x="T2" y="T3"/>
                  </a:cxn>
                  <a:cxn ang="0">
                    <a:pos x="T4" y="T5"/>
                  </a:cxn>
                  <a:cxn ang="0">
                    <a:pos x="T6" y="T7"/>
                  </a:cxn>
                </a:cxnLst>
                <a:rect l="0" t="0" r="r" b="b"/>
                <a:pathLst>
                  <a:path w="3" h="7">
                    <a:moveTo>
                      <a:pt x="0" y="7"/>
                    </a:moveTo>
                    <a:cubicBezTo>
                      <a:pt x="1" y="4"/>
                      <a:pt x="2" y="2"/>
                      <a:pt x="3" y="0"/>
                    </a:cubicBezTo>
                    <a:cubicBezTo>
                      <a:pt x="1" y="3"/>
                      <a:pt x="1" y="3"/>
                      <a:pt x="1" y="3"/>
                    </a:cubicBezTo>
                    <a:cubicBezTo>
                      <a:pt x="1" y="4"/>
                      <a:pt x="0" y="5"/>
                      <a:pt x="0" y="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8" name="Freeform 62"/>
              <p:cNvSpPr/>
              <p:nvPr/>
            </p:nvSpPr>
            <p:spPr bwMode="auto">
              <a:xfrm>
                <a:off x="2218" y="1775"/>
                <a:ext cx="47" cy="9"/>
              </a:xfrm>
              <a:custGeom>
                <a:avLst/>
                <a:gdLst>
                  <a:gd name="T0" fmla="*/ 10 w 20"/>
                  <a:gd name="T1" fmla="*/ 2 h 4"/>
                  <a:gd name="T2" fmla="*/ 19 w 20"/>
                  <a:gd name="T3" fmla="*/ 4 h 4"/>
                  <a:gd name="T4" fmla="*/ 10 w 20"/>
                  <a:gd name="T5" fmla="*/ 2 h 4"/>
                </a:gdLst>
                <a:ahLst/>
                <a:cxnLst>
                  <a:cxn ang="0">
                    <a:pos x="T0" y="T1"/>
                  </a:cxn>
                  <a:cxn ang="0">
                    <a:pos x="T2" y="T3"/>
                  </a:cxn>
                  <a:cxn ang="0">
                    <a:pos x="T4" y="T5"/>
                  </a:cxn>
                </a:cxnLst>
                <a:rect l="0" t="0" r="r" b="b"/>
                <a:pathLst>
                  <a:path w="20" h="4">
                    <a:moveTo>
                      <a:pt x="10" y="2"/>
                    </a:moveTo>
                    <a:cubicBezTo>
                      <a:pt x="0" y="0"/>
                      <a:pt x="11" y="3"/>
                      <a:pt x="19" y="4"/>
                    </a:cubicBezTo>
                    <a:cubicBezTo>
                      <a:pt x="20" y="4"/>
                      <a:pt x="18" y="4"/>
                      <a:pt x="10"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9" name="Freeform 63"/>
              <p:cNvSpPr/>
              <p:nvPr/>
            </p:nvSpPr>
            <p:spPr bwMode="auto">
              <a:xfrm>
                <a:off x="2355" y="1787"/>
                <a:ext cx="37" cy="7"/>
              </a:xfrm>
              <a:custGeom>
                <a:avLst/>
                <a:gdLst>
                  <a:gd name="T0" fmla="*/ 0 w 16"/>
                  <a:gd name="T1" fmla="*/ 3 h 3"/>
                  <a:gd name="T2" fmla="*/ 16 w 16"/>
                  <a:gd name="T3" fmla="*/ 0 h 3"/>
                  <a:gd name="T4" fmla="*/ 11 w 16"/>
                  <a:gd name="T5" fmla="*/ 1 h 3"/>
                  <a:gd name="T6" fmla="*/ 0 w 16"/>
                  <a:gd name="T7" fmla="*/ 3 h 3"/>
                </a:gdLst>
                <a:ahLst/>
                <a:cxnLst>
                  <a:cxn ang="0">
                    <a:pos x="T0" y="T1"/>
                  </a:cxn>
                  <a:cxn ang="0">
                    <a:pos x="T2" y="T3"/>
                  </a:cxn>
                  <a:cxn ang="0">
                    <a:pos x="T4" y="T5"/>
                  </a:cxn>
                  <a:cxn ang="0">
                    <a:pos x="T6" y="T7"/>
                  </a:cxn>
                </a:cxnLst>
                <a:rect l="0" t="0" r="r" b="b"/>
                <a:pathLst>
                  <a:path w="16" h="3">
                    <a:moveTo>
                      <a:pt x="0" y="3"/>
                    </a:moveTo>
                    <a:cubicBezTo>
                      <a:pt x="5" y="2"/>
                      <a:pt x="11" y="1"/>
                      <a:pt x="16" y="0"/>
                    </a:cubicBezTo>
                    <a:cubicBezTo>
                      <a:pt x="14" y="0"/>
                      <a:pt x="12" y="1"/>
                      <a:pt x="11" y="1"/>
                    </a:cubicBezTo>
                    <a:cubicBezTo>
                      <a:pt x="7" y="2"/>
                      <a:pt x="4" y="3"/>
                      <a:pt x="0"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0" name="Freeform 64"/>
              <p:cNvSpPr/>
              <p:nvPr/>
            </p:nvSpPr>
            <p:spPr bwMode="auto">
              <a:xfrm>
                <a:off x="2040" y="1730"/>
                <a:ext cx="168" cy="71"/>
              </a:xfrm>
              <a:custGeom>
                <a:avLst/>
                <a:gdLst>
                  <a:gd name="T0" fmla="*/ 29 w 71"/>
                  <a:gd name="T1" fmla="*/ 14 h 30"/>
                  <a:gd name="T2" fmla="*/ 3 w 71"/>
                  <a:gd name="T3" fmla="*/ 0 h 30"/>
                  <a:gd name="T4" fmla="*/ 5 w 71"/>
                  <a:gd name="T5" fmla="*/ 3 h 30"/>
                  <a:gd name="T6" fmla="*/ 59 w 71"/>
                  <a:gd name="T7" fmla="*/ 27 h 30"/>
                  <a:gd name="T8" fmla="*/ 29 w 71"/>
                  <a:gd name="T9" fmla="*/ 14 h 30"/>
                </a:gdLst>
                <a:ahLst/>
                <a:cxnLst>
                  <a:cxn ang="0">
                    <a:pos x="T0" y="T1"/>
                  </a:cxn>
                  <a:cxn ang="0">
                    <a:pos x="T2" y="T3"/>
                  </a:cxn>
                  <a:cxn ang="0">
                    <a:pos x="T4" y="T5"/>
                  </a:cxn>
                  <a:cxn ang="0">
                    <a:pos x="T6" y="T7"/>
                  </a:cxn>
                  <a:cxn ang="0">
                    <a:pos x="T8" y="T9"/>
                  </a:cxn>
                </a:cxnLst>
                <a:rect l="0" t="0" r="r" b="b"/>
                <a:pathLst>
                  <a:path w="71" h="30">
                    <a:moveTo>
                      <a:pt x="29" y="14"/>
                    </a:moveTo>
                    <a:cubicBezTo>
                      <a:pt x="14" y="7"/>
                      <a:pt x="8" y="3"/>
                      <a:pt x="3" y="0"/>
                    </a:cubicBezTo>
                    <a:cubicBezTo>
                      <a:pt x="0" y="0"/>
                      <a:pt x="18" y="10"/>
                      <a:pt x="5" y="3"/>
                    </a:cubicBezTo>
                    <a:cubicBezTo>
                      <a:pt x="15" y="10"/>
                      <a:pt x="46" y="25"/>
                      <a:pt x="59" y="27"/>
                    </a:cubicBezTo>
                    <a:cubicBezTo>
                      <a:pt x="71" y="30"/>
                      <a:pt x="50" y="24"/>
                      <a:pt x="29" y="1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1" name="Freeform 65"/>
              <p:cNvSpPr/>
              <p:nvPr/>
            </p:nvSpPr>
            <p:spPr bwMode="auto">
              <a:xfrm>
                <a:off x="1766" y="1343"/>
                <a:ext cx="175" cy="292"/>
              </a:xfrm>
              <a:custGeom>
                <a:avLst/>
                <a:gdLst>
                  <a:gd name="T0" fmla="*/ 65 w 74"/>
                  <a:gd name="T1" fmla="*/ 115 h 124"/>
                  <a:gd name="T2" fmla="*/ 61 w 74"/>
                  <a:gd name="T3" fmla="*/ 110 h 124"/>
                  <a:gd name="T4" fmla="*/ 25 w 74"/>
                  <a:gd name="T5" fmla="*/ 55 h 124"/>
                  <a:gd name="T6" fmla="*/ 13 w 74"/>
                  <a:gd name="T7" fmla="*/ 32 h 124"/>
                  <a:gd name="T8" fmla="*/ 0 w 74"/>
                  <a:gd name="T9" fmla="*/ 0 h 124"/>
                  <a:gd name="T10" fmla="*/ 5 w 74"/>
                  <a:gd name="T11" fmla="*/ 22 h 124"/>
                  <a:gd name="T12" fmla="*/ 21 w 74"/>
                  <a:gd name="T13" fmla="*/ 59 h 124"/>
                  <a:gd name="T14" fmla="*/ 64 w 74"/>
                  <a:gd name="T15" fmla="*/ 116 h 124"/>
                  <a:gd name="T16" fmla="*/ 74 w 74"/>
                  <a:gd name="T17" fmla="*/ 124 h 124"/>
                  <a:gd name="T18" fmla="*/ 65 w 74"/>
                  <a:gd name="T19" fmla="*/ 1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65" y="115"/>
                    </a:moveTo>
                    <a:cubicBezTo>
                      <a:pt x="71" y="122"/>
                      <a:pt x="51" y="99"/>
                      <a:pt x="61" y="110"/>
                    </a:cubicBezTo>
                    <a:cubicBezTo>
                      <a:pt x="50" y="97"/>
                      <a:pt x="35" y="77"/>
                      <a:pt x="25" y="55"/>
                    </a:cubicBezTo>
                    <a:cubicBezTo>
                      <a:pt x="26" y="60"/>
                      <a:pt x="12" y="32"/>
                      <a:pt x="13" y="32"/>
                    </a:cubicBezTo>
                    <a:cubicBezTo>
                      <a:pt x="7" y="22"/>
                      <a:pt x="2" y="5"/>
                      <a:pt x="0" y="0"/>
                    </a:cubicBezTo>
                    <a:cubicBezTo>
                      <a:pt x="2" y="10"/>
                      <a:pt x="11" y="37"/>
                      <a:pt x="5" y="22"/>
                    </a:cubicBezTo>
                    <a:cubicBezTo>
                      <a:pt x="10" y="37"/>
                      <a:pt x="23" y="61"/>
                      <a:pt x="21" y="59"/>
                    </a:cubicBezTo>
                    <a:cubicBezTo>
                      <a:pt x="35" y="84"/>
                      <a:pt x="46" y="98"/>
                      <a:pt x="64" y="116"/>
                    </a:cubicBezTo>
                    <a:cubicBezTo>
                      <a:pt x="68" y="120"/>
                      <a:pt x="55" y="106"/>
                      <a:pt x="74" y="124"/>
                    </a:cubicBezTo>
                    <a:cubicBezTo>
                      <a:pt x="70" y="121"/>
                      <a:pt x="68" y="119"/>
                      <a:pt x="65" y="11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2" name="Freeform 66"/>
              <p:cNvSpPr/>
              <p:nvPr/>
            </p:nvSpPr>
            <p:spPr bwMode="auto">
              <a:xfrm>
                <a:off x="2437" y="984"/>
                <a:ext cx="104" cy="165"/>
              </a:xfrm>
              <a:custGeom>
                <a:avLst/>
                <a:gdLst>
                  <a:gd name="T0" fmla="*/ 30 w 44"/>
                  <a:gd name="T1" fmla="*/ 47 h 70"/>
                  <a:gd name="T2" fmla="*/ 43 w 44"/>
                  <a:gd name="T3" fmla="*/ 70 h 70"/>
                  <a:gd name="T4" fmla="*/ 34 w 44"/>
                  <a:gd name="T5" fmla="*/ 51 h 70"/>
                  <a:gd name="T6" fmla="*/ 2 w 44"/>
                  <a:gd name="T7" fmla="*/ 2 h 70"/>
                  <a:gd name="T8" fmla="*/ 4 w 44"/>
                  <a:gd name="T9" fmla="*/ 6 h 70"/>
                  <a:gd name="T10" fmla="*/ 30 w 44"/>
                  <a:gd name="T11" fmla="*/ 47 h 70"/>
                </a:gdLst>
                <a:ahLst/>
                <a:cxnLst>
                  <a:cxn ang="0">
                    <a:pos x="T0" y="T1"/>
                  </a:cxn>
                  <a:cxn ang="0">
                    <a:pos x="T2" y="T3"/>
                  </a:cxn>
                  <a:cxn ang="0">
                    <a:pos x="T4" y="T5"/>
                  </a:cxn>
                  <a:cxn ang="0">
                    <a:pos x="T6" y="T7"/>
                  </a:cxn>
                  <a:cxn ang="0">
                    <a:pos x="T8" y="T9"/>
                  </a:cxn>
                  <a:cxn ang="0">
                    <a:pos x="T10" y="T11"/>
                  </a:cxn>
                </a:cxnLst>
                <a:rect l="0" t="0" r="r" b="b"/>
                <a:pathLst>
                  <a:path w="44" h="70">
                    <a:moveTo>
                      <a:pt x="30" y="47"/>
                    </a:moveTo>
                    <a:cubicBezTo>
                      <a:pt x="35" y="56"/>
                      <a:pt x="36" y="57"/>
                      <a:pt x="43" y="70"/>
                    </a:cubicBezTo>
                    <a:cubicBezTo>
                      <a:pt x="44" y="70"/>
                      <a:pt x="34" y="51"/>
                      <a:pt x="34" y="51"/>
                    </a:cubicBezTo>
                    <a:cubicBezTo>
                      <a:pt x="20" y="26"/>
                      <a:pt x="11" y="14"/>
                      <a:pt x="2" y="2"/>
                    </a:cubicBezTo>
                    <a:cubicBezTo>
                      <a:pt x="0" y="0"/>
                      <a:pt x="4" y="6"/>
                      <a:pt x="4" y="6"/>
                    </a:cubicBezTo>
                    <a:cubicBezTo>
                      <a:pt x="9" y="14"/>
                      <a:pt x="23" y="34"/>
                      <a:pt x="30" y="4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3" name="Freeform 67"/>
              <p:cNvSpPr/>
              <p:nvPr/>
            </p:nvSpPr>
            <p:spPr bwMode="auto">
              <a:xfrm>
                <a:off x="1769" y="1331"/>
                <a:ext cx="5" cy="19"/>
              </a:xfrm>
              <a:custGeom>
                <a:avLst/>
                <a:gdLst>
                  <a:gd name="T0" fmla="*/ 0 w 5"/>
                  <a:gd name="T1" fmla="*/ 0 h 19"/>
                  <a:gd name="T2" fmla="*/ 5 w 5"/>
                  <a:gd name="T3" fmla="*/ 19 h 19"/>
                  <a:gd name="T4" fmla="*/ 0 w 5"/>
                  <a:gd name="T5" fmla="*/ 7 h 19"/>
                  <a:gd name="T6" fmla="*/ 0 w 5"/>
                  <a:gd name="T7" fmla="*/ 0 h 19"/>
                </a:gdLst>
                <a:ahLst/>
                <a:cxnLst>
                  <a:cxn ang="0">
                    <a:pos x="T0" y="T1"/>
                  </a:cxn>
                  <a:cxn ang="0">
                    <a:pos x="T2" y="T3"/>
                  </a:cxn>
                  <a:cxn ang="0">
                    <a:pos x="T4" y="T5"/>
                  </a:cxn>
                  <a:cxn ang="0">
                    <a:pos x="T6" y="T7"/>
                  </a:cxn>
                </a:cxnLst>
                <a:rect l="0" t="0" r="r" b="b"/>
                <a:pathLst>
                  <a:path w="5" h="19">
                    <a:moveTo>
                      <a:pt x="0" y="0"/>
                    </a:moveTo>
                    <a:lnTo>
                      <a:pt x="5" y="19"/>
                    </a:lnTo>
                    <a:lnTo>
                      <a:pt x="0" y="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4" name="Freeform 68"/>
              <p:cNvSpPr/>
              <p:nvPr/>
            </p:nvSpPr>
            <p:spPr bwMode="auto">
              <a:xfrm>
                <a:off x="2310" y="1782"/>
                <a:ext cx="193" cy="83"/>
              </a:xfrm>
              <a:custGeom>
                <a:avLst/>
                <a:gdLst>
                  <a:gd name="T0" fmla="*/ 18 w 82"/>
                  <a:gd name="T1" fmla="*/ 29 h 35"/>
                  <a:gd name="T2" fmla="*/ 0 w 82"/>
                  <a:gd name="T3" fmla="*/ 30 h 35"/>
                  <a:gd name="T4" fmla="*/ 43 w 82"/>
                  <a:gd name="T5" fmla="*/ 26 h 35"/>
                  <a:gd name="T6" fmla="*/ 78 w 82"/>
                  <a:gd name="T7" fmla="*/ 5 h 35"/>
                  <a:gd name="T8" fmla="*/ 75 w 82"/>
                  <a:gd name="T9" fmla="*/ 7 h 35"/>
                  <a:gd name="T10" fmla="*/ 18 w 82"/>
                  <a:gd name="T11" fmla="*/ 29 h 35"/>
                </a:gdLst>
                <a:ahLst/>
                <a:cxnLst>
                  <a:cxn ang="0">
                    <a:pos x="T0" y="T1"/>
                  </a:cxn>
                  <a:cxn ang="0">
                    <a:pos x="T2" y="T3"/>
                  </a:cxn>
                  <a:cxn ang="0">
                    <a:pos x="T4" y="T5"/>
                  </a:cxn>
                  <a:cxn ang="0">
                    <a:pos x="T6" y="T7"/>
                  </a:cxn>
                  <a:cxn ang="0">
                    <a:pos x="T8" y="T9"/>
                  </a:cxn>
                  <a:cxn ang="0">
                    <a:pos x="T10" y="T11"/>
                  </a:cxn>
                </a:cxnLst>
                <a:rect l="0" t="0" r="r" b="b"/>
                <a:pathLst>
                  <a:path w="82" h="35">
                    <a:moveTo>
                      <a:pt x="18" y="29"/>
                    </a:moveTo>
                    <a:cubicBezTo>
                      <a:pt x="10" y="30"/>
                      <a:pt x="7" y="31"/>
                      <a:pt x="0" y="30"/>
                    </a:cubicBezTo>
                    <a:cubicBezTo>
                      <a:pt x="5" y="30"/>
                      <a:pt x="6" y="35"/>
                      <a:pt x="43" y="26"/>
                    </a:cubicBezTo>
                    <a:cubicBezTo>
                      <a:pt x="54" y="23"/>
                      <a:pt x="74" y="11"/>
                      <a:pt x="78" y="5"/>
                    </a:cubicBezTo>
                    <a:cubicBezTo>
                      <a:pt x="77" y="5"/>
                      <a:pt x="82" y="0"/>
                      <a:pt x="75" y="7"/>
                    </a:cubicBezTo>
                    <a:cubicBezTo>
                      <a:pt x="58" y="21"/>
                      <a:pt x="37" y="28"/>
                      <a:pt x="18" y="2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5" name="Freeform 69"/>
              <p:cNvSpPr/>
              <p:nvPr/>
            </p:nvSpPr>
            <p:spPr bwMode="auto">
              <a:xfrm>
                <a:off x="1835" y="1567"/>
                <a:ext cx="161" cy="158"/>
              </a:xfrm>
              <a:custGeom>
                <a:avLst/>
                <a:gdLst>
                  <a:gd name="T0" fmla="*/ 66 w 68"/>
                  <a:gd name="T1" fmla="*/ 65 h 67"/>
                  <a:gd name="T2" fmla="*/ 36 w 68"/>
                  <a:gd name="T3" fmla="*/ 39 h 67"/>
                  <a:gd name="T4" fmla="*/ 11 w 68"/>
                  <a:gd name="T5" fmla="*/ 12 h 67"/>
                  <a:gd name="T6" fmla="*/ 41 w 68"/>
                  <a:gd name="T7" fmla="*/ 47 h 67"/>
                  <a:gd name="T8" fmla="*/ 68 w 68"/>
                  <a:gd name="T9" fmla="*/ 67 h 67"/>
                  <a:gd name="T10" fmla="*/ 66 w 68"/>
                  <a:gd name="T11" fmla="*/ 65 h 67"/>
                </a:gdLst>
                <a:ahLst/>
                <a:cxnLst>
                  <a:cxn ang="0">
                    <a:pos x="T0" y="T1"/>
                  </a:cxn>
                  <a:cxn ang="0">
                    <a:pos x="T2" y="T3"/>
                  </a:cxn>
                  <a:cxn ang="0">
                    <a:pos x="T4" y="T5"/>
                  </a:cxn>
                  <a:cxn ang="0">
                    <a:pos x="T6" y="T7"/>
                  </a:cxn>
                  <a:cxn ang="0">
                    <a:pos x="T8" y="T9"/>
                  </a:cxn>
                  <a:cxn ang="0">
                    <a:pos x="T10" y="T11"/>
                  </a:cxn>
                </a:cxnLst>
                <a:rect l="0" t="0" r="r" b="b"/>
                <a:pathLst>
                  <a:path w="68" h="67">
                    <a:moveTo>
                      <a:pt x="66" y="65"/>
                    </a:moveTo>
                    <a:cubicBezTo>
                      <a:pt x="61" y="61"/>
                      <a:pt x="45" y="48"/>
                      <a:pt x="36" y="39"/>
                    </a:cubicBezTo>
                    <a:cubicBezTo>
                      <a:pt x="24" y="27"/>
                      <a:pt x="17" y="18"/>
                      <a:pt x="11" y="12"/>
                    </a:cubicBezTo>
                    <a:cubicBezTo>
                      <a:pt x="0" y="0"/>
                      <a:pt x="34" y="41"/>
                      <a:pt x="41" y="47"/>
                    </a:cubicBezTo>
                    <a:cubicBezTo>
                      <a:pt x="52" y="56"/>
                      <a:pt x="64" y="64"/>
                      <a:pt x="68" y="67"/>
                    </a:cubicBezTo>
                    <a:lnTo>
                      <a:pt x="66" y="65"/>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6" name="Freeform 70"/>
              <p:cNvSpPr/>
              <p:nvPr/>
            </p:nvSpPr>
            <p:spPr bwMode="auto">
              <a:xfrm>
                <a:off x="2350" y="981"/>
                <a:ext cx="14" cy="7"/>
              </a:xfrm>
              <a:custGeom>
                <a:avLst/>
                <a:gdLst>
                  <a:gd name="T0" fmla="*/ 6 w 6"/>
                  <a:gd name="T1" fmla="*/ 3 h 3"/>
                  <a:gd name="T2" fmla="*/ 5 w 6"/>
                  <a:gd name="T3" fmla="*/ 3 h 3"/>
                  <a:gd name="T4" fmla="*/ 0 w 6"/>
                  <a:gd name="T5" fmla="*/ 0 h 3"/>
                  <a:gd name="T6" fmla="*/ 6 w 6"/>
                  <a:gd name="T7" fmla="*/ 3 h 3"/>
                </a:gdLst>
                <a:ahLst/>
                <a:cxnLst>
                  <a:cxn ang="0">
                    <a:pos x="T0" y="T1"/>
                  </a:cxn>
                  <a:cxn ang="0">
                    <a:pos x="T2" y="T3"/>
                  </a:cxn>
                  <a:cxn ang="0">
                    <a:pos x="T4" y="T5"/>
                  </a:cxn>
                  <a:cxn ang="0">
                    <a:pos x="T6" y="T7"/>
                  </a:cxn>
                </a:cxnLst>
                <a:rect l="0" t="0" r="r" b="b"/>
                <a:pathLst>
                  <a:path w="6" h="3">
                    <a:moveTo>
                      <a:pt x="6" y="3"/>
                    </a:moveTo>
                    <a:cubicBezTo>
                      <a:pt x="6" y="3"/>
                      <a:pt x="6" y="3"/>
                      <a:pt x="5" y="3"/>
                    </a:cubicBezTo>
                    <a:cubicBezTo>
                      <a:pt x="0" y="0"/>
                      <a:pt x="0" y="0"/>
                      <a:pt x="0" y="0"/>
                    </a:cubicBezTo>
                    <a:cubicBezTo>
                      <a:pt x="3" y="2"/>
                      <a:pt x="4" y="3"/>
                      <a:pt x="6"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7" name="Freeform 71"/>
              <p:cNvSpPr/>
              <p:nvPr/>
            </p:nvSpPr>
            <p:spPr bwMode="auto">
              <a:xfrm>
                <a:off x="2539" y="1602"/>
                <a:ext cx="73" cy="173"/>
              </a:xfrm>
              <a:custGeom>
                <a:avLst/>
                <a:gdLst>
                  <a:gd name="T0" fmla="*/ 17 w 31"/>
                  <a:gd name="T1" fmla="*/ 41 h 73"/>
                  <a:gd name="T2" fmla="*/ 10 w 31"/>
                  <a:gd name="T3" fmla="*/ 58 h 73"/>
                  <a:gd name="T4" fmla="*/ 25 w 31"/>
                  <a:gd name="T5" fmla="*/ 22 h 73"/>
                  <a:gd name="T6" fmla="*/ 29 w 31"/>
                  <a:gd name="T7" fmla="*/ 4 h 73"/>
                  <a:gd name="T8" fmla="*/ 17 w 31"/>
                  <a:gd name="T9" fmla="*/ 41 h 73"/>
                </a:gdLst>
                <a:ahLst/>
                <a:cxnLst>
                  <a:cxn ang="0">
                    <a:pos x="T0" y="T1"/>
                  </a:cxn>
                  <a:cxn ang="0">
                    <a:pos x="T2" y="T3"/>
                  </a:cxn>
                  <a:cxn ang="0">
                    <a:pos x="T4" y="T5"/>
                  </a:cxn>
                  <a:cxn ang="0">
                    <a:pos x="T6" y="T7"/>
                  </a:cxn>
                  <a:cxn ang="0">
                    <a:pos x="T8" y="T9"/>
                  </a:cxn>
                </a:cxnLst>
                <a:rect l="0" t="0" r="r" b="b"/>
                <a:pathLst>
                  <a:path w="31" h="73">
                    <a:moveTo>
                      <a:pt x="17" y="41"/>
                    </a:moveTo>
                    <a:cubicBezTo>
                      <a:pt x="10" y="57"/>
                      <a:pt x="0" y="73"/>
                      <a:pt x="10" y="58"/>
                    </a:cubicBezTo>
                    <a:cubicBezTo>
                      <a:pt x="15" y="51"/>
                      <a:pt x="22" y="34"/>
                      <a:pt x="25" y="22"/>
                    </a:cubicBezTo>
                    <a:cubicBezTo>
                      <a:pt x="31" y="3"/>
                      <a:pt x="30" y="0"/>
                      <a:pt x="29" y="4"/>
                    </a:cubicBezTo>
                    <a:cubicBezTo>
                      <a:pt x="26" y="16"/>
                      <a:pt x="22" y="27"/>
                      <a:pt x="17" y="4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8" name="Freeform 72"/>
              <p:cNvSpPr/>
              <p:nvPr/>
            </p:nvSpPr>
            <p:spPr bwMode="auto">
              <a:xfrm>
                <a:off x="2175" y="884"/>
                <a:ext cx="17" cy="3"/>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9" name="Freeform 73"/>
              <p:cNvSpPr/>
              <p:nvPr/>
            </p:nvSpPr>
            <p:spPr bwMode="auto">
              <a:xfrm>
                <a:off x="1901" y="847"/>
                <a:ext cx="111" cy="21"/>
              </a:xfrm>
              <a:custGeom>
                <a:avLst/>
                <a:gdLst>
                  <a:gd name="T0" fmla="*/ 47 w 47"/>
                  <a:gd name="T1" fmla="*/ 1 h 9"/>
                  <a:gd name="T2" fmla="*/ 17 w 47"/>
                  <a:gd name="T3" fmla="*/ 4 h 9"/>
                  <a:gd name="T4" fmla="*/ 9 w 47"/>
                  <a:gd name="T5" fmla="*/ 8 h 9"/>
                  <a:gd name="T6" fmla="*/ 47 w 47"/>
                  <a:gd name="T7" fmla="*/ 1 h 9"/>
                </a:gdLst>
                <a:ahLst/>
                <a:cxnLst>
                  <a:cxn ang="0">
                    <a:pos x="T0" y="T1"/>
                  </a:cxn>
                  <a:cxn ang="0">
                    <a:pos x="T2" y="T3"/>
                  </a:cxn>
                  <a:cxn ang="0">
                    <a:pos x="T4" y="T5"/>
                  </a:cxn>
                  <a:cxn ang="0">
                    <a:pos x="T6" y="T7"/>
                  </a:cxn>
                </a:cxnLst>
                <a:rect l="0" t="0" r="r" b="b"/>
                <a:pathLst>
                  <a:path w="47" h="9">
                    <a:moveTo>
                      <a:pt x="47" y="1"/>
                    </a:moveTo>
                    <a:cubicBezTo>
                      <a:pt x="41" y="1"/>
                      <a:pt x="33" y="0"/>
                      <a:pt x="17" y="4"/>
                    </a:cubicBezTo>
                    <a:cubicBezTo>
                      <a:pt x="0" y="9"/>
                      <a:pt x="11" y="7"/>
                      <a:pt x="9" y="8"/>
                    </a:cubicBezTo>
                    <a:cubicBezTo>
                      <a:pt x="21" y="3"/>
                      <a:pt x="43" y="1"/>
                      <a:pt x="47"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0" name="Freeform 74"/>
              <p:cNvSpPr/>
              <p:nvPr/>
            </p:nvSpPr>
            <p:spPr bwMode="auto">
              <a:xfrm>
                <a:off x="2111" y="1938"/>
                <a:ext cx="718" cy="87"/>
              </a:xfrm>
              <a:custGeom>
                <a:avLst/>
                <a:gdLst>
                  <a:gd name="T0" fmla="*/ 242 w 304"/>
                  <a:gd name="T1" fmla="*/ 23 h 37"/>
                  <a:gd name="T2" fmla="*/ 218 w 304"/>
                  <a:gd name="T3" fmla="*/ 18 h 37"/>
                  <a:gd name="T4" fmla="*/ 203 w 304"/>
                  <a:gd name="T5" fmla="*/ 17 h 37"/>
                  <a:gd name="T6" fmla="*/ 126 w 304"/>
                  <a:gd name="T7" fmla="*/ 3 h 37"/>
                  <a:gd name="T8" fmla="*/ 139 w 304"/>
                  <a:gd name="T9" fmla="*/ 6 h 37"/>
                  <a:gd name="T10" fmla="*/ 96 w 304"/>
                  <a:gd name="T11" fmla="*/ 2 h 37"/>
                  <a:gd name="T12" fmla="*/ 88 w 304"/>
                  <a:gd name="T13" fmla="*/ 2 h 37"/>
                  <a:gd name="T14" fmla="*/ 0 w 304"/>
                  <a:gd name="T15" fmla="*/ 0 h 37"/>
                  <a:gd name="T16" fmla="*/ 62 w 304"/>
                  <a:gd name="T17" fmla="*/ 2 h 37"/>
                  <a:gd name="T18" fmla="*/ 17 w 304"/>
                  <a:gd name="T19" fmla="*/ 2 h 37"/>
                  <a:gd name="T20" fmla="*/ 32 w 304"/>
                  <a:gd name="T21" fmla="*/ 2 h 37"/>
                  <a:gd name="T22" fmla="*/ 16 w 304"/>
                  <a:gd name="T23" fmla="*/ 4 h 37"/>
                  <a:gd name="T24" fmla="*/ 112 w 304"/>
                  <a:gd name="T25" fmla="*/ 12 h 37"/>
                  <a:gd name="T26" fmla="*/ 204 w 304"/>
                  <a:gd name="T27" fmla="*/ 25 h 37"/>
                  <a:gd name="T28" fmla="*/ 207 w 304"/>
                  <a:gd name="T29" fmla="*/ 26 h 37"/>
                  <a:gd name="T30" fmla="*/ 289 w 304"/>
                  <a:gd name="T31" fmla="*/ 36 h 37"/>
                  <a:gd name="T32" fmla="*/ 283 w 304"/>
                  <a:gd name="T33" fmla="*/ 34 h 37"/>
                  <a:gd name="T34" fmla="*/ 304 w 304"/>
                  <a:gd name="T35" fmla="*/ 36 h 37"/>
                  <a:gd name="T36" fmla="*/ 288 w 304"/>
                  <a:gd name="T37" fmla="*/ 30 h 37"/>
                  <a:gd name="T38" fmla="*/ 242 w 304"/>
                  <a:gd name="T39"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7">
                    <a:moveTo>
                      <a:pt x="242" y="23"/>
                    </a:moveTo>
                    <a:cubicBezTo>
                      <a:pt x="233" y="21"/>
                      <a:pt x="221" y="20"/>
                      <a:pt x="218" y="18"/>
                    </a:cubicBezTo>
                    <a:cubicBezTo>
                      <a:pt x="211" y="18"/>
                      <a:pt x="214" y="19"/>
                      <a:pt x="203" y="17"/>
                    </a:cubicBezTo>
                    <a:cubicBezTo>
                      <a:pt x="176" y="13"/>
                      <a:pt x="140" y="6"/>
                      <a:pt x="126" y="3"/>
                    </a:cubicBezTo>
                    <a:cubicBezTo>
                      <a:pt x="129" y="4"/>
                      <a:pt x="144" y="6"/>
                      <a:pt x="139" y="6"/>
                    </a:cubicBezTo>
                    <a:cubicBezTo>
                      <a:pt x="126" y="5"/>
                      <a:pt x="112" y="4"/>
                      <a:pt x="96" y="2"/>
                    </a:cubicBezTo>
                    <a:cubicBezTo>
                      <a:pt x="110" y="3"/>
                      <a:pt x="88" y="2"/>
                      <a:pt x="88" y="2"/>
                    </a:cubicBezTo>
                    <a:cubicBezTo>
                      <a:pt x="59" y="1"/>
                      <a:pt x="25" y="0"/>
                      <a:pt x="0" y="0"/>
                    </a:cubicBezTo>
                    <a:cubicBezTo>
                      <a:pt x="18" y="0"/>
                      <a:pt x="56" y="0"/>
                      <a:pt x="62" y="2"/>
                    </a:cubicBezTo>
                    <a:cubicBezTo>
                      <a:pt x="58" y="2"/>
                      <a:pt x="28" y="2"/>
                      <a:pt x="17" y="2"/>
                    </a:cubicBezTo>
                    <a:cubicBezTo>
                      <a:pt x="17" y="2"/>
                      <a:pt x="27" y="2"/>
                      <a:pt x="32" y="2"/>
                    </a:cubicBezTo>
                    <a:cubicBezTo>
                      <a:pt x="28" y="3"/>
                      <a:pt x="44" y="4"/>
                      <a:pt x="16" y="4"/>
                    </a:cubicBezTo>
                    <a:cubicBezTo>
                      <a:pt x="24" y="5"/>
                      <a:pt x="77" y="7"/>
                      <a:pt x="112" y="12"/>
                    </a:cubicBezTo>
                    <a:cubicBezTo>
                      <a:pt x="142" y="15"/>
                      <a:pt x="173" y="21"/>
                      <a:pt x="204" y="25"/>
                    </a:cubicBezTo>
                    <a:cubicBezTo>
                      <a:pt x="205" y="26"/>
                      <a:pt x="207" y="26"/>
                      <a:pt x="207" y="26"/>
                    </a:cubicBezTo>
                    <a:cubicBezTo>
                      <a:pt x="223" y="27"/>
                      <a:pt x="265" y="32"/>
                      <a:pt x="289" y="36"/>
                    </a:cubicBezTo>
                    <a:cubicBezTo>
                      <a:pt x="301" y="37"/>
                      <a:pt x="273" y="33"/>
                      <a:pt x="283" y="34"/>
                    </a:cubicBezTo>
                    <a:cubicBezTo>
                      <a:pt x="282" y="33"/>
                      <a:pt x="297" y="35"/>
                      <a:pt x="304" y="36"/>
                    </a:cubicBezTo>
                    <a:cubicBezTo>
                      <a:pt x="294" y="33"/>
                      <a:pt x="291" y="32"/>
                      <a:pt x="288" y="30"/>
                    </a:cubicBezTo>
                    <a:cubicBezTo>
                      <a:pt x="271" y="29"/>
                      <a:pt x="258" y="25"/>
                      <a:pt x="242" y="2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1" name="Freeform 75"/>
              <p:cNvSpPr/>
              <p:nvPr/>
            </p:nvSpPr>
            <p:spPr bwMode="auto">
              <a:xfrm>
                <a:off x="2482" y="1180"/>
                <a:ext cx="241" cy="491"/>
              </a:xfrm>
              <a:custGeom>
                <a:avLst/>
                <a:gdLst>
                  <a:gd name="T0" fmla="*/ 71 w 102"/>
                  <a:gd name="T1" fmla="*/ 28 h 208"/>
                  <a:gd name="T2" fmla="*/ 73 w 102"/>
                  <a:gd name="T3" fmla="*/ 30 h 208"/>
                  <a:gd name="T4" fmla="*/ 85 w 102"/>
                  <a:gd name="T5" fmla="*/ 62 h 208"/>
                  <a:gd name="T6" fmla="*/ 86 w 102"/>
                  <a:gd name="T7" fmla="*/ 62 h 208"/>
                  <a:gd name="T8" fmla="*/ 92 w 102"/>
                  <a:gd name="T9" fmla="*/ 139 h 208"/>
                  <a:gd name="T10" fmla="*/ 62 w 102"/>
                  <a:gd name="T11" fmla="*/ 188 h 208"/>
                  <a:gd name="T12" fmla="*/ 11 w 102"/>
                  <a:gd name="T13" fmla="*/ 207 h 208"/>
                  <a:gd name="T14" fmla="*/ 33 w 102"/>
                  <a:gd name="T15" fmla="*/ 204 h 208"/>
                  <a:gd name="T16" fmla="*/ 23 w 102"/>
                  <a:gd name="T17" fmla="*/ 207 h 208"/>
                  <a:gd name="T18" fmla="*/ 46 w 102"/>
                  <a:gd name="T19" fmla="*/ 202 h 208"/>
                  <a:gd name="T20" fmla="*/ 33 w 102"/>
                  <a:gd name="T21" fmla="*/ 207 h 208"/>
                  <a:gd name="T22" fmla="*/ 67 w 102"/>
                  <a:gd name="T23" fmla="*/ 191 h 208"/>
                  <a:gd name="T24" fmla="*/ 39 w 102"/>
                  <a:gd name="T25" fmla="*/ 206 h 208"/>
                  <a:gd name="T26" fmla="*/ 99 w 102"/>
                  <a:gd name="T27" fmla="*/ 139 h 208"/>
                  <a:gd name="T28" fmla="*/ 98 w 102"/>
                  <a:gd name="T29" fmla="*/ 144 h 208"/>
                  <a:gd name="T30" fmla="*/ 100 w 102"/>
                  <a:gd name="T31" fmla="*/ 97 h 208"/>
                  <a:gd name="T32" fmla="*/ 100 w 102"/>
                  <a:gd name="T33" fmla="*/ 99 h 208"/>
                  <a:gd name="T34" fmla="*/ 75 w 102"/>
                  <a:gd name="T35" fmla="*/ 27 h 208"/>
                  <a:gd name="T36" fmla="*/ 71 w 102"/>
                  <a:gd name="T37" fmla="*/ 2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208">
                    <a:moveTo>
                      <a:pt x="71" y="28"/>
                    </a:moveTo>
                    <a:cubicBezTo>
                      <a:pt x="71" y="27"/>
                      <a:pt x="72" y="29"/>
                      <a:pt x="73" y="30"/>
                    </a:cubicBezTo>
                    <a:cubicBezTo>
                      <a:pt x="78" y="41"/>
                      <a:pt x="82" y="51"/>
                      <a:pt x="85" y="62"/>
                    </a:cubicBezTo>
                    <a:cubicBezTo>
                      <a:pt x="86" y="62"/>
                      <a:pt x="86" y="62"/>
                      <a:pt x="86" y="62"/>
                    </a:cubicBezTo>
                    <a:cubicBezTo>
                      <a:pt x="93" y="89"/>
                      <a:pt x="97" y="108"/>
                      <a:pt x="92" y="139"/>
                    </a:cubicBezTo>
                    <a:cubicBezTo>
                      <a:pt x="87" y="162"/>
                      <a:pt x="76" y="177"/>
                      <a:pt x="62" y="188"/>
                    </a:cubicBezTo>
                    <a:cubicBezTo>
                      <a:pt x="49" y="200"/>
                      <a:pt x="31" y="206"/>
                      <a:pt x="11" y="207"/>
                    </a:cubicBezTo>
                    <a:cubicBezTo>
                      <a:pt x="0" y="208"/>
                      <a:pt x="23" y="207"/>
                      <a:pt x="33" y="204"/>
                    </a:cubicBezTo>
                    <a:cubicBezTo>
                      <a:pt x="30" y="205"/>
                      <a:pt x="40" y="204"/>
                      <a:pt x="23" y="207"/>
                    </a:cubicBezTo>
                    <a:cubicBezTo>
                      <a:pt x="36" y="205"/>
                      <a:pt x="36" y="205"/>
                      <a:pt x="46" y="202"/>
                    </a:cubicBezTo>
                    <a:cubicBezTo>
                      <a:pt x="42" y="204"/>
                      <a:pt x="38" y="205"/>
                      <a:pt x="33" y="207"/>
                    </a:cubicBezTo>
                    <a:cubicBezTo>
                      <a:pt x="50" y="203"/>
                      <a:pt x="63" y="193"/>
                      <a:pt x="67" y="191"/>
                    </a:cubicBezTo>
                    <a:cubicBezTo>
                      <a:pt x="58" y="199"/>
                      <a:pt x="50" y="202"/>
                      <a:pt x="39" y="206"/>
                    </a:cubicBezTo>
                    <a:cubicBezTo>
                      <a:pt x="70" y="195"/>
                      <a:pt x="91" y="174"/>
                      <a:pt x="99" y="139"/>
                    </a:cubicBezTo>
                    <a:cubicBezTo>
                      <a:pt x="99" y="140"/>
                      <a:pt x="99" y="142"/>
                      <a:pt x="98" y="144"/>
                    </a:cubicBezTo>
                    <a:cubicBezTo>
                      <a:pt x="102" y="127"/>
                      <a:pt x="101" y="116"/>
                      <a:pt x="100" y="97"/>
                    </a:cubicBezTo>
                    <a:cubicBezTo>
                      <a:pt x="100" y="99"/>
                      <a:pt x="100" y="99"/>
                      <a:pt x="100" y="99"/>
                    </a:cubicBezTo>
                    <a:cubicBezTo>
                      <a:pt x="96" y="70"/>
                      <a:pt x="89" y="52"/>
                      <a:pt x="75" y="27"/>
                    </a:cubicBezTo>
                    <a:cubicBezTo>
                      <a:pt x="57" y="0"/>
                      <a:pt x="69" y="21"/>
                      <a:pt x="71" y="28"/>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2" name="Freeform 76"/>
              <p:cNvSpPr/>
              <p:nvPr/>
            </p:nvSpPr>
            <p:spPr bwMode="auto">
              <a:xfrm>
                <a:off x="1800" y="872"/>
                <a:ext cx="70" cy="55"/>
              </a:xfrm>
              <a:custGeom>
                <a:avLst/>
                <a:gdLst>
                  <a:gd name="T0" fmla="*/ 21 w 30"/>
                  <a:gd name="T1" fmla="*/ 6 h 23"/>
                  <a:gd name="T2" fmla="*/ 30 w 30"/>
                  <a:gd name="T3" fmla="*/ 0 h 23"/>
                  <a:gd name="T4" fmla="*/ 5 w 30"/>
                  <a:gd name="T5" fmla="*/ 18 h 23"/>
                  <a:gd name="T6" fmla="*/ 21 w 30"/>
                  <a:gd name="T7" fmla="*/ 6 h 23"/>
                </a:gdLst>
                <a:ahLst/>
                <a:cxnLst>
                  <a:cxn ang="0">
                    <a:pos x="T0" y="T1"/>
                  </a:cxn>
                  <a:cxn ang="0">
                    <a:pos x="T2" y="T3"/>
                  </a:cxn>
                  <a:cxn ang="0">
                    <a:pos x="T4" y="T5"/>
                  </a:cxn>
                  <a:cxn ang="0">
                    <a:pos x="T6" y="T7"/>
                  </a:cxn>
                </a:cxnLst>
                <a:rect l="0" t="0" r="r" b="b"/>
                <a:pathLst>
                  <a:path w="30" h="23">
                    <a:moveTo>
                      <a:pt x="21" y="6"/>
                    </a:moveTo>
                    <a:cubicBezTo>
                      <a:pt x="28" y="1"/>
                      <a:pt x="30" y="0"/>
                      <a:pt x="30" y="0"/>
                    </a:cubicBezTo>
                    <a:cubicBezTo>
                      <a:pt x="24" y="2"/>
                      <a:pt x="12" y="10"/>
                      <a:pt x="5" y="18"/>
                    </a:cubicBezTo>
                    <a:cubicBezTo>
                      <a:pt x="0" y="23"/>
                      <a:pt x="12" y="12"/>
                      <a:pt x="21" y="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3" name="Freeform 77"/>
              <p:cNvSpPr/>
              <p:nvPr/>
            </p:nvSpPr>
            <p:spPr bwMode="auto">
              <a:xfrm>
                <a:off x="1970" y="844"/>
                <a:ext cx="49" cy="3"/>
              </a:xfrm>
              <a:custGeom>
                <a:avLst/>
                <a:gdLst>
                  <a:gd name="T0" fmla="*/ 14 w 21"/>
                  <a:gd name="T1" fmla="*/ 0 h 1"/>
                  <a:gd name="T2" fmla="*/ 16 w 21"/>
                  <a:gd name="T3" fmla="*/ 0 h 1"/>
                  <a:gd name="T4" fmla="*/ 3 w 21"/>
                  <a:gd name="T5" fmla="*/ 1 h 1"/>
                  <a:gd name="T6" fmla="*/ 14 w 21"/>
                  <a:gd name="T7" fmla="*/ 0 h 1"/>
                </a:gdLst>
                <a:ahLst/>
                <a:cxnLst>
                  <a:cxn ang="0">
                    <a:pos x="T0" y="T1"/>
                  </a:cxn>
                  <a:cxn ang="0">
                    <a:pos x="T2" y="T3"/>
                  </a:cxn>
                  <a:cxn ang="0">
                    <a:pos x="T4" y="T5"/>
                  </a:cxn>
                  <a:cxn ang="0">
                    <a:pos x="T6" y="T7"/>
                  </a:cxn>
                </a:cxnLst>
                <a:rect l="0" t="0" r="r" b="b"/>
                <a:pathLst>
                  <a:path w="21" h="1">
                    <a:moveTo>
                      <a:pt x="14" y="0"/>
                    </a:moveTo>
                    <a:cubicBezTo>
                      <a:pt x="21" y="0"/>
                      <a:pt x="16" y="0"/>
                      <a:pt x="16" y="0"/>
                    </a:cubicBezTo>
                    <a:cubicBezTo>
                      <a:pt x="11" y="0"/>
                      <a:pt x="0" y="1"/>
                      <a:pt x="3" y="1"/>
                    </a:cubicBezTo>
                    <a:cubicBezTo>
                      <a:pt x="5" y="1"/>
                      <a:pt x="10" y="0"/>
                      <a:pt x="14"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4" name="Freeform 78"/>
              <p:cNvSpPr/>
              <p:nvPr/>
            </p:nvSpPr>
            <p:spPr bwMode="auto">
              <a:xfrm>
                <a:off x="2570" y="1111"/>
                <a:ext cx="7" cy="10"/>
              </a:xfrm>
              <a:custGeom>
                <a:avLst/>
                <a:gdLst>
                  <a:gd name="T0" fmla="*/ 0 w 7"/>
                  <a:gd name="T1" fmla="*/ 0 h 10"/>
                  <a:gd name="T2" fmla="*/ 7 w 7"/>
                  <a:gd name="T3" fmla="*/ 10 h 10"/>
                  <a:gd name="T4" fmla="*/ 0 w 7"/>
                  <a:gd name="T5" fmla="*/ 0 h 10"/>
                </a:gdLst>
                <a:ahLst/>
                <a:cxnLst>
                  <a:cxn ang="0">
                    <a:pos x="T0" y="T1"/>
                  </a:cxn>
                  <a:cxn ang="0">
                    <a:pos x="T2" y="T3"/>
                  </a:cxn>
                  <a:cxn ang="0">
                    <a:pos x="T4" y="T5"/>
                  </a:cxn>
                </a:cxnLst>
                <a:rect l="0" t="0" r="r" b="b"/>
                <a:pathLst>
                  <a:path w="7" h="10">
                    <a:moveTo>
                      <a:pt x="0" y="0"/>
                    </a:moveTo>
                    <a:lnTo>
                      <a:pt x="7"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5" name="Freeform 79"/>
              <p:cNvSpPr/>
              <p:nvPr/>
            </p:nvSpPr>
            <p:spPr bwMode="auto">
              <a:xfrm>
                <a:off x="2622" y="1168"/>
                <a:ext cx="33" cy="42"/>
              </a:xfrm>
              <a:custGeom>
                <a:avLst/>
                <a:gdLst>
                  <a:gd name="T0" fmla="*/ 11 w 14"/>
                  <a:gd name="T1" fmla="*/ 15 h 18"/>
                  <a:gd name="T2" fmla="*/ 0 w 14"/>
                  <a:gd name="T3" fmla="*/ 0 h 18"/>
                  <a:gd name="T4" fmla="*/ 11 w 14"/>
                  <a:gd name="T5" fmla="*/ 15 h 18"/>
                </a:gdLst>
                <a:ahLst/>
                <a:cxnLst>
                  <a:cxn ang="0">
                    <a:pos x="T0" y="T1"/>
                  </a:cxn>
                  <a:cxn ang="0">
                    <a:pos x="T2" y="T3"/>
                  </a:cxn>
                  <a:cxn ang="0">
                    <a:pos x="T4" y="T5"/>
                  </a:cxn>
                </a:cxnLst>
                <a:rect l="0" t="0" r="r" b="b"/>
                <a:pathLst>
                  <a:path w="14" h="18">
                    <a:moveTo>
                      <a:pt x="11" y="15"/>
                    </a:moveTo>
                    <a:cubicBezTo>
                      <a:pt x="14" y="18"/>
                      <a:pt x="5" y="6"/>
                      <a:pt x="0" y="0"/>
                    </a:cubicBezTo>
                    <a:cubicBezTo>
                      <a:pt x="3" y="4"/>
                      <a:pt x="6" y="9"/>
                      <a:pt x="11" y="1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6" name="Freeform 80"/>
              <p:cNvSpPr/>
              <p:nvPr/>
            </p:nvSpPr>
            <p:spPr bwMode="auto">
              <a:xfrm>
                <a:off x="2541" y="1659"/>
                <a:ext cx="24" cy="7"/>
              </a:xfrm>
              <a:custGeom>
                <a:avLst/>
                <a:gdLst>
                  <a:gd name="T0" fmla="*/ 10 w 10"/>
                  <a:gd name="T1" fmla="*/ 0 h 3"/>
                  <a:gd name="T2" fmla="*/ 9 w 10"/>
                  <a:gd name="T3" fmla="*/ 0 h 3"/>
                  <a:gd name="T4" fmla="*/ 0 w 10"/>
                  <a:gd name="T5" fmla="*/ 3 h 3"/>
                  <a:gd name="T6" fmla="*/ 1 w 10"/>
                  <a:gd name="T7" fmla="*/ 2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cubicBezTo>
                      <a:pt x="9" y="0"/>
                      <a:pt x="9" y="0"/>
                      <a:pt x="9" y="0"/>
                    </a:cubicBezTo>
                    <a:cubicBezTo>
                      <a:pt x="6" y="1"/>
                      <a:pt x="3" y="2"/>
                      <a:pt x="0" y="3"/>
                    </a:cubicBezTo>
                    <a:cubicBezTo>
                      <a:pt x="1" y="2"/>
                      <a:pt x="1" y="2"/>
                      <a:pt x="1" y="2"/>
                    </a:cubicBezTo>
                    <a:cubicBezTo>
                      <a:pt x="4" y="2"/>
                      <a:pt x="7" y="1"/>
                      <a:pt x="1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7" name="Freeform 81"/>
              <p:cNvSpPr/>
              <p:nvPr/>
            </p:nvSpPr>
            <p:spPr bwMode="auto">
              <a:xfrm>
                <a:off x="2721" y="1430"/>
                <a:ext cx="2" cy="42"/>
              </a:xfrm>
              <a:custGeom>
                <a:avLst/>
                <a:gdLst>
                  <a:gd name="T0" fmla="*/ 1 w 1"/>
                  <a:gd name="T1" fmla="*/ 18 h 18"/>
                  <a:gd name="T2" fmla="*/ 0 w 1"/>
                  <a:gd name="T3" fmla="*/ 0 h 18"/>
                  <a:gd name="T4" fmla="*/ 1 w 1"/>
                  <a:gd name="T5" fmla="*/ 16 h 18"/>
                  <a:gd name="T6" fmla="*/ 1 w 1"/>
                  <a:gd name="T7" fmla="*/ 18 h 18"/>
                </a:gdLst>
                <a:ahLst/>
                <a:cxnLst>
                  <a:cxn ang="0">
                    <a:pos x="T0" y="T1"/>
                  </a:cxn>
                  <a:cxn ang="0">
                    <a:pos x="T2" y="T3"/>
                  </a:cxn>
                  <a:cxn ang="0">
                    <a:pos x="T4" y="T5"/>
                  </a:cxn>
                  <a:cxn ang="0">
                    <a:pos x="T6" y="T7"/>
                  </a:cxn>
                </a:cxnLst>
                <a:rect l="0" t="0" r="r" b="b"/>
                <a:pathLst>
                  <a:path w="1" h="18">
                    <a:moveTo>
                      <a:pt x="1" y="18"/>
                    </a:moveTo>
                    <a:cubicBezTo>
                      <a:pt x="1" y="12"/>
                      <a:pt x="1" y="6"/>
                      <a:pt x="0" y="0"/>
                    </a:cubicBezTo>
                    <a:cubicBezTo>
                      <a:pt x="1" y="5"/>
                      <a:pt x="1" y="11"/>
                      <a:pt x="1" y="16"/>
                    </a:cubicBezTo>
                    <a:lnTo>
                      <a:pt x="1" y="18"/>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8" name="Freeform 82"/>
              <p:cNvSpPr/>
              <p:nvPr/>
            </p:nvSpPr>
            <p:spPr bwMode="auto">
              <a:xfrm>
                <a:off x="2442" y="1664"/>
                <a:ext cx="21" cy="2"/>
              </a:xfrm>
              <a:custGeom>
                <a:avLst/>
                <a:gdLst>
                  <a:gd name="T0" fmla="*/ 2 w 9"/>
                  <a:gd name="T1" fmla="*/ 0 h 1"/>
                  <a:gd name="T2" fmla="*/ 5 w 9"/>
                  <a:gd name="T3" fmla="*/ 1 h 1"/>
                  <a:gd name="T4" fmla="*/ 2 w 9"/>
                  <a:gd name="T5" fmla="*/ 0 h 1"/>
                </a:gdLst>
                <a:ahLst/>
                <a:cxnLst>
                  <a:cxn ang="0">
                    <a:pos x="T0" y="T1"/>
                  </a:cxn>
                  <a:cxn ang="0">
                    <a:pos x="T2" y="T3"/>
                  </a:cxn>
                  <a:cxn ang="0">
                    <a:pos x="T4" y="T5"/>
                  </a:cxn>
                </a:cxnLst>
                <a:rect l="0" t="0" r="r" b="b"/>
                <a:pathLst>
                  <a:path w="9" h="1">
                    <a:moveTo>
                      <a:pt x="2" y="0"/>
                    </a:moveTo>
                    <a:cubicBezTo>
                      <a:pt x="0" y="0"/>
                      <a:pt x="0" y="0"/>
                      <a:pt x="5" y="1"/>
                    </a:cubicBezTo>
                    <a:cubicBezTo>
                      <a:pt x="9" y="1"/>
                      <a:pt x="7" y="1"/>
                      <a:pt x="2"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9" name="Freeform 83"/>
              <p:cNvSpPr/>
              <p:nvPr/>
            </p:nvSpPr>
            <p:spPr bwMode="auto">
              <a:xfrm>
                <a:off x="2404" y="1661"/>
                <a:ext cx="38" cy="8"/>
              </a:xfrm>
              <a:custGeom>
                <a:avLst/>
                <a:gdLst>
                  <a:gd name="T0" fmla="*/ 16 w 16"/>
                  <a:gd name="T1" fmla="*/ 3 h 3"/>
                  <a:gd name="T2" fmla="*/ 0 w 16"/>
                  <a:gd name="T3" fmla="*/ 0 h 3"/>
                  <a:gd name="T4" fmla="*/ 16 w 16"/>
                  <a:gd name="T5" fmla="*/ 3 h 3"/>
                </a:gdLst>
                <a:ahLst/>
                <a:cxnLst>
                  <a:cxn ang="0">
                    <a:pos x="T0" y="T1"/>
                  </a:cxn>
                  <a:cxn ang="0">
                    <a:pos x="T2" y="T3"/>
                  </a:cxn>
                  <a:cxn ang="0">
                    <a:pos x="T4" y="T5"/>
                  </a:cxn>
                </a:cxnLst>
                <a:rect l="0" t="0" r="r" b="b"/>
                <a:pathLst>
                  <a:path w="16" h="3">
                    <a:moveTo>
                      <a:pt x="16" y="3"/>
                    </a:moveTo>
                    <a:cubicBezTo>
                      <a:pt x="11" y="2"/>
                      <a:pt x="5" y="1"/>
                      <a:pt x="0" y="0"/>
                    </a:cubicBezTo>
                    <a:cubicBezTo>
                      <a:pt x="5" y="1"/>
                      <a:pt x="11" y="2"/>
                      <a:pt x="16"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0" name="Freeform 84"/>
              <p:cNvSpPr/>
              <p:nvPr/>
            </p:nvSpPr>
            <p:spPr bwMode="auto">
              <a:xfrm>
                <a:off x="2416" y="1669"/>
                <a:ext cx="94" cy="7"/>
              </a:xfrm>
              <a:custGeom>
                <a:avLst/>
                <a:gdLst>
                  <a:gd name="T0" fmla="*/ 14 w 40"/>
                  <a:gd name="T1" fmla="*/ 2 h 3"/>
                  <a:gd name="T2" fmla="*/ 0 w 40"/>
                  <a:gd name="T3" fmla="*/ 0 h 3"/>
                  <a:gd name="T4" fmla="*/ 40 w 40"/>
                  <a:gd name="T5" fmla="*/ 3 h 3"/>
                  <a:gd name="T6" fmla="*/ 14 w 40"/>
                  <a:gd name="T7" fmla="*/ 2 h 3"/>
                </a:gdLst>
                <a:ahLst/>
                <a:cxnLst>
                  <a:cxn ang="0">
                    <a:pos x="T0" y="T1"/>
                  </a:cxn>
                  <a:cxn ang="0">
                    <a:pos x="T2" y="T3"/>
                  </a:cxn>
                  <a:cxn ang="0">
                    <a:pos x="T4" y="T5"/>
                  </a:cxn>
                  <a:cxn ang="0">
                    <a:pos x="T6" y="T7"/>
                  </a:cxn>
                </a:cxnLst>
                <a:rect l="0" t="0" r="r" b="b"/>
                <a:pathLst>
                  <a:path w="40" h="3">
                    <a:moveTo>
                      <a:pt x="14" y="2"/>
                    </a:moveTo>
                    <a:cubicBezTo>
                      <a:pt x="17" y="3"/>
                      <a:pt x="4" y="1"/>
                      <a:pt x="0" y="0"/>
                    </a:cubicBezTo>
                    <a:cubicBezTo>
                      <a:pt x="12" y="3"/>
                      <a:pt x="22" y="3"/>
                      <a:pt x="40" y="3"/>
                    </a:cubicBezTo>
                    <a:cubicBezTo>
                      <a:pt x="33" y="3"/>
                      <a:pt x="24" y="3"/>
                      <a:pt x="14"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1" name="Freeform 85"/>
              <p:cNvSpPr/>
              <p:nvPr/>
            </p:nvSpPr>
            <p:spPr bwMode="auto">
              <a:xfrm>
                <a:off x="2078" y="244"/>
                <a:ext cx="279" cy="390"/>
              </a:xfrm>
              <a:custGeom>
                <a:avLst/>
                <a:gdLst>
                  <a:gd name="T0" fmla="*/ 50 w 118"/>
                  <a:gd name="T1" fmla="*/ 121 h 165"/>
                  <a:gd name="T2" fmla="*/ 102 w 118"/>
                  <a:gd name="T3" fmla="*/ 53 h 165"/>
                  <a:gd name="T4" fmla="*/ 98 w 118"/>
                  <a:gd name="T5" fmla="*/ 59 h 165"/>
                  <a:gd name="T6" fmla="*/ 110 w 118"/>
                  <a:gd name="T7" fmla="*/ 33 h 165"/>
                  <a:gd name="T8" fmla="*/ 118 w 118"/>
                  <a:gd name="T9" fmla="*/ 7 h 165"/>
                  <a:gd name="T10" fmla="*/ 113 w 118"/>
                  <a:gd name="T11" fmla="*/ 22 h 165"/>
                  <a:gd name="T12" fmla="*/ 118 w 118"/>
                  <a:gd name="T13" fmla="*/ 0 h 165"/>
                  <a:gd name="T14" fmla="*/ 114 w 118"/>
                  <a:gd name="T15" fmla="*/ 17 h 165"/>
                  <a:gd name="T16" fmla="*/ 110 w 118"/>
                  <a:gd name="T17" fmla="*/ 24 h 165"/>
                  <a:gd name="T18" fmla="*/ 109 w 118"/>
                  <a:gd name="T19" fmla="*/ 27 h 165"/>
                  <a:gd name="T20" fmla="*/ 92 w 118"/>
                  <a:gd name="T21" fmla="*/ 59 h 165"/>
                  <a:gd name="T22" fmla="*/ 98 w 118"/>
                  <a:gd name="T23" fmla="*/ 48 h 165"/>
                  <a:gd name="T24" fmla="*/ 35 w 118"/>
                  <a:gd name="T25" fmla="*/ 130 h 165"/>
                  <a:gd name="T26" fmla="*/ 11 w 118"/>
                  <a:gd name="T27" fmla="*/ 154 h 165"/>
                  <a:gd name="T28" fmla="*/ 2 w 118"/>
                  <a:gd name="T29" fmla="*/ 164 h 165"/>
                  <a:gd name="T30" fmla="*/ 50 w 118"/>
                  <a:gd name="T31" fmla="*/ 12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65">
                    <a:moveTo>
                      <a:pt x="50" y="121"/>
                    </a:moveTo>
                    <a:cubicBezTo>
                      <a:pt x="69" y="101"/>
                      <a:pt x="92" y="73"/>
                      <a:pt x="102" y="53"/>
                    </a:cubicBezTo>
                    <a:cubicBezTo>
                      <a:pt x="101" y="55"/>
                      <a:pt x="97" y="61"/>
                      <a:pt x="98" y="59"/>
                    </a:cubicBezTo>
                    <a:cubicBezTo>
                      <a:pt x="108" y="42"/>
                      <a:pt x="109" y="37"/>
                      <a:pt x="110" y="33"/>
                    </a:cubicBezTo>
                    <a:cubicBezTo>
                      <a:pt x="111" y="29"/>
                      <a:pt x="113" y="26"/>
                      <a:pt x="118" y="7"/>
                    </a:cubicBezTo>
                    <a:cubicBezTo>
                      <a:pt x="117" y="12"/>
                      <a:pt x="115" y="17"/>
                      <a:pt x="113" y="22"/>
                    </a:cubicBezTo>
                    <a:cubicBezTo>
                      <a:pt x="114" y="19"/>
                      <a:pt x="117" y="10"/>
                      <a:pt x="118" y="0"/>
                    </a:cubicBezTo>
                    <a:cubicBezTo>
                      <a:pt x="117" y="5"/>
                      <a:pt x="116" y="11"/>
                      <a:pt x="114" y="17"/>
                    </a:cubicBezTo>
                    <a:cubicBezTo>
                      <a:pt x="115" y="11"/>
                      <a:pt x="112" y="18"/>
                      <a:pt x="110" y="24"/>
                    </a:cubicBezTo>
                    <a:cubicBezTo>
                      <a:pt x="110" y="24"/>
                      <a:pt x="110" y="25"/>
                      <a:pt x="109" y="27"/>
                    </a:cubicBezTo>
                    <a:cubicBezTo>
                      <a:pt x="105" y="37"/>
                      <a:pt x="103" y="41"/>
                      <a:pt x="92" y="59"/>
                    </a:cubicBezTo>
                    <a:cubicBezTo>
                      <a:pt x="92" y="59"/>
                      <a:pt x="96" y="53"/>
                      <a:pt x="98" y="48"/>
                    </a:cubicBezTo>
                    <a:cubicBezTo>
                      <a:pt x="89" y="71"/>
                      <a:pt x="54" y="111"/>
                      <a:pt x="35" y="130"/>
                    </a:cubicBezTo>
                    <a:cubicBezTo>
                      <a:pt x="21" y="143"/>
                      <a:pt x="19" y="146"/>
                      <a:pt x="11" y="154"/>
                    </a:cubicBezTo>
                    <a:cubicBezTo>
                      <a:pt x="0" y="164"/>
                      <a:pt x="1" y="165"/>
                      <a:pt x="2" y="164"/>
                    </a:cubicBezTo>
                    <a:cubicBezTo>
                      <a:pt x="12" y="156"/>
                      <a:pt x="25" y="146"/>
                      <a:pt x="50" y="12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2" name="Freeform 86"/>
              <p:cNvSpPr/>
              <p:nvPr/>
            </p:nvSpPr>
            <p:spPr bwMode="auto">
              <a:xfrm>
                <a:off x="2322" y="903"/>
                <a:ext cx="61" cy="33"/>
              </a:xfrm>
              <a:custGeom>
                <a:avLst/>
                <a:gdLst>
                  <a:gd name="T0" fmla="*/ 16 w 26"/>
                  <a:gd name="T1" fmla="*/ 9 h 14"/>
                  <a:gd name="T2" fmla="*/ 23 w 26"/>
                  <a:gd name="T3" fmla="*/ 12 h 14"/>
                  <a:gd name="T4" fmla="*/ 0 w 26"/>
                  <a:gd name="T5" fmla="*/ 0 h 14"/>
                  <a:gd name="T6" fmla="*/ 16 w 26"/>
                  <a:gd name="T7" fmla="*/ 9 h 14"/>
                </a:gdLst>
                <a:ahLst/>
                <a:cxnLst>
                  <a:cxn ang="0">
                    <a:pos x="T0" y="T1"/>
                  </a:cxn>
                  <a:cxn ang="0">
                    <a:pos x="T2" y="T3"/>
                  </a:cxn>
                  <a:cxn ang="0">
                    <a:pos x="T4" y="T5"/>
                  </a:cxn>
                  <a:cxn ang="0">
                    <a:pos x="T6" y="T7"/>
                  </a:cxn>
                </a:cxnLst>
                <a:rect l="0" t="0" r="r" b="b"/>
                <a:pathLst>
                  <a:path w="26" h="14">
                    <a:moveTo>
                      <a:pt x="16" y="9"/>
                    </a:moveTo>
                    <a:cubicBezTo>
                      <a:pt x="26" y="14"/>
                      <a:pt x="24" y="13"/>
                      <a:pt x="23" y="12"/>
                    </a:cubicBezTo>
                    <a:cubicBezTo>
                      <a:pt x="13" y="6"/>
                      <a:pt x="4" y="2"/>
                      <a:pt x="0" y="0"/>
                    </a:cubicBezTo>
                    <a:cubicBezTo>
                      <a:pt x="0" y="1"/>
                      <a:pt x="10" y="6"/>
                      <a:pt x="16" y="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3" name="Freeform 87"/>
              <p:cNvSpPr/>
              <p:nvPr/>
            </p:nvSpPr>
            <p:spPr bwMode="auto">
              <a:xfrm>
                <a:off x="2014" y="1484"/>
                <a:ext cx="24" cy="17"/>
              </a:xfrm>
              <a:custGeom>
                <a:avLst/>
                <a:gdLst>
                  <a:gd name="T0" fmla="*/ 10 w 10"/>
                  <a:gd name="T1" fmla="*/ 7 h 7"/>
                  <a:gd name="T2" fmla="*/ 0 w 10"/>
                  <a:gd name="T3" fmla="*/ 0 h 7"/>
                  <a:gd name="T4" fmla="*/ 10 w 10"/>
                  <a:gd name="T5" fmla="*/ 7 h 7"/>
                </a:gdLst>
                <a:ahLst/>
                <a:cxnLst>
                  <a:cxn ang="0">
                    <a:pos x="T0" y="T1"/>
                  </a:cxn>
                  <a:cxn ang="0">
                    <a:pos x="T2" y="T3"/>
                  </a:cxn>
                  <a:cxn ang="0">
                    <a:pos x="T4" y="T5"/>
                  </a:cxn>
                </a:cxnLst>
                <a:rect l="0" t="0" r="r" b="b"/>
                <a:pathLst>
                  <a:path w="10" h="7">
                    <a:moveTo>
                      <a:pt x="10" y="7"/>
                    </a:moveTo>
                    <a:cubicBezTo>
                      <a:pt x="6" y="4"/>
                      <a:pt x="3" y="2"/>
                      <a:pt x="0" y="0"/>
                    </a:cubicBezTo>
                    <a:cubicBezTo>
                      <a:pt x="3" y="2"/>
                      <a:pt x="6" y="4"/>
                      <a:pt x="10" y="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4" name="Freeform 88"/>
              <p:cNvSpPr/>
              <p:nvPr/>
            </p:nvSpPr>
            <p:spPr bwMode="auto">
              <a:xfrm>
                <a:off x="2740" y="1402"/>
                <a:ext cx="2" cy="23"/>
              </a:xfrm>
              <a:custGeom>
                <a:avLst/>
                <a:gdLst>
                  <a:gd name="T0" fmla="*/ 1 w 1"/>
                  <a:gd name="T1" fmla="*/ 7 h 10"/>
                  <a:gd name="T2" fmla="*/ 1 w 1"/>
                  <a:gd name="T3" fmla="*/ 10 h 10"/>
                  <a:gd name="T4" fmla="*/ 0 w 1"/>
                  <a:gd name="T5" fmla="*/ 0 h 10"/>
                  <a:gd name="T6" fmla="*/ 1 w 1"/>
                  <a:gd name="T7" fmla="*/ 7 h 10"/>
                </a:gdLst>
                <a:ahLst/>
                <a:cxnLst>
                  <a:cxn ang="0">
                    <a:pos x="T0" y="T1"/>
                  </a:cxn>
                  <a:cxn ang="0">
                    <a:pos x="T2" y="T3"/>
                  </a:cxn>
                  <a:cxn ang="0">
                    <a:pos x="T4" y="T5"/>
                  </a:cxn>
                  <a:cxn ang="0">
                    <a:pos x="T6" y="T7"/>
                  </a:cxn>
                </a:cxnLst>
                <a:rect l="0" t="0" r="r" b="b"/>
                <a:pathLst>
                  <a:path w="1" h="10">
                    <a:moveTo>
                      <a:pt x="1" y="7"/>
                    </a:moveTo>
                    <a:cubicBezTo>
                      <a:pt x="1" y="10"/>
                      <a:pt x="1" y="10"/>
                      <a:pt x="1" y="10"/>
                    </a:cubicBezTo>
                    <a:cubicBezTo>
                      <a:pt x="0" y="0"/>
                      <a:pt x="0" y="0"/>
                      <a:pt x="0" y="0"/>
                    </a:cubicBezTo>
                    <a:cubicBezTo>
                      <a:pt x="0" y="1"/>
                      <a:pt x="0" y="4"/>
                      <a:pt x="1" y="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5" name="Freeform 89"/>
              <p:cNvSpPr/>
              <p:nvPr/>
            </p:nvSpPr>
            <p:spPr bwMode="auto">
              <a:xfrm>
                <a:off x="2740" y="1484"/>
                <a:ext cx="2" cy="22"/>
              </a:xfrm>
              <a:custGeom>
                <a:avLst/>
                <a:gdLst>
                  <a:gd name="T0" fmla="*/ 0 w 1"/>
                  <a:gd name="T1" fmla="*/ 9 h 9"/>
                  <a:gd name="T2" fmla="*/ 0 w 1"/>
                  <a:gd name="T3" fmla="*/ 9 h 9"/>
                  <a:gd name="T4" fmla="*/ 1 w 1"/>
                  <a:gd name="T5" fmla="*/ 0 h 9"/>
                  <a:gd name="T6" fmla="*/ 0 w 1"/>
                  <a:gd name="T7" fmla="*/ 9 h 9"/>
                </a:gdLst>
                <a:ahLst/>
                <a:cxnLst>
                  <a:cxn ang="0">
                    <a:pos x="T0" y="T1"/>
                  </a:cxn>
                  <a:cxn ang="0">
                    <a:pos x="T2" y="T3"/>
                  </a:cxn>
                  <a:cxn ang="0">
                    <a:pos x="T4" y="T5"/>
                  </a:cxn>
                  <a:cxn ang="0">
                    <a:pos x="T6" y="T7"/>
                  </a:cxn>
                </a:cxnLst>
                <a:rect l="0" t="0" r="r" b="b"/>
                <a:pathLst>
                  <a:path w="1" h="9">
                    <a:moveTo>
                      <a:pt x="0" y="9"/>
                    </a:moveTo>
                    <a:cubicBezTo>
                      <a:pt x="0" y="9"/>
                      <a:pt x="0" y="9"/>
                      <a:pt x="0" y="9"/>
                    </a:cubicBezTo>
                    <a:cubicBezTo>
                      <a:pt x="0" y="6"/>
                      <a:pt x="1" y="3"/>
                      <a:pt x="1" y="0"/>
                    </a:cubicBezTo>
                    <a:cubicBezTo>
                      <a:pt x="1" y="4"/>
                      <a:pt x="0" y="7"/>
                      <a:pt x="0" y="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6" name="Freeform 90"/>
              <p:cNvSpPr/>
              <p:nvPr/>
            </p:nvSpPr>
            <p:spPr bwMode="auto">
              <a:xfrm>
                <a:off x="2737" y="1347"/>
                <a:ext cx="17" cy="189"/>
              </a:xfrm>
              <a:custGeom>
                <a:avLst/>
                <a:gdLst>
                  <a:gd name="T0" fmla="*/ 5 w 7"/>
                  <a:gd name="T1" fmla="*/ 54 h 80"/>
                  <a:gd name="T2" fmla="*/ 0 w 7"/>
                  <a:gd name="T3" fmla="*/ 80 h 80"/>
                  <a:gd name="T4" fmla="*/ 7 w 7"/>
                  <a:gd name="T5" fmla="*/ 48 h 80"/>
                  <a:gd name="T6" fmla="*/ 1 w 7"/>
                  <a:gd name="T7" fmla="*/ 5 h 80"/>
                  <a:gd name="T8" fmla="*/ 1 w 7"/>
                  <a:gd name="T9" fmla="*/ 10 h 80"/>
                  <a:gd name="T10" fmla="*/ 5 w 7"/>
                  <a:gd name="T11" fmla="*/ 54 h 80"/>
                </a:gdLst>
                <a:ahLst/>
                <a:cxnLst>
                  <a:cxn ang="0">
                    <a:pos x="T0" y="T1"/>
                  </a:cxn>
                  <a:cxn ang="0">
                    <a:pos x="T2" y="T3"/>
                  </a:cxn>
                  <a:cxn ang="0">
                    <a:pos x="T4" y="T5"/>
                  </a:cxn>
                  <a:cxn ang="0">
                    <a:pos x="T6" y="T7"/>
                  </a:cxn>
                  <a:cxn ang="0">
                    <a:pos x="T8" y="T9"/>
                  </a:cxn>
                  <a:cxn ang="0">
                    <a:pos x="T10" y="T11"/>
                  </a:cxn>
                </a:cxnLst>
                <a:rect l="0" t="0" r="r" b="b"/>
                <a:pathLst>
                  <a:path w="7" h="80">
                    <a:moveTo>
                      <a:pt x="5" y="54"/>
                    </a:moveTo>
                    <a:cubicBezTo>
                      <a:pt x="4" y="63"/>
                      <a:pt x="3" y="72"/>
                      <a:pt x="0" y="80"/>
                    </a:cubicBezTo>
                    <a:cubicBezTo>
                      <a:pt x="6" y="57"/>
                      <a:pt x="4" y="67"/>
                      <a:pt x="7" y="48"/>
                    </a:cubicBezTo>
                    <a:cubicBezTo>
                      <a:pt x="7" y="37"/>
                      <a:pt x="5" y="17"/>
                      <a:pt x="1" y="5"/>
                    </a:cubicBezTo>
                    <a:cubicBezTo>
                      <a:pt x="0" y="0"/>
                      <a:pt x="0" y="1"/>
                      <a:pt x="1" y="10"/>
                    </a:cubicBezTo>
                    <a:cubicBezTo>
                      <a:pt x="5" y="25"/>
                      <a:pt x="4" y="57"/>
                      <a:pt x="5" y="5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7" name="Freeform 91"/>
              <p:cNvSpPr/>
              <p:nvPr/>
            </p:nvSpPr>
            <p:spPr bwMode="auto">
              <a:xfrm>
                <a:off x="2352" y="284"/>
                <a:ext cx="5" cy="10"/>
              </a:xfrm>
              <a:custGeom>
                <a:avLst/>
                <a:gdLst>
                  <a:gd name="T0" fmla="*/ 5 w 5"/>
                  <a:gd name="T1" fmla="*/ 0 h 10"/>
                  <a:gd name="T2" fmla="*/ 0 w 5"/>
                  <a:gd name="T3" fmla="*/ 10 h 10"/>
                  <a:gd name="T4" fmla="*/ 3 w 5"/>
                  <a:gd name="T5" fmla="*/ 5 h 10"/>
                  <a:gd name="T6" fmla="*/ 5 w 5"/>
                  <a:gd name="T7" fmla="*/ 0 h 10"/>
                </a:gdLst>
                <a:ahLst/>
                <a:cxnLst>
                  <a:cxn ang="0">
                    <a:pos x="T0" y="T1"/>
                  </a:cxn>
                  <a:cxn ang="0">
                    <a:pos x="T2" y="T3"/>
                  </a:cxn>
                  <a:cxn ang="0">
                    <a:pos x="T4" y="T5"/>
                  </a:cxn>
                  <a:cxn ang="0">
                    <a:pos x="T6" y="T7"/>
                  </a:cxn>
                </a:cxnLst>
                <a:rect l="0" t="0" r="r" b="b"/>
                <a:pathLst>
                  <a:path w="5" h="10">
                    <a:moveTo>
                      <a:pt x="5" y="0"/>
                    </a:moveTo>
                    <a:lnTo>
                      <a:pt x="0" y="10"/>
                    </a:lnTo>
                    <a:lnTo>
                      <a:pt x="3" y="5"/>
                    </a:lnTo>
                    <a:lnTo>
                      <a:pt x="5"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8" name="Freeform 92"/>
              <p:cNvSpPr/>
              <p:nvPr/>
            </p:nvSpPr>
            <p:spPr bwMode="auto">
              <a:xfrm>
                <a:off x="2747" y="1475"/>
                <a:ext cx="0" cy="9"/>
              </a:xfrm>
              <a:custGeom>
                <a:avLst/>
                <a:gdLst>
                  <a:gd name="T0" fmla="*/ 5 h 9"/>
                  <a:gd name="T1" fmla="*/ 0 h 9"/>
                  <a:gd name="T2" fmla="*/ 9 h 9"/>
                  <a:gd name="T3" fmla="*/ 5 h 9"/>
                </a:gdLst>
                <a:ahLst/>
                <a:cxnLst>
                  <a:cxn ang="0">
                    <a:pos x="0" y="T0"/>
                  </a:cxn>
                  <a:cxn ang="0">
                    <a:pos x="0" y="T1"/>
                  </a:cxn>
                  <a:cxn ang="0">
                    <a:pos x="0" y="T2"/>
                  </a:cxn>
                  <a:cxn ang="0">
                    <a:pos x="0" y="T3"/>
                  </a:cxn>
                </a:cxnLst>
                <a:rect l="0" t="0" r="r" b="b"/>
                <a:pathLst>
                  <a:path h="9">
                    <a:moveTo>
                      <a:pt x="0" y="5"/>
                    </a:moveTo>
                    <a:lnTo>
                      <a:pt x="0" y="0"/>
                    </a:lnTo>
                    <a:lnTo>
                      <a:pt x="0" y="9"/>
                    </a:lnTo>
                    <a:lnTo>
                      <a:pt x="0" y="5"/>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9" name="Freeform 93"/>
              <p:cNvSpPr/>
              <p:nvPr/>
            </p:nvSpPr>
            <p:spPr bwMode="auto">
              <a:xfrm>
                <a:off x="2749" y="1402"/>
                <a:ext cx="5" cy="18"/>
              </a:xfrm>
              <a:custGeom>
                <a:avLst/>
                <a:gdLst>
                  <a:gd name="T0" fmla="*/ 0 w 5"/>
                  <a:gd name="T1" fmla="*/ 0 h 18"/>
                  <a:gd name="T2" fmla="*/ 5 w 5"/>
                  <a:gd name="T3" fmla="*/ 18 h 18"/>
                  <a:gd name="T4" fmla="*/ 0 w 5"/>
                  <a:gd name="T5" fmla="*/ 0 h 18"/>
                </a:gdLst>
                <a:ahLst/>
                <a:cxnLst>
                  <a:cxn ang="0">
                    <a:pos x="T0" y="T1"/>
                  </a:cxn>
                  <a:cxn ang="0">
                    <a:pos x="T2" y="T3"/>
                  </a:cxn>
                  <a:cxn ang="0">
                    <a:pos x="T4" y="T5"/>
                  </a:cxn>
                </a:cxnLst>
                <a:rect l="0" t="0" r="r" b="b"/>
                <a:pathLst>
                  <a:path w="5" h="18">
                    <a:moveTo>
                      <a:pt x="0" y="0"/>
                    </a:moveTo>
                    <a:lnTo>
                      <a:pt x="5" y="18"/>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0" name="Freeform 94"/>
              <p:cNvSpPr/>
              <p:nvPr/>
            </p:nvSpPr>
            <p:spPr bwMode="auto">
              <a:xfrm>
                <a:off x="2350" y="249"/>
                <a:ext cx="12" cy="42"/>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cubicBezTo>
                      <a:pt x="2" y="12"/>
                      <a:pt x="3" y="6"/>
                      <a:pt x="5" y="0"/>
                    </a:cubicBezTo>
                    <a:cubicBezTo>
                      <a:pt x="3" y="6"/>
                      <a:pt x="2" y="12"/>
                      <a:pt x="0" y="18"/>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1" name="Freeform 95"/>
              <p:cNvSpPr/>
              <p:nvPr/>
            </p:nvSpPr>
            <p:spPr bwMode="auto">
              <a:xfrm>
                <a:off x="2366" y="190"/>
                <a:ext cx="3" cy="23"/>
              </a:xfrm>
              <a:custGeom>
                <a:avLst/>
                <a:gdLst>
                  <a:gd name="T0" fmla="*/ 1 w 1"/>
                  <a:gd name="T1" fmla="*/ 0 h 10"/>
                  <a:gd name="T2" fmla="*/ 0 w 1"/>
                  <a:gd name="T3" fmla="*/ 10 h 10"/>
                  <a:gd name="T4" fmla="*/ 1 w 1"/>
                  <a:gd name="T5" fmla="*/ 7 h 10"/>
                  <a:gd name="T6" fmla="*/ 1 w 1"/>
                  <a:gd name="T7" fmla="*/ 0 h 10"/>
                </a:gdLst>
                <a:ahLst/>
                <a:cxnLst>
                  <a:cxn ang="0">
                    <a:pos x="T0" y="T1"/>
                  </a:cxn>
                  <a:cxn ang="0">
                    <a:pos x="T2" y="T3"/>
                  </a:cxn>
                  <a:cxn ang="0">
                    <a:pos x="T4" y="T5"/>
                  </a:cxn>
                  <a:cxn ang="0">
                    <a:pos x="T6" y="T7"/>
                  </a:cxn>
                </a:cxnLst>
                <a:rect l="0" t="0" r="r" b="b"/>
                <a:pathLst>
                  <a:path w="1" h="10">
                    <a:moveTo>
                      <a:pt x="1" y="0"/>
                    </a:moveTo>
                    <a:cubicBezTo>
                      <a:pt x="1" y="4"/>
                      <a:pt x="1" y="7"/>
                      <a:pt x="0" y="10"/>
                    </a:cubicBezTo>
                    <a:cubicBezTo>
                      <a:pt x="1" y="7"/>
                      <a:pt x="1" y="7"/>
                      <a:pt x="1" y="7"/>
                    </a:cubicBezTo>
                    <a:lnTo>
                      <a:pt x="1"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2" name="Freeform 96"/>
              <p:cNvSpPr/>
              <p:nvPr/>
            </p:nvSpPr>
            <p:spPr bwMode="auto">
              <a:xfrm>
                <a:off x="2359" y="110"/>
                <a:ext cx="5" cy="21"/>
              </a:xfrm>
              <a:custGeom>
                <a:avLst/>
                <a:gdLst>
                  <a:gd name="T0" fmla="*/ 1 w 2"/>
                  <a:gd name="T1" fmla="*/ 4 h 9"/>
                  <a:gd name="T2" fmla="*/ 1 w 2"/>
                  <a:gd name="T3" fmla="*/ 6 h 9"/>
                  <a:gd name="T4" fmla="*/ 1 w 2"/>
                  <a:gd name="T5" fmla="*/ 4 h 9"/>
                </a:gdLst>
                <a:ahLst/>
                <a:cxnLst>
                  <a:cxn ang="0">
                    <a:pos x="T0" y="T1"/>
                  </a:cxn>
                  <a:cxn ang="0">
                    <a:pos x="T2" y="T3"/>
                  </a:cxn>
                  <a:cxn ang="0">
                    <a:pos x="T4" y="T5"/>
                  </a:cxn>
                </a:cxnLst>
                <a:rect l="0" t="0" r="r" b="b"/>
                <a:pathLst>
                  <a:path w="2" h="9">
                    <a:moveTo>
                      <a:pt x="1" y="4"/>
                    </a:moveTo>
                    <a:cubicBezTo>
                      <a:pt x="0" y="0"/>
                      <a:pt x="1" y="4"/>
                      <a:pt x="1" y="6"/>
                    </a:cubicBezTo>
                    <a:cubicBezTo>
                      <a:pt x="1" y="7"/>
                      <a:pt x="2" y="9"/>
                      <a:pt x="1" y="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3" name="Freeform 97"/>
              <p:cNvSpPr/>
              <p:nvPr/>
            </p:nvSpPr>
            <p:spPr bwMode="auto">
              <a:xfrm>
                <a:off x="2348" y="261"/>
                <a:ext cx="4" cy="1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3"/>
                      <a:pt x="2"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4" name="Freeform 98"/>
              <p:cNvSpPr/>
              <p:nvPr/>
            </p:nvSpPr>
            <p:spPr bwMode="auto">
              <a:xfrm>
                <a:off x="2319" y="291"/>
                <a:ext cx="19" cy="50"/>
              </a:xfrm>
              <a:custGeom>
                <a:avLst/>
                <a:gdLst>
                  <a:gd name="T0" fmla="*/ 8 w 8"/>
                  <a:gd name="T1" fmla="*/ 0 h 21"/>
                  <a:gd name="T2" fmla="*/ 0 w 8"/>
                  <a:gd name="T3" fmla="*/ 21 h 21"/>
                  <a:gd name="T4" fmla="*/ 8 w 8"/>
                  <a:gd name="T5" fmla="*/ 0 h 21"/>
                </a:gdLst>
                <a:ahLst/>
                <a:cxnLst>
                  <a:cxn ang="0">
                    <a:pos x="T0" y="T1"/>
                  </a:cxn>
                  <a:cxn ang="0">
                    <a:pos x="T2" y="T3"/>
                  </a:cxn>
                  <a:cxn ang="0">
                    <a:pos x="T4" y="T5"/>
                  </a:cxn>
                </a:cxnLst>
                <a:rect l="0" t="0" r="r" b="b"/>
                <a:pathLst>
                  <a:path w="8" h="21">
                    <a:moveTo>
                      <a:pt x="8" y="0"/>
                    </a:moveTo>
                    <a:cubicBezTo>
                      <a:pt x="6" y="9"/>
                      <a:pt x="1" y="18"/>
                      <a:pt x="0" y="21"/>
                    </a:cubicBezTo>
                    <a:cubicBezTo>
                      <a:pt x="4" y="14"/>
                      <a:pt x="8" y="3"/>
                      <a:pt x="8"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5" name="Freeform 99"/>
              <p:cNvSpPr/>
              <p:nvPr/>
            </p:nvSpPr>
            <p:spPr bwMode="auto">
              <a:xfrm>
                <a:off x="2355" y="110"/>
                <a:ext cx="7" cy="33"/>
              </a:xfrm>
              <a:custGeom>
                <a:avLst/>
                <a:gdLst>
                  <a:gd name="T0" fmla="*/ 3 w 3"/>
                  <a:gd name="T1" fmla="*/ 14 h 14"/>
                  <a:gd name="T2" fmla="*/ 0 w 3"/>
                  <a:gd name="T3" fmla="*/ 0 h 14"/>
                  <a:gd name="T4" fmla="*/ 3 w 3"/>
                  <a:gd name="T5" fmla="*/ 14 h 14"/>
                </a:gdLst>
                <a:ahLst/>
                <a:cxnLst>
                  <a:cxn ang="0">
                    <a:pos x="T0" y="T1"/>
                  </a:cxn>
                  <a:cxn ang="0">
                    <a:pos x="T2" y="T3"/>
                  </a:cxn>
                  <a:cxn ang="0">
                    <a:pos x="T4" y="T5"/>
                  </a:cxn>
                </a:cxnLst>
                <a:rect l="0" t="0" r="r" b="b"/>
                <a:pathLst>
                  <a:path w="3" h="14">
                    <a:moveTo>
                      <a:pt x="3" y="14"/>
                    </a:moveTo>
                    <a:cubicBezTo>
                      <a:pt x="2" y="9"/>
                      <a:pt x="1" y="4"/>
                      <a:pt x="0" y="0"/>
                    </a:cubicBezTo>
                    <a:cubicBezTo>
                      <a:pt x="1" y="4"/>
                      <a:pt x="2" y="9"/>
                      <a:pt x="3" y="1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6" name="Freeform 100"/>
              <p:cNvSpPr/>
              <p:nvPr/>
            </p:nvSpPr>
            <p:spPr bwMode="auto">
              <a:xfrm>
                <a:off x="2352" y="232"/>
                <a:ext cx="5" cy="24"/>
              </a:xfrm>
              <a:custGeom>
                <a:avLst/>
                <a:gdLst>
                  <a:gd name="T0" fmla="*/ 2 w 2"/>
                  <a:gd name="T1" fmla="*/ 0 h 10"/>
                  <a:gd name="T2" fmla="*/ 1 w 2"/>
                  <a:gd name="T3" fmla="*/ 6 h 10"/>
                  <a:gd name="T4" fmla="*/ 0 w 2"/>
                  <a:gd name="T5" fmla="*/ 10 h 10"/>
                  <a:gd name="T6" fmla="*/ 2 w 2"/>
                  <a:gd name="T7" fmla="*/ 3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cubicBezTo>
                      <a:pt x="1" y="6"/>
                      <a:pt x="1" y="6"/>
                      <a:pt x="1" y="6"/>
                    </a:cubicBezTo>
                    <a:cubicBezTo>
                      <a:pt x="1" y="7"/>
                      <a:pt x="0" y="9"/>
                      <a:pt x="0" y="10"/>
                    </a:cubicBezTo>
                    <a:cubicBezTo>
                      <a:pt x="1" y="8"/>
                      <a:pt x="1" y="5"/>
                      <a:pt x="2" y="3"/>
                    </a:cubicBez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7" name="Freeform 101"/>
              <p:cNvSpPr/>
              <p:nvPr/>
            </p:nvSpPr>
            <p:spPr bwMode="auto">
              <a:xfrm>
                <a:off x="2579" y="1676"/>
                <a:ext cx="64" cy="28"/>
              </a:xfrm>
              <a:custGeom>
                <a:avLst/>
                <a:gdLst>
                  <a:gd name="T0" fmla="*/ 7 w 27"/>
                  <a:gd name="T1" fmla="*/ 9 h 12"/>
                  <a:gd name="T2" fmla="*/ 13 w 27"/>
                  <a:gd name="T3" fmla="*/ 8 h 12"/>
                  <a:gd name="T4" fmla="*/ 27 w 27"/>
                  <a:gd name="T5" fmla="*/ 0 h 12"/>
                  <a:gd name="T6" fmla="*/ 7 w 27"/>
                  <a:gd name="T7" fmla="*/ 9 h 12"/>
                </a:gdLst>
                <a:ahLst/>
                <a:cxnLst>
                  <a:cxn ang="0">
                    <a:pos x="T0" y="T1"/>
                  </a:cxn>
                  <a:cxn ang="0">
                    <a:pos x="T2" y="T3"/>
                  </a:cxn>
                  <a:cxn ang="0">
                    <a:pos x="T4" y="T5"/>
                  </a:cxn>
                  <a:cxn ang="0">
                    <a:pos x="T6" y="T7"/>
                  </a:cxn>
                </a:cxnLst>
                <a:rect l="0" t="0" r="r" b="b"/>
                <a:pathLst>
                  <a:path w="27" h="12">
                    <a:moveTo>
                      <a:pt x="7" y="9"/>
                    </a:moveTo>
                    <a:cubicBezTo>
                      <a:pt x="0" y="12"/>
                      <a:pt x="6" y="11"/>
                      <a:pt x="13" y="8"/>
                    </a:cubicBezTo>
                    <a:cubicBezTo>
                      <a:pt x="20" y="5"/>
                      <a:pt x="27" y="0"/>
                      <a:pt x="27" y="0"/>
                    </a:cubicBezTo>
                    <a:cubicBezTo>
                      <a:pt x="23" y="2"/>
                      <a:pt x="15" y="6"/>
                      <a:pt x="7" y="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8" name="Freeform 102"/>
              <p:cNvSpPr/>
              <p:nvPr/>
            </p:nvSpPr>
            <p:spPr bwMode="auto">
              <a:xfrm>
                <a:off x="2513" y="1706"/>
                <a:ext cx="49" cy="7"/>
              </a:xfrm>
              <a:custGeom>
                <a:avLst/>
                <a:gdLst>
                  <a:gd name="T0" fmla="*/ 2 w 21"/>
                  <a:gd name="T1" fmla="*/ 2 h 3"/>
                  <a:gd name="T2" fmla="*/ 19 w 21"/>
                  <a:gd name="T3" fmla="*/ 0 h 3"/>
                  <a:gd name="T4" fmla="*/ 2 w 21"/>
                  <a:gd name="T5" fmla="*/ 2 h 3"/>
                </a:gdLst>
                <a:ahLst/>
                <a:cxnLst>
                  <a:cxn ang="0">
                    <a:pos x="T0" y="T1"/>
                  </a:cxn>
                  <a:cxn ang="0">
                    <a:pos x="T2" y="T3"/>
                  </a:cxn>
                  <a:cxn ang="0">
                    <a:pos x="T4" y="T5"/>
                  </a:cxn>
                </a:cxnLst>
                <a:rect l="0" t="0" r="r" b="b"/>
                <a:pathLst>
                  <a:path w="21" h="3">
                    <a:moveTo>
                      <a:pt x="2" y="2"/>
                    </a:moveTo>
                    <a:cubicBezTo>
                      <a:pt x="0" y="3"/>
                      <a:pt x="21" y="0"/>
                      <a:pt x="19" y="0"/>
                    </a:cubicBezTo>
                    <a:cubicBezTo>
                      <a:pt x="12" y="1"/>
                      <a:pt x="7" y="2"/>
                      <a:pt x="2"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9" name="Freeform 103"/>
              <p:cNvSpPr/>
              <p:nvPr/>
            </p:nvSpPr>
            <p:spPr bwMode="auto">
              <a:xfrm>
                <a:off x="2558" y="1702"/>
                <a:ext cx="35" cy="9"/>
              </a:xfrm>
              <a:custGeom>
                <a:avLst/>
                <a:gdLst>
                  <a:gd name="T0" fmla="*/ 0 w 15"/>
                  <a:gd name="T1" fmla="*/ 4 h 4"/>
                  <a:gd name="T2" fmla="*/ 15 w 15"/>
                  <a:gd name="T3" fmla="*/ 0 h 4"/>
                  <a:gd name="T4" fmla="*/ 0 w 15"/>
                  <a:gd name="T5" fmla="*/ 4 h 4"/>
                </a:gdLst>
                <a:ahLst/>
                <a:cxnLst>
                  <a:cxn ang="0">
                    <a:pos x="T0" y="T1"/>
                  </a:cxn>
                  <a:cxn ang="0">
                    <a:pos x="T2" y="T3"/>
                  </a:cxn>
                  <a:cxn ang="0">
                    <a:pos x="T4" y="T5"/>
                  </a:cxn>
                </a:cxnLst>
                <a:rect l="0" t="0" r="r" b="b"/>
                <a:pathLst>
                  <a:path w="15" h="4">
                    <a:moveTo>
                      <a:pt x="0" y="4"/>
                    </a:moveTo>
                    <a:cubicBezTo>
                      <a:pt x="0" y="4"/>
                      <a:pt x="9" y="3"/>
                      <a:pt x="15" y="0"/>
                    </a:cubicBezTo>
                    <a:cubicBezTo>
                      <a:pt x="9" y="2"/>
                      <a:pt x="8" y="2"/>
                      <a:pt x="0" y="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0" name="Freeform 104"/>
              <p:cNvSpPr/>
              <p:nvPr/>
            </p:nvSpPr>
            <p:spPr bwMode="auto">
              <a:xfrm>
                <a:off x="2577" y="1671"/>
                <a:ext cx="96" cy="47"/>
              </a:xfrm>
              <a:custGeom>
                <a:avLst/>
                <a:gdLst>
                  <a:gd name="T0" fmla="*/ 0 w 41"/>
                  <a:gd name="T1" fmla="*/ 20 h 20"/>
                  <a:gd name="T2" fmla="*/ 41 w 41"/>
                  <a:gd name="T3" fmla="*/ 0 h 20"/>
                  <a:gd name="T4" fmla="*/ 0 w 41"/>
                  <a:gd name="T5" fmla="*/ 20 h 20"/>
                </a:gdLst>
                <a:ahLst/>
                <a:cxnLst>
                  <a:cxn ang="0">
                    <a:pos x="T0" y="T1"/>
                  </a:cxn>
                  <a:cxn ang="0">
                    <a:pos x="T2" y="T3"/>
                  </a:cxn>
                  <a:cxn ang="0">
                    <a:pos x="T4" y="T5"/>
                  </a:cxn>
                </a:cxnLst>
                <a:rect l="0" t="0" r="r" b="b"/>
                <a:pathLst>
                  <a:path w="41" h="20">
                    <a:moveTo>
                      <a:pt x="0" y="20"/>
                    </a:moveTo>
                    <a:cubicBezTo>
                      <a:pt x="19" y="14"/>
                      <a:pt x="23" y="14"/>
                      <a:pt x="41" y="0"/>
                    </a:cubicBezTo>
                    <a:cubicBezTo>
                      <a:pt x="34" y="6"/>
                      <a:pt x="18" y="16"/>
                      <a:pt x="0" y="2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1" name="Freeform 105"/>
              <p:cNvSpPr/>
              <p:nvPr/>
            </p:nvSpPr>
            <p:spPr bwMode="auto">
              <a:xfrm>
                <a:off x="2598" y="1706"/>
                <a:ext cx="21" cy="7"/>
              </a:xfrm>
              <a:custGeom>
                <a:avLst/>
                <a:gdLst>
                  <a:gd name="T0" fmla="*/ 0 w 9"/>
                  <a:gd name="T1" fmla="*/ 3 h 3"/>
                  <a:gd name="T2" fmla="*/ 9 w 9"/>
                  <a:gd name="T3" fmla="*/ 0 h 3"/>
                  <a:gd name="T4" fmla="*/ 0 w 9"/>
                  <a:gd name="T5" fmla="*/ 3 h 3"/>
                </a:gdLst>
                <a:ahLst/>
                <a:cxnLst>
                  <a:cxn ang="0">
                    <a:pos x="T0" y="T1"/>
                  </a:cxn>
                  <a:cxn ang="0">
                    <a:pos x="T2" y="T3"/>
                  </a:cxn>
                  <a:cxn ang="0">
                    <a:pos x="T4" y="T5"/>
                  </a:cxn>
                </a:cxnLst>
                <a:rect l="0" t="0" r="r" b="b"/>
                <a:pathLst>
                  <a:path w="9" h="3">
                    <a:moveTo>
                      <a:pt x="0" y="3"/>
                    </a:moveTo>
                    <a:cubicBezTo>
                      <a:pt x="2" y="3"/>
                      <a:pt x="3" y="3"/>
                      <a:pt x="9" y="0"/>
                    </a:cubicBezTo>
                    <a:cubicBezTo>
                      <a:pt x="6" y="1"/>
                      <a:pt x="3" y="3"/>
                      <a:pt x="0"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2" name="Freeform 106"/>
              <p:cNvSpPr/>
              <p:nvPr/>
            </p:nvSpPr>
            <p:spPr bwMode="auto">
              <a:xfrm>
                <a:off x="2555" y="1720"/>
                <a:ext cx="22" cy="5"/>
              </a:xfrm>
              <a:custGeom>
                <a:avLst/>
                <a:gdLst>
                  <a:gd name="T0" fmla="*/ 0 w 9"/>
                  <a:gd name="T1" fmla="*/ 2 h 2"/>
                  <a:gd name="T2" fmla="*/ 9 w 9"/>
                  <a:gd name="T3" fmla="*/ 0 h 2"/>
                  <a:gd name="T4" fmla="*/ 3 w 9"/>
                  <a:gd name="T5" fmla="*/ 1 h 2"/>
                  <a:gd name="T6" fmla="*/ 0 w 9"/>
                  <a:gd name="T7" fmla="*/ 2 h 2"/>
                </a:gdLst>
                <a:ahLst/>
                <a:cxnLst>
                  <a:cxn ang="0">
                    <a:pos x="T0" y="T1"/>
                  </a:cxn>
                  <a:cxn ang="0">
                    <a:pos x="T2" y="T3"/>
                  </a:cxn>
                  <a:cxn ang="0">
                    <a:pos x="T4" y="T5"/>
                  </a:cxn>
                  <a:cxn ang="0">
                    <a:pos x="T6" y="T7"/>
                  </a:cxn>
                </a:cxnLst>
                <a:rect l="0" t="0" r="r" b="b"/>
                <a:pathLst>
                  <a:path w="9" h="2">
                    <a:moveTo>
                      <a:pt x="0" y="2"/>
                    </a:moveTo>
                    <a:cubicBezTo>
                      <a:pt x="3" y="1"/>
                      <a:pt x="6" y="0"/>
                      <a:pt x="9" y="0"/>
                    </a:cubicBezTo>
                    <a:cubicBezTo>
                      <a:pt x="3" y="1"/>
                      <a:pt x="3" y="1"/>
                      <a:pt x="3" y="1"/>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3" name="Freeform 107"/>
              <p:cNvSpPr/>
              <p:nvPr/>
            </p:nvSpPr>
            <p:spPr bwMode="auto">
              <a:xfrm>
                <a:off x="2536" y="1723"/>
                <a:ext cx="29" cy="5"/>
              </a:xfrm>
              <a:custGeom>
                <a:avLst/>
                <a:gdLst>
                  <a:gd name="T0" fmla="*/ 0 w 12"/>
                  <a:gd name="T1" fmla="*/ 2 h 2"/>
                  <a:gd name="T2" fmla="*/ 12 w 12"/>
                  <a:gd name="T3" fmla="*/ 0 h 2"/>
                  <a:gd name="T4" fmla="*/ 2 w 12"/>
                  <a:gd name="T5" fmla="*/ 2 h 2"/>
                  <a:gd name="T6" fmla="*/ 0 w 12"/>
                  <a:gd name="T7" fmla="*/ 2 h 2"/>
                </a:gdLst>
                <a:ahLst/>
                <a:cxnLst>
                  <a:cxn ang="0">
                    <a:pos x="T0" y="T1"/>
                  </a:cxn>
                  <a:cxn ang="0">
                    <a:pos x="T2" y="T3"/>
                  </a:cxn>
                  <a:cxn ang="0">
                    <a:pos x="T4" y="T5"/>
                  </a:cxn>
                  <a:cxn ang="0">
                    <a:pos x="T6" y="T7"/>
                  </a:cxn>
                </a:cxnLst>
                <a:rect l="0" t="0" r="r" b="b"/>
                <a:pathLst>
                  <a:path w="12" h="2">
                    <a:moveTo>
                      <a:pt x="0" y="2"/>
                    </a:moveTo>
                    <a:cubicBezTo>
                      <a:pt x="4" y="2"/>
                      <a:pt x="8" y="1"/>
                      <a:pt x="12" y="0"/>
                    </a:cubicBezTo>
                    <a:cubicBezTo>
                      <a:pt x="9" y="1"/>
                      <a:pt x="6" y="1"/>
                      <a:pt x="2" y="2"/>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4" name="Freeform 108"/>
              <p:cNvSpPr/>
              <p:nvPr/>
            </p:nvSpPr>
            <p:spPr bwMode="auto">
              <a:xfrm>
                <a:off x="2284" y="1692"/>
                <a:ext cx="28" cy="10"/>
              </a:xfrm>
              <a:custGeom>
                <a:avLst/>
                <a:gdLst>
                  <a:gd name="T0" fmla="*/ 4 w 12"/>
                  <a:gd name="T1" fmla="*/ 1 h 4"/>
                  <a:gd name="T2" fmla="*/ 12 w 12"/>
                  <a:gd name="T3" fmla="*/ 4 h 4"/>
                  <a:gd name="T4" fmla="*/ 4 w 12"/>
                  <a:gd name="T5" fmla="*/ 1 h 4"/>
                </a:gdLst>
                <a:ahLst/>
                <a:cxnLst>
                  <a:cxn ang="0">
                    <a:pos x="T0" y="T1"/>
                  </a:cxn>
                  <a:cxn ang="0">
                    <a:pos x="T2" y="T3"/>
                  </a:cxn>
                  <a:cxn ang="0">
                    <a:pos x="T4" y="T5"/>
                  </a:cxn>
                </a:cxnLst>
                <a:rect l="0" t="0" r="r" b="b"/>
                <a:pathLst>
                  <a:path w="12" h="4">
                    <a:moveTo>
                      <a:pt x="4" y="1"/>
                    </a:moveTo>
                    <a:cubicBezTo>
                      <a:pt x="0" y="0"/>
                      <a:pt x="9" y="3"/>
                      <a:pt x="12" y="4"/>
                    </a:cubicBezTo>
                    <a:cubicBezTo>
                      <a:pt x="11" y="3"/>
                      <a:pt x="7" y="2"/>
                      <a:pt x="4"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5" name="Freeform 109"/>
              <p:cNvSpPr/>
              <p:nvPr/>
            </p:nvSpPr>
            <p:spPr bwMode="auto">
              <a:xfrm>
                <a:off x="2319" y="180"/>
                <a:ext cx="5" cy="50"/>
              </a:xfrm>
              <a:custGeom>
                <a:avLst/>
                <a:gdLst>
                  <a:gd name="T0" fmla="*/ 0 w 2"/>
                  <a:gd name="T1" fmla="*/ 0 h 21"/>
                  <a:gd name="T2" fmla="*/ 0 w 2"/>
                  <a:gd name="T3" fmla="*/ 13 h 21"/>
                  <a:gd name="T4" fmla="*/ 0 w 2"/>
                  <a:gd name="T5" fmla="*/ 0 h 21"/>
                </a:gdLst>
                <a:ahLst/>
                <a:cxnLst>
                  <a:cxn ang="0">
                    <a:pos x="T0" y="T1"/>
                  </a:cxn>
                  <a:cxn ang="0">
                    <a:pos x="T2" y="T3"/>
                  </a:cxn>
                  <a:cxn ang="0">
                    <a:pos x="T4" y="T5"/>
                  </a:cxn>
                </a:cxnLst>
                <a:rect l="0" t="0" r="r" b="b"/>
                <a:pathLst>
                  <a:path w="2" h="21">
                    <a:moveTo>
                      <a:pt x="0" y="0"/>
                    </a:moveTo>
                    <a:cubicBezTo>
                      <a:pt x="0" y="1"/>
                      <a:pt x="1" y="7"/>
                      <a:pt x="0" y="13"/>
                    </a:cubicBezTo>
                    <a:cubicBezTo>
                      <a:pt x="0" y="21"/>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6" name="Freeform 110"/>
              <p:cNvSpPr/>
              <p:nvPr/>
            </p:nvSpPr>
            <p:spPr bwMode="auto">
              <a:xfrm>
                <a:off x="4995" y="3206"/>
                <a:ext cx="107" cy="90"/>
              </a:xfrm>
              <a:custGeom>
                <a:avLst/>
                <a:gdLst>
                  <a:gd name="T0" fmla="*/ 22 w 45"/>
                  <a:gd name="T1" fmla="*/ 15 h 38"/>
                  <a:gd name="T2" fmla="*/ 8 w 45"/>
                  <a:gd name="T3" fmla="*/ 6 h 38"/>
                  <a:gd name="T4" fmla="*/ 13 w 45"/>
                  <a:gd name="T5" fmla="*/ 12 h 38"/>
                  <a:gd name="T6" fmla="*/ 23 w 45"/>
                  <a:gd name="T7" fmla="*/ 20 h 38"/>
                  <a:gd name="T8" fmla="*/ 38 w 45"/>
                  <a:gd name="T9" fmla="*/ 30 h 38"/>
                  <a:gd name="T10" fmla="*/ 22 w 45"/>
                  <a:gd name="T11" fmla="*/ 15 h 38"/>
                </a:gdLst>
                <a:ahLst/>
                <a:cxnLst>
                  <a:cxn ang="0">
                    <a:pos x="T0" y="T1"/>
                  </a:cxn>
                  <a:cxn ang="0">
                    <a:pos x="T2" y="T3"/>
                  </a:cxn>
                  <a:cxn ang="0">
                    <a:pos x="T4" y="T5"/>
                  </a:cxn>
                  <a:cxn ang="0">
                    <a:pos x="T6" y="T7"/>
                  </a:cxn>
                  <a:cxn ang="0">
                    <a:pos x="T8" y="T9"/>
                  </a:cxn>
                  <a:cxn ang="0">
                    <a:pos x="T10" y="T11"/>
                  </a:cxn>
                </a:cxnLst>
                <a:rect l="0" t="0" r="r" b="b"/>
                <a:pathLst>
                  <a:path w="45" h="38">
                    <a:moveTo>
                      <a:pt x="22" y="15"/>
                    </a:moveTo>
                    <a:cubicBezTo>
                      <a:pt x="9" y="4"/>
                      <a:pt x="12" y="8"/>
                      <a:pt x="8" y="6"/>
                    </a:cubicBezTo>
                    <a:cubicBezTo>
                      <a:pt x="23" y="19"/>
                      <a:pt x="0" y="0"/>
                      <a:pt x="13" y="12"/>
                    </a:cubicBezTo>
                    <a:cubicBezTo>
                      <a:pt x="16" y="15"/>
                      <a:pt x="20" y="18"/>
                      <a:pt x="23" y="20"/>
                    </a:cubicBezTo>
                    <a:cubicBezTo>
                      <a:pt x="18" y="14"/>
                      <a:pt x="45" y="38"/>
                      <a:pt x="38" y="30"/>
                    </a:cubicBezTo>
                    <a:cubicBezTo>
                      <a:pt x="37" y="28"/>
                      <a:pt x="28" y="20"/>
                      <a:pt x="22" y="15"/>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7" name="Freeform 111"/>
              <p:cNvSpPr/>
              <p:nvPr/>
            </p:nvSpPr>
            <p:spPr bwMode="auto">
              <a:xfrm>
                <a:off x="5187" y="3395"/>
                <a:ext cx="47" cy="47"/>
              </a:xfrm>
              <a:custGeom>
                <a:avLst/>
                <a:gdLst>
                  <a:gd name="T0" fmla="*/ 7 w 20"/>
                  <a:gd name="T1" fmla="*/ 6 h 20"/>
                  <a:gd name="T2" fmla="*/ 2 w 20"/>
                  <a:gd name="T3" fmla="*/ 2 h 20"/>
                  <a:gd name="T4" fmla="*/ 13 w 20"/>
                  <a:gd name="T5" fmla="*/ 14 h 20"/>
                  <a:gd name="T6" fmla="*/ 17 w 20"/>
                  <a:gd name="T7" fmla="*/ 17 h 20"/>
                  <a:gd name="T8" fmla="*/ 7 w 20"/>
                  <a:gd name="T9" fmla="*/ 6 h 20"/>
                </a:gdLst>
                <a:ahLst/>
                <a:cxnLst>
                  <a:cxn ang="0">
                    <a:pos x="T0" y="T1"/>
                  </a:cxn>
                  <a:cxn ang="0">
                    <a:pos x="T2" y="T3"/>
                  </a:cxn>
                  <a:cxn ang="0">
                    <a:pos x="T4" y="T5"/>
                  </a:cxn>
                  <a:cxn ang="0">
                    <a:pos x="T6" y="T7"/>
                  </a:cxn>
                  <a:cxn ang="0">
                    <a:pos x="T8" y="T9"/>
                  </a:cxn>
                </a:cxnLst>
                <a:rect l="0" t="0" r="r" b="b"/>
                <a:pathLst>
                  <a:path w="20" h="20">
                    <a:moveTo>
                      <a:pt x="7" y="6"/>
                    </a:moveTo>
                    <a:cubicBezTo>
                      <a:pt x="3" y="2"/>
                      <a:pt x="0" y="0"/>
                      <a:pt x="2" y="2"/>
                    </a:cubicBezTo>
                    <a:cubicBezTo>
                      <a:pt x="3" y="4"/>
                      <a:pt x="9" y="10"/>
                      <a:pt x="13" y="14"/>
                    </a:cubicBezTo>
                    <a:cubicBezTo>
                      <a:pt x="17" y="18"/>
                      <a:pt x="20" y="20"/>
                      <a:pt x="17" y="17"/>
                    </a:cubicBezTo>
                    <a:cubicBezTo>
                      <a:pt x="15" y="14"/>
                      <a:pt x="11" y="10"/>
                      <a:pt x="7" y="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8" name="Freeform 112"/>
              <p:cNvSpPr/>
              <p:nvPr/>
            </p:nvSpPr>
            <p:spPr bwMode="auto">
              <a:xfrm>
                <a:off x="5258" y="3480"/>
                <a:ext cx="30" cy="33"/>
              </a:xfrm>
              <a:custGeom>
                <a:avLst/>
                <a:gdLst>
                  <a:gd name="T0" fmla="*/ 2 w 13"/>
                  <a:gd name="T1" fmla="*/ 3 h 14"/>
                  <a:gd name="T2" fmla="*/ 0 w 13"/>
                  <a:gd name="T3" fmla="*/ 1 h 14"/>
                  <a:gd name="T4" fmla="*/ 9 w 13"/>
                  <a:gd name="T5" fmla="*/ 11 h 14"/>
                  <a:gd name="T6" fmla="*/ 13 w 13"/>
                  <a:gd name="T7" fmla="*/ 14 h 14"/>
                  <a:gd name="T8" fmla="*/ 2 w 13"/>
                  <a:gd name="T9" fmla="*/ 3 h 14"/>
                </a:gdLst>
                <a:ahLst/>
                <a:cxnLst>
                  <a:cxn ang="0">
                    <a:pos x="T0" y="T1"/>
                  </a:cxn>
                  <a:cxn ang="0">
                    <a:pos x="T2" y="T3"/>
                  </a:cxn>
                  <a:cxn ang="0">
                    <a:pos x="T4" y="T5"/>
                  </a:cxn>
                  <a:cxn ang="0">
                    <a:pos x="T6" y="T7"/>
                  </a:cxn>
                  <a:cxn ang="0">
                    <a:pos x="T8" y="T9"/>
                  </a:cxn>
                </a:cxnLst>
                <a:rect l="0" t="0" r="r" b="b"/>
                <a:pathLst>
                  <a:path w="13" h="14">
                    <a:moveTo>
                      <a:pt x="2" y="3"/>
                    </a:moveTo>
                    <a:cubicBezTo>
                      <a:pt x="0" y="0"/>
                      <a:pt x="1" y="2"/>
                      <a:pt x="0" y="1"/>
                    </a:cubicBezTo>
                    <a:cubicBezTo>
                      <a:pt x="2" y="3"/>
                      <a:pt x="6" y="8"/>
                      <a:pt x="9" y="11"/>
                    </a:cubicBezTo>
                    <a:cubicBezTo>
                      <a:pt x="13" y="14"/>
                      <a:pt x="13" y="14"/>
                      <a:pt x="13" y="14"/>
                    </a:cubicBezTo>
                    <a:cubicBezTo>
                      <a:pt x="10" y="10"/>
                      <a:pt x="7" y="7"/>
                      <a:pt x="2"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9" name="Freeform 113"/>
              <p:cNvSpPr/>
              <p:nvPr/>
            </p:nvSpPr>
            <p:spPr bwMode="auto">
              <a:xfrm>
                <a:off x="5158" y="3372"/>
                <a:ext cx="45" cy="44"/>
              </a:xfrm>
              <a:custGeom>
                <a:avLst/>
                <a:gdLst>
                  <a:gd name="T0" fmla="*/ 4 w 19"/>
                  <a:gd name="T1" fmla="*/ 3 h 19"/>
                  <a:gd name="T2" fmla="*/ 1 w 19"/>
                  <a:gd name="T3" fmla="*/ 1 h 19"/>
                  <a:gd name="T4" fmla="*/ 15 w 19"/>
                  <a:gd name="T5" fmla="*/ 16 h 19"/>
                  <a:gd name="T6" fmla="*/ 17 w 19"/>
                  <a:gd name="T7" fmla="*/ 16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2" y="1"/>
                      <a:pt x="0" y="0"/>
                      <a:pt x="1" y="1"/>
                    </a:cubicBezTo>
                    <a:cubicBezTo>
                      <a:pt x="6" y="6"/>
                      <a:pt x="11" y="12"/>
                      <a:pt x="15" y="16"/>
                    </a:cubicBezTo>
                    <a:cubicBezTo>
                      <a:pt x="19" y="19"/>
                      <a:pt x="17" y="16"/>
                      <a:pt x="17" y="16"/>
                    </a:cubicBezTo>
                    <a:cubicBezTo>
                      <a:pt x="14" y="12"/>
                      <a:pt x="9" y="7"/>
                      <a:pt x="4"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0" name="Freeform 114"/>
              <p:cNvSpPr/>
              <p:nvPr/>
            </p:nvSpPr>
            <p:spPr bwMode="auto">
              <a:xfrm>
                <a:off x="5173" y="3402"/>
                <a:ext cx="104" cy="104"/>
              </a:xfrm>
              <a:custGeom>
                <a:avLst/>
                <a:gdLst>
                  <a:gd name="T0" fmla="*/ 24 w 44"/>
                  <a:gd name="T1" fmla="*/ 23 h 44"/>
                  <a:gd name="T2" fmla="*/ 12 w 44"/>
                  <a:gd name="T3" fmla="*/ 11 h 44"/>
                  <a:gd name="T4" fmla="*/ 0 w 44"/>
                  <a:gd name="T5" fmla="*/ 0 h 44"/>
                  <a:gd name="T6" fmla="*/ 3 w 44"/>
                  <a:gd name="T7" fmla="*/ 6 h 44"/>
                  <a:gd name="T8" fmla="*/ 34 w 44"/>
                  <a:gd name="T9" fmla="*/ 38 h 44"/>
                  <a:gd name="T10" fmla="*/ 32 w 44"/>
                  <a:gd name="T11" fmla="*/ 32 h 44"/>
                  <a:gd name="T12" fmla="*/ 24 w 44"/>
                  <a:gd name="T13" fmla="*/ 23 h 44"/>
                </a:gdLst>
                <a:ahLst/>
                <a:cxnLst>
                  <a:cxn ang="0">
                    <a:pos x="T0" y="T1"/>
                  </a:cxn>
                  <a:cxn ang="0">
                    <a:pos x="T2" y="T3"/>
                  </a:cxn>
                  <a:cxn ang="0">
                    <a:pos x="T4" y="T5"/>
                  </a:cxn>
                  <a:cxn ang="0">
                    <a:pos x="T6" y="T7"/>
                  </a:cxn>
                  <a:cxn ang="0">
                    <a:pos x="T8" y="T9"/>
                  </a:cxn>
                  <a:cxn ang="0">
                    <a:pos x="T10" y="T11"/>
                  </a:cxn>
                  <a:cxn ang="0">
                    <a:pos x="T12" y="T13"/>
                  </a:cxn>
                </a:cxnLst>
                <a:rect l="0" t="0" r="r" b="b"/>
                <a:pathLst>
                  <a:path w="44" h="44">
                    <a:moveTo>
                      <a:pt x="24" y="23"/>
                    </a:moveTo>
                    <a:cubicBezTo>
                      <a:pt x="20" y="19"/>
                      <a:pt x="16" y="15"/>
                      <a:pt x="12" y="11"/>
                    </a:cubicBezTo>
                    <a:cubicBezTo>
                      <a:pt x="11" y="11"/>
                      <a:pt x="2" y="2"/>
                      <a:pt x="0" y="0"/>
                    </a:cubicBezTo>
                    <a:cubicBezTo>
                      <a:pt x="7" y="8"/>
                      <a:pt x="2" y="4"/>
                      <a:pt x="3" y="6"/>
                    </a:cubicBezTo>
                    <a:cubicBezTo>
                      <a:pt x="11" y="15"/>
                      <a:pt x="27" y="31"/>
                      <a:pt x="34" y="38"/>
                    </a:cubicBezTo>
                    <a:cubicBezTo>
                      <a:pt x="33" y="35"/>
                      <a:pt x="44" y="44"/>
                      <a:pt x="32" y="32"/>
                    </a:cubicBezTo>
                    <a:cubicBezTo>
                      <a:pt x="29" y="28"/>
                      <a:pt x="25" y="25"/>
                      <a:pt x="24" y="2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1" name="Freeform 115"/>
              <p:cNvSpPr/>
              <p:nvPr/>
            </p:nvSpPr>
            <p:spPr bwMode="auto">
              <a:xfrm>
                <a:off x="5106" y="3329"/>
                <a:ext cx="52" cy="45"/>
              </a:xfrm>
              <a:custGeom>
                <a:avLst/>
                <a:gdLst>
                  <a:gd name="T0" fmla="*/ 10 w 22"/>
                  <a:gd name="T1" fmla="*/ 8 h 19"/>
                  <a:gd name="T2" fmla="*/ 0 w 22"/>
                  <a:gd name="T3" fmla="*/ 0 h 19"/>
                  <a:gd name="T4" fmla="*/ 8 w 22"/>
                  <a:gd name="T5" fmla="*/ 9 h 19"/>
                  <a:gd name="T6" fmla="*/ 22 w 22"/>
                  <a:gd name="T7" fmla="*/ 19 h 19"/>
                  <a:gd name="T8" fmla="*/ 10 w 22"/>
                  <a:gd name="T9" fmla="*/ 8 h 19"/>
                </a:gdLst>
                <a:ahLst/>
                <a:cxnLst>
                  <a:cxn ang="0">
                    <a:pos x="T0" y="T1"/>
                  </a:cxn>
                  <a:cxn ang="0">
                    <a:pos x="T2" y="T3"/>
                  </a:cxn>
                  <a:cxn ang="0">
                    <a:pos x="T4" y="T5"/>
                  </a:cxn>
                  <a:cxn ang="0">
                    <a:pos x="T6" y="T7"/>
                  </a:cxn>
                  <a:cxn ang="0">
                    <a:pos x="T8" y="T9"/>
                  </a:cxn>
                </a:cxnLst>
                <a:rect l="0" t="0" r="r" b="b"/>
                <a:pathLst>
                  <a:path w="22" h="19">
                    <a:moveTo>
                      <a:pt x="10" y="8"/>
                    </a:moveTo>
                    <a:cubicBezTo>
                      <a:pt x="6" y="5"/>
                      <a:pt x="2" y="2"/>
                      <a:pt x="0" y="0"/>
                    </a:cubicBezTo>
                    <a:cubicBezTo>
                      <a:pt x="3" y="4"/>
                      <a:pt x="5" y="6"/>
                      <a:pt x="8" y="9"/>
                    </a:cubicBezTo>
                    <a:cubicBezTo>
                      <a:pt x="13" y="13"/>
                      <a:pt x="21" y="19"/>
                      <a:pt x="22" y="19"/>
                    </a:cubicBezTo>
                    <a:cubicBezTo>
                      <a:pt x="22" y="19"/>
                      <a:pt x="16" y="13"/>
                      <a:pt x="10" y="8"/>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2" name="Freeform 116"/>
              <p:cNvSpPr/>
              <p:nvPr/>
            </p:nvSpPr>
            <p:spPr bwMode="auto">
              <a:xfrm>
                <a:off x="5036" y="3270"/>
                <a:ext cx="61" cy="52"/>
              </a:xfrm>
              <a:custGeom>
                <a:avLst/>
                <a:gdLst>
                  <a:gd name="T0" fmla="*/ 3 w 26"/>
                  <a:gd name="T1" fmla="*/ 1 h 22"/>
                  <a:gd name="T2" fmla="*/ 15 w 26"/>
                  <a:gd name="T3" fmla="*/ 13 h 22"/>
                  <a:gd name="T4" fmla="*/ 24 w 26"/>
                  <a:gd name="T5" fmla="*/ 21 h 22"/>
                  <a:gd name="T6" fmla="*/ 22 w 26"/>
                  <a:gd name="T7" fmla="*/ 17 h 22"/>
                  <a:gd name="T8" fmla="*/ 3 w 26"/>
                  <a:gd name="T9" fmla="*/ 1 h 22"/>
                </a:gdLst>
                <a:ahLst/>
                <a:cxnLst>
                  <a:cxn ang="0">
                    <a:pos x="T0" y="T1"/>
                  </a:cxn>
                  <a:cxn ang="0">
                    <a:pos x="T2" y="T3"/>
                  </a:cxn>
                  <a:cxn ang="0">
                    <a:pos x="T4" y="T5"/>
                  </a:cxn>
                  <a:cxn ang="0">
                    <a:pos x="T6" y="T7"/>
                  </a:cxn>
                  <a:cxn ang="0">
                    <a:pos x="T8" y="T9"/>
                  </a:cxn>
                </a:cxnLst>
                <a:rect l="0" t="0" r="r" b="b"/>
                <a:pathLst>
                  <a:path w="26" h="22">
                    <a:moveTo>
                      <a:pt x="3" y="1"/>
                    </a:moveTo>
                    <a:cubicBezTo>
                      <a:pt x="0" y="0"/>
                      <a:pt x="11" y="8"/>
                      <a:pt x="15" y="13"/>
                    </a:cubicBezTo>
                    <a:cubicBezTo>
                      <a:pt x="18" y="16"/>
                      <a:pt x="22" y="19"/>
                      <a:pt x="24" y="21"/>
                    </a:cubicBezTo>
                    <a:cubicBezTo>
                      <a:pt x="26" y="22"/>
                      <a:pt x="26" y="21"/>
                      <a:pt x="22" y="17"/>
                    </a:cubicBezTo>
                    <a:cubicBezTo>
                      <a:pt x="15" y="10"/>
                      <a:pt x="10" y="7"/>
                      <a:pt x="3"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3" name="Freeform 117"/>
              <p:cNvSpPr/>
              <p:nvPr/>
            </p:nvSpPr>
            <p:spPr bwMode="auto">
              <a:xfrm>
                <a:off x="4847" y="3093"/>
                <a:ext cx="52" cy="42"/>
              </a:xfrm>
              <a:custGeom>
                <a:avLst/>
                <a:gdLst>
                  <a:gd name="T0" fmla="*/ 6 w 22"/>
                  <a:gd name="T1" fmla="*/ 6 h 18"/>
                  <a:gd name="T2" fmla="*/ 2 w 22"/>
                  <a:gd name="T3" fmla="*/ 3 h 18"/>
                  <a:gd name="T4" fmla="*/ 14 w 22"/>
                  <a:gd name="T5" fmla="*/ 13 h 18"/>
                  <a:gd name="T6" fmla="*/ 6 w 22"/>
                  <a:gd name="T7" fmla="*/ 6 h 18"/>
                </a:gdLst>
                <a:ahLst/>
                <a:cxnLst>
                  <a:cxn ang="0">
                    <a:pos x="T0" y="T1"/>
                  </a:cxn>
                  <a:cxn ang="0">
                    <a:pos x="T2" y="T3"/>
                  </a:cxn>
                  <a:cxn ang="0">
                    <a:pos x="T4" y="T5"/>
                  </a:cxn>
                  <a:cxn ang="0">
                    <a:pos x="T6" y="T7"/>
                  </a:cxn>
                </a:cxnLst>
                <a:rect l="0" t="0" r="r" b="b"/>
                <a:pathLst>
                  <a:path w="22" h="18">
                    <a:moveTo>
                      <a:pt x="6" y="6"/>
                    </a:moveTo>
                    <a:cubicBezTo>
                      <a:pt x="0" y="0"/>
                      <a:pt x="3" y="4"/>
                      <a:pt x="2" y="3"/>
                    </a:cubicBezTo>
                    <a:cubicBezTo>
                      <a:pt x="5" y="6"/>
                      <a:pt x="10" y="10"/>
                      <a:pt x="14" y="13"/>
                    </a:cubicBezTo>
                    <a:cubicBezTo>
                      <a:pt x="22" y="18"/>
                      <a:pt x="16" y="13"/>
                      <a:pt x="6" y="6"/>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4" name="Freeform 118"/>
              <p:cNvSpPr/>
              <p:nvPr/>
            </p:nvSpPr>
            <p:spPr bwMode="auto">
              <a:xfrm>
                <a:off x="4910" y="3183"/>
                <a:ext cx="31" cy="26"/>
              </a:xfrm>
              <a:custGeom>
                <a:avLst/>
                <a:gdLst>
                  <a:gd name="T0" fmla="*/ 4 w 13"/>
                  <a:gd name="T1" fmla="*/ 3 h 11"/>
                  <a:gd name="T2" fmla="*/ 8 w 13"/>
                  <a:gd name="T3" fmla="*/ 7 h 11"/>
                  <a:gd name="T4" fmla="*/ 13 w 13"/>
                  <a:gd name="T5" fmla="*/ 11 h 11"/>
                  <a:gd name="T6" fmla="*/ 4 w 13"/>
                  <a:gd name="T7" fmla="*/ 3 h 11"/>
                </a:gdLst>
                <a:ahLst/>
                <a:cxnLst>
                  <a:cxn ang="0">
                    <a:pos x="T0" y="T1"/>
                  </a:cxn>
                  <a:cxn ang="0">
                    <a:pos x="T2" y="T3"/>
                  </a:cxn>
                  <a:cxn ang="0">
                    <a:pos x="T4" y="T5"/>
                  </a:cxn>
                  <a:cxn ang="0">
                    <a:pos x="T6" y="T7"/>
                  </a:cxn>
                </a:cxnLst>
                <a:rect l="0" t="0" r="r" b="b"/>
                <a:pathLst>
                  <a:path w="13" h="11">
                    <a:moveTo>
                      <a:pt x="4" y="3"/>
                    </a:moveTo>
                    <a:cubicBezTo>
                      <a:pt x="0" y="0"/>
                      <a:pt x="2" y="2"/>
                      <a:pt x="8" y="7"/>
                    </a:cubicBezTo>
                    <a:cubicBezTo>
                      <a:pt x="13" y="11"/>
                      <a:pt x="13" y="11"/>
                      <a:pt x="13" y="11"/>
                    </a:cubicBezTo>
                    <a:cubicBezTo>
                      <a:pt x="10" y="8"/>
                      <a:pt x="8" y="6"/>
                      <a:pt x="4"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5" name="Freeform 119"/>
              <p:cNvSpPr/>
              <p:nvPr/>
            </p:nvSpPr>
            <p:spPr bwMode="auto">
              <a:xfrm>
                <a:off x="3578" y="2254"/>
                <a:ext cx="7" cy="3"/>
              </a:xfrm>
              <a:custGeom>
                <a:avLst/>
                <a:gdLst>
                  <a:gd name="T0" fmla="*/ 1 w 3"/>
                  <a:gd name="T1" fmla="*/ 0 h 1"/>
                  <a:gd name="T2" fmla="*/ 0 w 3"/>
                  <a:gd name="T3" fmla="*/ 0 h 1"/>
                  <a:gd name="T4" fmla="*/ 3 w 3"/>
                  <a:gd name="T5" fmla="*/ 1 h 1"/>
                  <a:gd name="T6" fmla="*/ 1 w 3"/>
                  <a:gd name="T7" fmla="*/ 0 h 1"/>
                </a:gdLst>
                <a:ahLst/>
                <a:cxnLst>
                  <a:cxn ang="0">
                    <a:pos x="T0" y="T1"/>
                  </a:cxn>
                  <a:cxn ang="0">
                    <a:pos x="T2" y="T3"/>
                  </a:cxn>
                  <a:cxn ang="0">
                    <a:pos x="T4" y="T5"/>
                  </a:cxn>
                  <a:cxn ang="0">
                    <a:pos x="T6" y="T7"/>
                  </a:cxn>
                </a:cxnLst>
                <a:rect l="0" t="0" r="r" b="b"/>
                <a:pathLst>
                  <a:path w="3" h="1">
                    <a:moveTo>
                      <a:pt x="1" y="0"/>
                    </a:moveTo>
                    <a:cubicBezTo>
                      <a:pt x="0" y="0"/>
                      <a:pt x="0" y="0"/>
                      <a:pt x="0" y="0"/>
                    </a:cubicBezTo>
                    <a:cubicBezTo>
                      <a:pt x="3" y="1"/>
                      <a:pt x="3" y="1"/>
                      <a:pt x="3" y="1"/>
                    </a:cubicBezTo>
                    <a:cubicBezTo>
                      <a:pt x="3" y="1"/>
                      <a:pt x="2" y="0"/>
                      <a:pt x="1"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6" name="Freeform 120"/>
              <p:cNvSpPr/>
              <p:nvPr/>
            </p:nvSpPr>
            <p:spPr bwMode="auto">
              <a:xfrm>
                <a:off x="4055" y="2587"/>
                <a:ext cx="272" cy="161"/>
              </a:xfrm>
              <a:custGeom>
                <a:avLst/>
                <a:gdLst>
                  <a:gd name="T0" fmla="*/ 87 w 115"/>
                  <a:gd name="T1" fmla="*/ 44 h 68"/>
                  <a:gd name="T2" fmla="*/ 70 w 115"/>
                  <a:gd name="T3" fmla="*/ 37 h 68"/>
                  <a:gd name="T4" fmla="*/ 27 w 115"/>
                  <a:gd name="T5" fmla="*/ 12 h 68"/>
                  <a:gd name="T6" fmla="*/ 15 w 115"/>
                  <a:gd name="T7" fmla="*/ 6 h 68"/>
                  <a:gd name="T8" fmla="*/ 8 w 115"/>
                  <a:gd name="T9" fmla="*/ 2 h 68"/>
                  <a:gd name="T10" fmla="*/ 0 w 115"/>
                  <a:gd name="T11" fmla="*/ 0 h 68"/>
                  <a:gd name="T12" fmla="*/ 11 w 115"/>
                  <a:gd name="T13" fmla="*/ 9 h 68"/>
                  <a:gd name="T14" fmla="*/ 5 w 115"/>
                  <a:gd name="T15" fmla="*/ 6 h 68"/>
                  <a:gd name="T16" fmla="*/ 37 w 115"/>
                  <a:gd name="T17" fmla="*/ 25 h 68"/>
                  <a:gd name="T18" fmla="*/ 35 w 115"/>
                  <a:gd name="T19" fmla="*/ 24 h 68"/>
                  <a:gd name="T20" fmla="*/ 63 w 115"/>
                  <a:gd name="T21" fmla="*/ 41 h 68"/>
                  <a:gd name="T22" fmla="*/ 69 w 115"/>
                  <a:gd name="T23" fmla="*/ 45 h 68"/>
                  <a:gd name="T24" fmla="*/ 84 w 115"/>
                  <a:gd name="T25" fmla="*/ 53 h 68"/>
                  <a:gd name="T26" fmla="*/ 91 w 115"/>
                  <a:gd name="T27" fmla="*/ 58 h 68"/>
                  <a:gd name="T28" fmla="*/ 89 w 115"/>
                  <a:gd name="T29" fmla="*/ 55 h 68"/>
                  <a:gd name="T30" fmla="*/ 100 w 115"/>
                  <a:gd name="T31" fmla="*/ 62 h 68"/>
                  <a:gd name="T32" fmla="*/ 108 w 115"/>
                  <a:gd name="T33" fmla="*/ 63 h 68"/>
                  <a:gd name="T34" fmla="*/ 106 w 115"/>
                  <a:gd name="T35" fmla="*/ 60 h 68"/>
                  <a:gd name="T36" fmla="*/ 99 w 115"/>
                  <a:gd name="T37" fmla="*/ 57 h 68"/>
                  <a:gd name="T38" fmla="*/ 91 w 115"/>
                  <a:gd name="T39" fmla="*/ 49 h 68"/>
                  <a:gd name="T40" fmla="*/ 86 w 115"/>
                  <a:gd name="T41" fmla="*/ 47 h 68"/>
                  <a:gd name="T42" fmla="*/ 87 w 115"/>
                  <a:gd name="T4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68">
                    <a:moveTo>
                      <a:pt x="87" y="44"/>
                    </a:moveTo>
                    <a:cubicBezTo>
                      <a:pt x="82" y="42"/>
                      <a:pt x="84" y="45"/>
                      <a:pt x="70" y="37"/>
                    </a:cubicBezTo>
                    <a:cubicBezTo>
                      <a:pt x="56" y="27"/>
                      <a:pt x="42" y="21"/>
                      <a:pt x="27" y="12"/>
                    </a:cubicBezTo>
                    <a:cubicBezTo>
                      <a:pt x="28" y="13"/>
                      <a:pt x="23" y="11"/>
                      <a:pt x="15" y="6"/>
                    </a:cubicBezTo>
                    <a:cubicBezTo>
                      <a:pt x="12" y="4"/>
                      <a:pt x="9" y="2"/>
                      <a:pt x="8" y="2"/>
                    </a:cubicBezTo>
                    <a:cubicBezTo>
                      <a:pt x="6" y="1"/>
                      <a:pt x="8" y="4"/>
                      <a:pt x="0" y="0"/>
                    </a:cubicBezTo>
                    <a:cubicBezTo>
                      <a:pt x="4" y="3"/>
                      <a:pt x="11" y="9"/>
                      <a:pt x="11" y="9"/>
                    </a:cubicBezTo>
                    <a:cubicBezTo>
                      <a:pt x="9" y="9"/>
                      <a:pt x="7" y="7"/>
                      <a:pt x="5" y="6"/>
                    </a:cubicBezTo>
                    <a:cubicBezTo>
                      <a:pt x="14" y="11"/>
                      <a:pt x="26" y="19"/>
                      <a:pt x="37" y="25"/>
                    </a:cubicBezTo>
                    <a:cubicBezTo>
                      <a:pt x="35" y="24"/>
                      <a:pt x="35" y="24"/>
                      <a:pt x="35" y="24"/>
                    </a:cubicBezTo>
                    <a:cubicBezTo>
                      <a:pt x="43" y="30"/>
                      <a:pt x="55" y="36"/>
                      <a:pt x="63" y="41"/>
                    </a:cubicBezTo>
                    <a:cubicBezTo>
                      <a:pt x="68" y="44"/>
                      <a:pt x="67" y="44"/>
                      <a:pt x="69" y="45"/>
                    </a:cubicBezTo>
                    <a:cubicBezTo>
                      <a:pt x="71" y="46"/>
                      <a:pt x="73" y="46"/>
                      <a:pt x="84" y="53"/>
                    </a:cubicBezTo>
                    <a:cubicBezTo>
                      <a:pt x="91" y="58"/>
                      <a:pt x="91" y="58"/>
                      <a:pt x="91" y="58"/>
                    </a:cubicBezTo>
                    <a:cubicBezTo>
                      <a:pt x="91" y="57"/>
                      <a:pt x="83" y="52"/>
                      <a:pt x="89" y="55"/>
                    </a:cubicBezTo>
                    <a:cubicBezTo>
                      <a:pt x="94" y="58"/>
                      <a:pt x="99" y="61"/>
                      <a:pt x="100" y="62"/>
                    </a:cubicBezTo>
                    <a:cubicBezTo>
                      <a:pt x="96" y="58"/>
                      <a:pt x="115" y="68"/>
                      <a:pt x="108" y="63"/>
                    </a:cubicBezTo>
                    <a:cubicBezTo>
                      <a:pt x="97" y="56"/>
                      <a:pt x="104" y="59"/>
                      <a:pt x="106" y="60"/>
                    </a:cubicBezTo>
                    <a:cubicBezTo>
                      <a:pt x="99" y="57"/>
                      <a:pt x="99" y="57"/>
                      <a:pt x="99" y="57"/>
                    </a:cubicBezTo>
                    <a:cubicBezTo>
                      <a:pt x="102" y="57"/>
                      <a:pt x="96" y="53"/>
                      <a:pt x="91" y="49"/>
                    </a:cubicBezTo>
                    <a:cubicBezTo>
                      <a:pt x="86" y="47"/>
                      <a:pt x="86" y="47"/>
                      <a:pt x="86" y="47"/>
                    </a:cubicBezTo>
                    <a:cubicBezTo>
                      <a:pt x="78" y="41"/>
                      <a:pt x="90" y="47"/>
                      <a:pt x="87" y="44"/>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7" name="Freeform 121"/>
              <p:cNvSpPr/>
              <p:nvPr/>
            </p:nvSpPr>
            <p:spPr bwMode="auto">
              <a:xfrm>
                <a:off x="4273" y="2703"/>
                <a:ext cx="9" cy="5"/>
              </a:xfrm>
              <a:custGeom>
                <a:avLst/>
                <a:gdLst>
                  <a:gd name="T0" fmla="*/ 0 w 4"/>
                  <a:gd name="T1" fmla="*/ 0 h 2"/>
                  <a:gd name="T2" fmla="*/ 1 w 4"/>
                  <a:gd name="T3" fmla="*/ 1 h 2"/>
                  <a:gd name="T4" fmla="*/ 4 w 4"/>
                  <a:gd name="T5" fmla="*/ 2 h 2"/>
                  <a:gd name="T6" fmla="*/ 0 w 4"/>
                  <a:gd name="T7" fmla="*/ 0 h 2"/>
                </a:gdLst>
                <a:ahLst/>
                <a:cxnLst>
                  <a:cxn ang="0">
                    <a:pos x="T0" y="T1"/>
                  </a:cxn>
                  <a:cxn ang="0">
                    <a:pos x="T2" y="T3"/>
                  </a:cxn>
                  <a:cxn ang="0">
                    <a:pos x="T4" y="T5"/>
                  </a:cxn>
                  <a:cxn ang="0">
                    <a:pos x="T6" y="T7"/>
                  </a:cxn>
                </a:cxnLst>
                <a:rect l="0" t="0" r="r" b="b"/>
                <a:pathLst>
                  <a:path w="4" h="2">
                    <a:moveTo>
                      <a:pt x="0" y="0"/>
                    </a:moveTo>
                    <a:cubicBezTo>
                      <a:pt x="1" y="1"/>
                      <a:pt x="1" y="1"/>
                      <a:pt x="1" y="1"/>
                    </a:cubicBezTo>
                    <a:cubicBezTo>
                      <a:pt x="4" y="2"/>
                      <a:pt x="4" y="2"/>
                      <a:pt x="4" y="2"/>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8" name="Freeform 122"/>
              <p:cNvSpPr/>
              <p:nvPr/>
            </p:nvSpPr>
            <p:spPr bwMode="auto">
              <a:xfrm>
                <a:off x="4320" y="2743"/>
                <a:ext cx="12" cy="7"/>
              </a:xfrm>
              <a:custGeom>
                <a:avLst/>
                <a:gdLst>
                  <a:gd name="T0" fmla="*/ 2 w 5"/>
                  <a:gd name="T1" fmla="*/ 1 h 3"/>
                  <a:gd name="T2" fmla="*/ 1 w 5"/>
                  <a:gd name="T3" fmla="*/ 1 h 3"/>
                  <a:gd name="T4" fmla="*/ 2 w 5"/>
                  <a:gd name="T5" fmla="*/ 1 h 3"/>
                </a:gdLst>
                <a:ahLst/>
                <a:cxnLst>
                  <a:cxn ang="0">
                    <a:pos x="T0" y="T1"/>
                  </a:cxn>
                  <a:cxn ang="0">
                    <a:pos x="T2" y="T3"/>
                  </a:cxn>
                  <a:cxn ang="0">
                    <a:pos x="T4" y="T5"/>
                  </a:cxn>
                </a:cxnLst>
                <a:rect l="0" t="0" r="r" b="b"/>
                <a:pathLst>
                  <a:path w="5" h="3">
                    <a:moveTo>
                      <a:pt x="2" y="1"/>
                    </a:moveTo>
                    <a:cubicBezTo>
                      <a:pt x="2" y="1"/>
                      <a:pt x="0" y="0"/>
                      <a:pt x="1" y="1"/>
                    </a:cubicBezTo>
                    <a:cubicBezTo>
                      <a:pt x="3" y="2"/>
                      <a:pt x="5" y="3"/>
                      <a:pt x="2"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9" name="Freeform 123"/>
              <p:cNvSpPr/>
              <p:nvPr/>
            </p:nvSpPr>
            <p:spPr bwMode="auto">
              <a:xfrm>
                <a:off x="5140" y="3438"/>
                <a:ext cx="21" cy="21"/>
              </a:xfrm>
              <a:custGeom>
                <a:avLst/>
                <a:gdLst>
                  <a:gd name="T0" fmla="*/ 0 w 9"/>
                  <a:gd name="T1" fmla="*/ 0 h 9"/>
                  <a:gd name="T2" fmla="*/ 9 w 9"/>
                  <a:gd name="T3" fmla="*/ 9 h 9"/>
                  <a:gd name="T4" fmla="*/ 0 w 9"/>
                  <a:gd name="T5" fmla="*/ 0 h 9"/>
                </a:gdLst>
                <a:ahLst/>
                <a:cxnLst>
                  <a:cxn ang="0">
                    <a:pos x="T0" y="T1"/>
                  </a:cxn>
                  <a:cxn ang="0">
                    <a:pos x="T2" y="T3"/>
                  </a:cxn>
                  <a:cxn ang="0">
                    <a:pos x="T4" y="T5"/>
                  </a:cxn>
                </a:cxnLst>
                <a:rect l="0" t="0" r="r" b="b"/>
                <a:pathLst>
                  <a:path w="9" h="9">
                    <a:moveTo>
                      <a:pt x="0" y="0"/>
                    </a:moveTo>
                    <a:cubicBezTo>
                      <a:pt x="2" y="3"/>
                      <a:pt x="6" y="6"/>
                      <a:pt x="9" y="9"/>
                    </a:cubicBezTo>
                    <a:cubicBezTo>
                      <a:pt x="7" y="6"/>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0" name="Freeform 124"/>
              <p:cNvSpPr/>
              <p:nvPr/>
            </p:nvSpPr>
            <p:spPr bwMode="auto">
              <a:xfrm>
                <a:off x="4301" y="2736"/>
                <a:ext cx="7" cy="5"/>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0"/>
                    </a:cubicBezTo>
                    <a:cubicBezTo>
                      <a:pt x="3" y="2"/>
                      <a:pt x="3" y="2"/>
                      <a:pt x="3" y="2"/>
                    </a:cubicBezTo>
                    <a:cubicBezTo>
                      <a:pt x="3" y="2"/>
                      <a:pt x="2" y="1"/>
                      <a:pt x="1"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1" name="Freeform 125"/>
              <p:cNvSpPr/>
              <p:nvPr/>
            </p:nvSpPr>
            <p:spPr bwMode="auto">
              <a:xfrm>
                <a:off x="4095" y="2599"/>
                <a:ext cx="8"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3"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2" name="Freeform 126"/>
              <p:cNvSpPr/>
              <p:nvPr/>
            </p:nvSpPr>
            <p:spPr bwMode="auto">
              <a:xfrm>
                <a:off x="4006" y="2550"/>
                <a:ext cx="9" cy="4"/>
              </a:xfrm>
              <a:custGeom>
                <a:avLst/>
                <a:gdLst>
                  <a:gd name="T0" fmla="*/ 2 w 4"/>
                  <a:gd name="T1" fmla="*/ 1 h 2"/>
                  <a:gd name="T2" fmla="*/ 0 w 4"/>
                  <a:gd name="T3" fmla="*/ 0 h 2"/>
                  <a:gd name="T4" fmla="*/ 3 w 4"/>
                  <a:gd name="T5" fmla="*/ 2 h 2"/>
                  <a:gd name="T6" fmla="*/ 2 w 4"/>
                  <a:gd name="T7" fmla="*/ 1 h 2"/>
                </a:gdLst>
                <a:ahLst/>
                <a:cxnLst>
                  <a:cxn ang="0">
                    <a:pos x="T0" y="T1"/>
                  </a:cxn>
                  <a:cxn ang="0">
                    <a:pos x="T2" y="T3"/>
                  </a:cxn>
                  <a:cxn ang="0">
                    <a:pos x="T4" y="T5"/>
                  </a:cxn>
                  <a:cxn ang="0">
                    <a:pos x="T6" y="T7"/>
                  </a:cxn>
                </a:cxnLst>
                <a:rect l="0" t="0" r="r" b="b"/>
                <a:pathLst>
                  <a:path w="4" h="2">
                    <a:moveTo>
                      <a:pt x="2" y="1"/>
                    </a:moveTo>
                    <a:cubicBezTo>
                      <a:pt x="1" y="1"/>
                      <a:pt x="0" y="0"/>
                      <a:pt x="0" y="0"/>
                    </a:cubicBezTo>
                    <a:cubicBezTo>
                      <a:pt x="3" y="2"/>
                      <a:pt x="3" y="2"/>
                      <a:pt x="3" y="2"/>
                    </a:cubicBezTo>
                    <a:cubicBezTo>
                      <a:pt x="4" y="2"/>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3" name="Freeform 127"/>
              <p:cNvSpPr/>
              <p:nvPr/>
            </p:nvSpPr>
            <p:spPr bwMode="auto">
              <a:xfrm>
                <a:off x="4018" y="2566"/>
                <a:ext cx="9" cy="7"/>
              </a:xfrm>
              <a:custGeom>
                <a:avLst/>
                <a:gdLst>
                  <a:gd name="T0" fmla="*/ 1 w 4"/>
                  <a:gd name="T1" fmla="*/ 1 h 3"/>
                  <a:gd name="T2" fmla="*/ 0 w 4"/>
                  <a:gd name="T3" fmla="*/ 0 h 3"/>
                  <a:gd name="T4" fmla="*/ 4 w 4"/>
                  <a:gd name="T5" fmla="*/ 3 h 3"/>
                  <a:gd name="T6" fmla="*/ 1 w 4"/>
                  <a:gd name="T7" fmla="*/ 1 h 3"/>
                </a:gdLst>
                <a:ahLst/>
                <a:cxnLst>
                  <a:cxn ang="0">
                    <a:pos x="T0" y="T1"/>
                  </a:cxn>
                  <a:cxn ang="0">
                    <a:pos x="T2" y="T3"/>
                  </a:cxn>
                  <a:cxn ang="0">
                    <a:pos x="T4" y="T5"/>
                  </a:cxn>
                  <a:cxn ang="0">
                    <a:pos x="T6" y="T7"/>
                  </a:cxn>
                </a:cxnLst>
                <a:rect l="0" t="0" r="r" b="b"/>
                <a:pathLst>
                  <a:path w="4" h="3">
                    <a:moveTo>
                      <a:pt x="1" y="1"/>
                    </a:moveTo>
                    <a:cubicBezTo>
                      <a:pt x="0" y="0"/>
                      <a:pt x="0" y="0"/>
                      <a:pt x="0" y="0"/>
                    </a:cubicBezTo>
                    <a:cubicBezTo>
                      <a:pt x="4" y="3"/>
                      <a:pt x="4" y="3"/>
                      <a:pt x="4" y="3"/>
                    </a:cubicBezTo>
                    <a:cubicBezTo>
                      <a:pt x="3" y="2"/>
                      <a:pt x="3" y="2"/>
                      <a:pt x="1"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4" name="Freeform 128"/>
              <p:cNvSpPr/>
              <p:nvPr/>
            </p:nvSpPr>
            <p:spPr bwMode="auto">
              <a:xfrm>
                <a:off x="3800" y="2460"/>
                <a:ext cx="116" cy="61"/>
              </a:xfrm>
              <a:custGeom>
                <a:avLst/>
                <a:gdLst>
                  <a:gd name="T0" fmla="*/ 35 w 49"/>
                  <a:gd name="T1" fmla="*/ 17 h 26"/>
                  <a:gd name="T2" fmla="*/ 10 w 49"/>
                  <a:gd name="T3" fmla="*/ 4 h 26"/>
                  <a:gd name="T4" fmla="*/ 8 w 49"/>
                  <a:gd name="T5" fmla="*/ 4 h 26"/>
                  <a:gd name="T6" fmla="*/ 0 w 49"/>
                  <a:gd name="T7" fmla="*/ 0 h 26"/>
                  <a:gd name="T8" fmla="*/ 9 w 49"/>
                  <a:gd name="T9" fmla="*/ 6 h 26"/>
                  <a:gd name="T10" fmla="*/ 2 w 49"/>
                  <a:gd name="T11" fmla="*/ 2 h 26"/>
                  <a:gd name="T12" fmla="*/ 39 w 49"/>
                  <a:gd name="T13" fmla="*/ 22 h 26"/>
                  <a:gd name="T14" fmla="*/ 45 w 49"/>
                  <a:gd name="T15" fmla="*/ 23 h 26"/>
                  <a:gd name="T16" fmla="*/ 35 w 4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6">
                    <a:moveTo>
                      <a:pt x="35" y="17"/>
                    </a:moveTo>
                    <a:cubicBezTo>
                      <a:pt x="32" y="15"/>
                      <a:pt x="19" y="9"/>
                      <a:pt x="10" y="4"/>
                    </a:cubicBezTo>
                    <a:cubicBezTo>
                      <a:pt x="12" y="5"/>
                      <a:pt x="17" y="9"/>
                      <a:pt x="8" y="4"/>
                    </a:cubicBezTo>
                    <a:cubicBezTo>
                      <a:pt x="1" y="1"/>
                      <a:pt x="5" y="2"/>
                      <a:pt x="0" y="0"/>
                    </a:cubicBezTo>
                    <a:cubicBezTo>
                      <a:pt x="7" y="4"/>
                      <a:pt x="10" y="6"/>
                      <a:pt x="9" y="6"/>
                    </a:cubicBezTo>
                    <a:cubicBezTo>
                      <a:pt x="2" y="2"/>
                      <a:pt x="2" y="2"/>
                      <a:pt x="2" y="2"/>
                    </a:cubicBezTo>
                    <a:cubicBezTo>
                      <a:pt x="14" y="9"/>
                      <a:pt x="27" y="16"/>
                      <a:pt x="39" y="22"/>
                    </a:cubicBezTo>
                    <a:cubicBezTo>
                      <a:pt x="49" y="26"/>
                      <a:pt x="39" y="20"/>
                      <a:pt x="45" y="23"/>
                    </a:cubicBezTo>
                    <a:cubicBezTo>
                      <a:pt x="38" y="20"/>
                      <a:pt x="40" y="20"/>
                      <a:pt x="35" y="17"/>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5" name="Freeform 129"/>
              <p:cNvSpPr/>
              <p:nvPr/>
            </p:nvSpPr>
            <p:spPr bwMode="auto">
              <a:xfrm>
                <a:off x="4105" y="2649"/>
                <a:ext cx="33" cy="19"/>
              </a:xfrm>
              <a:custGeom>
                <a:avLst/>
                <a:gdLst>
                  <a:gd name="T0" fmla="*/ 6 w 14"/>
                  <a:gd name="T1" fmla="*/ 3 h 8"/>
                  <a:gd name="T2" fmla="*/ 3 w 14"/>
                  <a:gd name="T3" fmla="*/ 2 h 8"/>
                  <a:gd name="T4" fmla="*/ 6 w 14"/>
                  <a:gd name="T5" fmla="*/ 3 h 8"/>
                </a:gdLst>
                <a:ahLst/>
                <a:cxnLst>
                  <a:cxn ang="0">
                    <a:pos x="T0" y="T1"/>
                  </a:cxn>
                  <a:cxn ang="0">
                    <a:pos x="T2" y="T3"/>
                  </a:cxn>
                  <a:cxn ang="0">
                    <a:pos x="T4" y="T5"/>
                  </a:cxn>
                </a:cxnLst>
                <a:rect l="0" t="0" r="r" b="b"/>
                <a:pathLst>
                  <a:path w="14" h="8">
                    <a:moveTo>
                      <a:pt x="6" y="3"/>
                    </a:moveTo>
                    <a:cubicBezTo>
                      <a:pt x="2" y="1"/>
                      <a:pt x="0" y="0"/>
                      <a:pt x="3" y="2"/>
                    </a:cubicBezTo>
                    <a:cubicBezTo>
                      <a:pt x="10" y="6"/>
                      <a:pt x="14" y="8"/>
                      <a:pt x="6"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6" name="Freeform 130"/>
              <p:cNvSpPr/>
              <p:nvPr/>
            </p:nvSpPr>
            <p:spPr bwMode="auto">
              <a:xfrm>
                <a:off x="3746" y="2424"/>
                <a:ext cx="26" cy="12"/>
              </a:xfrm>
              <a:custGeom>
                <a:avLst/>
                <a:gdLst>
                  <a:gd name="T0" fmla="*/ 7 w 11"/>
                  <a:gd name="T1" fmla="*/ 3 h 5"/>
                  <a:gd name="T2" fmla="*/ 2 w 11"/>
                  <a:gd name="T3" fmla="*/ 1 h 5"/>
                  <a:gd name="T4" fmla="*/ 11 w 11"/>
                  <a:gd name="T5" fmla="*/ 5 h 5"/>
                  <a:gd name="T6" fmla="*/ 7 w 11"/>
                  <a:gd name="T7" fmla="*/ 3 h 5"/>
                </a:gdLst>
                <a:ahLst/>
                <a:cxnLst>
                  <a:cxn ang="0">
                    <a:pos x="T0" y="T1"/>
                  </a:cxn>
                  <a:cxn ang="0">
                    <a:pos x="T2" y="T3"/>
                  </a:cxn>
                  <a:cxn ang="0">
                    <a:pos x="T4" y="T5"/>
                  </a:cxn>
                  <a:cxn ang="0">
                    <a:pos x="T6" y="T7"/>
                  </a:cxn>
                </a:cxnLst>
                <a:rect l="0" t="0" r="r" b="b"/>
                <a:pathLst>
                  <a:path w="11" h="5">
                    <a:moveTo>
                      <a:pt x="7" y="3"/>
                    </a:moveTo>
                    <a:cubicBezTo>
                      <a:pt x="5" y="2"/>
                      <a:pt x="0" y="0"/>
                      <a:pt x="2" y="1"/>
                    </a:cubicBezTo>
                    <a:cubicBezTo>
                      <a:pt x="6" y="3"/>
                      <a:pt x="10" y="5"/>
                      <a:pt x="11" y="5"/>
                    </a:cubicBezTo>
                    <a:cubicBezTo>
                      <a:pt x="10" y="4"/>
                      <a:pt x="8" y="3"/>
                      <a:pt x="7"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7" name="Freeform 131"/>
              <p:cNvSpPr/>
              <p:nvPr/>
            </p:nvSpPr>
            <p:spPr bwMode="auto">
              <a:xfrm>
                <a:off x="3257" y="2240"/>
                <a:ext cx="168" cy="69"/>
              </a:xfrm>
              <a:custGeom>
                <a:avLst/>
                <a:gdLst>
                  <a:gd name="T0" fmla="*/ 54 w 71"/>
                  <a:gd name="T1" fmla="*/ 20 h 29"/>
                  <a:gd name="T2" fmla="*/ 30 w 71"/>
                  <a:gd name="T3" fmla="*/ 8 h 29"/>
                  <a:gd name="T4" fmla="*/ 36 w 71"/>
                  <a:gd name="T5" fmla="*/ 11 h 29"/>
                  <a:gd name="T6" fmla="*/ 5 w 71"/>
                  <a:gd name="T7" fmla="*/ 0 h 29"/>
                  <a:gd name="T8" fmla="*/ 0 w 71"/>
                  <a:gd name="T9" fmla="*/ 1 h 29"/>
                  <a:gd name="T10" fmla="*/ 15 w 71"/>
                  <a:gd name="T11" fmla="*/ 8 h 29"/>
                  <a:gd name="T12" fmla="*/ 12 w 71"/>
                  <a:gd name="T13" fmla="*/ 7 h 29"/>
                  <a:gd name="T14" fmla="*/ 36 w 71"/>
                  <a:gd name="T15" fmla="*/ 17 h 29"/>
                  <a:gd name="T16" fmla="*/ 35 w 71"/>
                  <a:gd name="T17" fmla="*/ 17 h 29"/>
                  <a:gd name="T18" fmla="*/ 37 w 71"/>
                  <a:gd name="T19" fmla="*/ 17 h 29"/>
                  <a:gd name="T20" fmla="*/ 48 w 71"/>
                  <a:gd name="T21" fmla="*/ 21 h 29"/>
                  <a:gd name="T22" fmla="*/ 71 w 71"/>
                  <a:gd name="T23" fmla="*/ 29 h 29"/>
                  <a:gd name="T24" fmla="*/ 54 w 71"/>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9">
                    <a:moveTo>
                      <a:pt x="54" y="20"/>
                    </a:moveTo>
                    <a:cubicBezTo>
                      <a:pt x="53" y="18"/>
                      <a:pt x="31" y="10"/>
                      <a:pt x="30" y="8"/>
                    </a:cubicBezTo>
                    <a:cubicBezTo>
                      <a:pt x="33" y="10"/>
                      <a:pt x="29" y="9"/>
                      <a:pt x="36" y="11"/>
                    </a:cubicBezTo>
                    <a:cubicBezTo>
                      <a:pt x="28" y="8"/>
                      <a:pt x="19" y="6"/>
                      <a:pt x="5" y="0"/>
                    </a:cubicBezTo>
                    <a:cubicBezTo>
                      <a:pt x="4" y="1"/>
                      <a:pt x="4" y="2"/>
                      <a:pt x="0" y="1"/>
                    </a:cubicBezTo>
                    <a:cubicBezTo>
                      <a:pt x="7" y="4"/>
                      <a:pt x="13" y="7"/>
                      <a:pt x="15" y="8"/>
                    </a:cubicBezTo>
                    <a:cubicBezTo>
                      <a:pt x="12" y="7"/>
                      <a:pt x="12" y="7"/>
                      <a:pt x="12" y="7"/>
                    </a:cubicBezTo>
                    <a:cubicBezTo>
                      <a:pt x="24" y="12"/>
                      <a:pt x="30" y="14"/>
                      <a:pt x="36" y="17"/>
                    </a:cubicBezTo>
                    <a:cubicBezTo>
                      <a:pt x="35" y="17"/>
                      <a:pt x="35" y="17"/>
                      <a:pt x="35" y="17"/>
                    </a:cubicBezTo>
                    <a:cubicBezTo>
                      <a:pt x="40" y="18"/>
                      <a:pt x="35" y="16"/>
                      <a:pt x="37" y="17"/>
                    </a:cubicBezTo>
                    <a:cubicBezTo>
                      <a:pt x="40" y="18"/>
                      <a:pt x="46" y="20"/>
                      <a:pt x="48" y="21"/>
                    </a:cubicBezTo>
                    <a:cubicBezTo>
                      <a:pt x="55" y="24"/>
                      <a:pt x="60" y="25"/>
                      <a:pt x="71" y="29"/>
                    </a:cubicBezTo>
                    <a:cubicBezTo>
                      <a:pt x="53" y="21"/>
                      <a:pt x="71" y="27"/>
                      <a:pt x="54" y="2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8" name="Freeform 132"/>
              <p:cNvSpPr/>
              <p:nvPr/>
            </p:nvSpPr>
            <p:spPr bwMode="auto">
              <a:xfrm>
                <a:off x="3448" y="2323"/>
                <a:ext cx="22" cy="9"/>
              </a:xfrm>
              <a:custGeom>
                <a:avLst/>
                <a:gdLst>
                  <a:gd name="T0" fmla="*/ 0 w 9"/>
                  <a:gd name="T1" fmla="*/ 0 h 4"/>
                  <a:gd name="T2" fmla="*/ 6 w 9"/>
                  <a:gd name="T3" fmla="*/ 3 h 4"/>
                  <a:gd name="T4" fmla="*/ 7 w 9"/>
                  <a:gd name="T5" fmla="*/ 3 h 4"/>
                  <a:gd name="T6" fmla="*/ 0 w 9"/>
                  <a:gd name="T7" fmla="*/ 0 h 4"/>
                </a:gdLst>
                <a:ahLst/>
                <a:cxnLst>
                  <a:cxn ang="0">
                    <a:pos x="T0" y="T1"/>
                  </a:cxn>
                  <a:cxn ang="0">
                    <a:pos x="T2" y="T3"/>
                  </a:cxn>
                  <a:cxn ang="0">
                    <a:pos x="T4" y="T5"/>
                  </a:cxn>
                  <a:cxn ang="0">
                    <a:pos x="T6" y="T7"/>
                  </a:cxn>
                </a:cxnLst>
                <a:rect l="0" t="0" r="r" b="b"/>
                <a:pathLst>
                  <a:path w="9" h="4">
                    <a:moveTo>
                      <a:pt x="0" y="0"/>
                    </a:moveTo>
                    <a:cubicBezTo>
                      <a:pt x="0" y="1"/>
                      <a:pt x="2" y="2"/>
                      <a:pt x="6" y="3"/>
                    </a:cubicBezTo>
                    <a:cubicBezTo>
                      <a:pt x="8" y="4"/>
                      <a:pt x="9" y="4"/>
                      <a:pt x="7" y="3"/>
                    </a:cubicBezTo>
                    <a:cubicBezTo>
                      <a:pt x="4"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9" name="Freeform 133"/>
              <p:cNvSpPr/>
              <p:nvPr/>
            </p:nvSpPr>
            <p:spPr bwMode="auto">
              <a:xfrm>
                <a:off x="3259" y="2235"/>
                <a:ext cx="5" cy="3"/>
              </a:xfrm>
              <a:custGeom>
                <a:avLst/>
                <a:gdLst>
                  <a:gd name="T0" fmla="*/ 0 w 5"/>
                  <a:gd name="T1" fmla="*/ 0 h 3"/>
                  <a:gd name="T2" fmla="*/ 5 w 5"/>
                  <a:gd name="T3" fmla="*/ 3 h 3"/>
                  <a:gd name="T4" fmla="*/ 0 w 5"/>
                  <a:gd name="T5" fmla="*/ 0 h 3"/>
                  <a:gd name="T6" fmla="*/ 0 w 5"/>
                  <a:gd name="T7" fmla="*/ 0 h 3"/>
                </a:gdLst>
                <a:ahLst/>
                <a:cxnLst>
                  <a:cxn ang="0">
                    <a:pos x="T0" y="T1"/>
                  </a:cxn>
                  <a:cxn ang="0">
                    <a:pos x="T2" y="T3"/>
                  </a:cxn>
                  <a:cxn ang="0">
                    <a:pos x="T4" y="T5"/>
                  </a:cxn>
                  <a:cxn ang="0">
                    <a:pos x="T6" y="T7"/>
                  </a:cxn>
                </a:cxnLst>
                <a:rect l="0" t="0" r="r" b="b"/>
                <a:pathLst>
                  <a:path w="5" h="3">
                    <a:moveTo>
                      <a:pt x="0" y="0"/>
                    </a:moveTo>
                    <a:lnTo>
                      <a:pt x="5" y="3"/>
                    </a:lnTo>
                    <a:lnTo>
                      <a:pt x="0"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0" name="Freeform 134"/>
              <p:cNvSpPr/>
              <p:nvPr/>
            </p:nvSpPr>
            <p:spPr bwMode="auto">
              <a:xfrm>
                <a:off x="3252" y="2245"/>
                <a:ext cx="7" cy="2"/>
              </a:xfrm>
              <a:custGeom>
                <a:avLst/>
                <a:gdLst>
                  <a:gd name="T0" fmla="*/ 0 w 7"/>
                  <a:gd name="T1" fmla="*/ 0 h 2"/>
                  <a:gd name="T2" fmla="*/ 7 w 7"/>
                  <a:gd name="T3" fmla="*/ 2 h 2"/>
                  <a:gd name="T4" fmla="*/ 5 w 7"/>
                  <a:gd name="T5" fmla="*/ 0 h 2"/>
                  <a:gd name="T6" fmla="*/ 0 w 7"/>
                  <a:gd name="T7" fmla="*/ 0 h 2"/>
                </a:gdLst>
                <a:ahLst/>
                <a:cxnLst>
                  <a:cxn ang="0">
                    <a:pos x="T0" y="T1"/>
                  </a:cxn>
                  <a:cxn ang="0">
                    <a:pos x="T2" y="T3"/>
                  </a:cxn>
                  <a:cxn ang="0">
                    <a:pos x="T4" y="T5"/>
                  </a:cxn>
                  <a:cxn ang="0">
                    <a:pos x="T6" y="T7"/>
                  </a:cxn>
                </a:cxnLst>
                <a:rect l="0" t="0" r="r" b="b"/>
                <a:pathLst>
                  <a:path w="7" h="2">
                    <a:moveTo>
                      <a:pt x="0" y="0"/>
                    </a:moveTo>
                    <a:lnTo>
                      <a:pt x="7" y="2"/>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1" name="Freeform 135"/>
              <p:cNvSpPr/>
              <p:nvPr/>
            </p:nvSpPr>
            <p:spPr bwMode="auto">
              <a:xfrm>
                <a:off x="3125" y="2193"/>
                <a:ext cx="16" cy="9"/>
              </a:xfrm>
              <a:custGeom>
                <a:avLst/>
                <a:gdLst>
                  <a:gd name="T0" fmla="*/ 5 w 7"/>
                  <a:gd name="T1" fmla="*/ 2 h 4"/>
                  <a:gd name="T2" fmla="*/ 6 w 7"/>
                  <a:gd name="T3" fmla="*/ 3 h 4"/>
                  <a:gd name="T4" fmla="*/ 5 w 7"/>
                  <a:gd name="T5" fmla="*/ 2 h 4"/>
                </a:gdLst>
                <a:ahLst/>
                <a:cxnLst>
                  <a:cxn ang="0">
                    <a:pos x="T0" y="T1"/>
                  </a:cxn>
                  <a:cxn ang="0">
                    <a:pos x="T2" y="T3"/>
                  </a:cxn>
                  <a:cxn ang="0">
                    <a:pos x="T4" y="T5"/>
                  </a:cxn>
                </a:cxnLst>
                <a:rect l="0" t="0" r="r" b="b"/>
                <a:pathLst>
                  <a:path w="7" h="4">
                    <a:moveTo>
                      <a:pt x="5" y="2"/>
                    </a:moveTo>
                    <a:cubicBezTo>
                      <a:pt x="0" y="0"/>
                      <a:pt x="7" y="4"/>
                      <a:pt x="6" y="3"/>
                    </a:cubicBezTo>
                    <a:cubicBezTo>
                      <a:pt x="7" y="3"/>
                      <a:pt x="5" y="2"/>
                      <a:pt x="5"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2" name="Freeform 136"/>
              <p:cNvSpPr/>
              <p:nvPr/>
            </p:nvSpPr>
            <p:spPr bwMode="auto">
              <a:xfrm>
                <a:off x="2893" y="2124"/>
                <a:ext cx="321" cy="116"/>
              </a:xfrm>
              <a:custGeom>
                <a:avLst/>
                <a:gdLst>
                  <a:gd name="T0" fmla="*/ 116 w 136"/>
                  <a:gd name="T1" fmla="*/ 39 h 49"/>
                  <a:gd name="T2" fmla="*/ 118 w 136"/>
                  <a:gd name="T3" fmla="*/ 39 h 49"/>
                  <a:gd name="T4" fmla="*/ 103 w 136"/>
                  <a:gd name="T5" fmla="*/ 32 h 49"/>
                  <a:gd name="T6" fmla="*/ 56 w 136"/>
                  <a:gd name="T7" fmla="*/ 15 h 49"/>
                  <a:gd name="T8" fmla="*/ 58 w 136"/>
                  <a:gd name="T9" fmla="*/ 16 h 49"/>
                  <a:gd name="T10" fmla="*/ 28 w 136"/>
                  <a:gd name="T11" fmla="*/ 8 h 49"/>
                  <a:gd name="T12" fmla="*/ 23 w 136"/>
                  <a:gd name="T13" fmla="*/ 7 h 49"/>
                  <a:gd name="T14" fmla="*/ 2 w 136"/>
                  <a:gd name="T15" fmla="*/ 0 h 49"/>
                  <a:gd name="T16" fmla="*/ 13 w 136"/>
                  <a:gd name="T17" fmla="*/ 3 h 49"/>
                  <a:gd name="T18" fmla="*/ 14 w 136"/>
                  <a:gd name="T19" fmla="*/ 5 h 49"/>
                  <a:gd name="T20" fmla="*/ 6 w 136"/>
                  <a:gd name="T21" fmla="*/ 3 h 49"/>
                  <a:gd name="T22" fmla="*/ 13 w 136"/>
                  <a:gd name="T23" fmla="*/ 5 h 49"/>
                  <a:gd name="T24" fmla="*/ 0 w 136"/>
                  <a:gd name="T25" fmla="*/ 2 h 49"/>
                  <a:gd name="T26" fmla="*/ 23 w 136"/>
                  <a:gd name="T27" fmla="*/ 12 h 49"/>
                  <a:gd name="T28" fmla="*/ 17 w 136"/>
                  <a:gd name="T29" fmla="*/ 10 h 49"/>
                  <a:gd name="T30" fmla="*/ 33 w 136"/>
                  <a:gd name="T31" fmla="*/ 15 h 49"/>
                  <a:gd name="T32" fmla="*/ 64 w 136"/>
                  <a:gd name="T33" fmla="*/ 27 h 49"/>
                  <a:gd name="T34" fmla="*/ 96 w 136"/>
                  <a:gd name="T35" fmla="*/ 38 h 49"/>
                  <a:gd name="T36" fmla="*/ 96 w 136"/>
                  <a:gd name="T37" fmla="*/ 38 h 49"/>
                  <a:gd name="T38" fmla="*/ 136 w 136"/>
                  <a:gd name="T39" fmla="*/ 49 h 49"/>
                  <a:gd name="T40" fmla="*/ 124 w 136"/>
                  <a:gd name="T41" fmla="*/ 42 h 49"/>
                  <a:gd name="T42" fmla="*/ 129 w 136"/>
                  <a:gd name="T43" fmla="*/ 43 h 49"/>
                  <a:gd name="T44" fmla="*/ 116 w 136"/>
                  <a:gd name="T45"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49">
                    <a:moveTo>
                      <a:pt x="116" y="39"/>
                    </a:moveTo>
                    <a:cubicBezTo>
                      <a:pt x="114" y="38"/>
                      <a:pt x="116" y="38"/>
                      <a:pt x="118" y="39"/>
                    </a:cubicBezTo>
                    <a:cubicBezTo>
                      <a:pt x="107" y="35"/>
                      <a:pt x="107" y="34"/>
                      <a:pt x="103" y="32"/>
                    </a:cubicBezTo>
                    <a:cubicBezTo>
                      <a:pt x="88" y="27"/>
                      <a:pt x="73" y="21"/>
                      <a:pt x="56" y="15"/>
                    </a:cubicBezTo>
                    <a:cubicBezTo>
                      <a:pt x="56" y="15"/>
                      <a:pt x="57" y="16"/>
                      <a:pt x="58" y="16"/>
                    </a:cubicBezTo>
                    <a:cubicBezTo>
                      <a:pt x="53" y="15"/>
                      <a:pt x="39" y="10"/>
                      <a:pt x="28" y="8"/>
                    </a:cubicBezTo>
                    <a:cubicBezTo>
                      <a:pt x="38" y="11"/>
                      <a:pt x="27" y="8"/>
                      <a:pt x="23" y="7"/>
                    </a:cubicBezTo>
                    <a:cubicBezTo>
                      <a:pt x="19" y="5"/>
                      <a:pt x="8" y="1"/>
                      <a:pt x="2" y="0"/>
                    </a:cubicBezTo>
                    <a:cubicBezTo>
                      <a:pt x="13" y="3"/>
                      <a:pt x="13" y="3"/>
                      <a:pt x="13" y="3"/>
                    </a:cubicBezTo>
                    <a:cubicBezTo>
                      <a:pt x="13" y="4"/>
                      <a:pt x="19" y="6"/>
                      <a:pt x="14" y="5"/>
                    </a:cubicBezTo>
                    <a:cubicBezTo>
                      <a:pt x="12" y="4"/>
                      <a:pt x="8" y="3"/>
                      <a:pt x="6" y="3"/>
                    </a:cubicBezTo>
                    <a:cubicBezTo>
                      <a:pt x="8" y="4"/>
                      <a:pt x="10" y="4"/>
                      <a:pt x="13" y="5"/>
                    </a:cubicBezTo>
                    <a:cubicBezTo>
                      <a:pt x="12" y="6"/>
                      <a:pt x="6" y="4"/>
                      <a:pt x="0" y="2"/>
                    </a:cubicBezTo>
                    <a:cubicBezTo>
                      <a:pt x="13" y="7"/>
                      <a:pt x="17" y="9"/>
                      <a:pt x="23" y="12"/>
                    </a:cubicBezTo>
                    <a:cubicBezTo>
                      <a:pt x="17" y="10"/>
                      <a:pt x="17" y="10"/>
                      <a:pt x="17" y="10"/>
                    </a:cubicBezTo>
                    <a:cubicBezTo>
                      <a:pt x="20" y="11"/>
                      <a:pt x="29" y="14"/>
                      <a:pt x="33" y="15"/>
                    </a:cubicBezTo>
                    <a:cubicBezTo>
                      <a:pt x="36" y="17"/>
                      <a:pt x="59" y="24"/>
                      <a:pt x="64" y="27"/>
                    </a:cubicBezTo>
                    <a:cubicBezTo>
                      <a:pt x="74" y="29"/>
                      <a:pt x="84" y="33"/>
                      <a:pt x="96" y="38"/>
                    </a:cubicBezTo>
                    <a:cubicBezTo>
                      <a:pt x="96" y="38"/>
                      <a:pt x="96" y="38"/>
                      <a:pt x="96" y="38"/>
                    </a:cubicBezTo>
                    <a:cubicBezTo>
                      <a:pt x="118" y="45"/>
                      <a:pt x="120" y="44"/>
                      <a:pt x="136" y="49"/>
                    </a:cubicBezTo>
                    <a:cubicBezTo>
                      <a:pt x="126" y="45"/>
                      <a:pt x="135" y="47"/>
                      <a:pt x="124" y="42"/>
                    </a:cubicBezTo>
                    <a:cubicBezTo>
                      <a:pt x="129" y="43"/>
                      <a:pt x="129" y="43"/>
                      <a:pt x="129" y="43"/>
                    </a:cubicBezTo>
                    <a:cubicBezTo>
                      <a:pt x="123" y="41"/>
                      <a:pt x="122" y="41"/>
                      <a:pt x="116" y="39"/>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3" name="Freeform 137"/>
              <p:cNvSpPr/>
              <p:nvPr/>
            </p:nvSpPr>
            <p:spPr bwMode="auto">
              <a:xfrm>
                <a:off x="3028" y="2160"/>
                <a:ext cx="9" cy="2"/>
              </a:xfrm>
              <a:custGeom>
                <a:avLst/>
                <a:gdLst>
                  <a:gd name="T0" fmla="*/ 9 w 9"/>
                  <a:gd name="T1" fmla="*/ 2 h 2"/>
                  <a:gd name="T2" fmla="*/ 0 w 9"/>
                  <a:gd name="T3" fmla="*/ 0 h 2"/>
                  <a:gd name="T4" fmla="*/ 9 w 9"/>
                  <a:gd name="T5" fmla="*/ 2 h 2"/>
                </a:gdLst>
                <a:ahLst/>
                <a:cxnLst>
                  <a:cxn ang="0">
                    <a:pos x="T0" y="T1"/>
                  </a:cxn>
                  <a:cxn ang="0">
                    <a:pos x="T2" y="T3"/>
                  </a:cxn>
                  <a:cxn ang="0">
                    <a:pos x="T4" y="T5"/>
                  </a:cxn>
                </a:cxnLst>
                <a:rect l="0" t="0" r="r" b="b"/>
                <a:pathLst>
                  <a:path w="9" h="2">
                    <a:moveTo>
                      <a:pt x="9" y="2"/>
                    </a:moveTo>
                    <a:lnTo>
                      <a:pt x="0" y="0"/>
                    </a:lnTo>
                    <a:lnTo>
                      <a:pt x="9" y="2"/>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4" name="Freeform 138"/>
              <p:cNvSpPr/>
              <p:nvPr/>
            </p:nvSpPr>
            <p:spPr bwMode="auto">
              <a:xfrm>
                <a:off x="2992" y="2146"/>
                <a:ext cx="12" cy="7"/>
              </a:xfrm>
              <a:custGeom>
                <a:avLst/>
                <a:gdLst>
                  <a:gd name="T0" fmla="*/ 12 w 12"/>
                  <a:gd name="T1" fmla="*/ 7 h 7"/>
                  <a:gd name="T2" fmla="*/ 0 w 12"/>
                  <a:gd name="T3" fmla="*/ 0 h 7"/>
                  <a:gd name="T4" fmla="*/ 12 w 12"/>
                  <a:gd name="T5" fmla="*/ 7 h 7"/>
                </a:gdLst>
                <a:ahLst/>
                <a:cxnLst>
                  <a:cxn ang="0">
                    <a:pos x="T0" y="T1"/>
                  </a:cxn>
                  <a:cxn ang="0">
                    <a:pos x="T2" y="T3"/>
                  </a:cxn>
                  <a:cxn ang="0">
                    <a:pos x="T4" y="T5"/>
                  </a:cxn>
                </a:cxnLst>
                <a:rect l="0" t="0" r="r" b="b"/>
                <a:pathLst>
                  <a:path w="12" h="7">
                    <a:moveTo>
                      <a:pt x="12" y="7"/>
                    </a:moveTo>
                    <a:lnTo>
                      <a:pt x="0" y="0"/>
                    </a:lnTo>
                    <a:lnTo>
                      <a:pt x="12" y="7"/>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5" name="Freeform 139"/>
              <p:cNvSpPr/>
              <p:nvPr/>
            </p:nvSpPr>
            <p:spPr bwMode="auto">
              <a:xfrm>
                <a:off x="3635" y="2474"/>
                <a:ext cx="14" cy="5"/>
              </a:xfrm>
              <a:custGeom>
                <a:avLst/>
                <a:gdLst>
                  <a:gd name="T0" fmla="*/ 14 w 14"/>
                  <a:gd name="T1" fmla="*/ 5 h 5"/>
                  <a:gd name="T2" fmla="*/ 12 w 14"/>
                  <a:gd name="T3" fmla="*/ 5 h 5"/>
                  <a:gd name="T4" fmla="*/ 0 w 14"/>
                  <a:gd name="T5" fmla="*/ 0 h 5"/>
                  <a:gd name="T6" fmla="*/ 0 w 14"/>
                  <a:gd name="T7" fmla="*/ 0 h 5"/>
                  <a:gd name="T8" fmla="*/ 14 w 14"/>
                  <a:gd name="T9" fmla="*/ 5 h 5"/>
                </a:gdLst>
                <a:ahLst/>
                <a:cxnLst>
                  <a:cxn ang="0">
                    <a:pos x="T0" y="T1"/>
                  </a:cxn>
                  <a:cxn ang="0">
                    <a:pos x="T2" y="T3"/>
                  </a:cxn>
                  <a:cxn ang="0">
                    <a:pos x="T4" y="T5"/>
                  </a:cxn>
                  <a:cxn ang="0">
                    <a:pos x="T6" y="T7"/>
                  </a:cxn>
                  <a:cxn ang="0">
                    <a:pos x="T8" y="T9"/>
                  </a:cxn>
                </a:cxnLst>
                <a:rect l="0" t="0" r="r" b="b"/>
                <a:pathLst>
                  <a:path w="14" h="5">
                    <a:moveTo>
                      <a:pt x="14" y="5"/>
                    </a:moveTo>
                    <a:lnTo>
                      <a:pt x="12" y="5"/>
                    </a:lnTo>
                    <a:lnTo>
                      <a:pt x="0" y="0"/>
                    </a:lnTo>
                    <a:lnTo>
                      <a:pt x="0" y="0"/>
                    </a:lnTo>
                    <a:lnTo>
                      <a:pt x="14" y="5"/>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6" name="Freeform 140"/>
              <p:cNvSpPr/>
              <p:nvPr/>
            </p:nvSpPr>
            <p:spPr bwMode="auto">
              <a:xfrm>
                <a:off x="3550" y="2427"/>
                <a:ext cx="19" cy="7"/>
              </a:xfrm>
              <a:custGeom>
                <a:avLst/>
                <a:gdLst>
                  <a:gd name="T0" fmla="*/ 1 w 8"/>
                  <a:gd name="T1" fmla="*/ 0 h 3"/>
                  <a:gd name="T2" fmla="*/ 4 w 8"/>
                  <a:gd name="T3" fmla="*/ 2 h 3"/>
                  <a:gd name="T4" fmla="*/ 1 w 8"/>
                  <a:gd name="T5" fmla="*/ 0 h 3"/>
                </a:gdLst>
                <a:ahLst/>
                <a:cxnLst>
                  <a:cxn ang="0">
                    <a:pos x="T0" y="T1"/>
                  </a:cxn>
                  <a:cxn ang="0">
                    <a:pos x="T2" y="T3"/>
                  </a:cxn>
                  <a:cxn ang="0">
                    <a:pos x="T4" y="T5"/>
                  </a:cxn>
                </a:cxnLst>
                <a:rect l="0" t="0" r="r" b="b"/>
                <a:pathLst>
                  <a:path w="8" h="3">
                    <a:moveTo>
                      <a:pt x="1" y="0"/>
                    </a:moveTo>
                    <a:cubicBezTo>
                      <a:pt x="0" y="0"/>
                      <a:pt x="2" y="1"/>
                      <a:pt x="4" y="2"/>
                    </a:cubicBezTo>
                    <a:cubicBezTo>
                      <a:pt x="8" y="3"/>
                      <a:pt x="3" y="1"/>
                      <a:pt x="1"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7" name="Freeform 141"/>
              <p:cNvSpPr/>
              <p:nvPr/>
            </p:nvSpPr>
            <p:spPr bwMode="auto">
              <a:xfrm>
                <a:off x="2855" y="2106"/>
                <a:ext cx="10" cy="2"/>
              </a:xfrm>
              <a:custGeom>
                <a:avLst/>
                <a:gdLst>
                  <a:gd name="T0" fmla="*/ 10 w 10"/>
                  <a:gd name="T1" fmla="*/ 2 h 2"/>
                  <a:gd name="T2" fmla="*/ 0 w 10"/>
                  <a:gd name="T3" fmla="*/ 0 h 2"/>
                  <a:gd name="T4" fmla="*/ 10 w 10"/>
                  <a:gd name="T5" fmla="*/ 2 h 2"/>
                </a:gdLst>
                <a:ahLst/>
                <a:cxnLst>
                  <a:cxn ang="0">
                    <a:pos x="T0" y="T1"/>
                  </a:cxn>
                  <a:cxn ang="0">
                    <a:pos x="T2" y="T3"/>
                  </a:cxn>
                  <a:cxn ang="0">
                    <a:pos x="T4" y="T5"/>
                  </a:cxn>
                </a:cxnLst>
                <a:rect l="0" t="0" r="r" b="b"/>
                <a:pathLst>
                  <a:path w="10" h="2">
                    <a:moveTo>
                      <a:pt x="10" y="2"/>
                    </a:moveTo>
                    <a:lnTo>
                      <a:pt x="0" y="0"/>
                    </a:lnTo>
                    <a:lnTo>
                      <a:pt x="10" y="2"/>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8" name="Freeform 142"/>
              <p:cNvSpPr/>
              <p:nvPr/>
            </p:nvSpPr>
            <p:spPr bwMode="auto">
              <a:xfrm>
                <a:off x="2844" y="2108"/>
                <a:ext cx="35" cy="9"/>
              </a:xfrm>
              <a:custGeom>
                <a:avLst/>
                <a:gdLst>
                  <a:gd name="T0" fmla="*/ 0 w 15"/>
                  <a:gd name="T1" fmla="*/ 0 h 4"/>
                  <a:gd name="T2" fmla="*/ 15 w 15"/>
                  <a:gd name="T3" fmla="*/ 4 h 4"/>
                  <a:gd name="T4" fmla="*/ 0 w 15"/>
                  <a:gd name="T5" fmla="*/ 0 h 4"/>
                </a:gdLst>
                <a:ahLst/>
                <a:cxnLst>
                  <a:cxn ang="0">
                    <a:pos x="T0" y="T1"/>
                  </a:cxn>
                  <a:cxn ang="0">
                    <a:pos x="T2" y="T3"/>
                  </a:cxn>
                  <a:cxn ang="0">
                    <a:pos x="T4" y="T5"/>
                  </a:cxn>
                </a:cxnLst>
                <a:rect l="0" t="0" r="r" b="b"/>
                <a:pathLst>
                  <a:path w="15" h="4">
                    <a:moveTo>
                      <a:pt x="0" y="0"/>
                    </a:moveTo>
                    <a:cubicBezTo>
                      <a:pt x="3" y="1"/>
                      <a:pt x="11" y="3"/>
                      <a:pt x="15" y="4"/>
                    </a:cubicBezTo>
                    <a:cubicBezTo>
                      <a:pt x="9" y="3"/>
                      <a:pt x="5" y="1"/>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9" name="Freeform 143"/>
              <p:cNvSpPr/>
              <p:nvPr/>
            </p:nvSpPr>
            <p:spPr bwMode="auto">
              <a:xfrm>
                <a:off x="2877" y="2120"/>
                <a:ext cx="9" cy="2"/>
              </a:xfrm>
              <a:custGeom>
                <a:avLst/>
                <a:gdLst>
                  <a:gd name="T0" fmla="*/ 0 w 9"/>
                  <a:gd name="T1" fmla="*/ 0 h 2"/>
                  <a:gd name="T2" fmla="*/ 9 w 9"/>
                  <a:gd name="T3" fmla="*/ 2 h 2"/>
                  <a:gd name="T4" fmla="*/ 4 w 9"/>
                  <a:gd name="T5" fmla="*/ 2 h 2"/>
                  <a:gd name="T6" fmla="*/ 0 w 9"/>
                  <a:gd name="T7" fmla="*/ 0 h 2"/>
                </a:gdLst>
                <a:ahLst/>
                <a:cxnLst>
                  <a:cxn ang="0">
                    <a:pos x="T0" y="T1"/>
                  </a:cxn>
                  <a:cxn ang="0">
                    <a:pos x="T2" y="T3"/>
                  </a:cxn>
                  <a:cxn ang="0">
                    <a:pos x="T4" y="T5"/>
                  </a:cxn>
                  <a:cxn ang="0">
                    <a:pos x="T6" y="T7"/>
                  </a:cxn>
                </a:cxnLst>
                <a:rect l="0" t="0" r="r" b="b"/>
                <a:pathLst>
                  <a:path w="9" h="2">
                    <a:moveTo>
                      <a:pt x="0" y="0"/>
                    </a:moveTo>
                    <a:lnTo>
                      <a:pt x="9" y="2"/>
                    </a:lnTo>
                    <a:lnTo>
                      <a:pt x="4" y="2"/>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0" name="Freeform 144"/>
              <p:cNvSpPr/>
              <p:nvPr/>
            </p:nvSpPr>
            <p:spPr bwMode="auto">
              <a:xfrm>
                <a:off x="2725" y="2068"/>
                <a:ext cx="22" cy="4"/>
              </a:xfrm>
              <a:custGeom>
                <a:avLst/>
                <a:gdLst>
                  <a:gd name="T0" fmla="*/ 4 w 9"/>
                  <a:gd name="T1" fmla="*/ 1 h 2"/>
                  <a:gd name="T2" fmla="*/ 9 w 9"/>
                  <a:gd name="T3" fmla="*/ 2 h 2"/>
                  <a:gd name="T4" fmla="*/ 4 w 9"/>
                  <a:gd name="T5" fmla="*/ 1 h 2"/>
                </a:gdLst>
                <a:ahLst/>
                <a:cxnLst>
                  <a:cxn ang="0">
                    <a:pos x="T0" y="T1"/>
                  </a:cxn>
                  <a:cxn ang="0">
                    <a:pos x="T2" y="T3"/>
                  </a:cxn>
                  <a:cxn ang="0">
                    <a:pos x="T4" y="T5"/>
                  </a:cxn>
                </a:cxnLst>
                <a:rect l="0" t="0" r="r" b="b"/>
                <a:pathLst>
                  <a:path w="9" h="2">
                    <a:moveTo>
                      <a:pt x="4" y="1"/>
                    </a:moveTo>
                    <a:cubicBezTo>
                      <a:pt x="0" y="0"/>
                      <a:pt x="5" y="2"/>
                      <a:pt x="9" y="2"/>
                    </a:cubicBezTo>
                    <a:cubicBezTo>
                      <a:pt x="9" y="2"/>
                      <a:pt x="8" y="2"/>
                      <a:pt x="4"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1" name="Freeform 145"/>
              <p:cNvSpPr/>
              <p:nvPr/>
            </p:nvSpPr>
            <p:spPr bwMode="auto">
              <a:xfrm>
                <a:off x="2789" y="2091"/>
                <a:ext cx="17" cy="5"/>
              </a:xfrm>
              <a:custGeom>
                <a:avLst/>
                <a:gdLst>
                  <a:gd name="T0" fmla="*/ 0 w 17"/>
                  <a:gd name="T1" fmla="*/ 0 h 5"/>
                  <a:gd name="T2" fmla="*/ 17 w 17"/>
                  <a:gd name="T3" fmla="*/ 5 h 5"/>
                  <a:gd name="T4" fmla="*/ 12 w 17"/>
                  <a:gd name="T5" fmla="*/ 3 h 5"/>
                  <a:gd name="T6" fmla="*/ 0 w 17"/>
                  <a:gd name="T7" fmla="*/ 0 h 5"/>
                </a:gdLst>
                <a:ahLst/>
                <a:cxnLst>
                  <a:cxn ang="0">
                    <a:pos x="T0" y="T1"/>
                  </a:cxn>
                  <a:cxn ang="0">
                    <a:pos x="T2" y="T3"/>
                  </a:cxn>
                  <a:cxn ang="0">
                    <a:pos x="T4" y="T5"/>
                  </a:cxn>
                  <a:cxn ang="0">
                    <a:pos x="T6" y="T7"/>
                  </a:cxn>
                </a:cxnLst>
                <a:rect l="0" t="0" r="r" b="b"/>
                <a:pathLst>
                  <a:path w="17" h="5">
                    <a:moveTo>
                      <a:pt x="0" y="0"/>
                    </a:moveTo>
                    <a:lnTo>
                      <a:pt x="17" y="5"/>
                    </a:lnTo>
                    <a:lnTo>
                      <a:pt x="12"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2" name="Freeform 146"/>
              <p:cNvSpPr/>
              <p:nvPr/>
            </p:nvSpPr>
            <p:spPr bwMode="auto">
              <a:xfrm>
                <a:off x="2631" y="2075"/>
                <a:ext cx="85" cy="19"/>
              </a:xfrm>
              <a:custGeom>
                <a:avLst/>
                <a:gdLst>
                  <a:gd name="T0" fmla="*/ 15 w 36"/>
                  <a:gd name="T1" fmla="*/ 2 h 8"/>
                  <a:gd name="T2" fmla="*/ 1 w 36"/>
                  <a:gd name="T3" fmla="*/ 0 h 8"/>
                  <a:gd name="T4" fmla="*/ 3 w 36"/>
                  <a:gd name="T5" fmla="*/ 1 h 8"/>
                  <a:gd name="T6" fmla="*/ 30 w 36"/>
                  <a:gd name="T7" fmla="*/ 7 h 8"/>
                  <a:gd name="T8" fmla="*/ 15 w 36"/>
                  <a:gd name="T9" fmla="*/ 2 h 8"/>
                </a:gdLst>
                <a:ahLst/>
                <a:cxnLst>
                  <a:cxn ang="0">
                    <a:pos x="T0" y="T1"/>
                  </a:cxn>
                  <a:cxn ang="0">
                    <a:pos x="T2" y="T3"/>
                  </a:cxn>
                  <a:cxn ang="0">
                    <a:pos x="T4" y="T5"/>
                  </a:cxn>
                  <a:cxn ang="0">
                    <a:pos x="T6" y="T7"/>
                  </a:cxn>
                  <a:cxn ang="0">
                    <a:pos x="T8" y="T9"/>
                  </a:cxn>
                </a:cxnLst>
                <a:rect l="0" t="0" r="r" b="b"/>
                <a:pathLst>
                  <a:path w="36" h="8">
                    <a:moveTo>
                      <a:pt x="15" y="2"/>
                    </a:moveTo>
                    <a:cubicBezTo>
                      <a:pt x="7" y="0"/>
                      <a:pt x="4" y="0"/>
                      <a:pt x="1" y="0"/>
                    </a:cubicBezTo>
                    <a:cubicBezTo>
                      <a:pt x="0" y="0"/>
                      <a:pt x="9" y="2"/>
                      <a:pt x="3" y="1"/>
                    </a:cubicBezTo>
                    <a:cubicBezTo>
                      <a:pt x="8" y="2"/>
                      <a:pt x="24" y="7"/>
                      <a:pt x="30" y="7"/>
                    </a:cubicBezTo>
                    <a:cubicBezTo>
                      <a:pt x="36" y="8"/>
                      <a:pt x="26" y="5"/>
                      <a:pt x="15"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3" name="Freeform 147"/>
              <p:cNvSpPr/>
              <p:nvPr/>
            </p:nvSpPr>
            <p:spPr bwMode="auto">
              <a:xfrm>
                <a:off x="2402" y="2018"/>
                <a:ext cx="165" cy="36"/>
              </a:xfrm>
              <a:custGeom>
                <a:avLst/>
                <a:gdLst>
                  <a:gd name="T0" fmla="*/ 64 w 70"/>
                  <a:gd name="T1" fmla="*/ 13 h 15"/>
                  <a:gd name="T2" fmla="*/ 62 w 70"/>
                  <a:gd name="T3" fmla="*/ 11 h 15"/>
                  <a:gd name="T4" fmla="*/ 30 w 70"/>
                  <a:gd name="T5" fmla="*/ 4 h 15"/>
                  <a:gd name="T6" fmla="*/ 17 w 70"/>
                  <a:gd name="T7" fmla="*/ 2 h 15"/>
                  <a:gd name="T8" fmla="*/ 0 w 70"/>
                  <a:gd name="T9" fmla="*/ 1 h 15"/>
                  <a:gd name="T10" fmla="*/ 10 w 70"/>
                  <a:gd name="T11" fmla="*/ 4 h 15"/>
                  <a:gd name="T12" fmla="*/ 29 w 70"/>
                  <a:gd name="T13" fmla="*/ 8 h 15"/>
                  <a:gd name="T14" fmla="*/ 64 w 70"/>
                  <a:gd name="T15" fmla="*/ 14 h 15"/>
                  <a:gd name="T16" fmla="*/ 70 w 70"/>
                  <a:gd name="T17" fmla="*/ 14 h 15"/>
                  <a:gd name="T18" fmla="*/ 64 w 70"/>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5">
                    <a:moveTo>
                      <a:pt x="64" y="13"/>
                    </a:moveTo>
                    <a:cubicBezTo>
                      <a:pt x="69" y="13"/>
                      <a:pt x="54" y="10"/>
                      <a:pt x="62" y="11"/>
                    </a:cubicBezTo>
                    <a:cubicBezTo>
                      <a:pt x="53" y="9"/>
                      <a:pt x="41" y="7"/>
                      <a:pt x="30" y="4"/>
                    </a:cubicBezTo>
                    <a:cubicBezTo>
                      <a:pt x="32" y="5"/>
                      <a:pt x="17" y="2"/>
                      <a:pt x="17" y="2"/>
                    </a:cubicBezTo>
                    <a:cubicBezTo>
                      <a:pt x="11" y="1"/>
                      <a:pt x="3" y="0"/>
                      <a:pt x="0" y="1"/>
                    </a:cubicBezTo>
                    <a:cubicBezTo>
                      <a:pt x="5" y="2"/>
                      <a:pt x="18" y="5"/>
                      <a:pt x="10" y="4"/>
                    </a:cubicBezTo>
                    <a:cubicBezTo>
                      <a:pt x="18" y="5"/>
                      <a:pt x="31" y="8"/>
                      <a:pt x="29" y="8"/>
                    </a:cubicBezTo>
                    <a:cubicBezTo>
                      <a:pt x="43" y="11"/>
                      <a:pt x="52" y="12"/>
                      <a:pt x="64" y="14"/>
                    </a:cubicBezTo>
                    <a:cubicBezTo>
                      <a:pt x="67" y="15"/>
                      <a:pt x="58" y="11"/>
                      <a:pt x="70" y="14"/>
                    </a:cubicBezTo>
                    <a:cubicBezTo>
                      <a:pt x="68" y="14"/>
                      <a:pt x="66" y="13"/>
                      <a:pt x="64" y="1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4" name="Freeform 148"/>
              <p:cNvSpPr/>
              <p:nvPr/>
            </p:nvSpPr>
            <p:spPr bwMode="auto">
              <a:xfrm>
                <a:off x="3094" y="2273"/>
                <a:ext cx="85" cy="31"/>
              </a:xfrm>
              <a:custGeom>
                <a:avLst/>
                <a:gdLst>
                  <a:gd name="T0" fmla="*/ 12 w 36"/>
                  <a:gd name="T1" fmla="*/ 3 h 13"/>
                  <a:gd name="T2" fmla="*/ 0 w 36"/>
                  <a:gd name="T3" fmla="*/ 0 h 13"/>
                  <a:gd name="T4" fmla="*/ 9 w 36"/>
                  <a:gd name="T5" fmla="*/ 4 h 13"/>
                  <a:gd name="T6" fmla="*/ 34 w 36"/>
                  <a:gd name="T7" fmla="*/ 13 h 13"/>
                  <a:gd name="T8" fmla="*/ 32 w 36"/>
                  <a:gd name="T9" fmla="*/ 11 h 13"/>
                  <a:gd name="T10" fmla="*/ 12 w 36"/>
                  <a:gd name="T11" fmla="*/ 3 h 13"/>
                </a:gdLst>
                <a:ahLst/>
                <a:cxnLst>
                  <a:cxn ang="0">
                    <a:pos x="T0" y="T1"/>
                  </a:cxn>
                  <a:cxn ang="0">
                    <a:pos x="T2" y="T3"/>
                  </a:cxn>
                  <a:cxn ang="0">
                    <a:pos x="T4" y="T5"/>
                  </a:cxn>
                  <a:cxn ang="0">
                    <a:pos x="T6" y="T7"/>
                  </a:cxn>
                  <a:cxn ang="0">
                    <a:pos x="T8" y="T9"/>
                  </a:cxn>
                  <a:cxn ang="0">
                    <a:pos x="T10" y="T11"/>
                  </a:cxn>
                </a:cxnLst>
                <a:rect l="0" t="0" r="r" b="b"/>
                <a:pathLst>
                  <a:path w="36" h="13">
                    <a:moveTo>
                      <a:pt x="12" y="3"/>
                    </a:moveTo>
                    <a:cubicBezTo>
                      <a:pt x="7" y="2"/>
                      <a:pt x="6" y="2"/>
                      <a:pt x="0" y="0"/>
                    </a:cubicBezTo>
                    <a:cubicBezTo>
                      <a:pt x="0" y="0"/>
                      <a:pt x="9" y="4"/>
                      <a:pt x="9" y="4"/>
                    </a:cubicBezTo>
                    <a:cubicBezTo>
                      <a:pt x="21" y="9"/>
                      <a:pt x="27" y="11"/>
                      <a:pt x="34" y="13"/>
                    </a:cubicBezTo>
                    <a:cubicBezTo>
                      <a:pt x="36" y="13"/>
                      <a:pt x="32" y="11"/>
                      <a:pt x="32" y="11"/>
                    </a:cubicBezTo>
                    <a:cubicBezTo>
                      <a:pt x="29" y="9"/>
                      <a:pt x="18" y="5"/>
                      <a:pt x="12"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5" name="Freeform 149"/>
              <p:cNvSpPr/>
              <p:nvPr/>
            </p:nvSpPr>
            <p:spPr bwMode="auto">
              <a:xfrm>
                <a:off x="2397" y="2013"/>
                <a:ext cx="12" cy="3"/>
              </a:xfrm>
              <a:custGeom>
                <a:avLst/>
                <a:gdLst>
                  <a:gd name="T0" fmla="*/ 0 w 12"/>
                  <a:gd name="T1" fmla="*/ 0 h 3"/>
                  <a:gd name="T2" fmla="*/ 12 w 12"/>
                  <a:gd name="T3" fmla="*/ 3 h 3"/>
                  <a:gd name="T4" fmla="*/ 5 w 12"/>
                  <a:gd name="T5" fmla="*/ 0 h 3"/>
                  <a:gd name="T6" fmla="*/ 0 w 12"/>
                  <a:gd name="T7" fmla="*/ 0 h 3"/>
                </a:gdLst>
                <a:ahLst/>
                <a:cxnLst>
                  <a:cxn ang="0">
                    <a:pos x="T0" y="T1"/>
                  </a:cxn>
                  <a:cxn ang="0">
                    <a:pos x="T2" y="T3"/>
                  </a:cxn>
                  <a:cxn ang="0">
                    <a:pos x="T4" y="T5"/>
                  </a:cxn>
                  <a:cxn ang="0">
                    <a:pos x="T6" y="T7"/>
                  </a:cxn>
                </a:cxnLst>
                <a:rect l="0" t="0" r="r" b="b"/>
                <a:pathLst>
                  <a:path w="12" h="3">
                    <a:moveTo>
                      <a:pt x="0" y="0"/>
                    </a:moveTo>
                    <a:lnTo>
                      <a:pt x="12" y="3"/>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6" name="Freeform 150"/>
              <p:cNvSpPr/>
              <p:nvPr/>
            </p:nvSpPr>
            <p:spPr bwMode="auto">
              <a:xfrm>
                <a:off x="2754" y="2141"/>
                <a:ext cx="73" cy="21"/>
              </a:xfrm>
              <a:custGeom>
                <a:avLst/>
                <a:gdLst>
                  <a:gd name="T0" fmla="*/ 7 w 31"/>
                  <a:gd name="T1" fmla="*/ 2 h 9"/>
                  <a:gd name="T2" fmla="*/ 0 w 31"/>
                  <a:gd name="T3" fmla="*/ 0 h 9"/>
                  <a:gd name="T4" fmla="*/ 15 w 31"/>
                  <a:gd name="T5" fmla="*/ 6 h 9"/>
                  <a:gd name="T6" fmla="*/ 29 w 31"/>
                  <a:gd name="T7" fmla="*/ 9 h 9"/>
                  <a:gd name="T8" fmla="*/ 28 w 31"/>
                  <a:gd name="T9" fmla="*/ 8 h 9"/>
                  <a:gd name="T10" fmla="*/ 7 w 31"/>
                  <a:gd name="T11" fmla="*/ 2 h 9"/>
                </a:gdLst>
                <a:ahLst/>
                <a:cxnLst>
                  <a:cxn ang="0">
                    <a:pos x="T0" y="T1"/>
                  </a:cxn>
                  <a:cxn ang="0">
                    <a:pos x="T2" y="T3"/>
                  </a:cxn>
                  <a:cxn ang="0">
                    <a:pos x="T4" y="T5"/>
                  </a:cxn>
                  <a:cxn ang="0">
                    <a:pos x="T6" y="T7"/>
                  </a:cxn>
                  <a:cxn ang="0">
                    <a:pos x="T8" y="T9"/>
                  </a:cxn>
                  <a:cxn ang="0">
                    <a:pos x="T10" y="T11"/>
                  </a:cxn>
                </a:cxnLst>
                <a:rect l="0" t="0" r="r" b="b"/>
                <a:pathLst>
                  <a:path w="31" h="9">
                    <a:moveTo>
                      <a:pt x="7" y="2"/>
                    </a:moveTo>
                    <a:cubicBezTo>
                      <a:pt x="4" y="1"/>
                      <a:pt x="3" y="1"/>
                      <a:pt x="0" y="0"/>
                    </a:cubicBezTo>
                    <a:cubicBezTo>
                      <a:pt x="2" y="2"/>
                      <a:pt x="3" y="2"/>
                      <a:pt x="15" y="6"/>
                    </a:cubicBezTo>
                    <a:cubicBezTo>
                      <a:pt x="19" y="7"/>
                      <a:pt x="26" y="9"/>
                      <a:pt x="29" y="9"/>
                    </a:cubicBezTo>
                    <a:cubicBezTo>
                      <a:pt x="29" y="9"/>
                      <a:pt x="31" y="9"/>
                      <a:pt x="28" y="8"/>
                    </a:cubicBezTo>
                    <a:cubicBezTo>
                      <a:pt x="21" y="6"/>
                      <a:pt x="14" y="3"/>
                      <a:pt x="7" y="2"/>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7" name="Freeform 151"/>
              <p:cNvSpPr/>
              <p:nvPr/>
            </p:nvSpPr>
            <p:spPr bwMode="auto">
              <a:xfrm>
                <a:off x="2503" y="2072"/>
                <a:ext cx="104" cy="19"/>
              </a:xfrm>
              <a:custGeom>
                <a:avLst/>
                <a:gdLst>
                  <a:gd name="T0" fmla="*/ 43 w 44"/>
                  <a:gd name="T1" fmla="*/ 8 h 8"/>
                  <a:gd name="T2" fmla="*/ 25 w 44"/>
                  <a:gd name="T3" fmla="*/ 3 h 8"/>
                  <a:gd name="T4" fmla="*/ 8 w 44"/>
                  <a:gd name="T5" fmla="*/ 1 h 8"/>
                  <a:gd name="T6" fmla="*/ 29 w 44"/>
                  <a:gd name="T7" fmla="*/ 7 h 8"/>
                  <a:gd name="T8" fmla="*/ 44 w 44"/>
                  <a:gd name="T9" fmla="*/ 8 h 8"/>
                  <a:gd name="T10" fmla="*/ 43 w 44"/>
                  <a:gd name="T11" fmla="*/ 8 h 8"/>
                </a:gdLst>
                <a:ahLst/>
                <a:cxnLst>
                  <a:cxn ang="0">
                    <a:pos x="T0" y="T1"/>
                  </a:cxn>
                  <a:cxn ang="0">
                    <a:pos x="T2" y="T3"/>
                  </a:cxn>
                  <a:cxn ang="0">
                    <a:pos x="T4" y="T5"/>
                  </a:cxn>
                  <a:cxn ang="0">
                    <a:pos x="T6" y="T7"/>
                  </a:cxn>
                  <a:cxn ang="0">
                    <a:pos x="T8" y="T9"/>
                  </a:cxn>
                  <a:cxn ang="0">
                    <a:pos x="T10" y="T11"/>
                  </a:cxn>
                </a:cxnLst>
                <a:rect l="0" t="0" r="r" b="b"/>
                <a:pathLst>
                  <a:path w="44" h="8">
                    <a:moveTo>
                      <a:pt x="43" y="8"/>
                    </a:moveTo>
                    <a:cubicBezTo>
                      <a:pt x="40" y="7"/>
                      <a:pt x="31" y="5"/>
                      <a:pt x="25" y="3"/>
                    </a:cubicBezTo>
                    <a:cubicBezTo>
                      <a:pt x="17" y="2"/>
                      <a:pt x="12" y="1"/>
                      <a:pt x="8" y="1"/>
                    </a:cubicBezTo>
                    <a:cubicBezTo>
                      <a:pt x="0" y="0"/>
                      <a:pt x="25" y="5"/>
                      <a:pt x="29" y="7"/>
                    </a:cubicBezTo>
                    <a:cubicBezTo>
                      <a:pt x="35" y="8"/>
                      <a:pt x="41" y="8"/>
                      <a:pt x="44" y="8"/>
                    </a:cubicBezTo>
                    <a:lnTo>
                      <a:pt x="43" y="8"/>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8" name="Freeform 152"/>
              <p:cNvSpPr/>
              <p:nvPr/>
            </p:nvSpPr>
            <p:spPr bwMode="auto">
              <a:xfrm>
                <a:off x="1920" y="1933"/>
                <a:ext cx="7" cy="0"/>
              </a:xfrm>
              <a:custGeom>
                <a:avLst/>
                <a:gdLst>
                  <a:gd name="T0" fmla="*/ 0 w 3"/>
                  <a:gd name="T1" fmla="*/ 1 w 3"/>
                  <a:gd name="T2" fmla="*/ 3 w 3"/>
                  <a:gd name="T3" fmla="*/ 0 w 3"/>
                </a:gdLst>
                <a:ahLst/>
                <a:cxnLst>
                  <a:cxn ang="0">
                    <a:pos x="T0" y="0"/>
                  </a:cxn>
                  <a:cxn ang="0">
                    <a:pos x="T1" y="0"/>
                  </a:cxn>
                  <a:cxn ang="0">
                    <a:pos x="T2" y="0"/>
                  </a:cxn>
                  <a:cxn ang="0">
                    <a:pos x="T3" y="0"/>
                  </a:cxn>
                </a:cxnLst>
                <a:rect l="0" t="0" r="r" b="b"/>
                <a:pathLst>
                  <a:path w="3">
                    <a:moveTo>
                      <a:pt x="0" y="0"/>
                    </a:moveTo>
                    <a:cubicBezTo>
                      <a:pt x="0" y="0"/>
                      <a:pt x="0" y="0"/>
                      <a:pt x="1" y="0"/>
                    </a:cubicBezTo>
                    <a:cubicBezTo>
                      <a:pt x="3" y="0"/>
                      <a:pt x="3" y="0"/>
                      <a:pt x="3"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9" name="Freeform 153"/>
              <p:cNvSpPr/>
              <p:nvPr/>
            </p:nvSpPr>
            <p:spPr bwMode="auto">
              <a:xfrm>
                <a:off x="2829" y="2186"/>
                <a:ext cx="71" cy="21"/>
              </a:xfrm>
              <a:custGeom>
                <a:avLst/>
                <a:gdLst>
                  <a:gd name="T0" fmla="*/ 13 w 30"/>
                  <a:gd name="T1" fmla="*/ 3 h 9"/>
                  <a:gd name="T2" fmla="*/ 6 w 30"/>
                  <a:gd name="T3" fmla="*/ 2 h 9"/>
                  <a:gd name="T4" fmla="*/ 21 w 30"/>
                  <a:gd name="T5" fmla="*/ 7 h 9"/>
                  <a:gd name="T6" fmla="*/ 28 w 30"/>
                  <a:gd name="T7" fmla="*/ 8 h 9"/>
                  <a:gd name="T8" fmla="*/ 13 w 30"/>
                  <a:gd name="T9" fmla="*/ 3 h 9"/>
                </a:gdLst>
                <a:ahLst/>
                <a:cxnLst>
                  <a:cxn ang="0">
                    <a:pos x="T0" y="T1"/>
                  </a:cxn>
                  <a:cxn ang="0">
                    <a:pos x="T2" y="T3"/>
                  </a:cxn>
                  <a:cxn ang="0">
                    <a:pos x="T4" y="T5"/>
                  </a:cxn>
                  <a:cxn ang="0">
                    <a:pos x="T6" y="T7"/>
                  </a:cxn>
                  <a:cxn ang="0">
                    <a:pos x="T8" y="T9"/>
                  </a:cxn>
                </a:cxnLst>
                <a:rect l="0" t="0" r="r" b="b"/>
                <a:pathLst>
                  <a:path w="30" h="9">
                    <a:moveTo>
                      <a:pt x="13" y="3"/>
                    </a:moveTo>
                    <a:cubicBezTo>
                      <a:pt x="6" y="1"/>
                      <a:pt x="0" y="0"/>
                      <a:pt x="6" y="2"/>
                    </a:cubicBezTo>
                    <a:cubicBezTo>
                      <a:pt x="9" y="4"/>
                      <a:pt x="16" y="6"/>
                      <a:pt x="21" y="7"/>
                    </a:cubicBezTo>
                    <a:cubicBezTo>
                      <a:pt x="28" y="9"/>
                      <a:pt x="30" y="9"/>
                      <a:pt x="28" y="8"/>
                    </a:cubicBezTo>
                    <a:cubicBezTo>
                      <a:pt x="24" y="7"/>
                      <a:pt x="19" y="5"/>
                      <a:pt x="13" y="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0" name="Freeform 154"/>
              <p:cNvSpPr/>
              <p:nvPr/>
            </p:nvSpPr>
            <p:spPr bwMode="auto">
              <a:xfrm>
                <a:off x="2019" y="1964"/>
                <a:ext cx="7" cy="0"/>
              </a:xfrm>
              <a:custGeom>
                <a:avLst/>
                <a:gdLst>
                  <a:gd name="T0" fmla="*/ 7 w 7"/>
                  <a:gd name="T1" fmla="*/ 0 w 7"/>
                  <a:gd name="T2" fmla="*/ 7 w 7"/>
                </a:gdLst>
                <a:ahLst/>
                <a:cxnLst>
                  <a:cxn ang="0">
                    <a:pos x="T0" y="0"/>
                  </a:cxn>
                  <a:cxn ang="0">
                    <a:pos x="T1" y="0"/>
                  </a:cxn>
                  <a:cxn ang="0">
                    <a:pos x="T2" y="0"/>
                  </a:cxn>
                </a:cxnLst>
                <a:rect l="0" t="0" r="r" b="b"/>
                <a:pathLst>
                  <a:path w="7">
                    <a:moveTo>
                      <a:pt x="7" y="0"/>
                    </a:moveTo>
                    <a:lnTo>
                      <a:pt x="0" y="0"/>
                    </a:lnTo>
                    <a:lnTo>
                      <a:pt x="7"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1" name="Freeform 155"/>
              <p:cNvSpPr/>
              <p:nvPr/>
            </p:nvSpPr>
            <p:spPr bwMode="auto">
              <a:xfrm>
                <a:off x="2107" y="1983"/>
                <a:ext cx="49" cy="7"/>
              </a:xfrm>
              <a:custGeom>
                <a:avLst/>
                <a:gdLst>
                  <a:gd name="T0" fmla="*/ 0 w 21"/>
                  <a:gd name="T1" fmla="*/ 0 h 3"/>
                  <a:gd name="T2" fmla="*/ 13 w 21"/>
                  <a:gd name="T3" fmla="*/ 2 h 3"/>
                  <a:gd name="T4" fmla="*/ 17 w 21"/>
                  <a:gd name="T5" fmla="*/ 2 h 3"/>
                  <a:gd name="T6" fmla="*/ 0 w 21"/>
                  <a:gd name="T7" fmla="*/ 0 h 3"/>
                </a:gdLst>
                <a:ahLst/>
                <a:cxnLst>
                  <a:cxn ang="0">
                    <a:pos x="T0" y="T1"/>
                  </a:cxn>
                  <a:cxn ang="0">
                    <a:pos x="T2" y="T3"/>
                  </a:cxn>
                  <a:cxn ang="0">
                    <a:pos x="T4" y="T5"/>
                  </a:cxn>
                  <a:cxn ang="0">
                    <a:pos x="T6" y="T7"/>
                  </a:cxn>
                </a:cxnLst>
                <a:rect l="0" t="0" r="r" b="b"/>
                <a:pathLst>
                  <a:path w="21" h="3">
                    <a:moveTo>
                      <a:pt x="0" y="0"/>
                    </a:moveTo>
                    <a:cubicBezTo>
                      <a:pt x="2" y="1"/>
                      <a:pt x="6" y="2"/>
                      <a:pt x="13" y="2"/>
                    </a:cubicBezTo>
                    <a:cubicBezTo>
                      <a:pt x="21" y="3"/>
                      <a:pt x="16" y="2"/>
                      <a:pt x="17" y="2"/>
                    </a:cubicBezTo>
                    <a:cubicBezTo>
                      <a:pt x="11" y="1"/>
                      <a:pt x="2" y="0"/>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2" name="Freeform 156"/>
              <p:cNvSpPr/>
              <p:nvPr/>
            </p:nvSpPr>
            <p:spPr bwMode="auto">
              <a:xfrm>
                <a:off x="4464" y="2864"/>
                <a:ext cx="298" cy="227"/>
              </a:xfrm>
              <a:custGeom>
                <a:avLst/>
                <a:gdLst>
                  <a:gd name="T0" fmla="*/ 102 w 126"/>
                  <a:gd name="T1" fmla="*/ 73 h 96"/>
                  <a:gd name="T2" fmla="*/ 93 w 126"/>
                  <a:gd name="T3" fmla="*/ 64 h 96"/>
                  <a:gd name="T4" fmla="*/ 86 w 126"/>
                  <a:gd name="T5" fmla="*/ 60 h 96"/>
                  <a:gd name="T6" fmla="*/ 55 w 126"/>
                  <a:gd name="T7" fmla="*/ 35 h 96"/>
                  <a:gd name="T8" fmla="*/ 59 w 126"/>
                  <a:gd name="T9" fmla="*/ 40 h 96"/>
                  <a:gd name="T10" fmla="*/ 41 w 126"/>
                  <a:gd name="T11" fmla="*/ 28 h 96"/>
                  <a:gd name="T12" fmla="*/ 37 w 126"/>
                  <a:gd name="T13" fmla="*/ 26 h 96"/>
                  <a:gd name="T14" fmla="*/ 0 w 126"/>
                  <a:gd name="T15" fmla="*/ 0 h 96"/>
                  <a:gd name="T16" fmla="*/ 26 w 126"/>
                  <a:gd name="T17" fmla="*/ 19 h 96"/>
                  <a:gd name="T18" fmla="*/ 5 w 126"/>
                  <a:gd name="T19" fmla="*/ 7 h 96"/>
                  <a:gd name="T20" fmla="*/ 12 w 126"/>
                  <a:gd name="T21" fmla="*/ 11 h 96"/>
                  <a:gd name="T22" fmla="*/ 4 w 126"/>
                  <a:gd name="T23" fmla="*/ 8 h 96"/>
                  <a:gd name="T24" fmla="*/ 43 w 126"/>
                  <a:gd name="T25" fmla="*/ 40 h 96"/>
                  <a:gd name="T26" fmla="*/ 83 w 126"/>
                  <a:gd name="T27" fmla="*/ 67 h 96"/>
                  <a:gd name="T28" fmla="*/ 83 w 126"/>
                  <a:gd name="T29" fmla="*/ 68 h 96"/>
                  <a:gd name="T30" fmla="*/ 119 w 126"/>
                  <a:gd name="T31" fmla="*/ 92 h 96"/>
                  <a:gd name="T32" fmla="*/ 117 w 126"/>
                  <a:gd name="T33" fmla="*/ 90 h 96"/>
                  <a:gd name="T34" fmla="*/ 126 w 126"/>
                  <a:gd name="T35" fmla="*/ 95 h 96"/>
                  <a:gd name="T36" fmla="*/ 121 w 126"/>
                  <a:gd name="T37" fmla="*/ 88 h 96"/>
                  <a:gd name="T38" fmla="*/ 102 w 126"/>
                  <a:gd name="T39" fmla="*/ 7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96">
                    <a:moveTo>
                      <a:pt x="102" y="73"/>
                    </a:moveTo>
                    <a:cubicBezTo>
                      <a:pt x="99" y="69"/>
                      <a:pt x="94" y="66"/>
                      <a:pt x="93" y="64"/>
                    </a:cubicBezTo>
                    <a:cubicBezTo>
                      <a:pt x="90" y="62"/>
                      <a:pt x="91" y="63"/>
                      <a:pt x="86" y="60"/>
                    </a:cubicBezTo>
                    <a:cubicBezTo>
                      <a:pt x="75" y="52"/>
                      <a:pt x="60" y="41"/>
                      <a:pt x="55" y="35"/>
                    </a:cubicBezTo>
                    <a:cubicBezTo>
                      <a:pt x="56" y="37"/>
                      <a:pt x="62" y="41"/>
                      <a:pt x="59" y="40"/>
                    </a:cubicBezTo>
                    <a:cubicBezTo>
                      <a:pt x="54" y="37"/>
                      <a:pt x="48" y="33"/>
                      <a:pt x="41" y="28"/>
                    </a:cubicBezTo>
                    <a:cubicBezTo>
                      <a:pt x="47" y="32"/>
                      <a:pt x="37" y="26"/>
                      <a:pt x="37" y="26"/>
                    </a:cubicBezTo>
                    <a:cubicBezTo>
                      <a:pt x="24" y="18"/>
                      <a:pt x="10" y="7"/>
                      <a:pt x="0" y="0"/>
                    </a:cubicBezTo>
                    <a:cubicBezTo>
                      <a:pt x="7" y="6"/>
                      <a:pt x="23" y="17"/>
                      <a:pt x="26" y="19"/>
                    </a:cubicBezTo>
                    <a:cubicBezTo>
                      <a:pt x="23" y="18"/>
                      <a:pt x="10" y="10"/>
                      <a:pt x="5" y="7"/>
                    </a:cubicBezTo>
                    <a:cubicBezTo>
                      <a:pt x="5" y="7"/>
                      <a:pt x="10" y="10"/>
                      <a:pt x="12" y="11"/>
                    </a:cubicBezTo>
                    <a:cubicBezTo>
                      <a:pt x="10" y="11"/>
                      <a:pt x="16" y="16"/>
                      <a:pt x="4" y="8"/>
                    </a:cubicBezTo>
                    <a:cubicBezTo>
                      <a:pt x="7" y="12"/>
                      <a:pt x="29" y="28"/>
                      <a:pt x="43" y="40"/>
                    </a:cubicBezTo>
                    <a:cubicBezTo>
                      <a:pt x="56" y="49"/>
                      <a:pt x="69" y="58"/>
                      <a:pt x="83" y="67"/>
                    </a:cubicBezTo>
                    <a:cubicBezTo>
                      <a:pt x="83" y="68"/>
                      <a:pt x="84" y="68"/>
                      <a:pt x="83" y="68"/>
                    </a:cubicBezTo>
                    <a:cubicBezTo>
                      <a:pt x="91" y="72"/>
                      <a:pt x="108" y="85"/>
                      <a:pt x="119" y="92"/>
                    </a:cubicBezTo>
                    <a:cubicBezTo>
                      <a:pt x="124" y="96"/>
                      <a:pt x="112" y="87"/>
                      <a:pt x="117" y="90"/>
                    </a:cubicBezTo>
                    <a:cubicBezTo>
                      <a:pt x="116" y="89"/>
                      <a:pt x="123" y="93"/>
                      <a:pt x="126" y="95"/>
                    </a:cubicBezTo>
                    <a:cubicBezTo>
                      <a:pt x="123" y="91"/>
                      <a:pt x="122" y="89"/>
                      <a:pt x="121" y="88"/>
                    </a:cubicBezTo>
                    <a:cubicBezTo>
                      <a:pt x="113" y="83"/>
                      <a:pt x="109" y="77"/>
                      <a:pt x="102" y="73"/>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3" name="Freeform 157"/>
              <p:cNvSpPr/>
              <p:nvPr/>
            </p:nvSpPr>
            <p:spPr bwMode="auto">
              <a:xfrm>
                <a:off x="1433" y="1928"/>
                <a:ext cx="326" cy="26"/>
              </a:xfrm>
              <a:custGeom>
                <a:avLst/>
                <a:gdLst>
                  <a:gd name="T0" fmla="*/ 122 w 138"/>
                  <a:gd name="T1" fmla="*/ 1 h 11"/>
                  <a:gd name="T2" fmla="*/ 120 w 138"/>
                  <a:gd name="T3" fmla="*/ 1 h 11"/>
                  <a:gd name="T4" fmla="*/ 103 w 138"/>
                  <a:gd name="T5" fmla="*/ 0 h 11"/>
                  <a:gd name="T6" fmla="*/ 103 w 138"/>
                  <a:gd name="T7" fmla="*/ 0 h 11"/>
                  <a:gd name="T8" fmla="*/ 63 w 138"/>
                  <a:gd name="T9" fmla="*/ 1 h 11"/>
                  <a:gd name="T10" fmla="*/ 6 w 138"/>
                  <a:gd name="T11" fmla="*/ 9 h 11"/>
                  <a:gd name="T12" fmla="*/ 17 w 138"/>
                  <a:gd name="T13" fmla="*/ 8 h 11"/>
                  <a:gd name="T14" fmla="*/ 12 w 138"/>
                  <a:gd name="T15" fmla="*/ 9 h 11"/>
                  <a:gd name="T16" fmla="*/ 24 w 138"/>
                  <a:gd name="T17" fmla="*/ 9 h 11"/>
                  <a:gd name="T18" fmla="*/ 17 w 138"/>
                  <a:gd name="T19" fmla="*/ 10 h 11"/>
                  <a:gd name="T20" fmla="*/ 35 w 138"/>
                  <a:gd name="T21" fmla="*/ 10 h 11"/>
                  <a:gd name="T22" fmla="*/ 20 w 138"/>
                  <a:gd name="T23" fmla="*/ 11 h 11"/>
                  <a:gd name="T24" fmla="*/ 64 w 138"/>
                  <a:gd name="T25" fmla="*/ 8 h 11"/>
                  <a:gd name="T26" fmla="*/ 62 w 138"/>
                  <a:gd name="T27" fmla="*/ 9 h 11"/>
                  <a:gd name="T28" fmla="*/ 84 w 138"/>
                  <a:gd name="T29" fmla="*/ 7 h 11"/>
                  <a:gd name="T30" fmla="*/ 83 w 138"/>
                  <a:gd name="T31" fmla="*/ 7 h 11"/>
                  <a:gd name="T32" fmla="*/ 121 w 138"/>
                  <a:gd name="T33" fmla="*/ 5 h 11"/>
                  <a:gd name="T34" fmla="*/ 122 w 138"/>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1">
                    <a:moveTo>
                      <a:pt x="122" y="1"/>
                    </a:moveTo>
                    <a:cubicBezTo>
                      <a:pt x="122" y="1"/>
                      <a:pt x="121" y="1"/>
                      <a:pt x="120" y="1"/>
                    </a:cubicBezTo>
                    <a:cubicBezTo>
                      <a:pt x="103" y="0"/>
                      <a:pt x="103" y="0"/>
                      <a:pt x="103" y="0"/>
                    </a:cubicBezTo>
                    <a:cubicBezTo>
                      <a:pt x="103" y="0"/>
                      <a:pt x="103" y="0"/>
                      <a:pt x="103" y="0"/>
                    </a:cubicBezTo>
                    <a:cubicBezTo>
                      <a:pt x="89" y="0"/>
                      <a:pt x="79" y="1"/>
                      <a:pt x="63" y="1"/>
                    </a:cubicBezTo>
                    <a:cubicBezTo>
                      <a:pt x="39" y="3"/>
                      <a:pt x="26" y="6"/>
                      <a:pt x="6" y="9"/>
                    </a:cubicBezTo>
                    <a:cubicBezTo>
                      <a:pt x="0" y="10"/>
                      <a:pt x="12" y="8"/>
                      <a:pt x="17" y="8"/>
                    </a:cubicBezTo>
                    <a:cubicBezTo>
                      <a:pt x="15" y="8"/>
                      <a:pt x="20" y="9"/>
                      <a:pt x="12" y="9"/>
                    </a:cubicBezTo>
                    <a:cubicBezTo>
                      <a:pt x="18" y="9"/>
                      <a:pt x="18" y="9"/>
                      <a:pt x="24" y="9"/>
                    </a:cubicBezTo>
                    <a:cubicBezTo>
                      <a:pt x="17" y="10"/>
                      <a:pt x="17" y="10"/>
                      <a:pt x="17" y="10"/>
                    </a:cubicBezTo>
                    <a:cubicBezTo>
                      <a:pt x="25" y="10"/>
                      <a:pt x="32" y="9"/>
                      <a:pt x="35" y="10"/>
                    </a:cubicBezTo>
                    <a:cubicBezTo>
                      <a:pt x="29" y="11"/>
                      <a:pt x="25" y="10"/>
                      <a:pt x="20" y="11"/>
                    </a:cubicBezTo>
                    <a:cubicBezTo>
                      <a:pt x="35" y="9"/>
                      <a:pt x="47" y="9"/>
                      <a:pt x="64" y="8"/>
                    </a:cubicBezTo>
                    <a:cubicBezTo>
                      <a:pt x="62" y="9"/>
                      <a:pt x="62" y="9"/>
                      <a:pt x="62" y="9"/>
                    </a:cubicBezTo>
                    <a:cubicBezTo>
                      <a:pt x="70" y="8"/>
                      <a:pt x="75" y="7"/>
                      <a:pt x="84" y="7"/>
                    </a:cubicBezTo>
                    <a:cubicBezTo>
                      <a:pt x="83" y="7"/>
                      <a:pt x="83" y="7"/>
                      <a:pt x="83" y="7"/>
                    </a:cubicBezTo>
                    <a:cubicBezTo>
                      <a:pt x="98" y="6"/>
                      <a:pt x="107" y="5"/>
                      <a:pt x="121" y="5"/>
                    </a:cubicBezTo>
                    <a:cubicBezTo>
                      <a:pt x="138" y="3"/>
                      <a:pt x="126" y="2"/>
                      <a:pt x="122"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4" name="Freeform 158"/>
              <p:cNvSpPr/>
              <p:nvPr/>
            </p:nvSpPr>
            <p:spPr bwMode="auto">
              <a:xfrm>
                <a:off x="2168" y="2002"/>
                <a:ext cx="35" cy="4"/>
              </a:xfrm>
              <a:custGeom>
                <a:avLst/>
                <a:gdLst>
                  <a:gd name="T0" fmla="*/ 4 w 15"/>
                  <a:gd name="T1" fmla="*/ 0 h 2"/>
                  <a:gd name="T2" fmla="*/ 0 w 15"/>
                  <a:gd name="T3" fmla="*/ 0 h 2"/>
                  <a:gd name="T4" fmla="*/ 12 w 15"/>
                  <a:gd name="T5" fmla="*/ 2 h 2"/>
                  <a:gd name="T6" fmla="*/ 4 w 15"/>
                  <a:gd name="T7" fmla="*/ 0 h 2"/>
                </a:gdLst>
                <a:ahLst/>
                <a:cxnLst>
                  <a:cxn ang="0">
                    <a:pos x="T0" y="T1"/>
                  </a:cxn>
                  <a:cxn ang="0">
                    <a:pos x="T2" y="T3"/>
                  </a:cxn>
                  <a:cxn ang="0">
                    <a:pos x="T4" y="T5"/>
                  </a:cxn>
                  <a:cxn ang="0">
                    <a:pos x="T6" y="T7"/>
                  </a:cxn>
                </a:cxnLst>
                <a:rect l="0" t="0" r="r" b="b"/>
                <a:pathLst>
                  <a:path w="15" h="2">
                    <a:moveTo>
                      <a:pt x="4" y="0"/>
                    </a:moveTo>
                    <a:cubicBezTo>
                      <a:pt x="1" y="0"/>
                      <a:pt x="0" y="0"/>
                      <a:pt x="0" y="0"/>
                    </a:cubicBezTo>
                    <a:cubicBezTo>
                      <a:pt x="2" y="1"/>
                      <a:pt x="8" y="2"/>
                      <a:pt x="12" y="2"/>
                    </a:cubicBezTo>
                    <a:cubicBezTo>
                      <a:pt x="15" y="2"/>
                      <a:pt x="8" y="1"/>
                      <a:pt x="4"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5" name="Freeform 159"/>
              <p:cNvSpPr/>
              <p:nvPr/>
            </p:nvSpPr>
            <p:spPr bwMode="auto">
              <a:xfrm>
                <a:off x="2102" y="1987"/>
                <a:ext cx="23" cy="5"/>
              </a:xfrm>
              <a:custGeom>
                <a:avLst/>
                <a:gdLst>
                  <a:gd name="T0" fmla="*/ 3 w 10"/>
                  <a:gd name="T1" fmla="*/ 0 h 2"/>
                  <a:gd name="T2" fmla="*/ 2 w 10"/>
                  <a:gd name="T3" fmla="*/ 1 h 2"/>
                  <a:gd name="T4" fmla="*/ 8 w 10"/>
                  <a:gd name="T5" fmla="*/ 1 h 2"/>
                  <a:gd name="T6" fmla="*/ 3 w 10"/>
                  <a:gd name="T7" fmla="*/ 0 h 2"/>
                </a:gdLst>
                <a:ahLst/>
                <a:cxnLst>
                  <a:cxn ang="0">
                    <a:pos x="T0" y="T1"/>
                  </a:cxn>
                  <a:cxn ang="0">
                    <a:pos x="T2" y="T3"/>
                  </a:cxn>
                  <a:cxn ang="0">
                    <a:pos x="T4" y="T5"/>
                  </a:cxn>
                  <a:cxn ang="0">
                    <a:pos x="T6" y="T7"/>
                  </a:cxn>
                </a:cxnLst>
                <a:rect l="0" t="0" r="r" b="b"/>
                <a:pathLst>
                  <a:path w="10" h="2">
                    <a:moveTo>
                      <a:pt x="3" y="0"/>
                    </a:moveTo>
                    <a:cubicBezTo>
                      <a:pt x="0" y="0"/>
                      <a:pt x="2" y="1"/>
                      <a:pt x="2" y="1"/>
                    </a:cubicBezTo>
                    <a:cubicBezTo>
                      <a:pt x="4" y="1"/>
                      <a:pt x="10" y="2"/>
                      <a:pt x="8" y="1"/>
                    </a:cubicBezTo>
                    <a:cubicBezTo>
                      <a:pt x="7" y="1"/>
                      <a:pt x="5" y="1"/>
                      <a:pt x="3"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6" name="Freeform 160"/>
              <p:cNvSpPr/>
              <p:nvPr/>
            </p:nvSpPr>
            <p:spPr bwMode="auto">
              <a:xfrm>
                <a:off x="1792" y="1952"/>
                <a:ext cx="8"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7" name="Freeform 161"/>
              <p:cNvSpPr/>
              <p:nvPr/>
            </p:nvSpPr>
            <p:spPr bwMode="auto">
              <a:xfrm>
                <a:off x="1736" y="1950"/>
                <a:ext cx="26" cy="2"/>
              </a:xfrm>
              <a:custGeom>
                <a:avLst/>
                <a:gdLst>
                  <a:gd name="T0" fmla="*/ 2 w 11"/>
                  <a:gd name="T1" fmla="*/ 1 h 1"/>
                  <a:gd name="T2" fmla="*/ 11 w 11"/>
                  <a:gd name="T3" fmla="*/ 1 h 1"/>
                  <a:gd name="T4" fmla="*/ 2 w 11"/>
                  <a:gd name="T5" fmla="*/ 1 h 1"/>
                </a:gdLst>
                <a:ahLst/>
                <a:cxnLst>
                  <a:cxn ang="0">
                    <a:pos x="T0" y="T1"/>
                  </a:cxn>
                  <a:cxn ang="0">
                    <a:pos x="T2" y="T3"/>
                  </a:cxn>
                  <a:cxn ang="0">
                    <a:pos x="T4" y="T5"/>
                  </a:cxn>
                </a:cxnLst>
                <a:rect l="0" t="0" r="r" b="b"/>
                <a:pathLst>
                  <a:path w="11" h="1">
                    <a:moveTo>
                      <a:pt x="2" y="1"/>
                    </a:moveTo>
                    <a:cubicBezTo>
                      <a:pt x="0" y="1"/>
                      <a:pt x="7" y="1"/>
                      <a:pt x="11" y="1"/>
                    </a:cubicBezTo>
                    <a:cubicBezTo>
                      <a:pt x="9" y="1"/>
                      <a:pt x="6" y="0"/>
                      <a:pt x="2"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8" name="Freeform 162"/>
              <p:cNvSpPr/>
              <p:nvPr/>
            </p:nvSpPr>
            <p:spPr bwMode="auto">
              <a:xfrm>
                <a:off x="1462" y="1945"/>
                <a:ext cx="14" cy="2"/>
              </a:xfrm>
              <a:custGeom>
                <a:avLst/>
                <a:gdLst>
                  <a:gd name="T0" fmla="*/ 14 w 14"/>
                  <a:gd name="T1" fmla="*/ 0 h 2"/>
                  <a:gd name="T2" fmla="*/ 12 w 14"/>
                  <a:gd name="T3" fmla="*/ 0 h 2"/>
                  <a:gd name="T4" fmla="*/ 0 w 14"/>
                  <a:gd name="T5" fmla="*/ 2 h 2"/>
                  <a:gd name="T6" fmla="*/ 2 w 14"/>
                  <a:gd name="T7" fmla="*/ 2 h 2"/>
                  <a:gd name="T8" fmla="*/ 14 w 14"/>
                  <a:gd name="T9" fmla="*/ 0 h 2"/>
                </a:gdLst>
                <a:ahLst/>
                <a:cxnLst>
                  <a:cxn ang="0">
                    <a:pos x="T0" y="T1"/>
                  </a:cxn>
                  <a:cxn ang="0">
                    <a:pos x="T2" y="T3"/>
                  </a:cxn>
                  <a:cxn ang="0">
                    <a:pos x="T4" y="T5"/>
                  </a:cxn>
                  <a:cxn ang="0">
                    <a:pos x="T6" y="T7"/>
                  </a:cxn>
                  <a:cxn ang="0">
                    <a:pos x="T8" y="T9"/>
                  </a:cxn>
                </a:cxnLst>
                <a:rect l="0" t="0" r="r" b="b"/>
                <a:pathLst>
                  <a:path w="14" h="2">
                    <a:moveTo>
                      <a:pt x="14" y="0"/>
                    </a:moveTo>
                    <a:lnTo>
                      <a:pt x="12" y="0"/>
                    </a:lnTo>
                    <a:lnTo>
                      <a:pt x="0" y="2"/>
                    </a:lnTo>
                    <a:lnTo>
                      <a:pt x="2" y="2"/>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9" name="Freeform 163"/>
              <p:cNvSpPr/>
              <p:nvPr/>
            </p:nvSpPr>
            <p:spPr bwMode="auto">
              <a:xfrm>
                <a:off x="1603" y="1947"/>
                <a:ext cx="19" cy="3"/>
              </a:xfrm>
              <a:custGeom>
                <a:avLst/>
                <a:gdLst>
                  <a:gd name="T0" fmla="*/ 0 w 19"/>
                  <a:gd name="T1" fmla="*/ 3 h 3"/>
                  <a:gd name="T2" fmla="*/ 19 w 19"/>
                  <a:gd name="T3" fmla="*/ 0 h 3"/>
                  <a:gd name="T4" fmla="*/ 3 w 19"/>
                  <a:gd name="T5" fmla="*/ 3 h 3"/>
                  <a:gd name="T6" fmla="*/ 0 w 19"/>
                  <a:gd name="T7" fmla="*/ 3 h 3"/>
                </a:gdLst>
                <a:ahLst/>
                <a:cxnLst>
                  <a:cxn ang="0">
                    <a:pos x="T0" y="T1"/>
                  </a:cxn>
                  <a:cxn ang="0">
                    <a:pos x="T2" y="T3"/>
                  </a:cxn>
                  <a:cxn ang="0">
                    <a:pos x="T4" y="T5"/>
                  </a:cxn>
                  <a:cxn ang="0">
                    <a:pos x="T6" y="T7"/>
                  </a:cxn>
                </a:cxnLst>
                <a:rect l="0" t="0" r="r" b="b"/>
                <a:pathLst>
                  <a:path w="19" h="3">
                    <a:moveTo>
                      <a:pt x="0" y="3"/>
                    </a:moveTo>
                    <a:lnTo>
                      <a:pt x="19" y="0"/>
                    </a:lnTo>
                    <a:lnTo>
                      <a:pt x="3" y="3"/>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0" name="Freeform 164"/>
              <p:cNvSpPr/>
              <p:nvPr/>
            </p:nvSpPr>
            <p:spPr bwMode="auto">
              <a:xfrm>
                <a:off x="1412" y="1950"/>
                <a:ext cx="12" cy="2"/>
              </a:xfrm>
              <a:custGeom>
                <a:avLst/>
                <a:gdLst>
                  <a:gd name="T0" fmla="*/ 2 w 5"/>
                  <a:gd name="T1" fmla="*/ 0 h 1"/>
                  <a:gd name="T2" fmla="*/ 3 w 5"/>
                  <a:gd name="T3" fmla="*/ 1 h 1"/>
                  <a:gd name="T4" fmla="*/ 2 w 5"/>
                  <a:gd name="T5" fmla="*/ 0 h 1"/>
                </a:gdLst>
                <a:ahLst/>
                <a:cxnLst>
                  <a:cxn ang="0">
                    <a:pos x="T0" y="T1"/>
                  </a:cxn>
                  <a:cxn ang="0">
                    <a:pos x="T2" y="T3"/>
                  </a:cxn>
                  <a:cxn ang="0">
                    <a:pos x="T4" y="T5"/>
                  </a:cxn>
                </a:cxnLst>
                <a:rect l="0" t="0" r="r" b="b"/>
                <a:pathLst>
                  <a:path w="5" h="1">
                    <a:moveTo>
                      <a:pt x="2" y="0"/>
                    </a:moveTo>
                    <a:cubicBezTo>
                      <a:pt x="0" y="1"/>
                      <a:pt x="1" y="1"/>
                      <a:pt x="3" y="1"/>
                    </a:cubicBezTo>
                    <a:cubicBezTo>
                      <a:pt x="5" y="0"/>
                      <a:pt x="4" y="0"/>
                      <a:pt x="2"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1" name="Freeform 165"/>
              <p:cNvSpPr/>
              <p:nvPr/>
            </p:nvSpPr>
            <p:spPr bwMode="auto">
              <a:xfrm>
                <a:off x="1396" y="1954"/>
                <a:ext cx="18" cy="5"/>
              </a:xfrm>
              <a:custGeom>
                <a:avLst/>
                <a:gdLst>
                  <a:gd name="T0" fmla="*/ 18 w 18"/>
                  <a:gd name="T1" fmla="*/ 0 h 5"/>
                  <a:gd name="T2" fmla="*/ 0 w 18"/>
                  <a:gd name="T3" fmla="*/ 5 h 5"/>
                  <a:gd name="T4" fmla="*/ 18 w 18"/>
                  <a:gd name="T5" fmla="*/ 0 h 5"/>
                </a:gdLst>
                <a:ahLst/>
                <a:cxnLst>
                  <a:cxn ang="0">
                    <a:pos x="T0" y="T1"/>
                  </a:cxn>
                  <a:cxn ang="0">
                    <a:pos x="T2" y="T3"/>
                  </a:cxn>
                  <a:cxn ang="0">
                    <a:pos x="T4" y="T5"/>
                  </a:cxn>
                </a:cxnLst>
                <a:rect l="0" t="0" r="r" b="b"/>
                <a:pathLst>
                  <a:path w="18" h="5">
                    <a:moveTo>
                      <a:pt x="18" y="0"/>
                    </a:moveTo>
                    <a:lnTo>
                      <a:pt x="0" y="5"/>
                    </a:lnTo>
                    <a:lnTo>
                      <a:pt x="18"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2" name="Freeform 166"/>
              <p:cNvSpPr/>
              <p:nvPr/>
            </p:nvSpPr>
            <p:spPr bwMode="auto">
              <a:xfrm>
                <a:off x="1403" y="1957"/>
                <a:ext cx="47" cy="4"/>
              </a:xfrm>
              <a:custGeom>
                <a:avLst/>
                <a:gdLst>
                  <a:gd name="T0" fmla="*/ 7 w 20"/>
                  <a:gd name="T1" fmla="*/ 1 h 2"/>
                  <a:gd name="T2" fmla="*/ 0 w 20"/>
                  <a:gd name="T3" fmla="*/ 2 h 2"/>
                  <a:gd name="T4" fmla="*/ 20 w 20"/>
                  <a:gd name="T5" fmla="*/ 0 h 2"/>
                  <a:gd name="T6" fmla="*/ 7 w 20"/>
                  <a:gd name="T7" fmla="*/ 1 h 2"/>
                </a:gdLst>
                <a:ahLst/>
                <a:cxnLst>
                  <a:cxn ang="0">
                    <a:pos x="T0" y="T1"/>
                  </a:cxn>
                  <a:cxn ang="0">
                    <a:pos x="T2" y="T3"/>
                  </a:cxn>
                  <a:cxn ang="0">
                    <a:pos x="T4" y="T5"/>
                  </a:cxn>
                  <a:cxn ang="0">
                    <a:pos x="T6" y="T7"/>
                  </a:cxn>
                </a:cxnLst>
                <a:rect l="0" t="0" r="r" b="b"/>
                <a:pathLst>
                  <a:path w="20" h="2">
                    <a:moveTo>
                      <a:pt x="7" y="1"/>
                    </a:moveTo>
                    <a:cubicBezTo>
                      <a:pt x="8" y="1"/>
                      <a:pt x="2" y="2"/>
                      <a:pt x="0" y="2"/>
                    </a:cubicBezTo>
                    <a:cubicBezTo>
                      <a:pt x="6" y="2"/>
                      <a:pt x="11" y="0"/>
                      <a:pt x="20" y="0"/>
                    </a:cubicBezTo>
                    <a:cubicBezTo>
                      <a:pt x="16" y="0"/>
                      <a:pt x="11" y="0"/>
                      <a:pt x="7"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3" name="Freeform 167"/>
              <p:cNvSpPr/>
              <p:nvPr/>
            </p:nvSpPr>
            <p:spPr bwMode="auto">
              <a:xfrm>
                <a:off x="1922" y="1990"/>
                <a:ext cx="33" cy="2"/>
              </a:xfrm>
              <a:custGeom>
                <a:avLst/>
                <a:gdLst>
                  <a:gd name="T0" fmla="*/ 5 w 14"/>
                  <a:gd name="T1" fmla="*/ 0 h 1"/>
                  <a:gd name="T2" fmla="*/ 2 w 14"/>
                  <a:gd name="T3" fmla="*/ 0 h 1"/>
                  <a:gd name="T4" fmla="*/ 14 w 14"/>
                  <a:gd name="T5" fmla="*/ 1 h 1"/>
                  <a:gd name="T6" fmla="*/ 5 w 14"/>
                  <a:gd name="T7" fmla="*/ 0 h 1"/>
                </a:gdLst>
                <a:ahLst/>
                <a:cxnLst>
                  <a:cxn ang="0">
                    <a:pos x="T0" y="T1"/>
                  </a:cxn>
                  <a:cxn ang="0">
                    <a:pos x="T2" y="T3"/>
                  </a:cxn>
                  <a:cxn ang="0">
                    <a:pos x="T4" y="T5"/>
                  </a:cxn>
                  <a:cxn ang="0">
                    <a:pos x="T6" y="T7"/>
                  </a:cxn>
                </a:cxnLst>
                <a:rect l="0" t="0" r="r" b="b"/>
                <a:pathLst>
                  <a:path w="14" h="1">
                    <a:moveTo>
                      <a:pt x="5" y="0"/>
                    </a:moveTo>
                    <a:cubicBezTo>
                      <a:pt x="0" y="0"/>
                      <a:pt x="1" y="0"/>
                      <a:pt x="2" y="0"/>
                    </a:cubicBezTo>
                    <a:cubicBezTo>
                      <a:pt x="7" y="1"/>
                      <a:pt x="12" y="1"/>
                      <a:pt x="14" y="1"/>
                    </a:cubicBezTo>
                    <a:cubicBezTo>
                      <a:pt x="14" y="0"/>
                      <a:pt x="8" y="0"/>
                      <a:pt x="5"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4" name="Freeform 168"/>
              <p:cNvSpPr/>
              <p:nvPr/>
            </p:nvSpPr>
            <p:spPr bwMode="auto">
              <a:xfrm>
                <a:off x="1176" y="1990"/>
                <a:ext cx="14" cy="2"/>
              </a:xfrm>
              <a:custGeom>
                <a:avLst/>
                <a:gdLst>
                  <a:gd name="T0" fmla="*/ 14 w 14"/>
                  <a:gd name="T1" fmla="*/ 0 h 2"/>
                  <a:gd name="T2" fmla="*/ 0 w 14"/>
                  <a:gd name="T3" fmla="*/ 2 h 2"/>
                  <a:gd name="T4" fmla="*/ 14 w 14"/>
                  <a:gd name="T5" fmla="*/ 0 h 2"/>
                </a:gdLst>
                <a:ahLst/>
                <a:cxnLst>
                  <a:cxn ang="0">
                    <a:pos x="T0" y="T1"/>
                  </a:cxn>
                  <a:cxn ang="0">
                    <a:pos x="T2" y="T3"/>
                  </a:cxn>
                  <a:cxn ang="0">
                    <a:pos x="T4" y="T5"/>
                  </a:cxn>
                </a:cxnLst>
                <a:rect l="0" t="0" r="r" b="b"/>
                <a:pathLst>
                  <a:path w="14" h="2">
                    <a:moveTo>
                      <a:pt x="14" y="0"/>
                    </a:moveTo>
                    <a:lnTo>
                      <a:pt x="0" y="2"/>
                    </a:lnTo>
                    <a:lnTo>
                      <a:pt x="14"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5" name="Freeform 169"/>
              <p:cNvSpPr/>
              <p:nvPr/>
            </p:nvSpPr>
            <p:spPr bwMode="auto">
              <a:xfrm>
                <a:off x="1625" y="1966"/>
                <a:ext cx="12" cy="3"/>
              </a:xfrm>
              <a:custGeom>
                <a:avLst/>
                <a:gdLst>
                  <a:gd name="T0" fmla="*/ 2 w 5"/>
                  <a:gd name="T1" fmla="*/ 1 h 1"/>
                  <a:gd name="T2" fmla="*/ 0 w 5"/>
                  <a:gd name="T3" fmla="*/ 1 h 1"/>
                  <a:gd name="T4" fmla="*/ 5 w 5"/>
                  <a:gd name="T5" fmla="*/ 1 h 1"/>
                  <a:gd name="T6" fmla="*/ 2 w 5"/>
                  <a:gd name="T7" fmla="*/ 1 h 1"/>
                </a:gdLst>
                <a:ahLst/>
                <a:cxnLst>
                  <a:cxn ang="0">
                    <a:pos x="T0" y="T1"/>
                  </a:cxn>
                  <a:cxn ang="0">
                    <a:pos x="T2" y="T3"/>
                  </a:cxn>
                  <a:cxn ang="0">
                    <a:pos x="T4" y="T5"/>
                  </a:cxn>
                  <a:cxn ang="0">
                    <a:pos x="T6" y="T7"/>
                  </a:cxn>
                </a:cxnLst>
                <a:rect l="0" t="0" r="r" b="b"/>
                <a:pathLst>
                  <a:path w="5" h="1">
                    <a:moveTo>
                      <a:pt x="2" y="1"/>
                    </a:moveTo>
                    <a:cubicBezTo>
                      <a:pt x="0" y="1"/>
                      <a:pt x="0" y="1"/>
                      <a:pt x="0" y="1"/>
                    </a:cubicBezTo>
                    <a:cubicBezTo>
                      <a:pt x="5" y="1"/>
                      <a:pt x="5" y="1"/>
                      <a:pt x="5" y="1"/>
                    </a:cubicBezTo>
                    <a:cubicBezTo>
                      <a:pt x="4" y="0"/>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6" name="Freeform 170"/>
              <p:cNvSpPr/>
              <p:nvPr/>
            </p:nvSpPr>
            <p:spPr bwMode="auto">
              <a:xfrm>
                <a:off x="1589" y="1971"/>
                <a:ext cx="10"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cubicBezTo>
                      <a:pt x="0" y="0"/>
                      <a:pt x="0" y="0"/>
                      <a:pt x="0" y="0"/>
                    </a:cubicBezTo>
                    <a:cubicBezTo>
                      <a:pt x="4" y="0"/>
                      <a:pt x="4" y="0"/>
                      <a:pt x="4"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7" name="Freeform 171"/>
              <p:cNvSpPr/>
              <p:nvPr/>
            </p:nvSpPr>
            <p:spPr bwMode="auto">
              <a:xfrm>
                <a:off x="1577" y="1973"/>
                <a:ext cx="83" cy="5"/>
              </a:xfrm>
              <a:custGeom>
                <a:avLst/>
                <a:gdLst>
                  <a:gd name="T0" fmla="*/ 11 w 35"/>
                  <a:gd name="T1" fmla="*/ 1 h 2"/>
                  <a:gd name="T2" fmla="*/ 0 w 35"/>
                  <a:gd name="T3" fmla="*/ 1 h 2"/>
                  <a:gd name="T4" fmla="*/ 14 w 35"/>
                  <a:gd name="T5" fmla="*/ 2 h 2"/>
                  <a:gd name="T6" fmla="*/ 33 w 35"/>
                  <a:gd name="T7" fmla="*/ 1 h 2"/>
                  <a:gd name="T8" fmla="*/ 31 w 35"/>
                  <a:gd name="T9" fmla="*/ 0 h 2"/>
                  <a:gd name="T10" fmla="*/ 11 w 35"/>
                  <a:gd name="T11" fmla="*/ 1 h 2"/>
                </a:gdLst>
                <a:ahLst/>
                <a:cxnLst>
                  <a:cxn ang="0">
                    <a:pos x="T0" y="T1"/>
                  </a:cxn>
                  <a:cxn ang="0">
                    <a:pos x="T2" y="T3"/>
                  </a:cxn>
                  <a:cxn ang="0">
                    <a:pos x="T4" y="T5"/>
                  </a:cxn>
                  <a:cxn ang="0">
                    <a:pos x="T6" y="T7"/>
                  </a:cxn>
                  <a:cxn ang="0">
                    <a:pos x="T8" y="T9"/>
                  </a:cxn>
                  <a:cxn ang="0">
                    <a:pos x="T10" y="T11"/>
                  </a:cxn>
                </a:cxnLst>
                <a:rect l="0" t="0" r="r" b="b"/>
                <a:pathLst>
                  <a:path w="35" h="2">
                    <a:moveTo>
                      <a:pt x="11" y="1"/>
                    </a:moveTo>
                    <a:cubicBezTo>
                      <a:pt x="0" y="1"/>
                      <a:pt x="0" y="1"/>
                      <a:pt x="0" y="1"/>
                    </a:cubicBezTo>
                    <a:cubicBezTo>
                      <a:pt x="10" y="1"/>
                      <a:pt x="5" y="2"/>
                      <a:pt x="14" y="2"/>
                    </a:cubicBezTo>
                    <a:cubicBezTo>
                      <a:pt x="18" y="1"/>
                      <a:pt x="27" y="2"/>
                      <a:pt x="33" y="1"/>
                    </a:cubicBezTo>
                    <a:cubicBezTo>
                      <a:pt x="35" y="0"/>
                      <a:pt x="35" y="0"/>
                      <a:pt x="31" y="0"/>
                    </a:cubicBezTo>
                    <a:cubicBezTo>
                      <a:pt x="24" y="0"/>
                      <a:pt x="10" y="0"/>
                      <a:pt x="11"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8" name="Freeform 172"/>
              <p:cNvSpPr/>
              <p:nvPr/>
            </p:nvSpPr>
            <p:spPr bwMode="auto">
              <a:xfrm>
                <a:off x="1599" y="1973"/>
                <a:ext cx="4" cy="0"/>
              </a:xfrm>
              <a:custGeom>
                <a:avLst/>
                <a:gdLst>
                  <a:gd name="T0" fmla="*/ 2 w 4"/>
                  <a:gd name="T1" fmla="*/ 4 w 4"/>
                  <a:gd name="T2" fmla="*/ 0 w 4"/>
                  <a:gd name="T3" fmla="*/ 2 w 4"/>
                </a:gdLst>
                <a:ahLst/>
                <a:cxnLst>
                  <a:cxn ang="0">
                    <a:pos x="T0" y="0"/>
                  </a:cxn>
                  <a:cxn ang="0">
                    <a:pos x="T1" y="0"/>
                  </a:cxn>
                  <a:cxn ang="0">
                    <a:pos x="T2" y="0"/>
                  </a:cxn>
                  <a:cxn ang="0">
                    <a:pos x="T3" y="0"/>
                  </a:cxn>
                </a:cxnLst>
                <a:rect l="0" t="0" r="r" b="b"/>
                <a:pathLst>
                  <a:path w="4">
                    <a:moveTo>
                      <a:pt x="2" y="0"/>
                    </a:moveTo>
                    <a:lnTo>
                      <a:pt x="4" y="0"/>
                    </a:lnTo>
                    <a:lnTo>
                      <a:pt x="0" y="0"/>
                    </a:ln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9" name="Freeform 173"/>
              <p:cNvSpPr/>
              <p:nvPr/>
            </p:nvSpPr>
            <p:spPr bwMode="auto">
              <a:xfrm>
                <a:off x="1627" y="1978"/>
                <a:ext cx="10" cy="0"/>
              </a:xfrm>
              <a:custGeom>
                <a:avLst/>
                <a:gdLst>
                  <a:gd name="T0" fmla="*/ 10 w 10"/>
                  <a:gd name="T1" fmla="*/ 0 w 10"/>
                  <a:gd name="T2" fmla="*/ 10 w 10"/>
                </a:gdLst>
                <a:ahLst/>
                <a:cxnLst>
                  <a:cxn ang="0">
                    <a:pos x="T0" y="0"/>
                  </a:cxn>
                  <a:cxn ang="0">
                    <a:pos x="T1" y="0"/>
                  </a:cxn>
                  <a:cxn ang="0">
                    <a:pos x="T2" y="0"/>
                  </a:cxn>
                </a:cxnLst>
                <a:rect l="0" t="0" r="r" b="b"/>
                <a:pathLst>
                  <a:path w="10">
                    <a:moveTo>
                      <a:pt x="10" y="0"/>
                    </a:moveTo>
                    <a:lnTo>
                      <a:pt x="0" y="0"/>
                    </a:lnTo>
                    <a:lnTo>
                      <a:pt x="1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0" name="Freeform 174"/>
              <p:cNvSpPr/>
              <p:nvPr/>
            </p:nvSpPr>
            <p:spPr bwMode="auto">
              <a:xfrm>
                <a:off x="1474" y="1990"/>
                <a:ext cx="35" cy="2"/>
              </a:xfrm>
              <a:custGeom>
                <a:avLst/>
                <a:gdLst>
                  <a:gd name="T0" fmla="*/ 6 w 15"/>
                  <a:gd name="T1" fmla="*/ 0 h 1"/>
                  <a:gd name="T2" fmla="*/ 15 w 15"/>
                  <a:gd name="T3" fmla="*/ 0 h 1"/>
                  <a:gd name="T4" fmla="*/ 6 w 15"/>
                  <a:gd name="T5" fmla="*/ 0 h 1"/>
                </a:gdLst>
                <a:ahLst/>
                <a:cxnLst>
                  <a:cxn ang="0">
                    <a:pos x="T0" y="T1"/>
                  </a:cxn>
                  <a:cxn ang="0">
                    <a:pos x="T2" y="T3"/>
                  </a:cxn>
                  <a:cxn ang="0">
                    <a:pos x="T4" y="T5"/>
                  </a:cxn>
                </a:cxnLst>
                <a:rect l="0" t="0" r="r" b="b"/>
                <a:pathLst>
                  <a:path w="15" h="1">
                    <a:moveTo>
                      <a:pt x="6" y="0"/>
                    </a:moveTo>
                    <a:cubicBezTo>
                      <a:pt x="0" y="1"/>
                      <a:pt x="15" y="0"/>
                      <a:pt x="15" y="0"/>
                    </a:cubicBezTo>
                    <a:cubicBezTo>
                      <a:pt x="13" y="0"/>
                      <a:pt x="9" y="0"/>
                      <a:pt x="6"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1" name="Freeform 175"/>
              <p:cNvSpPr/>
              <p:nvPr/>
            </p:nvSpPr>
            <p:spPr bwMode="auto">
              <a:xfrm>
                <a:off x="1455" y="1990"/>
                <a:ext cx="19" cy="2"/>
              </a:xfrm>
              <a:custGeom>
                <a:avLst/>
                <a:gdLst>
                  <a:gd name="T0" fmla="*/ 0 w 8"/>
                  <a:gd name="T1" fmla="*/ 1 h 1"/>
                  <a:gd name="T2" fmla="*/ 8 w 8"/>
                  <a:gd name="T3" fmla="*/ 0 h 1"/>
                  <a:gd name="T4" fmla="*/ 0 w 8"/>
                  <a:gd name="T5" fmla="*/ 1 h 1"/>
                </a:gdLst>
                <a:ahLst/>
                <a:cxnLst>
                  <a:cxn ang="0">
                    <a:pos x="T0" y="T1"/>
                  </a:cxn>
                  <a:cxn ang="0">
                    <a:pos x="T2" y="T3"/>
                  </a:cxn>
                  <a:cxn ang="0">
                    <a:pos x="T4" y="T5"/>
                  </a:cxn>
                </a:cxnLst>
                <a:rect l="0" t="0" r="r" b="b"/>
                <a:pathLst>
                  <a:path w="8" h="1">
                    <a:moveTo>
                      <a:pt x="0" y="1"/>
                    </a:moveTo>
                    <a:cubicBezTo>
                      <a:pt x="0" y="1"/>
                      <a:pt x="8" y="0"/>
                      <a:pt x="8" y="0"/>
                    </a:cubicBezTo>
                    <a:cubicBezTo>
                      <a:pt x="4" y="0"/>
                      <a:pt x="2" y="1"/>
                      <a:pt x="0"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2" name="Freeform 176"/>
              <p:cNvSpPr/>
              <p:nvPr/>
            </p:nvSpPr>
            <p:spPr bwMode="auto">
              <a:xfrm>
                <a:off x="1471" y="1994"/>
                <a:ext cx="17" cy="3"/>
              </a:xfrm>
              <a:custGeom>
                <a:avLst/>
                <a:gdLst>
                  <a:gd name="T0" fmla="*/ 0 w 7"/>
                  <a:gd name="T1" fmla="*/ 0 h 1"/>
                  <a:gd name="T2" fmla="*/ 7 w 7"/>
                  <a:gd name="T3" fmla="*/ 0 h 1"/>
                  <a:gd name="T4" fmla="*/ 0 w 7"/>
                  <a:gd name="T5" fmla="*/ 0 h 1"/>
                </a:gdLst>
                <a:ahLst/>
                <a:cxnLst>
                  <a:cxn ang="0">
                    <a:pos x="T0" y="T1"/>
                  </a:cxn>
                  <a:cxn ang="0">
                    <a:pos x="T2" y="T3"/>
                  </a:cxn>
                  <a:cxn ang="0">
                    <a:pos x="T4" y="T5"/>
                  </a:cxn>
                </a:cxnLst>
                <a:rect l="0" t="0" r="r" b="b"/>
                <a:pathLst>
                  <a:path w="7" h="1">
                    <a:moveTo>
                      <a:pt x="0" y="0"/>
                    </a:moveTo>
                    <a:cubicBezTo>
                      <a:pt x="1" y="1"/>
                      <a:pt x="4" y="0"/>
                      <a:pt x="7" y="0"/>
                    </a:cubicBezTo>
                    <a:cubicBezTo>
                      <a:pt x="4" y="0"/>
                      <a:pt x="4" y="0"/>
                      <a:pt x="0"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3" name="Freeform 177"/>
              <p:cNvSpPr/>
              <p:nvPr/>
            </p:nvSpPr>
            <p:spPr bwMode="auto">
              <a:xfrm>
                <a:off x="1481" y="2004"/>
                <a:ext cx="40" cy="2"/>
              </a:xfrm>
              <a:custGeom>
                <a:avLst/>
                <a:gdLst>
                  <a:gd name="T0" fmla="*/ 0 w 17"/>
                  <a:gd name="T1" fmla="*/ 1 h 1"/>
                  <a:gd name="T2" fmla="*/ 17 w 17"/>
                  <a:gd name="T3" fmla="*/ 0 h 1"/>
                  <a:gd name="T4" fmla="*/ 0 w 17"/>
                  <a:gd name="T5" fmla="*/ 1 h 1"/>
                </a:gdLst>
                <a:ahLst/>
                <a:cxnLst>
                  <a:cxn ang="0">
                    <a:pos x="T0" y="T1"/>
                  </a:cxn>
                  <a:cxn ang="0">
                    <a:pos x="T2" y="T3"/>
                  </a:cxn>
                  <a:cxn ang="0">
                    <a:pos x="T4" y="T5"/>
                  </a:cxn>
                </a:cxnLst>
                <a:rect l="0" t="0" r="r" b="b"/>
                <a:pathLst>
                  <a:path w="17" h="1">
                    <a:moveTo>
                      <a:pt x="0" y="1"/>
                    </a:moveTo>
                    <a:cubicBezTo>
                      <a:pt x="8" y="0"/>
                      <a:pt x="8" y="1"/>
                      <a:pt x="17" y="0"/>
                    </a:cubicBezTo>
                    <a:cubicBezTo>
                      <a:pt x="13" y="0"/>
                      <a:pt x="7" y="0"/>
                      <a:pt x="0" y="1"/>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4" name="Freeform 178"/>
              <p:cNvSpPr/>
              <p:nvPr/>
            </p:nvSpPr>
            <p:spPr bwMode="auto">
              <a:xfrm>
                <a:off x="1488" y="2006"/>
                <a:ext cx="9"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1" y="0"/>
                      <a:pt x="2" y="0"/>
                      <a:pt x="4" y="0"/>
                    </a:cubicBez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5" name="Freeform 179"/>
              <p:cNvSpPr/>
              <p:nvPr/>
            </p:nvSpPr>
            <p:spPr bwMode="auto">
              <a:xfrm>
                <a:off x="1471" y="2006"/>
                <a:ext cx="10" cy="3"/>
              </a:xfrm>
              <a:custGeom>
                <a:avLst/>
                <a:gdLst>
                  <a:gd name="T0" fmla="*/ 0 w 10"/>
                  <a:gd name="T1" fmla="*/ 3 h 3"/>
                  <a:gd name="T2" fmla="*/ 10 w 10"/>
                  <a:gd name="T3" fmla="*/ 0 h 3"/>
                  <a:gd name="T4" fmla="*/ 3 w 10"/>
                  <a:gd name="T5" fmla="*/ 0 h 3"/>
                  <a:gd name="T6" fmla="*/ 0 w 10"/>
                  <a:gd name="T7" fmla="*/ 3 h 3"/>
                </a:gdLst>
                <a:ahLst/>
                <a:cxnLst>
                  <a:cxn ang="0">
                    <a:pos x="T0" y="T1"/>
                  </a:cxn>
                  <a:cxn ang="0">
                    <a:pos x="T2" y="T3"/>
                  </a:cxn>
                  <a:cxn ang="0">
                    <a:pos x="T4" y="T5"/>
                  </a:cxn>
                  <a:cxn ang="0">
                    <a:pos x="T6" y="T7"/>
                  </a:cxn>
                </a:cxnLst>
                <a:rect l="0" t="0" r="r" b="b"/>
                <a:pathLst>
                  <a:path w="10" h="3">
                    <a:moveTo>
                      <a:pt x="0" y="3"/>
                    </a:moveTo>
                    <a:lnTo>
                      <a:pt x="10" y="0"/>
                    </a:lnTo>
                    <a:lnTo>
                      <a:pt x="3" y="0"/>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6" name="Freeform 180"/>
              <p:cNvSpPr/>
              <p:nvPr/>
            </p:nvSpPr>
            <p:spPr bwMode="auto">
              <a:xfrm>
                <a:off x="1464" y="2009"/>
                <a:ext cx="12" cy="0"/>
              </a:xfrm>
              <a:custGeom>
                <a:avLst/>
                <a:gdLst>
                  <a:gd name="T0" fmla="*/ 0 w 12"/>
                  <a:gd name="T1" fmla="*/ 12 w 12"/>
                  <a:gd name="T2" fmla="*/ 2 w 12"/>
                  <a:gd name="T3" fmla="*/ 0 w 12"/>
                </a:gdLst>
                <a:ahLst/>
                <a:cxnLst>
                  <a:cxn ang="0">
                    <a:pos x="T0" y="0"/>
                  </a:cxn>
                  <a:cxn ang="0">
                    <a:pos x="T1" y="0"/>
                  </a:cxn>
                  <a:cxn ang="0">
                    <a:pos x="T2" y="0"/>
                  </a:cxn>
                  <a:cxn ang="0">
                    <a:pos x="T3" y="0"/>
                  </a:cxn>
                </a:cxnLst>
                <a:rect l="0" t="0" r="r" b="b"/>
                <a:pathLst>
                  <a:path w="12">
                    <a:moveTo>
                      <a:pt x="0" y="0"/>
                    </a:moveTo>
                    <a:lnTo>
                      <a:pt x="12" y="0"/>
                    </a:lnTo>
                    <a:lnTo>
                      <a:pt x="2"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7" name="Freeform 181"/>
              <p:cNvSpPr/>
              <p:nvPr/>
            </p:nvSpPr>
            <p:spPr bwMode="auto">
              <a:xfrm>
                <a:off x="1353" y="2023"/>
                <a:ext cx="12" cy="2"/>
              </a:xfrm>
              <a:custGeom>
                <a:avLst/>
                <a:gdLst>
                  <a:gd name="T0" fmla="*/ 1 w 5"/>
                  <a:gd name="T1" fmla="*/ 0 h 1"/>
                  <a:gd name="T2" fmla="*/ 5 w 5"/>
                  <a:gd name="T3" fmla="*/ 0 h 1"/>
                  <a:gd name="T4" fmla="*/ 1 w 5"/>
                  <a:gd name="T5" fmla="*/ 0 h 1"/>
                </a:gdLst>
                <a:ahLst/>
                <a:cxnLst>
                  <a:cxn ang="0">
                    <a:pos x="T0" y="T1"/>
                  </a:cxn>
                  <a:cxn ang="0">
                    <a:pos x="T2" y="T3"/>
                  </a:cxn>
                  <a:cxn ang="0">
                    <a:pos x="T4" y="T5"/>
                  </a:cxn>
                </a:cxnLst>
                <a:rect l="0" t="0" r="r" b="b"/>
                <a:pathLst>
                  <a:path w="5" h="1">
                    <a:moveTo>
                      <a:pt x="1" y="0"/>
                    </a:moveTo>
                    <a:cubicBezTo>
                      <a:pt x="0" y="1"/>
                      <a:pt x="4" y="0"/>
                      <a:pt x="5" y="0"/>
                    </a:cubicBezTo>
                    <a:cubicBezTo>
                      <a:pt x="5" y="0"/>
                      <a:pt x="3" y="0"/>
                      <a:pt x="1" y="0"/>
                    </a:cubicBezTo>
                  </a:path>
                </a:pathLst>
              </a:custGeom>
              <a:solidFill>
                <a:srgbClr val="71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8" name="Freeform 182"/>
              <p:cNvSpPr>
                <a:spLocks noEditPoints="1"/>
              </p:cNvSpPr>
              <p:nvPr/>
            </p:nvSpPr>
            <p:spPr bwMode="auto">
              <a:xfrm>
                <a:off x="744" y="2115"/>
                <a:ext cx="2152" cy="2402"/>
              </a:xfrm>
              <a:custGeom>
                <a:avLst/>
                <a:gdLst>
                  <a:gd name="T0" fmla="*/ 575 w 911"/>
                  <a:gd name="T1" fmla="*/ 992 h 1017"/>
                  <a:gd name="T2" fmla="*/ 903 w 911"/>
                  <a:gd name="T3" fmla="*/ 529 h 1017"/>
                  <a:gd name="T4" fmla="*/ 706 w 911"/>
                  <a:gd name="T5" fmla="*/ 78 h 1017"/>
                  <a:gd name="T6" fmla="*/ 165 w 911"/>
                  <a:gd name="T7" fmla="*/ 334 h 1017"/>
                  <a:gd name="T8" fmla="*/ 41 w 911"/>
                  <a:gd name="T9" fmla="*/ 580 h 1017"/>
                  <a:gd name="T10" fmla="*/ 130 w 911"/>
                  <a:gd name="T11" fmla="*/ 517 h 1017"/>
                  <a:gd name="T12" fmla="*/ 114 w 911"/>
                  <a:gd name="T13" fmla="*/ 717 h 1017"/>
                  <a:gd name="T14" fmla="*/ 778 w 911"/>
                  <a:gd name="T15" fmla="*/ 731 h 1017"/>
                  <a:gd name="T16" fmla="*/ 856 w 911"/>
                  <a:gd name="T17" fmla="*/ 633 h 1017"/>
                  <a:gd name="T18" fmla="*/ 770 w 911"/>
                  <a:gd name="T19" fmla="*/ 192 h 1017"/>
                  <a:gd name="T20" fmla="*/ 698 w 911"/>
                  <a:gd name="T21" fmla="*/ 90 h 1017"/>
                  <a:gd name="T22" fmla="*/ 159 w 911"/>
                  <a:gd name="T23" fmla="*/ 394 h 1017"/>
                  <a:gd name="T24" fmla="*/ 470 w 911"/>
                  <a:gd name="T25" fmla="*/ 157 h 1017"/>
                  <a:gd name="T26" fmla="*/ 577 w 911"/>
                  <a:gd name="T27" fmla="*/ 153 h 1017"/>
                  <a:gd name="T28" fmla="*/ 219 w 911"/>
                  <a:gd name="T29" fmla="*/ 465 h 1017"/>
                  <a:gd name="T30" fmla="*/ 209 w 911"/>
                  <a:gd name="T31" fmla="*/ 359 h 1017"/>
                  <a:gd name="T32" fmla="*/ 434 w 911"/>
                  <a:gd name="T33" fmla="*/ 705 h 1017"/>
                  <a:gd name="T34" fmla="*/ 537 w 911"/>
                  <a:gd name="T35" fmla="*/ 789 h 1017"/>
                  <a:gd name="T36" fmla="*/ 210 w 911"/>
                  <a:gd name="T37" fmla="*/ 622 h 1017"/>
                  <a:gd name="T38" fmla="*/ 591 w 911"/>
                  <a:gd name="T39" fmla="*/ 175 h 1017"/>
                  <a:gd name="T40" fmla="*/ 740 w 911"/>
                  <a:gd name="T41" fmla="*/ 662 h 1017"/>
                  <a:gd name="T42" fmla="*/ 210 w 911"/>
                  <a:gd name="T43" fmla="*/ 622 h 1017"/>
                  <a:gd name="T44" fmla="*/ 734 w 911"/>
                  <a:gd name="T45" fmla="*/ 188 h 1017"/>
                  <a:gd name="T46" fmla="*/ 763 w 911"/>
                  <a:gd name="T47" fmla="*/ 204 h 1017"/>
                  <a:gd name="T48" fmla="*/ 844 w 911"/>
                  <a:gd name="T49" fmla="*/ 356 h 1017"/>
                  <a:gd name="T50" fmla="*/ 763 w 911"/>
                  <a:gd name="T51" fmla="*/ 653 h 1017"/>
                  <a:gd name="T52" fmla="*/ 603 w 911"/>
                  <a:gd name="T53" fmla="*/ 164 h 1017"/>
                  <a:gd name="T54" fmla="*/ 844 w 911"/>
                  <a:gd name="T55" fmla="*/ 541 h 1017"/>
                  <a:gd name="T56" fmla="*/ 852 w 911"/>
                  <a:gd name="T57" fmla="*/ 570 h 1017"/>
                  <a:gd name="T58" fmla="*/ 443 w 911"/>
                  <a:gd name="T59" fmla="*/ 191 h 1017"/>
                  <a:gd name="T60" fmla="*/ 192 w 911"/>
                  <a:gd name="T61" fmla="*/ 606 h 1017"/>
                  <a:gd name="T62" fmla="*/ 443 w 911"/>
                  <a:gd name="T63" fmla="*/ 147 h 1017"/>
                  <a:gd name="T64" fmla="*/ 704 w 911"/>
                  <a:gd name="T65" fmla="*/ 161 h 1017"/>
                  <a:gd name="T66" fmla="*/ 867 w 911"/>
                  <a:gd name="T67" fmla="*/ 484 h 1017"/>
                  <a:gd name="T68" fmla="*/ 736 w 911"/>
                  <a:gd name="T69" fmla="*/ 763 h 1017"/>
                  <a:gd name="T70" fmla="*/ 696 w 911"/>
                  <a:gd name="T71" fmla="*/ 729 h 1017"/>
                  <a:gd name="T72" fmla="*/ 776 w 911"/>
                  <a:gd name="T73" fmla="*/ 708 h 1017"/>
                  <a:gd name="T74" fmla="*/ 638 w 911"/>
                  <a:gd name="T75" fmla="*/ 847 h 1017"/>
                  <a:gd name="T76" fmla="*/ 222 w 911"/>
                  <a:gd name="T77" fmla="*/ 804 h 1017"/>
                  <a:gd name="T78" fmla="*/ 701 w 911"/>
                  <a:gd name="T79" fmla="*/ 799 h 1017"/>
                  <a:gd name="T80" fmla="*/ 196 w 911"/>
                  <a:gd name="T81" fmla="*/ 630 h 1017"/>
                  <a:gd name="T82" fmla="*/ 301 w 911"/>
                  <a:gd name="T83" fmla="*/ 808 h 1017"/>
                  <a:gd name="T84" fmla="*/ 101 w 911"/>
                  <a:gd name="T85" fmla="*/ 470 h 1017"/>
                  <a:gd name="T86" fmla="*/ 592 w 911"/>
                  <a:gd name="T87" fmla="*/ 63 h 1017"/>
                  <a:gd name="T88" fmla="*/ 178 w 911"/>
                  <a:gd name="T89" fmla="*/ 339 h 1017"/>
                  <a:gd name="T90" fmla="*/ 658 w 911"/>
                  <a:gd name="T91" fmla="*/ 59 h 1017"/>
                  <a:gd name="T92" fmla="*/ 866 w 911"/>
                  <a:gd name="T93" fmla="*/ 613 h 1017"/>
                  <a:gd name="T94" fmla="*/ 858 w 911"/>
                  <a:gd name="T95" fmla="*/ 351 h 1017"/>
                  <a:gd name="T96" fmla="*/ 888 w 911"/>
                  <a:gd name="T97" fmla="*/ 527 h 1017"/>
                  <a:gd name="T98" fmla="*/ 57 w 911"/>
                  <a:gd name="T99" fmla="*/ 631 h 1017"/>
                  <a:gd name="T100" fmla="*/ 351 w 911"/>
                  <a:gd name="T101" fmla="*/ 916 h 1017"/>
                  <a:gd name="T102" fmla="*/ 745 w 911"/>
                  <a:gd name="T103" fmla="*/ 774 h 1017"/>
                  <a:gd name="T104" fmla="*/ 748 w 911"/>
                  <a:gd name="T105" fmla="*/ 890 h 1017"/>
                  <a:gd name="T106" fmla="*/ 33 w 911"/>
                  <a:gd name="T107" fmla="*/ 80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1" h="1017">
                    <a:moveTo>
                      <a:pt x="20" y="809"/>
                    </a:moveTo>
                    <a:cubicBezTo>
                      <a:pt x="39" y="877"/>
                      <a:pt x="85" y="920"/>
                      <a:pt x="124" y="945"/>
                    </a:cubicBezTo>
                    <a:cubicBezTo>
                      <a:pt x="197" y="992"/>
                      <a:pt x="280" y="1007"/>
                      <a:pt x="356" y="1013"/>
                    </a:cubicBezTo>
                    <a:cubicBezTo>
                      <a:pt x="433" y="1017"/>
                      <a:pt x="507" y="1010"/>
                      <a:pt x="575" y="992"/>
                    </a:cubicBezTo>
                    <a:cubicBezTo>
                      <a:pt x="643" y="974"/>
                      <a:pt x="707" y="944"/>
                      <a:pt x="756" y="899"/>
                    </a:cubicBezTo>
                    <a:cubicBezTo>
                      <a:pt x="805" y="854"/>
                      <a:pt x="837" y="794"/>
                      <a:pt x="853" y="733"/>
                    </a:cubicBezTo>
                    <a:cubicBezTo>
                      <a:pt x="859" y="704"/>
                      <a:pt x="863" y="676"/>
                      <a:pt x="865" y="647"/>
                    </a:cubicBezTo>
                    <a:cubicBezTo>
                      <a:pt x="885" y="610"/>
                      <a:pt x="897" y="570"/>
                      <a:pt x="903" y="529"/>
                    </a:cubicBezTo>
                    <a:cubicBezTo>
                      <a:pt x="911" y="465"/>
                      <a:pt x="904" y="400"/>
                      <a:pt x="882" y="340"/>
                    </a:cubicBezTo>
                    <a:cubicBezTo>
                      <a:pt x="868" y="300"/>
                      <a:pt x="846" y="263"/>
                      <a:pt x="818" y="232"/>
                    </a:cubicBezTo>
                    <a:cubicBezTo>
                      <a:pt x="801" y="193"/>
                      <a:pt x="782" y="156"/>
                      <a:pt x="755" y="123"/>
                    </a:cubicBezTo>
                    <a:cubicBezTo>
                      <a:pt x="742" y="106"/>
                      <a:pt x="725" y="90"/>
                      <a:pt x="706" y="78"/>
                    </a:cubicBezTo>
                    <a:cubicBezTo>
                      <a:pt x="700" y="73"/>
                      <a:pt x="693" y="67"/>
                      <a:pt x="686" y="61"/>
                    </a:cubicBezTo>
                    <a:cubicBezTo>
                      <a:pt x="645" y="29"/>
                      <a:pt x="593" y="6"/>
                      <a:pt x="536" y="3"/>
                    </a:cubicBezTo>
                    <a:cubicBezTo>
                      <a:pt x="480" y="0"/>
                      <a:pt x="422" y="17"/>
                      <a:pt x="374" y="49"/>
                    </a:cubicBezTo>
                    <a:cubicBezTo>
                      <a:pt x="276" y="114"/>
                      <a:pt x="211" y="222"/>
                      <a:pt x="165" y="334"/>
                    </a:cubicBezTo>
                    <a:cubicBezTo>
                      <a:pt x="159" y="349"/>
                      <a:pt x="153" y="365"/>
                      <a:pt x="148" y="381"/>
                    </a:cubicBezTo>
                    <a:cubicBezTo>
                      <a:pt x="112" y="424"/>
                      <a:pt x="80" y="473"/>
                      <a:pt x="63" y="529"/>
                    </a:cubicBezTo>
                    <a:cubicBezTo>
                      <a:pt x="63" y="531"/>
                      <a:pt x="63" y="533"/>
                      <a:pt x="62" y="534"/>
                    </a:cubicBezTo>
                    <a:cubicBezTo>
                      <a:pt x="54" y="549"/>
                      <a:pt x="47" y="565"/>
                      <a:pt x="41" y="580"/>
                    </a:cubicBezTo>
                    <a:cubicBezTo>
                      <a:pt x="8" y="660"/>
                      <a:pt x="0" y="743"/>
                      <a:pt x="20" y="809"/>
                    </a:cubicBezTo>
                    <a:moveTo>
                      <a:pt x="71" y="548"/>
                    </a:moveTo>
                    <a:cubicBezTo>
                      <a:pt x="88" y="515"/>
                      <a:pt x="108" y="483"/>
                      <a:pt x="131" y="452"/>
                    </a:cubicBezTo>
                    <a:cubicBezTo>
                      <a:pt x="128" y="473"/>
                      <a:pt x="128" y="495"/>
                      <a:pt x="130" y="517"/>
                    </a:cubicBezTo>
                    <a:cubicBezTo>
                      <a:pt x="134" y="553"/>
                      <a:pt x="152" y="586"/>
                      <a:pt x="176" y="612"/>
                    </a:cubicBezTo>
                    <a:cubicBezTo>
                      <a:pt x="171" y="659"/>
                      <a:pt x="174" y="706"/>
                      <a:pt x="185" y="749"/>
                    </a:cubicBezTo>
                    <a:cubicBezTo>
                      <a:pt x="187" y="759"/>
                      <a:pt x="191" y="768"/>
                      <a:pt x="194" y="778"/>
                    </a:cubicBezTo>
                    <a:cubicBezTo>
                      <a:pt x="163" y="763"/>
                      <a:pt x="135" y="743"/>
                      <a:pt x="114" y="717"/>
                    </a:cubicBezTo>
                    <a:cubicBezTo>
                      <a:pt x="92" y="691"/>
                      <a:pt x="76" y="660"/>
                      <a:pt x="70" y="628"/>
                    </a:cubicBezTo>
                    <a:cubicBezTo>
                      <a:pt x="64" y="601"/>
                      <a:pt x="66" y="574"/>
                      <a:pt x="71" y="548"/>
                    </a:cubicBezTo>
                    <a:moveTo>
                      <a:pt x="815" y="694"/>
                    </a:moveTo>
                    <a:cubicBezTo>
                      <a:pt x="804" y="707"/>
                      <a:pt x="791" y="719"/>
                      <a:pt x="778" y="731"/>
                    </a:cubicBezTo>
                    <a:cubicBezTo>
                      <a:pt x="782" y="726"/>
                      <a:pt x="785" y="721"/>
                      <a:pt x="788" y="716"/>
                    </a:cubicBezTo>
                    <a:cubicBezTo>
                      <a:pt x="806" y="689"/>
                      <a:pt x="822" y="657"/>
                      <a:pt x="836" y="620"/>
                    </a:cubicBezTo>
                    <a:cubicBezTo>
                      <a:pt x="844" y="612"/>
                      <a:pt x="850" y="603"/>
                      <a:pt x="856" y="594"/>
                    </a:cubicBezTo>
                    <a:cubicBezTo>
                      <a:pt x="856" y="607"/>
                      <a:pt x="856" y="620"/>
                      <a:pt x="856" y="633"/>
                    </a:cubicBezTo>
                    <a:cubicBezTo>
                      <a:pt x="845" y="655"/>
                      <a:pt x="831" y="676"/>
                      <a:pt x="815" y="694"/>
                    </a:cubicBezTo>
                    <a:moveTo>
                      <a:pt x="698" y="90"/>
                    </a:moveTo>
                    <a:cubicBezTo>
                      <a:pt x="735" y="124"/>
                      <a:pt x="764" y="163"/>
                      <a:pt x="787" y="204"/>
                    </a:cubicBezTo>
                    <a:cubicBezTo>
                      <a:pt x="782" y="200"/>
                      <a:pt x="776" y="196"/>
                      <a:pt x="770" y="192"/>
                    </a:cubicBezTo>
                    <a:cubicBezTo>
                      <a:pt x="755" y="182"/>
                      <a:pt x="739" y="174"/>
                      <a:pt x="722" y="167"/>
                    </a:cubicBezTo>
                    <a:cubicBezTo>
                      <a:pt x="703" y="136"/>
                      <a:pt x="682" y="105"/>
                      <a:pt x="659" y="74"/>
                    </a:cubicBezTo>
                    <a:cubicBezTo>
                      <a:pt x="665" y="75"/>
                      <a:pt x="671" y="77"/>
                      <a:pt x="677" y="80"/>
                    </a:cubicBezTo>
                    <a:cubicBezTo>
                      <a:pt x="685" y="83"/>
                      <a:pt x="691" y="86"/>
                      <a:pt x="698" y="90"/>
                    </a:cubicBezTo>
                    <a:moveTo>
                      <a:pt x="170" y="371"/>
                    </a:moveTo>
                    <a:cubicBezTo>
                      <a:pt x="200" y="338"/>
                      <a:pt x="232" y="307"/>
                      <a:pt x="266" y="278"/>
                    </a:cubicBezTo>
                    <a:cubicBezTo>
                      <a:pt x="243" y="302"/>
                      <a:pt x="220" y="326"/>
                      <a:pt x="199" y="350"/>
                    </a:cubicBezTo>
                    <a:cubicBezTo>
                      <a:pt x="185" y="364"/>
                      <a:pt x="172" y="379"/>
                      <a:pt x="159" y="394"/>
                    </a:cubicBezTo>
                    <a:cubicBezTo>
                      <a:pt x="160" y="389"/>
                      <a:pt x="162" y="384"/>
                      <a:pt x="164" y="379"/>
                    </a:cubicBezTo>
                    <a:cubicBezTo>
                      <a:pt x="166" y="376"/>
                      <a:pt x="168" y="374"/>
                      <a:pt x="170" y="371"/>
                    </a:cubicBezTo>
                    <a:moveTo>
                      <a:pt x="359" y="212"/>
                    </a:moveTo>
                    <a:cubicBezTo>
                      <a:pt x="394" y="190"/>
                      <a:pt x="431" y="172"/>
                      <a:pt x="470" y="157"/>
                    </a:cubicBezTo>
                    <a:cubicBezTo>
                      <a:pt x="528" y="136"/>
                      <a:pt x="594" y="124"/>
                      <a:pt x="657" y="143"/>
                    </a:cubicBezTo>
                    <a:cubicBezTo>
                      <a:pt x="670" y="147"/>
                      <a:pt x="683" y="152"/>
                      <a:pt x="694" y="158"/>
                    </a:cubicBezTo>
                    <a:cubicBezTo>
                      <a:pt x="662" y="150"/>
                      <a:pt x="627" y="147"/>
                      <a:pt x="594" y="151"/>
                    </a:cubicBezTo>
                    <a:cubicBezTo>
                      <a:pt x="588" y="151"/>
                      <a:pt x="582" y="152"/>
                      <a:pt x="577" y="153"/>
                    </a:cubicBezTo>
                    <a:cubicBezTo>
                      <a:pt x="557" y="147"/>
                      <a:pt x="536" y="145"/>
                      <a:pt x="515" y="148"/>
                    </a:cubicBezTo>
                    <a:cubicBezTo>
                      <a:pt x="487" y="151"/>
                      <a:pt x="460" y="163"/>
                      <a:pt x="436" y="179"/>
                    </a:cubicBezTo>
                    <a:cubicBezTo>
                      <a:pt x="342" y="243"/>
                      <a:pt x="266" y="340"/>
                      <a:pt x="223" y="454"/>
                    </a:cubicBezTo>
                    <a:cubicBezTo>
                      <a:pt x="222" y="457"/>
                      <a:pt x="220" y="461"/>
                      <a:pt x="219" y="465"/>
                    </a:cubicBezTo>
                    <a:cubicBezTo>
                      <a:pt x="199" y="506"/>
                      <a:pt x="186" y="550"/>
                      <a:pt x="179" y="593"/>
                    </a:cubicBezTo>
                    <a:cubicBezTo>
                      <a:pt x="160" y="571"/>
                      <a:pt x="147" y="544"/>
                      <a:pt x="144" y="515"/>
                    </a:cubicBezTo>
                    <a:cubicBezTo>
                      <a:pt x="141" y="486"/>
                      <a:pt x="144" y="456"/>
                      <a:pt x="150" y="427"/>
                    </a:cubicBezTo>
                    <a:cubicBezTo>
                      <a:pt x="168" y="404"/>
                      <a:pt x="188" y="382"/>
                      <a:pt x="209" y="359"/>
                    </a:cubicBezTo>
                    <a:cubicBezTo>
                      <a:pt x="255" y="310"/>
                      <a:pt x="304" y="259"/>
                      <a:pt x="359" y="212"/>
                    </a:cubicBezTo>
                    <a:moveTo>
                      <a:pt x="212" y="641"/>
                    </a:moveTo>
                    <a:cubicBezTo>
                      <a:pt x="223" y="649"/>
                      <a:pt x="235" y="656"/>
                      <a:pt x="248" y="661"/>
                    </a:cubicBezTo>
                    <a:cubicBezTo>
                      <a:pt x="306" y="689"/>
                      <a:pt x="370" y="700"/>
                      <a:pt x="434" y="705"/>
                    </a:cubicBezTo>
                    <a:cubicBezTo>
                      <a:pt x="498" y="709"/>
                      <a:pt x="562" y="707"/>
                      <a:pt x="626" y="700"/>
                    </a:cubicBezTo>
                    <a:cubicBezTo>
                      <a:pt x="659" y="695"/>
                      <a:pt x="692" y="690"/>
                      <a:pt x="725" y="681"/>
                    </a:cubicBezTo>
                    <a:cubicBezTo>
                      <a:pt x="713" y="695"/>
                      <a:pt x="700" y="707"/>
                      <a:pt x="687" y="718"/>
                    </a:cubicBezTo>
                    <a:cubicBezTo>
                      <a:pt x="635" y="758"/>
                      <a:pt x="580" y="777"/>
                      <a:pt x="537" y="789"/>
                    </a:cubicBezTo>
                    <a:cubicBezTo>
                      <a:pt x="479" y="805"/>
                      <a:pt x="422" y="813"/>
                      <a:pt x="366" y="812"/>
                    </a:cubicBezTo>
                    <a:cubicBezTo>
                      <a:pt x="344" y="805"/>
                      <a:pt x="324" y="795"/>
                      <a:pt x="304" y="782"/>
                    </a:cubicBezTo>
                    <a:cubicBezTo>
                      <a:pt x="254" y="750"/>
                      <a:pt x="221" y="698"/>
                      <a:pt x="212" y="641"/>
                    </a:cubicBezTo>
                    <a:moveTo>
                      <a:pt x="210" y="622"/>
                    </a:moveTo>
                    <a:cubicBezTo>
                      <a:pt x="205" y="571"/>
                      <a:pt x="215" y="519"/>
                      <a:pt x="232" y="470"/>
                    </a:cubicBezTo>
                    <a:cubicBezTo>
                      <a:pt x="275" y="378"/>
                      <a:pt x="346" y="291"/>
                      <a:pt x="438" y="226"/>
                    </a:cubicBezTo>
                    <a:cubicBezTo>
                      <a:pt x="479" y="199"/>
                      <a:pt x="526" y="177"/>
                      <a:pt x="576" y="168"/>
                    </a:cubicBezTo>
                    <a:cubicBezTo>
                      <a:pt x="581" y="170"/>
                      <a:pt x="587" y="172"/>
                      <a:pt x="591" y="175"/>
                    </a:cubicBezTo>
                    <a:cubicBezTo>
                      <a:pt x="638" y="196"/>
                      <a:pt x="675" y="234"/>
                      <a:pt x="704" y="273"/>
                    </a:cubicBezTo>
                    <a:cubicBezTo>
                      <a:pt x="733" y="313"/>
                      <a:pt x="757" y="355"/>
                      <a:pt x="772" y="398"/>
                    </a:cubicBezTo>
                    <a:cubicBezTo>
                      <a:pt x="788" y="441"/>
                      <a:pt x="793" y="485"/>
                      <a:pt x="790" y="527"/>
                    </a:cubicBezTo>
                    <a:cubicBezTo>
                      <a:pt x="785" y="579"/>
                      <a:pt x="766" y="625"/>
                      <a:pt x="740" y="662"/>
                    </a:cubicBezTo>
                    <a:cubicBezTo>
                      <a:pt x="703" y="674"/>
                      <a:pt x="663" y="680"/>
                      <a:pt x="624" y="685"/>
                    </a:cubicBezTo>
                    <a:cubicBezTo>
                      <a:pt x="562" y="693"/>
                      <a:pt x="498" y="695"/>
                      <a:pt x="435" y="690"/>
                    </a:cubicBezTo>
                    <a:cubicBezTo>
                      <a:pt x="373" y="686"/>
                      <a:pt x="310" y="675"/>
                      <a:pt x="254" y="648"/>
                    </a:cubicBezTo>
                    <a:cubicBezTo>
                      <a:pt x="238" y="641"/>
                      <a:pt x="223" y="633"/>
                      <a:pt x="210" y="622"/>
                    </a:cubicBezTo>
                    <a:moveTo>
                      <a:pt x="854" y="429"/>
                    </a:moveTo>
                    <a:cubicBezTo>
                      <a:pt x="855" y="450"/>
                      <a:pt x="854" y="471"/>
                      <a:pt x="852" y="491"/>
                    </a:cubicBezTo>
                    <a:cubicBezTo>
                      <a:pt x="843" y="448"/>
                      <a:pt x="831" y="405"/>
                      <a:pt x="816" y="364"/>
                    </a:cubicBezTo>
                    <a:cubicBezTo>
                      <a:pt x="794" y="304"/>
                      <a:pt x="767" y="246"/>
                      <a:pt x="734" y="188"/>
                    </a:cubicBezTo>
                    <a:cubicBezTo>
                      <a:pt x="736" y="189"/>
                      <a:pt x="737" y="189"/>
                      <a:pt x="738" y="190"/>
                    </a:cubicBezTo>
                    <a:cubicBezTo>
                      <a:pt x="764" y="214"/>
                      <a:pt x="786" y="245"/>
                      <a:pt x="801" y="278"/>
                    </a:cubicBezTo>
                    <a:cubicBezTo>
                      <a:pt x="787" y="246"/>
                      <a:pt x="767" y="217"/>
                      <a:pt x="743" y="193"/>
                    </a:cubicBezTo>
                    <a:cubicBezTo>
                      <a:pt x="750" y="196"/>
                      <a:pt x="756" y="200"/>
                      <a:pt x="763" y="204"/>
                    </a:cubicBezTo>
                    <a:cubicBezTo>
                      <a:pt x="778" y="214"/>
                      <a:pt x="792" y="226"/>
                      <a:pt x="805" y="240"/>
                    </a:cubicBezTo>
                    <a:cubicBezTo>
                      <a:pt x="805" y="240"/>
                      <a:pt x="805" y="240"/>
                      <a:pt x="805" y="240"/>
                    </a:cubicBezTo>
                    <a:cubicBezTo>
                      <a:pt x="812" y="257"/>
                      <a:pt x="819" y="274"/>
                      <a:pt x="825" y="292"/>
                    </a:cubicBezTo>
                    <a:cubicBezTo>
                      <a:pt x="831" y="313"/>
                      <a:pt x="838" y="334"/>
                      <a:pt x="844" y="356"/>
                    </a:cubicBezTo>
                    <a:cubicBezTo>
                      <a:pt x="850" y="381"/>
                      <a:pt x="853" y="405"/>
                      <a:pt x="854" y="429"/>
                    </a:cubicBezTo>
                    <a:moveTo>
                      <a:pt x="824" y="612"/>
                    </a:moveTo>
                    <a:cubicBezTo>
                      <a:pt x="817" y="619"/>
                      <a:pt x="810" y="626"/>
                      <a:pt x="801" y="632"/>
                    </a:cubicBezTo>
                    <a:cubicBezTo>
                      <a:pt x="789" y="640"/>
                      <a:pt x="776" y="647"/>
                      <a:pt x="763" y="653"/>
                    </a:cubicBezTo>
                    <a:cubicBezTo>
                      <a:pt x="785" y="617"/>
                      <a:pt x="800" y="575"/>
                      <a:pt x="804" y="528"/>
                    </a:cubicBezTo>
                    <a:cubicBezTo>
                      <a:pt x="808" y="484"/>
                      <a:pt x="802" y="438"/>
                      <a:pt x="786" y="393"/>
                    </a:cubicBezTo>
                    <a:cubicBezTo>
                      <a:pt x="769" y="349"/>
                      <a:pt x="745" y="306"/>
                      <a:pt x="715" y="265"/>
                    </a:cubicBezTo>
                    <a:cubicBezTo>
                      <a:pt x="686" y="226"/>
                      <a:pt x="651" y="188"/>
                      <a:pt x="603" y="164"/>
                    </a:cubicBezTo>
                    <a:cubicBezTo>
                      <a:pt x="646" y="161"/>
                      <a:pt x="690" y="168"/>
                      <a:pt x="729" y="186"/>
                    </a:cubicBezTo>
                    <a:cubicBezTo>
                      <a:pt x="762" y="245"/>
                      <a:pt x="789" y="305"/>
                      <a:pt x="810" y="366"/>
                    </a:cubicBezTo>
                    <a:cubicBezTo>
                      <a:pt x="827" y="415"/>
                      <a:pt x="841" y="466"/>
                      <a:pt x="849" y="517"/>
                    </a:cubicBezTo>
                    <a:cubicBezTo>
                      <a:pt x="847" y="525"/>
                      <a:pt x="846" y="533"/>
                      <a:pt x="844" y="541"/>
                    </a:cubicBezTo>
                    <a:cubicBezTo>
                      <a:pt x="839" y="566"/>
                      <a:pt x="832" y="590"/>
                      <a:pt x="824" y="612"/>
                    </a:cubicBezTo>
                    <a:moveTo>
                      <a:pt x="854" y="562"/>
                    </a:moveTo>
                    <a:cubicBezTo>
                      <a:pt x="854" y="563"/>
                      <a:pt x="854" y="564"/>
                      <a:pt x="854" y="565"/>
                    </a:cubicBezTo>
                    <a:cubicBezTo>
                      <a:pt x="854" y="567"/>
                      <a:pt x="853" y="568"/>
                      <a:pt x="852" y="570"/>
                    </a:cubicBezTo>
                    <a:cubicBezTo>
                      <a:pt x="853" y="567"/>
                      <a:pt x="853" y="565"/>
                      <a:pt x="854" y="562"/>
                    </a:cubicBezTo>
                    <a:moveTo>
                      <a:pt x="430" y="214"/>
                    </a:moveTo>
                    <a:cubicBezTo>
                      <a:pt x="381" y="248"/>
                      <a:pt x="339" y="287"/>
                      <a:pt x="304" y="331"/>
                    </a:cubicBezTo>
                    <a:cubicBezTo>
                      <a:pt x="343" y="275"/>
                      <a:pt x="390" y="227"/>
                      <a:pt x="443" y="191"/>
                    </a:cubicBezTo>
                    <a:cubicBezTo>
                      <a:pt x="473" y="171"/>
                      <a:pt x="508" y="160"/>
                      <a:pt x="542" y="161"/>
                    </a:cubicBezTo>
                    <a:cubicBezTo>
                      <a:pt x="501" y="173"/>
                      <a:pt x="464" y="192"/>
                      <a:pt x="430" y="214"/>
                    </a:cubicBezTo>
                    <a:moveTo>
                      <a:pt x="194" y="609"/>
                    </a:moveTo>
                    <a:cubicBezTo>
                      <a:pt x="193" y="608"/>
                      <a:pt x="193" y="607"/>
                      <a:pt x="192" y="606"/>
                    </a:cubicBezTo>
                    <a:cubicBezTo>
                      <a:pt x="192" y="601"/>
                      <a:pt x="193" y="595"/>
                      <a:pt x="194" y="589"/>
                    </a:cubicBezTo>
                    <a:cubicBezTo>
                      <a:pt x="194" y="596"/>
                      <a:pt x="194" y="602"/>
                      <a:pt x="194" y="609"/>
                    </a:cubicBezTo>
                    <a:moveTo>
                      <a:pt x="393" y="184"/>
                    </a:moveTo>
                    <a:cubicBezTo>
                      <a:pt x="409" y="172"/>
                      <a:pt x="426" y="159"/>
                      <a:pt x="443" y="147"/>
                    </a:cubicBezTo>
                    <a:cubicBezTo>
                      <a:pt x="489" y="117"/>
                      <a:pt x="540" y="90"/>
                      <a:pt x="595" y="77"/>
                    </a:cubicBezTo>
                    <a:cubicBezTo>
                      <a:pt x="616" y="71"/>
                      <a:pt x="637" y="70"/>
                      <a:pt x="658" y="74"/>
                    </a:cubicBezTo>
                    <a:cubicBezTo>
                      <a:pt x="680" y="104"/>
                      <a:pt x="700" y="135"/>
                      <a:pt x="718" y="166"/>
                    </a:cubicBezTo>
                    <a:cubicBezTo>
                      <a:pt x="713" y="164"/>
                      <a:pt x="709" y="163"/>
                      <a:pt x="704" y="161"/>
                    </a:cubicBezTo>
                    <a:cubicBezTo>
                      <a:pt x="690" y="152"/>
                      <a:pt x="674" y="145"/>
                      <a:pt x="658" y="140"/>
                    </a:cubicBezTo>
                    <a:cubicBezTo>
                      <a:pt x="594" y="120"/>
                      <a:pt x="527" y="131"/>
                      <a:pt x="468" y="152"/>
                    </a:cubicBezTo>
                    <a:cubicBezTo>
                      <a:pt x="442" y="161"/>
                      <a:pt x="417" y="172"/>
                      <a:pt x="393" y="184"/>
                    </a:cubicBezTo>
                    <a:moveTo>
                      <a:pt x="867" y="484"/>
                    </a:moveTo>
                    <a:cubicBezTo>
                      <a:pt x="867" y="504"/>
                      <a:pt x="866" y="525"/>
                      <a:pt x="861" y="545"/>
                    </a:cubicBezTo>
                    <a:cubicBezTo>
                      <a:pt x="860" y="542"/>
                      <a:pt x="860" y="539"/>
                      <a:pt x="860" y="536"/>
                    </a:cubicBezTo>
                    <a:cubicBezTo>
                      <a:pt x="863" y="519"/>
                      <a:pt x="865" y="502"/>
                      <a:pt x="867" y="484"/>
                    </a:cubicBezTo>
                    <a:moveTo>
                      <a:pt x="736" y="763"/>
                    </a:moveTo>
                    <a:cubicBezTo>
                      <a:pt x="713" y="778"/>
                      <a:pt x="688" y="790"/>
                      <a:pt x="663" y="800"/>
                    </a:cubicBezTo>
                    <a:cubicBezTo>
                      <a:pt x="584" y="832"/>
                      <a:pt x="494" y="843"/>
                      <a:pt x="411" y="825"/>
                    </a:cubicBezTo>
                    <a:cubicBezTo>
                      <a:pt x="454" y="822"/>
                      <a:pt x="497" y="815"/>
                      <a:pt x="541" y="803"/>
                    </a:cubicBezTo>
                    <a:cubicBezTo>
                      <a:pt x="585" y="790"/>
                      <a:pt x="641" y="772"/>
                      <a:pt x="696" y="729"/>
                    </a:cubicBezTo>
                    <a:cubicBezTo>
                      <a:pt x="715" y="714"/>
                      <a:pt x="733" y="696"/>
                      <a:pt x="749" y="674"/>
                    </a:cubicBezTo>
                    <a:cubicBezTo>
                      <a:pt x="770" y="666"/>
                      <a:pt x="791" y="657"/>
                      <a:pt x="810" y="643"/>
                    </a:cubicBezTo>
                    <a:cubicBezTo>
                      <a:pt x="811" y="643"/>
                      <a:pt x="811" y="642"/>
                      <a:pt x="812" y="642"/>
                    </a:cubicBezTo>
                    <a:cubicBezTo>
                      <a:pt x="801" y="667"/>
                      <a:pt x="789" y="689"/>
                      <a:pt x="776" y="708"/>
                    </a:cubicBezTo>
                    <a:cubicBezTo>
                      <a:pt x="762" y="730"/>
                      <a:pt x="748" y="748"/>
                      <a:pt x="736" y="763"/>
                    </a:cubicBezTo>
                    <a:moveTo>
                      <a:pt x="701" y="799"/>
                    </a:moveTo>
                    <a:cubicBezTo>
                      <a:pt x="683" y="816"/>
                      <a:pt x="671" y="823"/>
                      <a:pt x="672" y="823"/>
                    </a:cubicBezTo>
                    <a:cubicBezTo>
                      <a:pt x="672" y="823"/>
                      <a:pt x="661" y="832"/>
                      <a:pt x="638" y="847"/>
                    </a:cubicBezTo>
                    <a:cubicBezTo>
                      <a:pt x="616" y="861"/>
                      <a:pt x="581" y="880"/>
                      <a:pt x="533" y="894"/>
                    </a:cubicBezTo>
                    <a:cubicBezTo>
                      <a:pt x="486" y="907"/>
                      <a:pt x="423" y="918"/>
                      <a:pt x="355" y="902"/>
                    </a:cubicBezTo>
                    <a:cubicBezTo>
                      <a:pt x="321" y="894"/>
                      <a:pt x="287" y="878"/>
                      <a:pt x="259" y="851"/>
                    </a:cubicBezTo>
                    <a:cubicBezTo>
                      <a:pt x="245" y="838"/>
                      <a:pt x="232" y="822"/>
                      <a:pt x="222" y="804"/>
                    </a:cubicBezTo>
                    <a:cubicBezTo>
                      <a:pt x="247" y="813"/>
                      <a:pt x="273" y="819"/>
                      <a:pt x="300" y="822"/>
                    </a:cubicBezTo>
                    <a:cubicBezTo>
                      <a:pt x="320" y="825"/>
                      <a:pt x="342" y="826"/>
                      <a:pt x="363" y="827"/>
                    </a:cubicBezTo>
                    <a:cubicBezTo>
                      <a:pt x="461" y="861"/>
                      <a:pt x="572" y="852"/>
                      <a:pt x="668" y="814"/>
                    </a:cubicBezTo>
                    <a:cubicBezTo>
                      <a:pt x="679" y="809"/>
                      <a:pt x="690" y="804"/>
                      <a:pt x="701" y="799"/>
                    </a:cubicBezTo>
                    <a:moveTo>
                      <a:pt x="213" y="786"/>
                    </a:moveTo>
                    <a:cubicBezTo>
                      <a:pt x="207" y="773"/>
                      <a:pt x="202" y="759"/>
                      <a:pt x="199" y="745"/>
                    </a:cubicBezTo>
                    <a:cubicBezTo>
                      <a:pt x="188" y="707"/>
                      <a:pt x="186" y="666"/>
                      <a:pt x="190" y="624"/>
                    </a:cubicBezTo>
                    <a:cubicBezTo>
                      <a:pt x="192" y="626"/>
                      <a:pt x="194" y="628"/>
                      <a:pt x="196" y="630"/>
                    </a:cubicBezTo>
                    <a:cubicBezTo>
                      <a:pt x="196" y="632"/>
                      <a:pt x="196" y="634"/>
                      <a:pt x="197" y="636"/>
                    </a:cubicBezTo>
                    <a:cubicBezTo>
                      <a:pt x="204" y="699"/>
                      <a:pt x="241" y="759"/>
                      <a:pt x="296" y="794"/>
                    </a:cubicBezTo>
                    <a:cubicBezTo>
                      <a:pt x="306" y="800"/>
                      <a:pt x="316" y="806"/>
                      <a:pt x="326" y="811"/>
                    </a:cubicBezTo>
                    <a:cubicBezTo>
                      <a:pt x="318" y="810"/>
                      <a:pt x="309" y="809"/>
                      <a:pt x="301" y="808"/>
                    </a:cubicBezTo>
                    <a:cubicBezTo>
                      <a:pt x="271" y="804"/>
                      <a:pt x="241" y="797"/>
                      <a:pt x="213" y="786"/>
                    </a:cubicBezTo>
                    <a:moveTo>
                      <a:pt x="140" y="409"/>
                    </a:moveTo>
                    <a:cubicBezTo>
                      <a:pt x="139" y="413"/>
                      <a:pt x="138" y="417"/>
                      <a:pt x="137" y="421"/>
                    </a:cubicBezTo>
                    <a:cubicBezTo>
                      <a:pt x="124" y="437"/>
                      <a:pt x="112" y="453"/>
                      <a:pt x="101" y="470"/>
                    </a:cubicBezTo>
                    <a:cubicBezTo>
                      <a:pt x="112" y="449"/>
                      <a:pt x="125" y="428"/>
                      <a:pt x="140" y="409"/>
                    </a:cubicBezTo>
                    <a:moveTo>
                      <a:pt x="638" y="47"/>
                    </a:moveTo>
                    <a:cubicBezTo>
                      <a:pt x="640" y="50"/>
                      <a:pt x="643" y="54"/>
                      <a:pt x="646" y="58"/>
                    </a:cubicBezTo>
                    <a:cubicBezTo>
                      <a:pt x="627" y="56"/>
                      <a:pt x="609" y="58"/>
                      <a:pt x="592" y="63"/>
                    </a:cubicBezTo>
                    <a:cubicBezTo>
                      <a:pt x="534" y="77"/>
                      <a:pt x="482" y="104"/>
                      <a:pt x="435" y="135"/>
                    </a:cubicBezTo>
                    <a:cubicBezTo>
                      <a:pt x="393" y="164"/>
                      <a:pt x="355" y="196"/>
                      <a:pt x="319" y="228"/>
                    </a:cubicBezTo>
                    <a:cubicBezTo>
                      <a:pt x="266" y="264"/>
                      <a:pt x="217" y="306"/>
                      <a:pt x="173" y="353"/>
                    </a:cubicBezTo>
                    <a:cubicBezTo>
                      <a:pt x="175" y="349"/>
                      <a:pt x="176" y="344"/>
                      <a:pt x="178" y="339"/>
                    </a:cubicBezTo>
                    <a:cubicBezTo>
                      <a:pt x="224" y="228"/>
                      <a:pt x="288" y="123"/>
                      <a:pt x="382" y="61"/>
                    </a:cubicBezTo>
                    <a:cubicBezTo>
                      <a:pt x="428" y="31"/>
                      <a:pt x="483" y="15"/>
                      <a:pt x="536" y="18"/>
                    </a:cubicBezTo>
                    <a:cubicBezTo>
                      <a:pt x="572" y="19"/>
                      <a:pt x="607" y="30"/>
                      <a:pt x="638" y="47"/>
                    </a:cubicBezTo>
                    <a:moveTo>
                      <a:pt x="658" y="59"/>
                    </a:moveTo>
                    <a:cubicBezTo>
                      <a:pt x="655" y="59"/>
                      <a:pt x="651" y="58"/>
                      <a:pt x="647" y="58"/>
                    </a:cubicBezTo>
                    <a:cubicBezTo>
                      <a:pt x="644" y="54"/>
                      <a:pt x="641" y="51"/>
                      <a:pt x="639" y="48"/>
                    </a:cubicBezTo>
                    <a:cubicBezTo>
                      <a:pt x="645" y="51"/>
                      <a:pt x="652" y="55"/>
                      <a:pt x="658" y="59"/>
                    </a:cubicBezTo>
                    <a:moveTo>
                      <a:pt x="866" y="613"/>
                    </a:moveTo>
                    <a:cubicBezTo>
                      <a:pt x="865" y="601"/>
                      <a:pt x="865" y="590"/>
                      <a:pt x="864" y="578"/>
                    </a:cubicBezTo>
                    <a:cubicBezTo>
                      <a:pt x="866" y="574"/>
                      <a:pt x="868" y="570"/>
                      <a:pt x="869" y="566"/>
                    </a:cubicBezTo>
                    <a:cubicBezTo>
                      <a:pt x="881" y="535"/>
                      <a:pt x="883" y="502"/>
                      <a:pt x="881" y="470"/>
                    </a:cubicBezTo>
                    <a:cubicBezTo>
                      <a:pt x="878" y="429"/>
                      <a:pt x="869" y="390"/>
                      <a:pt x="858" y="351"/>
                    </a:cubicBezTo>
                    <a:cubicBezTo>
                      <a:pt x="855" y="335"/>
                      <a:pt x="850" y="319"/>
                      <a:pt x="845" y="302"/>
                    </a:cubicBezTo>
                    <a:cubicBezTo>
                      <a:pt x="843" y="295"/>
                      <a:pt x="840" y="289"/>
                      <a:pt x="838" y="282"/>
                    </a:cubicBezTo>
                    <a:cubicBezTo>
                      <a:pt x="850" y="302"/>
                      <a:pt x="861" y="323"/>
                      <a:pt x="869" y="345"/>
                    </a:cubicBezTo>
                    <a:cubicBezTo>
                      <a:pt x="890" y="402"/>
                      <a:pt x="896" y="465"/>
                      <a:pt x="888" y="527"/>
                    </a:cubicBezTo>
                    <a:cubicBezTo>
                      <a:pt x="885" y="556"/>
                      <a:pt x="877" y="585"/>
                      <a:pt x="866" y="613"/>
                    </a:cubicBezTo>
                    <a:moveTo>
                      <a:pt x="54" y="586"/>
                    </a:moveTo>
                    <a:cubicBezTo>
                      <a:pt x="54" y="586"/>
                      <a:pt x="54" y="586"/>
                      <a:pt x="54" y="586"/>
                    </a:cubicBezTo>
                    <a:cubicBezTo>
                      <a:pt x="53" y="601"/>
                      <a:pt x="54" y="616"/>
                      <a:pt x="57" y="631"/>
                    </a:cubicBezTo>
                    <a:cubicBezTo>
                      <a:pt x="64" y="665"/>
                      <a:pt x="80" y="698"/>
                      <a:pt x="104" y="725"/>
                    </a:cubicBezTo>
                    <a:cubicBezTo>
                      <a:pt x="129" y="757"/>
                      <a:pt x="164" y="780"/>
                      <a:pt x="202" y="796"/>
                    </a:cubicBezTo>
                    <a:cubicBezTo>
                      <a:pt x="214" y="821"/>
                      <a:pt x="230" y="843"/>
                      <a:pt x="249" y="861"/>
                    </a:cubicBezTo>
                    <a:cubicBezTo>
                      <a:pt x="279" y="890"/>
                      <a:pt x="316" y="908"/>
                      <a:pt x="351" y="916"/>
                    </a:cubicBezTo>
                    <a:cubicBezTo>
                      <a:pt x="424" y="932"/>
                      <a:pt x="488" y="921"/>
                      <a:pt x="537" y="908"/>
                    </a:cubicBezTo>
                    <a:cubicBezTo>
                      <a:pt x="587" y="893"/>
                      <a:pt x="623" y="873"/>
                      <a:pt x="646" y="859"/>
                    </a:cubicBezTo>
                    <a:cubicBezTo>
                      <a:pt x="669" y="844"/>
                      <a:pt x="680" y="835"/>
                      <a:pt x="680" y="835"/>
                    </a:cubicBezTo>
                    <a:cubicBezTo>
                      <a:pt x="679" y="834"/>
                      <a:pt x="707" y="817"/>
                      <a:pt x="745" y="774"/>
                    </a:cubicBezTo>
                    <a:cubicBezTo>
                      <a:pt x="775" y="754"/>
                      <a:pt x="802" y="731"/>
                      <a:pt x="826" y="704"/>
                    </a:cubicBezTo>
                    <a:cubicBezTo>
                      <a:pt x="836" y="692"/>
                      <a:pt x="845" y="680"/>
                      <a:pt x="853" y="667"/>
                    </a:cubicBezTo>
                    <a:cubicBezTo>
                      <a:pt x="851" y="688"/>
                      <a:pt x="848" y="709"/>
                      <a:pt x="842" y="730"/>
                    </a:cubicBezTo>
                    <a:cubicBezTo>
                      <a:pt x="827" y="790"/>
                      <a:pt x="796" y="847"/>
                      <a:pt x="748" y="890"/>
                    </a:cubicBezTo>
                    <a:cubicBezTo>
                      <a:pt x="700" y="933"/>
                      <a:pt x="638" y="962"/>
                      <a:pt x="572" y="979"/>
                    </a:cubicBezTo>
                    <a:cubicBezTo>
                      <a:pt x="505" y="997"/>
                      <a:pt x="432" y="1003"/>
                      <a:pt x="357" y="999"/>
                    </a:cubicBezTo>
                    <a:cubicBezTo>
                      <a:pt x="282" y="993"/>
                      <a:pt x="202" y="978"/>
                      <a:pt x="132" y="933"/>
                    </a:cubicBezTo>
                    <a:cubicBezTo>
                      <a:pt x="94" y="909"/>
                      <a:pt x="52" y="868"/>
                      <a:pt x="33" y="805"/>
                    </a:cubicBezTo>
                    <a:cubicBezTo>
                      <a:pt x="15" y="743"/>
                      <a:pt x="23" y="663"/>
                      <a:pt x="54" y="586"/>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9" name="Freeform 183"/>
              <p:cNvSpPr>
                <a:spLocks noEditPoints="1"/>
              </p:cNvSpPr>
              <p:nvPr/>
            </p:nvSpPr>
            <p:spPr bwMode="auto">
              <a:xfrm>
                <a:off x="-260" y="-231"/>
                <a:ext cx="2116" cy="2159"/>
              </a:xfrm>
              <a:custGeom>
                <a:avLst/>
                <a:gdLst>
                  <a:gd name="T0" fmla="*/ 669 w 896"/>
                  <a:gd name="T1" fmla="*/ 845 h 914"/>
                  <a:gd name="T2" fmla="*/ 797 w 896"/>
                  <a:gd name="T3" fmla="*/ 286 h 914"/>
                  <a:gd name="T4" fmla="*/ 864 w 896"/>
                  <a:gd name="T5" fmla="*/ 571 h 914"/>
                  <a:gd name="T6" fmla="*/ 698 w 896"/>
                  <a:gd name="T7" fmla="*/ 834 h 914"/>
                  <a:gd name="T8" fmla="*/ 774 w 896"/>
                  <a:gd name="T9" fmla="*/ 227 h 914"/>
                  <a:gd name="T10" fmla="*/ 489 w 896"/>
                  <a:gd name="T11" fmla="*/ 7 h 914"/>
                  <a:gd name="T12" fmla="*/ 139 w 896"/>
                  <a:gd name="T13" fmla="*/ 169 h 914"/>
                  <a:gd name="T14" fmla="*/ 747 w 896"/>
                  <a:gd name="T15" fmla="*/ 202 h 914"/>
                  <a:gd name="T16" fmla="*/ 606 w 896"/>
                  <a:gd name="T17" fmla="*/ 140 h 914"/>
                  <a:gd name="T18" fmla="*/ 600 w 896"/>
                  <a:gd name="T19" fmla="*/ 133 h 914"/>
                  <a:gd name="T20" fmla="*/ 482 w 896"/>
                  <a:gd name="T21" fmla="*/ 24 h 914"/>
                  <a:gd name="T22" fmla="*/ 747 w 896"/>
                  <a:gd name="T23" fmla="*/ 202 h 914"/>
                  <a:gd name="T24" fmla="*/ 257 w 896"/>
                  <a:gd name="T25" fmla="*/ 308 h 914"/>
                  <a:gd name="T26" fmla="*/ 678 w 896"/>
                  <a:gd name="T27" fmla="*/ 273 h 914"/>
                  <a:gd name="T28" fmla="*/ 686 w 896"/>
                  <a:gd name="T29" fmla="*/ 410 h 914"/>
                  <a:gd name="T30" fmla="*/ 724 w 896"/>
                  <a:gd name="T31" fmla="*/ 528 h 914"/>
                  <a:gd name="T32" fmla="*/ 718 w 896"/>
                  <a:gd name="T33" fmla="*/ 499 h 914"/>
                  <a:gd name="T34" fmla="*/ 693 w 896"/>
                  <a:gd name="T35" fmla="*/ 431 h 914"/>
                  <a:gd name="T36" fmla="*/ 611 w 896"/>
                  <a:gd name="T37" fmla="*/ 319 h 914"/>
                  <a:gd name="T38" fmla="*/ 715 w 896"/>
                  <a:gd name="T39" fmla="*/ 526 h 914"/>
                  <a:gd name="T40" fmla="*/ 610 w 896"/>
                  <a:gd name="T41" fmla="*/ 747 h 914"/>
                  <a:gd name="T42" fmla="*/ 212 w 896"/>
                  <a:gd name="T43" fmla="*/ 714 h 914"/>
                  <a:gd name="T44" fmla="*/ 730 w 896"/>
                  <a:gd name="T45" fmla="*/ 545 h 914"/>
                  <a:gd name="T46" fmla="*/ 719 w 896"/>
                  <a:gd name="T47" fmla="*/ 618 h 914"/>
                  <a:gd name="T48" fmla="*/ 730 w 896"/>
                  <a:gd name="T49" fmla="*/ 545 h 914"/>
                  <a:gd name="T50" fmla="*/ 711 w 896"/>
                  <a:gd name="T51" fmla="*/ 641 h 914"/>
                  <a:gd name="T52" fmla="*/ 707 w 896"/>
                  <a:gd name="T53" fmla="*/ 657 h 914"/>
                  <a:gd name="T54" fmla="*/ 660 w 896"/>
                  <a:gd name="T55" fmla="*/ 746 h 914"/>
                  <a:gd name="T56" fmla="*/ 398 w 896"/>
                  <a:gd name="T57" fmla="*/ 842 h 914"/>
                  <a:gd name="T58" fmla="*/ 705 w 896"/>
                  <a:gd name="T59" fmla="*/ 661 h 914"/>
                  <a:gd name="T60" fmla="*/ 493 w 896"/>
                  <a:gd name="T61" fmla="*/ 149 h 914"/>
                  <a:gd name="T62" fmla="*/ 429 w 896"/>
                  <a:gd name="T63" fmla="*/ 176 h 914"/>
                  <a:gd name="T64" fmla="*/ 200 w 896"/>
                  <a:gd name="T65" fmla="*/ 390 h 914"/>
                  <a:gd name="T66" fmla="*/ 598 w 896"/>
                  <a:gd name="T67" fmla="*/ 142 h 914"/>
                  <a:gd name="T68" fmla="*/ 599 w 896"/>
                  <a:gd name="T69" fmla="*/ 144 h 914"/>
                  <a:gd name="T70" fmla="*/ 630 w 896"/>
                  <a:gd name="T71" fmla="*/ 791 h 914"/>
                  <a:gd name="T72" fmla="*/ 204 w 896"/>
                  <a:gd name="T73" fmla="*/ 733 h 914"/>
                  <a:gd name="T74" fmla="*/ 486 w 896"/>
                  <a:gd name="T75" fmla="*/ 870 h 914"/>
                  <a:gd name="T76" fmla="*/ 722 w 896"/>
                  <a:gd name="T77" fmla="*/ 617 h 914"/>
                  <a:gd name="T78" fmla="*/ 731 w 896"/>
                  <a:gd name="T79" fmla="*/ 473 h 914"/>
                  <a:gd name="T80" fmla="*/ 599 w 896"/>
                  <a:gd name="T81" fmla="*/ 144 h 914"/>
                  <a:gd name="T82" fmla="*/ 386 w 896"/>
                  <a:gd name="T83" fmla="*/ 78 h 914"/>
                  <a:gd name="T84" fmla="*/ 585 w 896"/>
                  <a:gd name="T85" fmla="*/ 138 h 914"/>
                  <a:gd name="T86" fmla="*/ 200 w 896"/>
                  <a:gd name="T87" fmla="*/ 387 h 914"/>
                  <a:gd name="T88" fmla="*/ 516 w 896"/>
                  <a:gd name="T89" fmla="*/ 80 h 914"/>
                  <a:gd name="T90" fmla="*/ 485 w 896"/>
                  <a:gd name="T91" fmla="*/ 71 h 914"/>
                  <a:gd name="T92" fmla="*/ 37 w 896"/>
                  <a:gd name="T93" fmla="*/ 430 h 914"/>
                  <a:gd name="T94" fmla="*/ 385 w 896"/>
                  <a:gd name="T95" fmla="*/ 58 h 914"/>
                  <a:gd name="T96" fmla="*/ 162 w 896"/>
                  <a:gd name="T97" fmla="*/ 561 h 914"/>
                  <a:gd name="T98" fmla="*/ 562 w 896"/>
                  <a:gd name="T99" fmla="*/ 847 h 914"/>
                  <a:gd name="T100" fmla="*/ 717 w 896"/>
                  <a:gd name="T101" fmla="*/ 657 h 914"/>
                  <a:gd name="T102" fmla="*/ 213 w 896"/>
                  <a:gd name="T103" fmla="*/ 756 h 914"/>
                  <a:gd name="T104" fmla="*/ 618 w 896"/>
                  <a:gd name="T105" fmla="*/ 810 h 914"/>
                  <a:gd name="T106" fmla="*/ 722 w 896"/>
                  <a:gd name="T107" fmla="*/ 355 h 914"/>
                  <a:gd name="T108" fmla="*/ 748 w 896"/>
                  <a:gd name="T109" fmla="*/ 203 h 914"/>
                  <a:gd name="T110" fmla="*/ 727 w 896"/>
                  <a:gd name="T111" fmla="*/ 775 h 914"/>
                  <a:gd name="T112" fmla="*/ 54 w 896"/>
                  <a:gd name="T113" fmla="*/ 632 h 914"/>
                  <a:gd name="T114" fmla="*/ 322 w 896"/>
                  <a:gd name="T115" fmla="*/ 62 h 914"/>
                  <a:gd name="T116" fmla="*/ 251 w 896"/>
                  <a:gd name="T117" fmla="*/ 9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6" h="914">
                    <a:moveTo>
                      <a:pt x="115" y="770"/>
                    </a:moveTo>
                    <a:cubicBezTo>
                      <a:pt x="206" y="872"/>
                      <a:pt x="346" y="914"/>
                      <a:pt x="478" y="904"/>
                    </a:cubicBezTo>
                    <a:cubicBezTo>
                      <a:pt x="545" y="899"/>
                      <a:pt x="612" y="882"/>
                      <a:pt x="669" y="845"/>
                    </a:cubicBezTo>
                    <a:cubicBezTo>
                      <a:pt x="726" y="808"/>
                      <a:pt x="770" y="753"/>
                      <a:pt x="798" y="691"/>
                    </a:cubicBezTo>
                    <a:cubicBezTo>
                      <a:pt x="825" y="628"/>
                      <a:pt x="837" y="559"/>
                      <a:pt x="836" y="490"/>
                    </a:cubicBezTo>
                    <a:cubicBezTo>
                      <a:pt x="835" y="421"/>
                      <a:pt x="819" y="353"/>
                      <a:pt x="797" y="286"/>
                    </a:cubicBezTo>
                    <a:cubicBezTo>
                      <a:pt x="790" y="267"/>
                      <a:pt x="783" y="248"/>
                      <a:pt x="775" y="229"/>
                    </a:cubicBezTo>
                    <a:cubicBezTo>
                      <a:pt x="805" y="262"/>
                      <a:pt x="828" y="301"/>
                      <a:pt x="843" y="342"/>
                    </a:cubicBezTo>
                    <a:cubicBezTo>
                      <a:pt x="870" y="416"/>
                      <a:pt x="876" y="496"/>
                      <a:pt x="864" y="571"/>
                    </a:cubicBezTo>
                    <a:cubicBezTo>
                      <a:pt x="852" y="646"/>
                      <a:pt x="816" y="715"/>
                      <a:pt x="767" y="770"/>
                    </a:cubicBezTo>
                    <a:cubicBezTo>
                      <a:pt x="719" y="826"/>
                      <a:pt x="656" y="867"/>
                      <a:pt x="588" y="889"/>
                    </a:cubicBezTo>
                    <a:cubicBezTo>
                      <a:pt x="623" y="877"/>
                      <a:pt x="662" y="859"/>
                      <a:pt x="698" y="834"/>
                    </a:cubicBezTo>
                    <a:cubicBezTo>
                      <a:pt x="734" y="808"/>
                      <a:pt x="766" y="775"/>
                      <a:pt x="792" y="740"/>
                    </a:cubicBezTo>
                    <a:cubicBezTo>
                      <a:pt x="880" y="625"/>
                      <a:pt x="896" y="455"/>
                      <a:pt x="832" y="313"/>
                    </a:cubicBezTo>
                    <a:cubicBezTo>
                      <a:pt x="818" y="282"/>
                      <a:pt x="798" y="253"/>
                      <a:pt x="774" y="227"/>
                    </a:cubicBezTo>
                    <a:cubicBezTo>
                      <a:pt x="753" y="178"/>
                      <a:pt x="726" y="131"/>
                      <a:pt x="690" y="91"/>
                    </a:cubicBezTo>
                    <a:cubicBezTo>
                      <a:pt x="665" y="62"/>
                      <a:pt x="635" y="38"/>
                      <a:pt x="601" y="22"/>
                    </a:cubicBezTo>
                    <a:cubicBezTo>
                      <a:pt x="567" y="6"/>
                      <a:pt x="527" y="0"/>
                      <a:pt x="489" y="7"/>
                    </a:cubicBezTo>
                    <a:cubicBezTo>
                      <a:pt x="459" y="14"/>
                      <a:pt x="431" y="26"/>
                      <a:pt x="406" y="43"/>
                    </a:cubicBezTo>
                    <a:cubicBezTo>
                      <a:pt x="391" y="42"/>
                      <a:pt x="376" y="43"/>
                      <a:pt x="361" y="45"/>
                    </a:cubicBezTo>
                    <a:cubicBezTo>
                      <a:pt x="273" y="57"/>
                      <a:pt x="195" y="107"/>
                      <a:pt x="139" y="169"/>
                    </a:cubicBezTo>
                    <a:cubicBezTo>
                      <a:pt x="82" y="231"/>
                      <a:pt x="46" y="309"/>
                      <a:pt x="29" y="387"/>
                    </a:cubicBezTo>
                    <a:cubicBezTo>
                      <a:pt x="0" y="520"/>
                      <a:pt x="25" y="667"/>
                      <a:pt x="115" y="770"/>
                    </a:cubicBezTo>
                    <a:moveTo>
                      <a:pt x="747" y="202"/>
                    </a:moveTo>
                    <a:cubicBezTo>
                      <a:pt x="723" y="182"/>
                      <a:pt x="695" y="166"/>
                      <a:pt x="665" y="156"/>
                    </a:cubicBezTo>
                    <a:cubicBezTo>
                      <a:pt x="647" y="149"/>
                      <a:pt x="628" y="146"/>
                      <a:pt x="610" y="144"/>
                    </a:cubicBezTo>
                    <a:cubicBezTo>
                      <a:pt x="608" y="142"/>
                      <a:pt x="607" y="141"/>
                      <a:pt x="606" y="140"/>
                    </a:cubicBezTo>
                    <a:cubicBezTo>
                      <a:pt x="638" y="143"/>
                      <a:pt x="669" y="151"/>
                      <a:pt x="698" y="165"/>
                    </a:cubicBezTo>
                    <a:cubicBezTo>
                      <a:pt x="669" y="151"/>
                      <a:pt x="638" y="142"/>
                      <a:pt x="606" y="139"/>
                    </a:cubicBezTo>
                    <a:cubicBezTo>
                      <a:pt x="604" y="137"/>
                      <a:pt x="602" y="135"/>
                      <a:pt x="600" y="133"/>
                    </a:cubicBezTo>
                    <a:cubicBezTo>
                      <a:pt x="570" y="102"/>
                      <a:pt x="533" y="76"/>
                      <a:pt x="491" y="60"/>
                    </a:cubicBezTo>
                    <a:cubicBezTo>
                      <a:pt x="472" y="53"/>
                      <a:pt x="452" y="48"/>
                      <a:pt x="432" y="45"/>
                    </a:cubicBezTo>
                    <a:cubicBezTo>
                      <a:pt x="448" y="36"/>
                      <a:pt x="464" y="29"/>
                      <a:pt x="482" y="24"/>
                    </a:cubicBezTo>
                    <a:cubicBezTo>
                      <a:pt x="517" y="14"/>
                      <a:pt x="554" y="18"/>
                      <a:pt x="588" y="32"/>
                    </a:cubicBezTo>
                    <a:cubicBezTo>
                      <a:pt x="657" y="60"/>
                      <a:pt x="706" y="124"/>
                      <a:pt x="741" y="189"/>
                    </a:cubicBezTo>
                    <a:cubicBezTo>
                      <a:pt x="743" y="194"/>
                      <a:pt x="745" y="198"/>
                      <a:pt x="747" y="202"/>
                    </a:cubicBezTo>
                    <a:moveTo>
                      <a:pt x="192" y="423"/>
                    </a:moveTo>
                    <a:cubicBezTo>
                      <a:pt x="193" y="421"/>
                      <a:pt x="194" y="418"/>
                      <a:pt x="195" y="415"/>
                    </a:cubicBezTo>
                    <a:cubicBezTo>
                      <a:pt x="209" y="376"/>
                      <a:pt x="231" y="340"/>
                      <a:pt x="257" y="308"/>
                    </a:cubicBezTo>
                    <a:cubicBezTo>
                      <a:pt x="310" y="245"/>
                      <a:pt x="379" y="195"/>
                      <a:pt x="455" y="166"/>
                    </a:cubicBezTo>
                    <a:cubicBezTo>
                      <a:pt x="498" y="150"/>
                      <a:pt x="544" y="141"/>
                      <a:pt x="589" y="143"/>
                    </a:cubicBezTo>
                    <a:cubicBezTo>
                      <a:pt x="626" y="180"/>
                      <a:pt x="656" y="225"/>
                      <a:pt x="678" y="273"/>
                    </a:cubicBezTo>
                    <a:cubicBezTo>
                      <a:pt x="712" y="347"/>
                      <a:pt x="730" y="429"/>
                      <a:pt x="730" y="512"/>
                    </a:cubicBezTo>
                    <a:cubicBezTo>
                      <a:pt x="730" y="522"/>
                      <a:pt x="729" y="533"/>
                      <a:pt x="728" y="544"/>
                    </a:cubicBezTo>
                    <a:cubicBezTo>
                      <a:pt x="726" y="495"/>
                      <a:pt x="710" y="452"/>
                      <a:pt x="686" y="410"/>
                    </a:cubicBezTo>
                    <a:cubicBezTo>
                      <a:pt x="696" y="428"/>
                      <a:pt x="717" y="471"/>
                      <a:pt x="721" y="497"/>
                    </a:cubicBezTo>
                    <a:cubicBezTo>
                      <a:pt x="715" y="474"/>
                      <a:pt x="706" y="452"/>
                      <a:pt x="695" y="430"/>
                    </a:cubicBezTo>
                    <a:cubicBezTo>
                      <a:pt x="708" y="456"/>
                      <a:pt x="720" y="490"/>
                      <a:pt x="724" y="528"/>
                    </a:cubicBezTo>
                    <a:cubicBezTo>
                      <a:pt x="727" y="566"/>
                      <a:pt x="721" y="605"/>
                      <a:pt x="707" y="637"/>
                    </a:cubicBezTo>
                    <a:cubicBezTo>
                      <a:pt x="712" y="625"/>
                      <a:pt x="722" y="596"/>
                      <a:pt x="723" y="567"/>
                    </a:cubicBezTo>
                    <a:cubicBezTo>
                      <a:pt x="726" y="538"/>
                      <a:pt x="721" y="509"/>
                      <a:pt x="718" y="499"/>
                    </a:cubicBezTo>
                    <a:cubicBezTo>
                      <a:pt x="715" y="482"/>
                      <a:pt x="708" y="459"/>
                      <a:pt x="696" y="436"/>
                    </a:cubicBezTo>
                    <a:cubicBezTo>
                      <a:pt x="686" y="413"/>
                      <a:pt x="671" y="390"/>
                      <a:pt x="658" y="372"/>
                    </a:cubicBezTo>
                    <a:cubicBezTo>
                      <a:pt x="664" y="382"/>
                      <a:pt x="680" y="406"/>
                      <a:pt x="693" y="431"/>
                    </a:cubicBezTo>
                    <a:cubicBezTo>
                      <a:pt x="677" y="400"/>
                      <a:pt x="654" y="367"/>
                      <a:pt x="631" y="338"/>
                    </a:cubicBezTo>
                    <a:cubicBezTo>
                      <a:pt x="655" y="368"/>
                      <a:pt x="675" y="400"/>
                      <a:pt x="690" y="429"/>
                    </a:cubicBezTo>
                    <a:cubicBezTo>
                      <a:pt x="669" y="392"/>
                      <a:pt x="643" y="353"/>
                      <a:pt x="611" y="319"/>
                    </a:cubicBezTo>
                    <a:cubicBezTo>
                      <a:pt x="580" y="285"/>
                      <a:pt x="542" y="254"/>
                      <a:pt x="500" y="240"/>
                    </a:cubicBezTo>
                    <a:cubicBezTo>
                      <a:pt x="524" y="249"/>
                      <a:pt x="569" y="275"/>
                      <a:pt x="612" y="325"/>
                    </a:cubicBezTo>
                    <a:cubicBezTo>
                      <a:pt x="653" y="374"/>
                      <a:pt x="704" y="442"/>
                      <a:pt x="715" y="526"/>
                    </a:cubicBezTo>
                    <a:cubicBezTo>
                      <a:pt x="718" y="546"/>
                      <a:pt x="717" y="567"/>
                      <a:pt x="714" y="587"/>
                    </a:cubicBezTo>
                    <a:cubicBezTo>
                      <a:pt x="623" y="737"/>
                      <a:pt x="623" y="737"/>
                      <a:pt x="623" y="737"/>
                    </a:cubicBezTo>
                    <a:cubicBezTo>
                      <a:pt x="619" y="741"/>
                      <a:pt x="615" y="744"/>
                      <a:pt x="610" y="747"/>
                    </a:cubicBezTo>
                    <a:cubicBezTo>
                      <a:pt x="543" y="800"/>
                      <a:pt x="461" y="827"/>
                      <a:pt x="394" y="826"/>
                    </a:cubicBezTo>
                    <a:cubicBezTo>
                      <a:pt x="356" y="826"/>
                      <a:pt x="318" y="816"/>
                      <a:pt x="286" y="797"/>
                    </a:cubicBezTo>
                    <a:cubicBezTo>
                      <a:pt x="254" y="777"/>
                      <a:pt x="229" y="747"/>
                      <a:pt x="212" y="714"/>
                    </a:cubicBezTo>
                    <a:cubicBezTo>
                      <a:pt x="178" y="645"/>
                      <a:pt x="174" y="564"/>
                      <a:pt x="182" y="487"/>
                    </a:cubicBezTo>
                    <a:cubicBezTo>
                      <a:pt x="185" y="466"/>
                      <a:pt x="188" y="444"/>
                      <a:pt x="192" y="423"/>
                    </a:cubicBezTo>
                    <a:moveTo>
                      <a:pt x="730" y="545"/>
                    </a:moveTo>
                    <a:cubicBezTo>
                      <a:pt x="731" y="565"/>
                      <a:pt x="728" y="593"/>
                      <a:pt x="719" y="621"/>
                    </a:cubicBezTo>
                    <a:cubicBezTo>
                      <a:pt x="719" y="623"/>
                      <a:pt x="718" y="625"/>
                      <a:pt x="717" y="627"/>
                    </a:cubicBezTo>
                    <a:cubicBezTo>
                      <a:pt x="718" y="624"/>
                      <a:pt x="719" y="621"/>
                      <a:pt x="719" y="618"/>
                    </a:cubicBezTo>
                    <a:cubicBezTo>
                      <a:pt x="724" y="603"/>
                      <a:pt x="727" y="588"/>
                      <a:pt x="728" y="572"/>
                    </a:cubicBezTo>
                    <a:cubicBezTo>
                      <a:pt x="728" y="570"/>
                      <a:pt x="728" y="569"/>
                      <a:pt x="728" y="568"/>
                    </a:cubicBezTo>
                    <a:cubicBezTo>
                      <a:pt x="729" y="560"/>
                      <a:pt x="730" y="553"/>
                      <a:pt x="730" y="545"/>
                    </a:cubicBezTo>
                    <a:moveTo>
                      <a:pt x="710" y="645"/>
                    </a:moveTo>
                    <a:cubicBezTo>
                      <a:pt x="700" y="667"/>
                      <a:pt x="687" y="687"/>
                      <a:pt x="673" y="704"/>
                    </a:cubicBezTo>
                    <a:cubicBezTo>
                      <a:pt x="689" y="684"/>
                      <a:pt x="702" y="663"/>
                      <a:pt x="711" y="641"/>
                    </a:cubicBezTo>
                    <a:cubicBezTo>
                      <a:pt x="711" y="642"/>
                      <a:pt x="711" y="643"/>
                      <a:pt x="710" y="645"/>
                    </a:cubicBezTo>
                    <a:moveTo>
                      <a:pt x="707" y="657"/>
                    </a:moveTo>
                    <a:cubicBezTo>
                      <a:pt x="706" y="658"/>
                      <a:pt x="706" y="658"/>
                      <a:pt x="707" y="657"/>
                    </a:cubicBezTo>
                    <a:cubicBezTo>
                      <a:pt x="707" y="657"/>
                      <a:pt x="707" y="657"/>
                      <a:pt x="707" y="657"/>
                    </a:cubicBezTo>
                    <a:moveTo>
                      <a:pt x="705" y="661"/>
                    </a:moveTo>
                    <a:cubicBezTo>
                      <a:pt x="694" y="691"/>
                      <a:pt x="679" y="720"/>
                      <a:pt x="660" y="746"/>
                    </a:cubicBezTo>
                    <a:cubicBezTo>
                      <a:pt x="612" y="813"/>
                      <a:pt x="538" y="865"/>
                      <a:pt x="454" y="874"/>
                    </a:cubicBezTo>
                    <a:cubicBezTo>
                      <a:pt x="375" y="883"/>
                      <a:pt x="294" y="846"/>
                      <a:pt x="244" y="785"/>
                    </a:cubicBezTo>
                    <a:cubicBezTo>
                      <a:pt x="286" y="826"/>
                      <a:pt x="344" y="844"/>
                      <a:pt x="398" y="842"/>
                    </a:cubicBezTo>
                    <a:cubicBezTo>
                      <a:pt x="456" y="841"/>
                      <a:pt x="514" y="824"/>
                      <a:pt x="569" y="793"/>
                    </a:cubicBezTo>
                    <a:cubicBezTo>
                      <a:pt x="621" y="764"/>
                      <a:pt x="671" y="722"/>
                      <a:pt x="702" y="667"/>
                    </a:cubicBezTo>
                    <a:lnTo>
                      <a:pt x="705" y="661"/>
                    </a:lnTo>
                    <a:close/>
                    <a:moveTo>
                      <a:pt x="200" y="390"/>
                    </a:moveTo>
                    <a:cubicBezTo>
                      <a:pt x="225" y="334"/>
                      <a:pt x="265" y="286"/>
                      <a:pt x="311" y="247"/>
                    </a:cubicBezTo>
                    <a:cubicBezTo>
                      <a:pt x="364" y="202"/>
                      <a:pt x="426" y="167"/>
                      <a:pt x="493" y="149"/>
                    </a:cubicBezTo>
                    <a:cubicBezTo>
                      <a:pt x="523" y="142"/>
                      <a:pt x="554" y="138"/>
                      <a:pt x="585" y="138"/>
                    </a:cubicBezTo>
                    <a:cubicBezTo>
                      <a:pt x="586" y="140"/>
                      <a:pt x="587" y="141"/>
                      <a:pt x="588" y="142"/>
                    </a:cubicBezTo>
                    <a:cubicBezTo>
                      <a:pt x="534" y="140"/>
                      <a:pt x="479" y="154"/>
                      <a:pt x="429" y="176"/>
                    </a:cubicBezTo>
                    <a:cubicBezTo>
                      <a:pt x="355" y="210"/>
                      <a:pt x="288" y="263"/>
                      <a:pt x="239" y="330"/>
                    </a:cubicBezTo>
                    <a:cubicBezTo>
                      <a:pt x="220" y="356"/>
                      <a:pt x="205" y="385"/>
                      <a:pt x="194" y="415"/>
                    </a:cubicBezTo>
                    <a:cubicBezTo>
                      <a:pt x="196" y="407"/>
                      <a:pt x="198" y="398"/>
                      <a:pt x="200" y="390"/>
                    </a:cubicBezTo>
                    <a:moveTo>
                      <a:pt x="588" y="138"/>
                    </a:moveTo>
                    <a:cubicBezTo>
                      <a:pt x="590" y="139"/>
                      <a:pt x="592" y="139"/>
                      <a:pt x="594" y="139"/>
                    </a:cubicBezTo>
                    <a:cubicBezTo>
                      <a:pt x="595" y="140"/>
                      <a:pt x="597" y="141"/>
                      <a:pt x="598" y="142"/>
                    </a:cubicBezTo>
                    <a:cubicBezTo>
                      <a:pt x="596" y="142"/>
                      <a:pt x="594" y="142"/>
                      <a:pt x="592" y="142"/>
                    </a:cubicBezTo>
                    <a:cubicBezTo>
                      <a:pt x="591" y="141"/>
                      <a:pt x="589" y="140"/>
                      <a:pt x="588" y="138"/>
                    </a:cubicBezTo>
                    <a:moveTo>
                      <a:pt x="599" y="144"/>
                    </a:moveTo>
                    <a:cubicBezTo>
                      <a:pt x="621" y="167"/>
                      <a:pt x="641" y="193"/>
                      <a:pt x="658" y="220"/>
                    </a:cubicBezTo>
                    <a:cubicBezTo>
                      <a:pt x="726" y="336"/>
                      <a:pt x="753" y="478"/>
                      <a:pt x="725" y="611"/>
                    </a:cubicBezTo>
                    <a:cubicBezTo>
                      <a:pt x="712" y="678"/>
                      <a:pt x="679" y="742"/>
                      <a:pt x="630" y="791"/>
                    </a:cubicBezTo>
                    <a:cubicBezTo>
                      <a:pt x="582" y="840"/>
                      <a:pt x="517" y="876"/>
                      <a:pt x="447" y="881"/>
                    </a:cubicBezTo>
                    <a:cubicBezTo>
                      <a:pt x="376" y="886"/>
                      <a:pt x="306" y="857"/>
                      <a:pt x="256" y="807"/>
                    </a:cubicBezTo>
                    <a:cubicBezTo>
                      <a:pt x="235" y="786"/>
                      <a:pt x="217" y="760"/>
                      <a:pt x="204" y="733"/>
                    </a:cubicBezTo>
                    <a:cubicBezTo>
                      <a:pt x="213" y="748"/>
                      <a:pt x="223" y="763"/>
                      <a:pt x="235" y="776"/>
                    </a:cubicBezTo>
                    <a:cubicBezTo>
                      <a:pt x="241" y="784"/>
                      <a:pt x="247" y="791"/>
                      <a:pt x="254" y="798"/>
                    </a:cubicBezTo>
                    <a:cubicBezTo>
                      <a:pt x="311" y="861"/>
                      <a:pt x="403" y="892"/>
                      <a:pt x="486" y="870"/>
                    </a:cubicBezTo>
                    <a:cubicBezTo>
                      <a:pt x="570" y="850"/>
                      <a:pt x="639" y="790"/>
                      <a:pt x="681" y="717"/>
                    </a:cubicBezTo>
                    <a:cubicBezTo>
                      <a:pt x="694" y="694"/>
                      <a:pt x="704" y="670"/>
                      <a:pt x="712" y="645"/>
                    </a:cubicBezTo>
                    <a:cubicBezTo>
                      <a:pt x="716" y="636"/>
                      <a:pt x="720" y="626"/>
                      <a:pt x="722" y="617"/>
                    </a:cubicBezTo>
                    <a:cubicBezTo>
                      <a:pt x="722" y="618"/>
                      <a:pt x="721" y="620"/>
                      <a:pt x="720" y="623"/>
                    </a:cubicBezTo>
                    <a:cubicBezTo>
                      <a:pt x="728" y="598"/>
                      <a:pt x="732" y="570"/>
                      <a:pt x="730" y="544"/>
                    </a:cubicBezTo>
                    <a:cubicBezTo>
                      <a:pt x="732" y="520"/>
                      <a:pt x="732" y="497"/>
                      <a:pt x="731" y="473"/>
                    </a:cubicBezTo>
                    <a:cubicBezTo>
                      <a:pt x="726" y="390"/>
                      <a:pt x="702" y="308"/>
                      <a:pt x="662" y="235"/>
                    </a:cubicBezTo>
                    <a:cubicBezTo>
                      <a:pt x="643" y="202"/>
                      <a:pt x="620" y="171"/>
                      <a:pt x="593" y="143"/>
                    </a:cubicBezTo>
                    <a:cubicBezTo>
                      <a:pt x="595" y="143"/>
                      <a:pt x="597" y="143"/>
                      <a:pt x="599" y="144"/>
                    </a:cubicBezTo>
                    <a:moveTo>
                      <a:pt x="200" y="387"/>
                    </a:moveTo>
                    <a:cubicBezTo>
                      <a:pt x="211" y="345"/>
                      <a:pt x="227" y="303"/>
                      <a:pt x="247" y="264"/>
                    </a:cubicBezTo>
                    <a:cubicBezTo>
                      <a:pt x="283" y="194"/>
                      <a:pt x="327" y="128"/>
                      <a:pt x="386" y="78"/>
                    </a:cubicBezTo>
                    <a:cubicBezTo>
                      <a:pt x="394" y="71"/>
                      <a:pt x="402" y="64"/>
                      <a:pt x="411" y="58"/>
                    </a:cubicBezTo>
                    <a:cubicBezTo>
                      <a:pt x="450" y="60"/>
                      <a:pt x="489" y="71"/>
                      <a:pt x="524" y="92"/>
                    </a:cubicBezTo>
                    <a:cubicBezTo>
                      <a:pt x="546" y="105"/>
                      <a:pt x="566" y="120"/>
                      <a:pt x="585" y="138"/>
                    </a:cubicBezTo>
                    <a:cubicBezTo>
                      <a:pt x="549" y="137"/>
                      <a:pt x="512" y="143"/>
                      <a:pt x="478" y="154"/>
                    </a:cubicBezTo>
                    <a:cubicBezTo>
                      <a:pt x="406" y="176"/>
                      <a:pt x="340" y="216"/>
                      <a:pt x="286" y="269"/>
                    </a:cubicBezTo>
                    <a:cubicBezTo>
                      <a:pt x="251" y="303"/>
                      <a:pt x="221" y="343"/>
                      <a:pt x="200" y="387"/>
                    </a:cubicBezTo>
                    <a:moveTo>
                      <a:pt x="415" y="56"/>
                    </a:moveTo>
                    <a:cubicBezTo>
                      <a:pt x="416" y="55"/>
                      <a:pt x="418" y="54"/>
                      <a:pt x="419" y="53"/>
                    </a:cubicBezTo>
                    <a:cubicBezTo>
                      <a:pt x="453" y="55"/>
                      <a:pt x="486" y="64"/>
                      <a:pt x="516" y="80"/>
                    </a:cubicBezTo>
                    <a:cubicBezTo>
                      <a:pt x="545" y="96"/>
                      <a:pt x="571" y="116"/>
                      <a:pt x="594" y="139"/>
                    </a:cubicBezTo>
                    <a:cubicBezTo>
                      <a:pt x="592" y="138"/>
                      <a:pt x="590" y="138"/>
                      <a:pt x="588" y="138"/>
                    </a:cubicBezTo>
                    <a:cubicBezTo>
                      <a:pt x="558" y="109"/>
                      <a:pt x="524" y="85"/>
                      <a:pt x="485" y="71"/>
                    </a:cubicBezTo>
                    <a:cubicBezTo>
                      <a:pt x="462" y="62"/>
                      <a:pt x="438" y="57"/>
                      <a:pt x="415" y="56"/>
                    </a:cubicBezTo>
                    <a:moveTo>
                      <a:pt x="54" y="632"/>
                    </a:moveTo>
                    <a:cubicBezTo>
                      <a:pt x="32" y="568"/>
                      <a:pt x="27" y="498"/>
                      <a:pt x="37" y="430"/>
                    </a:cubicBezTo>
                    <a:cubicBezTo>
                      <a:pt x="46" y="356"/>
                      <a:pt x="73" y="283"/>
                      <a:pt x="117" y="221"/>
                    </a:cubicBezTo>
                    <a:cubicBezTo>
                      <a:pt x="161" y="158"/>
                      <a:pt x="222" y="106"/>
                      <a:pt x="295" y="77"/>
                    </a:cubicBezTo>
                    <a:cubicBezTo>
                      <a:pt x="324" y="66"/>
                      <a:pt x="355" y="59"/>
                      <a:pt x="385" y="58"/>
                    </a:cubicBezTo>
                    <a:cubicBezTo>
                      <a:pt x="357" y="81"/>
                      <a:pt x="331" y="108"/>
                      <a:pt x="309" y="136"/>
                    </a:cubicBezTo>
                    <a:cubicBezTo>
                      <a:pt x="263" y="195"/>
                      <a:pt x="226" y="260"/>
                      <a:pt x="200" y="329"/>
                    </a:cubicBezTo>
                    <a:cubicBezTo>
                      <a:pt x="173" y="405"/>
                      <a:pt x="161" y="483"/>
                      <a:pt x="162" y="561"/>
                    </a:cubicBezTo>
                    <a:cubicBezTo>
                      <a:pt x="163" y="614"/>
                      <a:pt x="172" y="669"/>
                      <a:pt x="195" y="717"/>
                    </a:cubicBezTo>
                    <a:cubicBezTo>
                      <a:pt x="222" y="780"/>
                      <a:pt x="271" y="836"/>
                      <a:pt x="337" y="863"/>
                    </a:cubicBezTo>
                    <a:cubicBezTo>
                      <a:pt x="409" y="896"/>
                      <a:pt x="495" y="886"/>
                      <a:pt x="562" y="847"/>
                    </a:cubicBezTo>
                    <a:cubicBezTo>
                      <a:pt x="629" y="808"/>
                      <a:pt x="681" y="745"/>
                      <a:pt x="710" y="674"/>
                    </a:cubicBezTo>
                    <a:cubicBezTo>
                      <a:pt x="737" y="602"/>
                      <a:pt x="744" y="525"/>
                      <a:pt x="737" y="450"/>
                    </a:cubicBezTo>
                    <a:cubicBezTo>
                      <a:pt x="744" y="518"/>
                      <a:pt x="739" y="589"/>
                      <a:pt x="717" y="657"/>
                    </a:cubicBezTo>
                    <a:cubicBezTo>
                      <a:pt x="694" y="725"/>
                      <a:pt x="650" y="786"/>
                      <a:pt x="591" y="830"/>
                    </a:cubicBezTo>
                    <a:cubicBezTo>
                      <a:pt x="533" y="873"/>
                      <a:pt x="456" y="896"/>
                      <a:pt x="384" y="880"/>
                    </a:cubicBezTo>
                    <a:cubicBezTo>
                      <a:pt x="311" y="866"/>
                      <a:pt x="249" y="818"/>
                      <a:pt x="213" y="756"/>
                    </a:cubicBezTo>
                    <a:cubicBezTo>
                      <a:pt x="238" y="802"/>
                      <a:pt x="292" y="858"/>
                      <a:pt x="373" y="879"/>
                    </a:cubicBezTo>
                    <a:cubicBezTo>
                      <a:pt x="412" y="889"/>
                      <a:pt x="458" y="889"/>
                      <a:pt x="501" y="876"/>
                    </a:cubicBezTo>
                    <a:cubicBezTo>
                      <a:pt x="544" y="864"/>
                      <a:pt x="584" y="841"/>
                      <a:pt x="618" y="810"/>
                    </a:cubicBezTo>
                    <a:cubicBezTo>
                      <a:pt x="652" y="779"/>
                      <a:pt x="681" y="742"/>
                      <a:pt x="701" y="701"/>
                    </a:cubicBezTo>
                    <a:cubicBezTo>
                      <a:pt x="721" y="660"/>
                      <a:pt x="732" y="617"/>
                      <a:pt x="738" y="575"/>
                    </a:cubicBezTo>
                    <a:cubicBezTo>
                      <a:pt x="749" y="491"/>
                      <a:pt x="738" y="414"/>
                      <a:pt x="722" y="355"/>
                    </a:cubicBezTo>
                    <a:cubicBezTo>
                      <a:pt x="702" y="279"/>
                      <a:pt x="666" y="205"/>
                      <a:pt x="611" y="145"/>
                    </a:cubicBezTo>
                    <a:cubicBezTo>
                      <a:pt x="638" y="148"/>
                      <a:pt x="666" y="155"/>
                      <a:pt x="691" y="167"/>
                    </a:cubicBezTo>
                    <a:cubicBezTo>
                      <a:pt x="712" y="177"/>
                      <a:pt x="731" y="189"/>
                      <a:pt x="748" y="203"/>
                    </a:cubicBezTo>
                    <a:cubicBezTo>
                      <a:pt x="776" y="261"/>
                      <a:pt x="797" y="323"/>
                      <a:pt x="810" y="386"/>
                    </a:cubicBezTo>
                    <a:cubicBezTo>
                      <a:pt x="824" y="454"/>
                      <a:pt x="826" y="524"/>
                      <a:pt x="813" y="592"/>
                    </a:cubicBezTo>
                    <a:cubicBezTo>
                      <a:pt x="800" y="659"/>
                      <a:pt x="772" y="724"/>
                      <a:pt x="727" y="775"/>
                    </a:cubicBezTo>
                    <a:cubicBezTo>
                      <a:pt x="682" y="827"/>
                      <a:pt x="621" y="862"/>
                      <a:pt x="554" y="878"/>
                    </a:cubicBezTo>
                    <a:cubicBezTo>
                      <a:pt x="422" y="910"/>
                      <a:pt x="273" y="885"/>
                      <a:pt x="166" y="799"/>
                    </a:cubicBezTo>
                    <a:cubicBezTo>
                      <a:pt x="113" y="756"/>
                      <a:pt x="75" y="697"/>
                      <a:pt x="54" y="632"/>
                    </a:cubicBezTo>
                    <a:moveTo>
                      <a:pt x="78" y="697"/>
                    </a:moveTo>
                    <a:cubicBezTo>
                      <a:pt x="18" y="587"/>
                      <a:pt x="14" y="449"/>
                      <a:pt x="56" y="329"/>
                    </a:cubicBezTo>
                    <a:cubicBezTo>
                      <a:pt x="98" y="208"/>
                      <a:pt x="194" y="99"/>
                      <a:pt x="322" y="62"/>
                    </a:cubicBezTo>
                    <a:cubicBezTo>
                      <a:pt x="345" y="55"/>
                      <a:pt x="369" y="52"/>
                      <a:pt x="394" y="52"/>
                    </a:cubicBezTo>
                    <a:cubicBezTo>
                      <a:pt x="392" y="53"/>
                      <a:pt x="391" y="54"/>
                      <a:pt x="389" y="55"/>
                    </a:cubicBezTo>
                    <a:cubicBezTo>
                      <a:pt x="341" y="57"/>
                      <a:pt x="293" y="71"/>
                      <a:pt x="251" y="95"/>
                    </a:cubicBezTo>
                    <a:cubicBezTo>
                      <a:pt x="182" y="134"/>
                      <a:pt x="125" y="193"/>
                      <a:pt x="88" y="262"/>
                    </a:cubicBezTo>
                    <a:cubicBezTo>
                      <a:pt x="14" y="399"/>
                      <a:pt x="8" y="568"/>
                      <a:pt x="78" y="697"/>
                    </a:cubicBezTo>
                  </a:path>
                </a:pathLst>
              </a:custGeom>
              <a:solidFill>
                <a:srgbClr val="9D9B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0" name="Freeform 184"/>
              <p:cNvSpPr>
                <a:spLocks noEditPoints="1"/>
              </p:cNvSpPr>
              <p:nvPr/>
            </p:nvSpPr>
            <p:spPr bwMode="auto">
              <a:xfrm>
                <a:off x="942" y="806"/>
                <a:ext cx="1349" cy="1727"/>
              </a:xfrm>
              <a:custGeom>
                <a:avLst/>
                <a:gdLst>
                  <a:gd name="T0" fmla="*/ 392 w 571"/>
                  <a:gd name="T1" fmla="*/ 635 h 731"/>
                  <a:gd name="T2" fmla="*/ 69 w 571"/>
                  <a:gd name="T3" fmla="*/ 148 h 731"/>
                  <a:gd name="T4" fmla="*/ 33 w 571"/>
                  <a:gd name="T5" fmla="*/ 249 h 731"/>
                  <a:gd name="T6" fmla="*/ 476 w 571"/>
                  <a:gd name="T7" fmla="*/ 279 h 731"/>
                  <a:gd name="T8" fmla="*/ 385 w 571"/>
                  <a:gd name="T9" fmla="*/ 121 h 731"/>
                  <a:gd name="T10" fmla="*/ 331 w 571"/>
                  <a:gd name="T11" fmla="*/ 494 h 731"/>
                  <a:gd name="T12" fmla="*/ 465 w 571"/>
                  <a:gd name="T13" fmla="*/ 348 h 731"/>
                  <a:gd name="T14" fmla="*/ 209 w 571"/>
                  <a:gd name="T15" fmla="*/ 90 h 731"/>
                  <a:gd name="T16" fmla="*/ 377 w 571"/>
                  <a:gd name="T17" fmla="*/ 439 h 731"/>
                  <a:gd name="T18" fmla="*/ 283 w 571"/>
                  <a:gd name="T19" fmla="*/ 93 h 731"/>
                  <a:gd name="T20" fmla="*/ 146 w 571"/>
                  <a:gd name="T21" fmla="*/ 334 h 731"/>
                  <a:gd name="T22" fmla="*/ 436 w 571"/>
                  <a:gd name="T23" fmla="*/ 365 h 731"/>
                  <a:gd name="T24" fmla="*/ 373 w 571"/>
                  <a:gd name="T25" fmla="*/ 187 h 731"/>
                  <a:gd name="T26" fmla="*/ 394 w 571"/>
                  <a:gd name="T27" fmla="*/ 404 h 731"/>
                  <a:gd name="T28" fmla="*/ 384 w 571"/>
                  <a:gd name="T29" fmla="*/ 287 h 731"/>
                  <a:gd name="T30" fmla="*/ 394 w 571"/>
                  <a:gd name="T31" fmla="*/ 402 h 731"/>
                  <a:gd name="T32" fmla="*/ 222 w 571"/>
                  <a:gd name="T33" fmla="*/ 381 h 731"/>
                  <a:gd name="T34" fmla="*/ 318 w 571"/>
                  <a:gd name="T35" fmla="*/ 186 h 731"/>
                  <a:gd name="T36" fmla="*/ 381 w 571"/>
                  <a:gd name="T37" fmla="*/ 230 h 731"/>
                  <a:gd name="T38" fmla="*/ 450 w 571"/>
                  <a:gd name="T39" fmla="*/ 334 h 731"/>
                  <a:gd name="T40" fmla="*/ 406 w 571"/>
                  <a:gd name="T41" fmla="*/ 401 h 731"/>
                  <a:gd name="T42" fmla="*/ 366 w 571"/>
                  <a:gd name="T43" fmla="*/ 415 h 731"/>
                  <a:gd name="T44" fmla="*/ 163 w 571"/>
                  <a:gd name="T45" fmla="*/ 316 h 731"/>
                  <a:gd name="T46" fmla="*/ 226 w 571"/>
                  <a:gd name="T47" fmla="*/ 97 h 731"/>
                  <a:gd name="T48" fmla="*/ 310 w 571"/>
                  <a:gd name="T49" fmla="*/ 145 h 731"/>
                  <a:gd name="T50" fmla="*/ 389 w 571"/>
                  <a:gd name="T51" fmla="*/ 150 h 731"/>
                  <a:gd name="T52" fmla="*/ 188 w 571"/>
                  <a:gd name="T53" fmla="*/ 375 h 731"/>
                  <a:gd name="T54" fmla="*/ 165 w 571"/>
                  <a:gd name="T55" fmla="*/ 378 h 731"/>
                  <a:gd name="T56" fmla="*/ 163 w 571"/>
                  <a:gd name="T57" fmla="*/ 322 h 731"/>
                  <a:gd name="T58" fmla="*/ 459 w 571"/>
                  <a:gd name="T59" fmla="*/ 276 h 731"/>
                  <a:gd name="T60" fmla="*/ 363 w 571"/>
                  <a:gd name="T61" fmla="*/ 436 h 731"/>
                  <a:gd name="T62" fmla="*/ 174 w 571"/>
                  <a:gd name="T63" fmla="*/ 389 h 731"/>
                  <a:gd name="T64" fmla="*/ 242 w 571"/>
                  <a:gd name="T65" fmla="*/ 481 h 731"/>
                  <a:gd name="T66" fmla="*/ 145 w 571"/>
                  <a:gd name="T67" fmla="*/ 321 h 731"/>
                  <a:gd name="T68" fmla="*/ 148 w 571"/>
                  <a:gd name="T69" fmla="*/ 296 h 731"/>
                  <a:gd name="T70" fmla="*/ 452 w 571"/>
                  <a:gd name="T71" fmla="*/ 355 h 731"/>
                  <a:gd name="T72" fmla="*/ 363 w 571"/>
                  <a:gd name="T73" fmla="*/ 442 h 731"/>
                  <a:gd name="T74" fmla="*/ 111 w 571"/>
                  <a:gd name="T75" fmla="*/ 474 h 731"/>
                  <a:gd name="T76" fmla="*/ 86 w 571"/>
                  <a:gd name="T77" fmla="*/ 450 h 731"/>
                  <a:gd name="T78" fmla="*/ 138 w 571"/>
                  <a:gd name="T79" fmla="*/ 310 h 731"/>
                  <a:gd name="T80" fmla="*/ 170 w 571"/>
                  <a:gd name="T81" fmla="*/ 115 h 731"/>
                  <a:gd name="T82" fmla="*/ 95 w 571"/>
                  <a:gd name="T83" fmla="*/ 479 h 731"/>
                  <a:gd name="T84" fmla="*/ 48 w 571"/>
                  <a:gd name="T85" fmla="*/ 383 h 731"/>
                  <a:gd name="T86" fmla="*/ 120 w 571"/>
                  <a:gd name="T87" fmla="*/ 154 h 731"/>
                  <a:gd name="T88" fmla="*/ 292 w 571"/>
                  <a:gd name="T89" fmla="*/ 497 h 731"/>
                  <a:gd name="T90" fmla="*/ 45 w 571"/>
                  <a:gd name="T91" fmla="*/ 331 h 731"/>
                  <a:gd name="T92" fmla="*/ 467 w 571"/>
                  <a:gd name="T93" fmla="*/ 342 h 731"/>
                  <a:gd name="T94" fmla="*/ 367 w 571"/>
                  <a:gd name="T95" fmla="*/ 460 h 731"/>
                  <a:gd name="T96" fmla="*/ 311 w 571"/>
                  <a:gd name="T97" fmla="*/ 499 h 731"/>
                  <a:gd name="T98" fmla="*/ 164 w 571"/>
                  <a:gd name="T99" fmla="*/ 107 h 731"/>
                  <a:gd name="T100" fmla="*/ 372 w 571"/>
                  <a:gd name="T101" fmla="*/ 466 h 731"/>
                  <a:gd name="T102" fmla="*/ 336 w 571"/>
                  <a:gd name="T103" fmla="*/ 494 h 731"/>
                  <a:gd name="T104" fmla="*/ 44 w 571"/>
                  <a:gd name="T105" fmla="*/ 429 h 731"/>
                  <a:gd name="T106" fmla="*/ 364 w 571"/>
                  <a:gd name="T107" fmla="*/ 481 h 731"/>
                  <a:gd name="T108" fmla="*/ 336 w 571"/>
                  <a:gd name="T109" fmla="*/ 500 h 731"/>
                  <a:gd name="T110" fmla="*/ 90 w 571"/>
                  <a:gd name="T111" fmla="*/ 145 h 731"/>
                  <a:gd name="T112" fmla="*/ 475 w 571"/>
                  <a:gd name="T113" fmla="*/ 112 h 731"/>
                  <a:gd name="T114" fmla="*/ 396 w 571"/>
                  <a:gd name="T115" fmla="*/ 475 h 731"/>
                  <a:gd name="T116" fmla="*/ 93 w 571"/>
                  <a:gd name="T117" fmla="*/ 510 h 731"/>
                  <a:gd name="T118" fmla="*/ 175 w 571"/>
                  <a:gd name="T119" fmla="*/ 69 h 731"/>
                  <a:gd name="T120" fmla="*/ 384 w 571"/>
                  <a:gd name="T121" fmla="*/ 49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731">
                    <a:moveTo>
                      <a:pt x="67" y="515"/>
                    </a:moveTo>
                    <a:cubicBezTo>
                      <a:pt x="67" y="541"/>
                      <a:pt x="70" y="566"/>
                      <a:pt x="76" y="591"/>
                    </a:cubicBezTo>
                    <a:cubicBezTo>
                      <a:pt x="88" y="638"/>
                      <a:pt x="116" y="685"/>
                      <a:pt x="164" y="708"/>
                    </a:cubicBezTo>
                    <a:cubicBezTo>
                      <a:pt x="211" y="731"/>
                      <a:pt x="266" y="721"/>
                      <a:pt x="309" y="702"/>
                    </a:cubicBezTo>
                    <a:cubicBezTo>
                      <a:pt x="354" y="684"/>
                      <a:pt x="394" y="655"/>
                      <a:pt x="427" y="619"/>
                    </a:cubicBezTo>
                    <a:cubicBezTo>
                      <a:pt x="434" y="611"/>
                      <a:pt x="445" y="598"/>
                      <a:pt x="449" y="592"/>
                    </a:cubicBezTo>
                    <a:cubicBezTo>
                      <a:pt x="454" y="584"/>
                      <a:pt x="453" y="585"/>
                      <a:pt x="446" y="593"/>
                    </a:cubicBezTo>
                    <a:cubicBezTo>
                      <a:pt x="446" y="593"/>
                      <a:pt x="448" y="590"/>
                      <a:pt x="446" y="593"/>
                    </a:cubicBezTo>
                    <a:cubicBezTo>
                      <a:pt x="402" y="650"/>
                      <a:pt x="342" y="691"/>
                      <a:pt x="275" y="710"/>
                    </a:cubicBezTo>
                    <a:cubicBezTo>
                      <a:pt x="241" y="719"/>
                      <a:pt x="203" y="720"/>
                      <a:pt x="169" y="705"/>
                    </a:cubicBezTo>
                    <a:cubicBezTo>
                      <a:pt x="136" y="690"/>
                      <a:pt x="111" y="661"/>
                      <a:pt x="96" y="629"/>
                    </a:cubicBezTo>
                    <a:cubicBezTo>
                      <a:pt x="81" y="595"/>
                      <a:pt x="74" y="559"/>
                      <a:pt x="74" y="523"/>
                    </a:cubicBezTo>
                    <a:cubicBezTo>
                      <a:pt x="76" y="525"/>
                      <a:pt x="78" y="527"/>
                      <a:pt x="80" y="529"/>
                    </a:cubicBezTo>
                    <a:cubicBezTo>
                      <a:pt x="81" y="550"/>
                      <a:pt x="84" y="570"/>
                      <a:pt x="89" y="591"/>
                    </a:cubicBezTo>
                    <a:cubicBezTo>
                      <a:pt x="98" y="622"/>
                      <a:pt x="114" y="653"/>
                      <a:pt x="138" y="675"/>
                    </a:cubicBezTo>
                    <a:cubicBezTo>
                      <a:pt x="162" y="698"/>
                      <a:pt x="195" y="709"/>
                      <a:pt x="228" y="708"/>
                    </a:cubicBezTo>
                    <a:cubicBezTo>
                      <a:pt x="261" y="708"/>
                      <a:pt x="292" y="696"/>
                      <a:pt x="321" y="682"/>
                    </a:cubicBezTo>
                    <a:cubicBezTo>
                      <a:pt x="350" y="668"/>
                      <a:pt x="376" y="649"/>
                      <a:pt x="399" y="627"/>
                    </a:cubicBezTo>
                    <a:cubicBezTo>
                      <a:pt x="397" y="630"/>
                      <a:pt x="394" y="632"/>
                      <a:pt x="392" y="635"/>
                    </a:cubicBezTo>
                    <a:cubicBezTo>
                      <a:pt x="409" y="620"/>
                      <a:pt x="422" y="603"/>
                      <a:pt x="422" y="602"/>
                    </a:cubicBezTo>
                    <a:cubicBezTo>
                      <a:pt x="423" y="600"/>
                      <a:pt x="411" y="614"/>
                      <a:pt x="394" y="629"/>
                    </a:cubicBezTo>
                    <a:cubicBezTo>
                      <a:pt x="350" y="668"/>
                      <a:pt x="295" y="698"/>
                      <a:pt x="236" y="704"/>
                    </a:cubicBezTo>
                    <a:cubicBezTo>
                      <a:pt x="207" y="706"/>
                      <a:pt x="177" y="699"/>
                      <a:pt x="154" y="682"/>
                    </a:cubicBezTo>
                    <a:cubicBezTo>
                      <a:pt x="130" y="665"/>
                      <a:pt x="113" y="639"/>
                      <a:pt x="102" y="612"/>
                    </a:cubicBezTo>
                    <a:cubicBezTo>
                      <a:pt x="92" y="587"/>
                      <a:pt x="87" y="561"/>
                      <a:pt x="86" y="534"/>
                    </a:cubicBezTo>
                    <a:cubicBezTo>
                      <a:pt x="88" y="536"/>
                      <a:pt x="91" y="539"/>
                      <a:pt x="93" y="541"/>
                    </a:cubicBezTo>
                    <a:cubicBezTo>
                      <a:pt x="97" y="593"/>
                      <a:pt x="117" y="646"/>
                      <a:pt x="159" y="676"/>
                    </a:cubicBezTo>
                    <a:cubicBezTo>
                      <a:pt x="181" y="692"/>
                      <a:pt x="210" y="698"/>
                      <a:pt x="238" y="696"/>
                    </a:cubicBezTo>
                    <a:cubicBezTo>
                      <a:pt x="266" y="693"/>
                      <a:pt x="295" y="682"/>
                      <a:pt x="321" y="669"/>
                    </a:cubicBezTo>
                    <a:cubicBezTo>
                      <a:pt x="373" y="642"/>
                      <a:pt x="419" y="599"/>
                      <a:pt x="447" y="547"/>
                    </a:cubicBezTo>
                    <a:cubicBezTo>
                      <a:pt x="465" y="517"/>
                      <a:pt x="476" y="482"/>
                      <a:pt x="479" y="446"/>
                    </a:cubicBezTo>
                    <a:cubicBezTo>
                      <a:pt x="483" y="443"/>
                      <a:pt x="486" y="440"/>
                      <a:pt x="489" y="437"/>
                    </a:cubicBezTo>
                    <a:cubicBezTo>
                      <a:pt x="546" y="382"/>
                      <a:pt x="571" y="299"/>
                      <a:pt x="561" y="222"/>
                    </a:cubicBezTo>
                    <a:cubicBezTo>
                      <a:pt x="556" y="183"/>
                      <a:pt x="543" y="145"/>
                      <a:pt x="522" y="112"/>
                    </a:cubicBezTo>
                    <a:cubicBezTo>
                      <a:pt x="500" y="79"/>
                      <a:pt x="470" y="50"/>
                      <a:pt x="433" y="33"/>
                    </a:cubicBezTo>
                    <a:cubicBezTo>
                      <a:pt x="358" y="0"/>
                      <a:pt x="273" y="14"/>
                      <a:pt x="204" y="48"/>
                    </a:cubicBezTo>
                    <a:cubicBezTo>
                      <a:pt x="185" y="57"/>
                      <a:pt x="166" y="68"/>
                      <a:pt x="149" y="80"/>
                    </a:cubicBezTo>
                    <a:cubicBezTo>
                      <a:pt x="118" y="97"/>
                      <a:pt x="90" y="121"/>
                      <a:pt x="69" y="148"/>
                    </a:cubicBezTo>
                    <a:cubicBezTo>
                      <a:pt x="64" y="154"/>
                      <a:pt x="57" y="164"/>
                      <a:pt x="54" y="169"/>
                    </a:cubicBezTo>
                    <a:cubicBezTo>
                      <a:pt x="51" y="175"/>
                      <a:pt x="52" y="174"/>
                      <a:pt x="57" y="166"/>
                    </a:cubicBezTo>
                    <a:cubicBezTo>
                      <a:pt x="78" y="135"/>
                      <a:pt x="107" y="106"/>
                      <a:pt x="141" y="86"/>
                    </a:cubicBezTo>
                    <a:cubicBezTo>
                      <a:pt x="133" y="93"/>
                      <a:pt x="124" y="100"/>
                      <a:pt x="116" y="107"/>
                    </a:cubicBezTo>
                    <a:cubicBezTo>
                      <a:pt x="88" y="130"/>
                      <a:pt x="65" y="158"/>
                      <a:pt x="49" y="189"/>
                    </a:cubicBezTo>
                    <a:cubicBezTo>
                      <a:pt x="12" y="256"/>
                      <a:pt x="0" y="335"/>
                      <a:pt x="17" y="410"/>
                    </a:cubicBezTo>
                    <a:cubicBezTo>
                      <a:pt x="25" y="447"/>
                      <a:pt x="41" y="483"/>
                      <a:pt x="66" y="514"/>
                    </a:cubicBezTo>
                    <a:cubicBezTo>
                      <a:pt x="67" y="514"/>
                      <a:pt x="67" y="515"/>
                      <a:pt x="67" y="515"/>
                    </a:cubicBezTo>
                    <a:moveTo>
                      <a:pt x="20" y="410"/>
                    </a:moveTo>
                    <a:cubicBezTo>
                      <a:pt x="19" y="407"/>
                      <a:pt x="18" y="404"/>
                      <a:pt x="18" y="400"/>
                    </a:cubicBezTo>
                    <a:cubicBezTo>
                      <a:pt x="22" y="415"/>
                      <a:pt x="28" y="430"/>
                      <a:pt x="37" y="443"/>
                    </a:cubicBezTo>
                    <a:cubicBezTo>
                      <a:pt x="37" y="443"/>
                      <a:pt x="37" y="444"/>
                      <a:pt x="39" y="446"/>
                    </a:cubicBezTo>
                    <a:cubicBezTo>
                      <a:pt x="39" y="447"/>
                      <a:pt x="40" y="449"/>
                      <a:pt x="41" y="450"/>
                    </a:cubicBezTo>
                    <a:cubicBezTo>
                      <a:pt x="42" y="454"/>
                      <a:pt x="44" y="458"/>
                      <a:pt x="46" y="463"/>
                    </a:cubicBezTo>
                    <a:cubicBezTo>
                      <a:pt x="52" y="475"/>
                      <a:pt x="60" y="487"/>
                      <a:pt x="68" y="498"/>
                    </a:cubicBezTo>
                    <a:cubicBezTo>
                      <a:pt x="68" y="502"/>
                      <a:pt x="68" y="506"/>
                      <a:pt x="67" y="511"/>
                    </a:cubicBezTo>
                    <a:cubicBezTo>
                      <a:pt x="44" y="481"/>
                      <a:pt x="28" y="447"/>
                      <a:pt x="20" y="410"/>
                    </a:cubicBezTo>
                    <a:moveTo>
                      <a:pt x="17" y="316"/>
                    </a:moveTo>
                    <a:cubicBezTo>
                      <a:pt x="20" y="293"/>
                      <a:pt x="26" y="271"/>
                      <a:pt x="33" y="249"/>
                    </a:cubicBezTo>
                    <a:cubicBezTo>
                      <a:pt x="23" y="280"/>
                      <a:pt x="19" y="314"/>
                      <a:pt x="19" y="347"/>
                    </a:cubicBezTo>
                    <a:cubicBezTo>
                      <a:pt x="19" y="348"/>
                      <a:pt x="19" y="349"/>
                      <a:pt x="19" y="351"/>
                    </a:cubicBezTo>
                    <a:cubicBezTo>
                      <a:pt x="19" y="351"/>
                      <a:pt x="19" y="351"/>
                      <a:pt x="19" y="351"/>
                    </a:cubicBezTo>
                    <a:cubicBezTo>
                      <a:pt x="19" y="354"/>
                      <a:pt x="19" y="357"/>
                      <a:pt x="20" y="360"/>
                    </a:cubicBezTo>
                    <a:cubicBezTo>
                      <a:pt x="20" y="360"/>
                      <a:pt x="20" y="360"/>
                      <a:pt x="20" y="360"/>
                    </a:cubicBezTo>
                    <a:cubicBezTo>
                      <a:pt x="20" y="360"/>
                      <a:pt x="20" y="361"/>
                      <a:pt x="20" y="361"/>
                    </a:cubicBezTo>
                    <a:cubicBezTo>
                      <a:pt x="21" y="379"/>
                      <a:pt x="24" y="396"/>
                      <a:pt x="28" y="414"/>
                    </a:cubicBezTo>
                    <a:cubicBezTo>
                      <a:pt x="16" y="383"/>
                      <a:pt x="13" y="348"/>
                      <a:pt x="17" y="316"/>
                    </a:cubicBezTo>
                    <a:moveTo>
                      <a:pt x="491" y="259"/>
                    </a:moveTo>
                    <a:cubicBezTo>
                      <a:pt x="497" y="293"/>
                      <a:pt x="493" y="327"/>
                      <a:pt x="480" y="359"/>
                    </a:cubicBezTo>
                    <a:cubicBezTo>
                      <a:pt x="493" y="328"/>
                      <a:pt x="496" y="293"/>
                      <a:pt x="491" y="259"/>
                    </a:cubicBezTo>
                    <a:moveTo>
                      <a:pt x="466" y="218"/>
                    </a:moveTo>
                    <a:cubicBezTo>
                      <a:pt x="472" y="234"/>
                      <a:pt x="477" y="250"/>
                      <a:pt x="479" y="267"/>
                    </a:cubicBezTo>
                    <a:cubicBezTo>
                      <a:pt x="479" y="264"/>
                      <a:pt x="478" y="261"/>
                      <a:pt x="478" y="258"/>
                    </a:cubicBezTo>
                    <a:cubicBezTo>
                      <a:pt x="475" y="244"/>
                      <a:pt x="471" y="231"/>
                      <a:pt x="466" y="218"/>
                    </a:cubicBezTo>
                    <a:moveTo>
                      <a:pt x="480" y="296"/>
                    </a:moveTo>
                    <a:cubicBezTo>
                      <a:pt x="480" y="299"/>
                      <a:pt x="480" y="302"/>
                      <a:pt x="480" y="306"/>
                    </a:cubicBezTo>
                    <a:cubicBezTo>
                      <a:pt x="479" y="314"/>
                      <a:pt x="478" y="322"/>
                      <a:pt x="476" y="330"/>
                    </a:cubicBezTo>
                    <a:cubicBezTo>
                      <a:pt x="478" y="313"/>
                      <a:pt x="478" y="295"/>
                      <a:pt x="476" y="279"/>
                    </a:cubicBezTo>
                    <a:cubicBezTo>
                      <a:pt x="475" y="254"/>
                      <a:pt x="468" y="229"/>
                      <a:pt x="457" y="207"/>
                    </a:cubicBezTo>
                    <a:cubicBezTo>
                      <a:pt x="450" y="191"/>
                      <a:pt x="442" y="176"/>
                      <a:pt x="432" y="162"/>
                    </a:cubicBezTo>
                    <a:cubicBezTo>
                      <a:pt x="431" y="162"/>
                      <a:pt x="431" y="161"/>
                      <a:pt x="430" y="160"/>
                    </a:cubicBezTo>
                    <a:cubicBezTo>
                      <a:pt x="438" y="170"/>
                      <a:pt x="445" y="180"/>
                      <a:pt x="452" y="190"/>
                    </a:cubicBezTo>
                    <a:cubicBezTo>
                      <a:pt x="461" y="209"/>
                      <a:pt x="468" y="228"/>
                      <a:pt x="474" y="248"/>
                    </a:cubicBezTo>
                    <a:cubicBezTo>
                      <a:pt x="477" y="263"/>
                      <a:pt x="480" y="279"/>
                      <a:pt x="480" y="296"/>
                    </a:cubicBezTo>
                    <a:moveTo>
                      <a:pt x="62" y="452"/>
                    </a:moveTo>
                    <a:cubicBezTo>
                      <a:pt x="58" y="444"/>
                      <a:pt x="55" y="436"/>
                      <a:pt x="52" y="428"/>
                    </a:cubicBezTo>
                    <a:cubicBezTo>
                      <a:pt x="52" y="429"/>
                      <a:pt x="53" y="430"/>
                      <a:pt x="53" y="431"/>
                    </a:cubicBezTo>
                    <a:cubicBezTo>
                      <a:pt x="57" y="440"/>
                      <a:pt x="60" y="448"/>
                      <a:pt x="65" y="456"/>
                    </a:cubicBezTo>
                    <a:cubicBezTo>
                      <a:pt x="64" y="456"/>
                      <a:pt x="63" y="455"/>
                      <a:pt x="63" y="454"/>
                    </a:cubicBezTo>
                    <a:cubicBezTo>
                      <a:pt x="63" y="454"/>
                      <a:pt x="62" y="453"/>
                      <a:pt x="62" y="452"/>
                    </a:cubicBezTo>
                    <a:moveTo>
                      <a:pt x="456" y="390"/>
                    </a:moveTo>
                    <a:cubicBezTo>
                      <a:pt x="449" y="400"/>
                      <a:pt x="441" y="409"/>
                      <a:pt x="432" y="416"/>
                    </a:cubicBezTo>
                    <a:cubicBezTo>
                      <a:pt x="448" y="399"/>
                      <a:pt x="461" y="380"/>
                      <a:pt x="471" y="358"/>
                    </a:cubicBezTo>
                    <a:cubicBezTo>
                      <a:pt x="471" y="359"/>
                      <a:pt x="471" y="359"/>
                      <a:pt x="471" y="360"/>
                    </a:cubicBezTo>
                    <a:cubicBezTo>
                      <a:pt x="467" y="370"/>
                      <a:pt x="462" y="380"/>
                      <a:pt x="456" y="390"/>
                    </a:cubicBezTo>
                    <a:moveTo>
                      <a:pt x="420" y="153"/>
                    </a:moveTo>
                    <a:cubicBezTo>
                      <a:pt x="409" y="142"/>
                      <a:pt x="397" y="131"/>
                      <a:pt x="385" y="121"/>
                    </a:cubicBezTo>
                    <a:cubicBezTo>
                      <a:pt x="365" y="103"/>
                      <a:pt x="341" y="89"/>
                      <a:pt x="316" y="79"/>
                    </a:cubicBezTo>
                    <a:cubicBezTo>
                      <a:pt x="342" y="88"/>
                      <a:pt x="366" y="102"/>
                      <a:pt x="388" y="119"/>
                    </a:cubicBezTo>
                    <a:cubicBezTo>
                      <a:pt x="400" y="130"/>
                      <a:pt x="410" y="141"/>
                      <a:pt x="420" y="153"/>
                    </a:cubicBezTo>
                    <a:moveTo>
                      <a:pt x="132" y="135"/>
                    </a:moveTo>
                    <a:cubicBezTo>
                      <a:pt x="130" y="139"/>
                      <a:pt x="127" y="143"/>
                      <a:pt x="125" y="147"/>
                    </a:cubicBezTo>
                    <a:cubicBezTo>
                      <a:pt x="125" y="147"/>
                      <a:pt x="125" y="147"/>
                      <a:pt x="125" y="147"/>
                    </a:cubicBezTo>
                    <a:cubicBezTo>
                      <a:pt x="124" y="149"/>
                      <a:pt x="123" y="150"/>
                      <a:pt x="122" y="151"/>
                    </a:cubicBezTo>
                    <a:cubicBezTo>
                      <a:pt x="124" y="147"/>
                      <a:pt x="126" y="143"/>
                      <a:pt x="128" y="139"/>
                    </a:cubicBezTo>
                    <a:cubicBezTo>
                      <a:pt x="129" y="137"/>
                      <a:pt x="131" y="136"/>
                      <a:pt x="132" y="135"/>
                    </a:cubicBezTo>
                    <a:moveTo>
                      <a:pt x="89" y="485"/>
                    </a:moveTo>
                    <a:cubicBezTo>
                      <a:pt x="89" y="484"/>
                      <a:pt x="88" y="483"/>
                      <a:pt x="88" y="483"/>
                    </a:cubicBezTo>
                    <a:cubicBezTo>
                      <a:pt x="88" y="482"/>
                      <a:pt x="88" y="481"/>
                      <a:pt x="88" y="481"/>
                    </a:cubicBezTo>
                    <a:cubicBezTo>
                      <a:pt x="90" y="482"/>
                      <a:pt x="92" y="483"/>
                      <a:pt x="95" y="485"/>
                    </a:cubicBezTo>
                    <a:cubicBezTo>
                      <a:pt x="94" y="486"/>
                      <a:pt x="94" y="487"/>
                      <a:pt x="94" y="488"/>
                    </a:cubicBezTo>
                    <a:cubicBezTo>
                      <a:pt x="93" y="487"/>
                      <a:pt x="91" y="486"/>
                      <a:pt x="89" y="485"/>
                    </a:cubicBezTo>
                    <a:moveTo>
                      <a:pt x="327" y="494"/>
                    </a:moveTo>
                    <a:cubicBezTo>
                      <a:pt x="330" y="492"/>
                      <a:pt x="333" y="491"/>
                      <a:pt x="336" y="490"/>
                    </a:cubicBezTo>
                    <a:cubicBezTo>
                      <a:pt x="335" y="491"/>
                      <a:pt x="335" y="491"/>
                      <a:pt x="334" y="492"/>
                    </a:cubicBezTo>
                    <a:cubicBezTo>
                      <a:pt x="333" y="493"/>
                      <a:pt x="332" y="493"/>
                      <a:pt x="331" y="494"/>
                    </a:cubicBezTo>
                    <a:cubicBezTo>
                      <a:pt x="329" y="494"/>
                      <a:pt x="328" y="494"/>
                      <a:pt x="327" y="494"/>
                    </a:cubicBezTo>
                    <a:moveTo>
                      <a:pt x="348" y="479"/>
                    </a:moveTo>
                    <a:cubicBezTo>
                      <a:pt x="347" y="479"/>
                      <a:pt x="347" y="479"/>
                      <a:pt x="346" y="479"/>
                    </a:cubicBezTo>
                    <a:cubicBezTo>
                      <a:pt x="347" y="478"/>
                      <a:pt x="347" y="477"/>
                      <a:pt x="347" y="478"/>
                    </a:cubicBezTo>
                    <a:cubicBezTo>
                      <a:pt x="347" y="478"/>
                      <a:pt x="346" y="478"/>
                      <a:pt x="346" y="479"/>
                    </a:cubicBezTo>
                    <a:cubicBezTo>
                      <a:pt x="344" y="479"/>
                      <a:pt x="343" y="479"/>
                      <a:pt x="341" y="479"/>
                    </a:cubicBezTo>
                    <a:cubicBezTo>
                      <a:pt x="345" y="477"/>
                      <a:pt x="349" y="475"/>
                      <a:pt x="353" y="473"/>
                    </a:cubicBezTo>
                    <a:cubicBezTo>
                      <a:pt x="352" y="474"/>
                      <a:pt x="352" y="475"/>
                      <a:pt x="351" y="476"/>
                    </a:cubicBezTo>
                    <a:cubicBezTo>
                      <a:pt x="351" y="477"/>
                      <a:pt x="350" y="477"/>
                      <a:pt x="350" y="478"/>
                    </a:cubicBezTo>
                    <a:cubicBezTo>
                      <a:pt x="349" y="478"/>
                      <a:pt x="348" y="478"/>
                      <a:pt x="348" y="479"/>
                    </a:cubicBezTo>
                    <a:moveTo>
                      <a:pt x="359" y="465"/>
                    </a:moveTo>
                    <a:cubicBezTo>
                      <a:pt x="349" y="470"/>
                      <a:pt x="339" y="475"/>
                      <a:pt x="329" y="479"/>
                    </a:cubicBezTo>
                    <a:cubicBezTo>
                      <a:pt x="325" y="479"/>
                      <a:pt x="321" y="479"/>
                      <a:pt x="316" y="478"/>
                    </a:cubicBezTo>
                    <a:cubicBezTo>
                      <a:pt x="333" y="472"/>
                      <a:pt x="349" y="465"/>
                      <a:pt x="364" y="456"/>
                    </a:cubicBezTo>
                    <a:cubicBezTo>
                      <a:pt x="362" y="459"/>
                      <a:pt x="360" y="462"/>
                      <a:pt x="359" y="465"/>
                    </a:cubicBezTo>
                    <a:moveTo>
                      <a:pt x="420" y="415"/>
                    </a:moveTo>
                    <a:cubicBezTo>
                      <a:pt x="422" y="413"/>
                      <a:pt x="424" y="411"/>
                      <a:pt x="426" y="409"/>
                    </a:cubicBezTo>
                    <a:cubicBezTo>
                      <a:pt x="445" y="393"/>
                      <a:pt x="459" y="372"/>
                      <a:pt x="465" y="348"/>
                    </a:cubicBezTo>
                    <a:cubicBezTo>
                      <a:pt x="465" y="348"/>
                      <a:pt x="465" y="348"/>
                      <a:pt x="465" y="348"/>
                    </a:cubicBezTo>
                    <a:cubicBezTo>
                      <a:pt x="466" y="347"/>
                      <a:pt x="466" y="345"/>
                      <a:pt x="467" y="344"/>
                    </a:cubicBezTo>
                    <a:cubicBezTo>
                      <a:pt x="467" y="344"/>
                      <a:pt x="467" y="345"/>
                      <a:pt x="467" y="345"/>
                    </a:cubicBezTo>
                    <a:cubicBezTo>
                      <a:pt x="467" y="346"/>
                      <a:pt x="467" y="346"/>
                      <a:pt x="467" y="346"/>
                    </a:cubicBezTo>
                    <a:cubicBezTo>
                      <a:pt x="467" y="347"/>
                      <a:pt x="467" y="348"/>
                      <a:pt x="467" y="349"/>
                    </a:cubicBezTo>
                    <a:cubicBezTo>
                      <a:pt x="460" y="376"/>
                      <a:pt x="442" y="399"/>
                      <a:pt x="420" y="415"/>
                    </a:cubicBezTo>
                    <a:moveTo>
                      <a:pt x="469" y="275"/>
                    </a:moveTo>
                    <a:cubicBezTo>
                      <a:pt x="467" y="261"/>
                      <a:pt x="464" y="248"/>
                      <a:pt x="460" y="235"/>
                    </a:cubicBezTo>
                    <a:cubicBezTo>
                      <a:pt x="457" y="226"/>
                      <a:pt x="453" y="216"/>
                      <a:pt x="449" y="207"/>
                    </a:cubicBezTo>
                    <a:cubicBezTo>
                      <a:pt x="460" y="228"/>
                      <a:pt x="467" y="251"/>
                      <a:pt x="469" y="275"/>
                    </a:cubicBezTo>
                    <a:moveTo>
                      <a:pt x="50" y="395"/>
                    </a:moveTo>
                    <a:cubicBezTo>
                      <a:pt x="55" y="413"/>
                      <a:pt x="64" y="428"/>
                      <a:pt x="76" y="441"/>
                    </a:cubicBezTo>
                    <a:cubicBezTo>
                      <a:pt x="75" y="443"/>
                      <a:pt x="75" y="446"/>
                      <a:pt x="74" y="448"/>
                    </a:cubicBezTo>
                    <a:cubicBezTo>
                      <a:pt x="74" y="448"/>
                      <a:pt x="74" y="449"/>
                      <a:pt x="74" y="449"/>
                    </a:cubicBezTo>
                    <a:cubicBezTo>
                      <a:pt x="69" y="444"/>
                      <a:pt x="65" y="440"/>
                      <a:pt x="62" y="435"/>
                    </a:cubicBezTo>
                    <a:cubicBezTo>
                      <a:pt x="57" y="422"/>
                      <a:pt x="53" y="409"/>
                      <a:pt x="50" y="395"/>
                    </a:cubicBezTo>
                    <a:moveTo>
                      <a:pt x="214" y="88"/>
                    </a:moveTo>
                    <a:cubicBezTo>
                      <a:pt x="224" y="86"/>
                      <a:pt x="234" y="84"/>
                      <a:pt x="245" y="84"/>
                    </a:cubicBezTo>
                    <a:cubicBezTo>
                      <a:pt x="242" y="84"/>
                      <a:pt x="239" y="85"/>
                      <a:pt x="236" y="86"/>
                    </a:cubicBezTo>
                    <a:cubicBezTo>
                      <a:pt x="227" y="86"/>
                      <a:pt x="218" y="88"/>
                      <a:pt x="209" y="90"/>
                    </a:cubicBezTo>
                    <a:cubicBezTo>
                      <a:pt x="211" y="90"/>
                      <a:pt x="212" y="89"/>
                      <a:pt x="214" y="88"/>
                    </a:cubicBezTo>
                    <a:moveTo>
                      <a:pt x="138" y="137"/>
                    </a:moveTo>
                    <a:cubicBezTo>
                      <a:pt x="140" y="136"/>
                      <a:pt x="142" y="134"/>
                      <a:pt x="144" y="133"/>
                    </a:cubicBezTo>
                    <a:cubicBezTo>
                      <a:pt x="138" y="142"/>
                      <a:pt x="133" y="152"/>
                      <a:pt x="129" y="162"/>
                    </a:cubicBezTo>
                    <a:cubicBezTo>
                      <a:pt x="112" y="206"/>
                      <a:pt x="117" y="256"/>
                      <a:pt x="136" y="299"/>
                    </a:cubicBezTo>
                    <a:cubicBezTo>
                      <a:pt x="136" y="299"/>
                      <a:pt x="136" y="300"/>
                      <a:pt x="136" y="300"/>
                    </a:cubicBezTo>
                    <a:cubicBezTo>
                      <a:pt x="136" y="301"/>
                      <a:pt x="135" y="302"/>
                      <a:pt x="135" y="302"/>
                    </a:cubicBezTo>
                    <a:cubicBezTo>
                      <a:pt x="129" y="290"/>
                      <a:pt x="125" y="278"/>
                      <a:pt x="122" y="265"/>
                    </a:cubicBezTo>
                    <a:cubicBezTo>
                      <a:pt x="111" y="223"/>
                      <a:pt x="115" y="175"/>
                      <a:pt x="138" y="138"/>
                    </a:cubicBezTo>
                    <a:cubicBezTo>
                      <a:pt x="138" y="138"/>
                      <a:pt x="138" y="137"/>
                      <a:pt x="138" y="137"/>
                    </a:cubicBezTo>
                    <a:moveTo>
                      <a:pt x="270" y="485"/>
                    </a:moveTo>
                    <a:cubicBezTo>
                      <a:pt x="266" y="484"/>
                      <a:pt x="262" y="483"/>
                      <a:pt x="259" y="481"/>
                    </a:cubicBezTo>
                    <a:cubicBezTo>
                      <a:pt x="267" y="480"/>
                      <a:pt x="275" y="478"/>
                      <a:pt x="282" y="476"/>
                    </a:cubicBezTo>
                    <a:cubicBezTo>
                      <a:pt x="287" y="477"/>
                      <a:pt x="291" y="478"/>
                      <a:pt x="295" y="478"/>
                    </a:cubicBezTo>
                    <a:cubicBezTo>
                      <a:pt x="287" y="481"/>
                      <a:pt x="278" y="483"/>
                      <a:pt x="270" y="485"/>
                    </a:cubicBezTo>
                    <a:moveTo>
                      <a:pt x="376" y="441"/>
                    </a:moveTo>
                    <a:cubicBezTo>
                      <a:pt x="375" y="442"/>
                      <a:pt x="375" y="442"/>
                      <a:pt x="374" y="442"/>
                    </a:cubicBezTo>
                    <a:cubicBezTo>
                      <a:pt x="375" y="441"/>
                      <a:pt x="375" y="440"/>
                      <a:pt x="375" y="440"/>
                    </a:cubicBezTo>
                    <a:cubicBezTo>
                      <a:pt x="376" y="439"/>
                      <a:pt x="376" y="439"/>
                      <a:pt x="377" y="439"/>
                    </a:cubicBezTo>
                    <a:cubicBezTo>
                      <a:pt x="377" y="440"/>
                      <a:pt x="376" y="441"/>
                      <a:pt x="376" y="441"/>
                    </a:cubicBezTo>
                    <a:moveTo>
                      <a:pt x="296" y="91"/>
                    </a:moveTo>
                    <a:cubicBezTo>
                      <a:pt x="301" y="92"/>
                      <a:pt x="305" y="93"/>
                      <a:pt x="310" y="95"/>
                    </a:cubicBezTo>
                    <a:cubicBezTo>
                      <a:pt x="302" y="92"/>
                      <a:pt x="293" y="90"/>
                      <a:pt x="285" y="89"/>
                    </a:cubicBezTo>
                    <a:cubicBezTo>
                      <a:pt x="274" y="86"/>
                      <a:pt x="264" y="85"/>
                      <a:pt x="253" y="85"/>
                    </a:cubicBezTo>
                    <a:cubicBezTo>
                      <a:pt x="257" y="85"/>
                      <a:pt x="260" y="84"/>
                      <a:pt x="263" y="84"/>
                    </a:cubicBezTo>
                    <a:cubicBezTo>
                      <a:pt x="274" y="85"/>
                      <a:pt x="285" y="87"/>
                      <a:pt x="296" y="91"/>
                    </a:cubicBezTo>
                    <a:moveTo>
                      <a:pt x="136" y="335"/>
                    </a:moveTo>
                    <a:cubicBezTo>
                      <a:pt x="138" y="337"/>
                      <a:pt x="139" y="339"/>
                      <a:pt x="141" y="341"/>
                    </a:cubicBezTo>
                    <a:cubicBezTo>
                      <a:pt x="140" y="343"/>
                      <a:pt x="139" y="344"/>
                      <a:pt x="138" y="346"/>
                    </a:cubicBezTo>
                    <a:cubicBezTo>
                      <a:pt x="137" y="344"/>
                      <a:pt x="135" y="341"/>
                      <a:pt x="134" y="339"/>
                    </a:cubicBezTo>
                    <a:cubicBezTo>
                      <a:pt x="135" y="338"/>
                      <a:pt x="136" y="336"/>
                      <a:pt x="136" y="335"/>
                    </a:cubicBezTo>
                    <a:moveTo>
                      <a:pt x="344" y="112"/>
                    </a:moveTo>
                    <a:cubicBezTo>
                      <a:pt x="358" y="120"/>
                      <a:pt x="370" y="130"/>
                      <a:pt x="382" y="142"/>
                    </a:cubicBezTo>
                    <a:cubicBezTo>
                      <a:pt x="379" y="139"/>
                      <a:pt x="376" y="136"/>
                      <a:pt x="372" y="134"/>
                    </a:cubicBezTo>
                    <a:cubicBezTo>
                      <a:pt x="357" y="121"/>
                      <a:pt x="340" y="110"/>
                      <a:pt x="322" y="101"/>
                    </a:cubicBezTo>
                    <a:cubicBezTo>
                      <a:pt x="329" y="104"/>
                      <a:pt x="337" y="108"/>
                      <a:pt x="344" y="112"/>
                    </a:cubicBezTo>
                    <a:moveTo>
                      <a:pt x="248" y="89"/>
                    </a:moveTo>
                    <a:cubicBezTo>
                      <a:pt x="260" y="89"/>
                      <a:pt x="271" y="90"/>
                      <a:pt x="283" y="93"/>
                    </a:cubicBezTo>
                    <a:cubicBezTo>
                      <a:pt x="269" y="90"/>
                      <a:pt x="255" y="90"/>
                      <a:pt x="241" y="93"/>
                    </a:cubicBezTo>
                    <a:cubicBezTo>
                      <a:pt x="235" y="93"/>
                      <a:pt x="230" y="95"/>
                      <a:pt x="225" y="96"/>
                    </a:cubicBezTo>
                    <a:cubicBezTo>
                      <a:pt x="221" y="97"/>
                      <a:pt x="217" y="98"/>
                      <a:pt x="212" y="99"/>
                    </a:cubicBezTo>
                    <a:cubicBezTo>
                      <a:pt x="221" y="95"/>
                      <a:pt x="230" y="92"/>
                      <a:pt x="238" y="91"/>
                    </a:cubicBezTo>
                    <a:cubicBezTo>
                      <a:pt x="242" y="90"/>
                      <a:pt x="245" y="89"/>
                      <a:pt x="248" y="89"/>
                    </a:cubicBezTo>
                    <a:moveTo>
                      <a:pt x="153" y="151"/>
                    </a:moveTo>
                    <a:cubicBezTo>
                      <a:pt x="165" y="130"/>
                      <a:pt x="185" y="112"/>
                      <a:pt x="208" y="101"/>
                    </a:cubicBezTo>
                    <a:cubicBezTo>
                      <a:pt x="211" y="100"/>
                      <a:pt x="215" y="99"/>
                      <a:pt x="219" y="98"/>
                    </a:cubicBezTo>
                    <a:cubicBezTo>
                      <a:pt x="200" y="106"/>
                      <a:pt x="182" y="119"/>
                      <a:pt x="168" y="134"/>
                    </a:cubicBezTo>
                    <a:cubicBezTo>
                      <a:pt x="149" y="154"/>
                      <a:pt x="139" y="182"/>
                      <a:pt x="138" y="211"/>
                    </a:cubicBezTo>
                    <a:cubicBezTo>
                      <a:pt x="137" y="234"/>
                      <a:pt x="141" y="259"/>
                      <a:pt x="150" y="281"/>
                    </a:cubicBezTo>
                    <a:cubicBezTo>
                      <a:pt x="149" y="282"/>
                      <a:pt x="148" y="283"/>
                      <a:pt x="148" y="284"/>
                    </a:cubicBezTo>
                    <a:cubicBezTo>
                      <a:pt x="131" y="239"/>
                      <a:pt x="130" y="190"/>
                      <a:pt x="153" y="151"/>
                    </a:cubicBezTo>
                    <a:moveTo>
                      <a:pt x="146" y="334"/>
                    </a:moveTo>
                    <a:cubicBezTo>
                      <a:pt x="150" y="340"/>
                      <a:pt x="155" y="348"/>
                      <a:pt x="162" y="356"/>
                    </a:cubicBezTo>
                    <a:cubicBezTo>
                      <a:pt x="162" y="358"/>
                      <a:pt x="162" y="360"/>
                      <a:pt x="162" y="361"/>
                    </a:cubicBezTo>
                    <a:cubicBezTo>
                      <a:pt x="157" y="355"/>
                      <a:pt x="152" y="348"/>
                      <a:pt x="147" y="341"/>
                    </a:cubicBezTo>
                    <a:cubicBezTo>
                      <a:pt x="146" y="340"/>
                      <a:pt x="145" y="338"/>
                      <a:pt x="144" y="337"/>
                    </a:cubicBezTo>
                    <a:cubicBezTo>
                      <a:pt x="145" y="336"/>
                      <a:pt x="145" y="335"/>
                      <a:pt x="146" y="334"/>
                    </a:cubicBezTo>
                    <a:moveTo>
                      <a:pt x="168" y="339"/>
                    </a:moveTo>
                    <a:cubicBezTo>
                      <a:pt x="168" y="337"/>
                      <a:pt x="168" y="335"/>
                      <a:pt x="168" y="332"/>
                    </a:cubicBezTo>
                    <a:cubicBezTo>
                      <a:pt x="172" y="338"/>
                      <a:pt x="177" y="344"/>
                      <a:pt x="182" y="350"/>
                    </a:cubicBezTo>
                    <a:cubicBezTo>
                      <a:pt x="182" y="352"/>
                      <a:pt x="182" y="354"/>
                      <a:pt x="182" y="356"/>
                    </a:cubicBezTo>
                    <a:cubicBezTo>
                      <a:pt x="177" y="351"/>
                      <a:pt x="172" y="345"/>
                      <a:pt x="168" y="339"/>
                    </a:cubicBezTo>
                    <a:moveTo>
                      <a:pt x="184" y="367"/>
                    </a:moveTo>
                    <a:cubicBezTo>
                      <a:pt x="184" y="369"/>
                      <a:pt x="184" y="370"/>
                      <a:pt x="184" y="371"/>
                    </a:cubicBezTo>
                    <a:cubicBezTo>
                      <a:pt x="179" y="366"/>
                      <a:pt x="173" y="361"/>
                      <a:pt x="168" y="355"/>
                    </a:cubicBezTo>
                    <a:cubicBezTo>
                      <a:pt x="168" y="353"/>
                      <a:pt x="168" y="352"/>
                      <a:pt x="168" y="351"/>
                    </a:cubicBezTo>
                    <a:cubicBezTo>
                      <a:pt x="173" y="357"/>
                      <a:pt x="178" y="362"/>
                      <a:pt x="184" y="367"/>
                    </a:cubicBezTo>
                    <a:moveTo>
                      <a:pt x="441" y="247"/>
                    </a:moveTo>
                    <a:cubicBezTo>
                      <a:pt x="442" y="248"/>
                      <a:pt x="442" y="247"/>
                      <a:pt x="441" y="245"/>
                    </a:cubicBezTo>
                    <a:cubicBezTo>
                      <a:pt x="446" y="261"/>
                      <a:pt x="449" y="277"/>
                      <a:pt x="450" y="294"/>
                    </a:cubicBezTo>
                    <a:cubicBezTo>
                      <a:pt x="450" y="293"/>
                      <a:pt x="449" y="293"/>
                      <a:pt x="449" y="292"/>
                    </a:cubicBezTo>
                    <a:cubicBezTo>
                      <a:pt x="448" y="277"/>
                      <a:pt x="445" y="262"/>
                      <a:pt x="441" y="247"/>
                    </a:cubicBezTo>
                    <a:moveTo>
                      <a:pt x="450" y="298"/>
                    </a:moveTo>
                    <a:cubicBezTo>
                      <a:pt x="451" y="316"/>
                      <a:pt x="448" y="334"/>
                      <a:pt x="443" y="351"/>
                    </a:cubicBezTo>
                    <a:cubicBezTo>
                      <a:pt x="441" y="355"/>
                      <a:pt x="440" y="358"/>
                      <a:pt x="438" y="362"/>
                    </a:cubicBezTo>
                    <a:cubicBezTo>
                      <a:pt x="437" y="363"/>
                      <a:pt x="437" y="364"/>
                      <a:pt x="436" y="365"/>
                    </a:cubicBezTo>
                    <a:cubicBezTo>
                      <a:pt x="436" y="364"/>
                      <a:pt x="436" y="363"/>
                      <a:pt x="436" y="362"/>
                    </a:cubicBezTo>
                    <a:cubicBezTo>
                      <a:pt x="440" y="356"/>
                      <a:pt x="443" y="348"/>
                      <a:pt x="445" y="341"/>
                    </a:cubicBezTo>
                    <a:cubicBezTo>
                      <a:pt x="448" y="326"/>
                      <a:pt x="450" y="311"/>
                      <a:pt x="449" y="296"/>
                    </a:cubicBezTo>
                    <a:cubicBezTo>
                      <a:pt x="450" y="296"/>
                      <a:pt x="450" y="297"/>
                      <a:pt x="450" y="298"/>
                    </a:cubicBezTo>
                    <a:moveTo>
                      <a:pt x="445" y="286"/>
                    </a:moveTo>
                    <a:cubicBezTo>
                      <a:pt x="446" y="301"/>
                      <a:pt x="446" y="316"/>
                      <a:pt x="444" y="331"/>
                    </a:cubicBezTo>
                    <a:cubicBezTo>
                      <a:pt x="442" y="339"/>
                      <a:pt x="439" y="347"/>
                      <a:pt x="436" y="355"/>
                    </a:cubicBezTo>
                    <a:cubicBezTo>
                      <a:pt x="436" y="354"/>
                      <a:pt x="436" y="354"/>
                      <a:pt x="436" y="353"/>
                    </a:cubicBezTo>
                    <a:cubicBezTo>
                      <a:pt x="436" y="350"/>
                      <a:pt x="435" y="347"/>
                      <a:pt x="435" y="343"/>
                    </a:cubicBezTo>
                    <a:cubicBezTo>
                      <a:pt x="442" y="322"/>
                      <a:pt x="442" y="296"/>
                      <a:pt x="438" y="271"/>
                    </a:cubicBezTo>
                    <a:cubicBezTo>
                      <a:pt x="441" y="276"/>
                      <a:pt x="443" y="281"/>
                      <a:pt x="445" y="286"/>
                    </a:cubicBezTo>
                    <a:moveTo>
                      <a:pt x="433" y="346"/>
                    </a:moveTo>
                    <a:cubicBezTo>
                      <a:pt x="433" y="347"/>
                      <a:pt x="433" y="347"/>
                      <a:pt x="433" y="347"/>
                    </a:cubicBezTo>
                    <a:cubicBezTo>
                      <a:pt x="428" y="361"/>
                      <a:pt x="419" y="374"/>
                      <a:pt x="408" y="383"/>
                    </a:cubicBezTo>
                    <a:cubicBezTo>
                      <a:pt x="410" y="359"/>
                      <a:pt x="410" y="335"/>
                      <a:pt x="408" y="310"/>
                    </a:cubicBezTo>
                    <a:cubicBezTo>
                      <a:pt x="406" y="287"/>
                      <a:pt x="402" y="263"/>
                      <a:pt x="394" y="240"/>
                    </a:cubicBezTo>
                    <a:cubicBezTo>
                      <a:pt x="386" y="217"/>
                      <a:pt x="375" y="194"/>
                      <a:pt x="354" y="177"/>
                    </a:cubicBezTo>
                    <a:cubicBezTo>
                      <a:pt x="352" y="175"/>
                      <a:pt x="350" y="173"/>
                      <a:pt x="348" y="172"/>
                    </a:cubicBezTo>
                    <a:cubicBezTo>
                      <a:pt x="357" y="175"/>
                      <a:pt x="365" y="180"/>
                      <a:pt x="373" y="187"/>
                    </a:cubicBezTo>
                    <a:cubicBezTo>
                      <a:pt x="407" y="220"/>
                      <a:pt x="423" y="273"/>
                      <a:pt x="431" y="325"/>
                    </a:cubicBezTo>
                    <a:cubicBezTo>
                      <a:pt x="432" y="332"/>
                      <a:pt x="433" y="340"/>
                      <a:pt x="433" y="346"/>
                    </a:cubicBezTo>
                    <a:moveTo>
                      <a:pt x="199" y="237"/>
                    </a:moveTo>
                    <a:cubicBezTo>
                      <a:pt x="217" y="219"/>
                      <a:pt x="236" y="201"/>
                      <a:pt x="257" y="187"/>
                    </a:cubicBezTo>
                    <a:cubicBezTo>
                      <a:pt x="268" y="180"/>
                      <a:pt x="280" y="173"/>
                      <a:pt x="292" y="169"/>
                    </a:cubicBezTo>
                    <a:cubicBezTo>
                      <a:pt x="299" y="167"/>
                      <a:pt x="305" y="166"/>
                      <a:pt x="312" y="167"/>
                    </a:cubicBezTo>
                    <a:cubicBezTo>
                      <a:pt x="308" y="168"/>
                      <a:pt x="304" y="169"/>
                      <a:pt x="300" y="170"/>
                    </a:cubicBezTo>
                    <a:cubicBezTo>
                      <a:pt x="286" y="173"/>
                      <a:pt x="272" y="180"/>
                      <a:pt x="261" y="188"/>
                    </a:cubicBezTo>
                    <a:cubicBezTo>
                      <a:pt x="242" y="201"/>
                      <a:pt x="225" y="217"/>
                      <a:pt x="209" y="233"/>
                    </a:cubicBezTo>
                    <a:cubicBezTo>
                      <a:pt x="202" y="240"/>
                      <a:pt x="195" y="247"/>
                      <a:pt x="188" y="255"/>
                    </a:cubicBezTo>
                    <a:cubicBezTo>
                      <a:pt x="190" y="250"/>
                      <a:pt x="193" y="245"/>
                      <a:pt x="196" y="240"/>
                    </a:cubicBezTo>
                    <a:cubicBezTo>
                      <a:pt x="197" y="239"/>
                      <a:pt x="198" y="238"/>
                      <a:pt x="199" y="237"/>
                    </a:cubicBezTo>
                    <a:moveTo>
                      <a:pt x="180" y="274"/>
                    </a:moveTo>
                    <a:cubicBezTo>
                      <a:pt x="193" y="259"/>
                      <a:pt x="206" y="245"/>
                      <a:pt x="220" y="231"/>
                    </a:cubicBezTo>
                    <a:cubicBezTo>
                      <a:pt x="215" y="238"/>
                      <a:pt x="210" y="246"/>
                      <a:pt x="206" y="253"/>
                    </a:cubicBezTo>
                    <a:cubicBezTo>
                      <a:pt x="195" y="265"/>
                      <a:pt x="185" y="277"/>
                      <a:pt x="175" y="289"/>
                    </a:cubicBezTo>
                    <a:cubicBezTo>
                      <a:pt x="176" y="284"/>
                      <a:pt x="178" y="279"/>
                      <a:pt x="180" y="274"/>
                    </a:cubicBezTo>
                    <a:moveTo>
                      <a:pt x="393" y="405"/>
                    </a:moveTo>
                    <a:cubicBezTo>
                      <a:pt x="393" y="405"/>
                      <a:pt x="393" y="404"/>
                      <a:pt x="394" y="404"/>
                    </a:cubicBezTo>
                    <a:cubicBezTo>
                      <a:pt x="394" y="404"/>
                      <a:pt x="394" y="403"/>
                      <a:pt x="395" y="403"/>
                    </a:cubicBezTo>
                    <a:cubicBezTo>
                      <a:pt x="395" y="404"/>
                      <a:pt x="395" y="404"/>
                      <a:pt x="395" y="405"/>
                    </a:cubicBezTo>
                    <a:cubicBezTo>
                      <a:pt x="394" y="405"/>
                      <a:pt x="394" y="405"/>
                      <a:pt x="393" y="405"/>
                    </a:cubicBezTo>
                    <a:moveTo>
                      <a:pt x="394" y="408"/>
                    </a:moveTo>
                    <a:cubicBezTo>
                      <a:pt x="394" y="408"/>
                      <a:pt x="394" y="408"/>
                      <a:pt x="394" y="408"/>
                    </a:cubicBezTo>
                    <a:cubicBezTo>
                      <a:pt x="394" y="408"/>
                      <a:pt x="393" y="408"/>
                      <a:pt x="393" y="408"/>
                    </a:cubicBezTo>
                    <a:cubicBezTo>
                      <a:pt x="393" y="408"/>
                      <a:pt x="393" y="408"/>
                      <a:pt x="393" y="408"/>
                    </a:cubicBezTo>
                    <a:cubicBezTo>
                      <a:pt x="393" y="408"/>
                      <a:pt x="394" y="408"/>
                      <a:pt x="394" y="408"/>
                    </a:cubicBezTo>
                    <a:moveTo>
                      <a:pt x="396" y="392"/>
                    </a:moveTo>
                    <a:cubicBezTo>
                      <a:pt x="396" y="392"/>
                      <a:pt x="396" y="392"/>
                      <a:pt x="395" y="392"/>
                    </a:cubicBezTo>
                    <a:cubicBezTo>
                      <a:pt x="398" y="367"/>
                      <a:pt x="398" y="341"/>
                      <a:pt x="397" y="316"/>
                    </a:cubicBezTo>
                    <a:cubicBezTo>
                      <a:pt x="394" y="287"/>
                      <a:pt x="389" y="258"/>
                      <a:pt x="378" y="232"/>
                    </a:cubicBezTo>
                    <a:cubicBezTo>
                      <a:pt x="396" y="274"/>
                      <a:pt x="400" y="321"/>
                      <a:pt x="398" y="367"/>
                    </a:cubicBezTo>
                    <a:cubicBezTo>
                      <a:pt x="398" y="375"/>
                      <a:pt x="397" y="384"/>
                      <a:pt x="396" y="392"/>
                    </a:cubicBezTo>
                    <a:moveTo>
                      <a:pt x="370" y="232"/>
                    </a:moveTo>
                    <a:cubicBezTo>
                      <a:pt x="382" y="258"/>
                      <a:pt x="387" y="288"/>
                      <a:pt x="390" y="318"/>
                    </a:cubicBezTo>
                    <a:cubicBezTo>
                      <a:pt x="391" y="344"/>
                      <a:pt x="391" y="371"/>
                      <a:pt x="388" y="396"/>
                    </a:cubicBezTo>
                    <a:cubicBezTo>
                      <a:pt x="387" y="397"/>
                      <a:pt x="386" y="397"/>
                      <a:pt x="386" y="397"/>
                    </a:cubicBezTo>
                    <a:cubicBezTo>
                      <a:pt x="391" y="360"/>
                      <a:pt x="390" y="322"/>
                      <a:pt x="384" y="287"/>
                    </a:cubicBezTo>
                    <a:cubicBezTo>
                      <a:pt x="376" y="243"/>
                      <a:pt x="358" y="195"/>
                      <a:pt x="319" y="183"/>
                    </a:cubicBezTo>
                    <a:cubicBezTo>
                      <a:pt x="303" y="178"/>
                      <a:pt x="282" y="188"/>
                      <a:pt x="265" y="201"/>
                    </a:cubicBezTo>
                    <a:cubicBezTo>
                      <a:pt x="247" y="213"/>
                      <a:pt x="231" y="228"/>
                      <a:pt x="216" y="243"/>
                    </a:cubicBezTo>
                    <a:cubicBezTo>
                      <a:pt x="222" y="233"/>
                      <a:pt x="230" y="224"/>
                      <a:pt x="238" y="215"/>
                    </a:cubicBezTo>
                    <a:cubicBezTo>
                      <a:pt x="260" y="197"/>
                      <a:pt x="286" y="177"/>
                      <a:pt x="312" y="178"/>
                    </a:cubicBezTo>
                    <a:cubicBezTo>
                      <a:pt x="339" y="181"/>
                      <a:pt x="360" y="205"/>
                      <a:pt x="370" y="232"/>
                    </a:cubicBezTo>
                    <a:moveTo>
                      <a:pt x="387" y="397"/>
                    </a:moveTo>
                    <a:cubicBezTo>
                      <a:pt x="387" y="399"/>
                      <a:pt x="387" y="401"/>
                      <a:pt x="387" y="402"/>
                    </a:cubicBezTo>
                    <a:cubicBezTo>
                      <a:pt x="386" y="403"/>
                      <a:pt x="385" y="403"/>
                      <a:pt x="385" y="403"/>
                    </a:cubicBezTo>
                    <a:cubicBezTo>
                      <a:pt x="385" y="402"/>
                      <a:pt x="385" y="400"/>
                      <a:pt x="386" y="398"/>
                    </a:cubicBezTo>
                    <a:cubicBezTo>
                      <a:pt x="386" y="398"/>
                      <a:pt x="387" y="398"/>
                      <a:pt x="387" y="397"/>
                    </a:cubicBezTo>
                    <a:moveTo>
                      <a:pt x="396" y="393"/>
                    </a:moveTo>
                    <a:cubicBezTo>
                      <a:pt x="396" y="395"/>
                      <a:pt x="396" y="396"/>
                      <a:pt x="396" y="398"/>
                    </a:cubicBezTo>
                    <a:cubicBezTo>
                      <a:pt x="395" y="398"/>
                      <a:pt x="395" y="399"/>
                      <a:pt x="394" y="399"/>
                    </a:cubicBezTo>
                    <a:cubicBezTo>
                      <a:pt x="395" y="397"/>
                      <a:pt x="395" y="395"/>
                      <a:pt x="395" y="393"/>
                    </a:cubicBezTo>
                    <a:cubicBezTo>
                      <a:pt x="395" y="393"/>
                      <a:pt x="396" y="393"/>
                      <a:pt x="396" y="393"/>
                    </a:cubicBezTo>
                    <a:moveTo>
                      <a:pt x="395" y="400"/>
                    </a:moveTo>
                    <a:cubicBezTo>
                      <a:pt x="395" y="400"/>
                      <a:pt x="395" y="401"/>
                      <a:pt x="395" y="401"/>
                    </a:cubicBezTo>
                    <a:cubicBezTo>
                      <a:pt x="395" y="401"/>
                      <a:pt x="394" y="401"/>
                      <a:pt x="394" y="402"/>
                    </a:cubicBezTo>
                    <a:cubicBezTo>
                      <a:pt x="394" y="401"/>
                      <a:pt x="394" y="401"/>
                      <a:pt x="394" y="401"/>
                    </a:cubicBezTo>
                    <a:cubicBezTo>
                      <a:pt x="394" y="401"/>
                      <a:pt x="395" y="400"/>
                      <a:pt x="395" y="400"/>
                    </a:cubicBezTo>
                    <a:moveTo>
                      <a:pt x="407" y="393"/>
                    </a:moveTo>
                    <a:cubicBezTo>
                      <a:pt x="419" y="385"/>
                      <a:pt x="428" y="374"/>
                      <a:pt x="435" y="361"/>
                    </a:cubicBezTo>
                    <a:cubicBezTo>
                      <a:pt x="435" y="362"/>
                      <a:pt x="435" y="362"/>
                      <a:pt x="435" y="362"/>
                    </a:cubicBezTo>
                    <a:cubicBezTo>
                      <a:pt x="428" y="375"/>
                      <a:pt x="419" y="385"/>
                      <a:pt x="407" y="394"/>
                    </a:cubicBezTo>
                    <a:cubicBezTo>
                      <a:pt x="407" y="393"/>
                      <a:pt x="407" y="393"/>
                      <a:pt x="407" y="393"/>
                    </a:cubicBezTo>
                    <a:moveTo>
                      <a:pt x="385" y="409"/>
                    </a:moveTo>
                    <a:cubicBezTo>
                      <a:pt x="385" y="409"/>
                      <a:pt x="384" y="409"/>
                      <a:pt x="384" y="409"/>
                    </a:cubicBezTo>
                    <a:cubicBezTo>
                      <a:pt x="384" y="409"/>
                      <a:pt x="384" y="408"/>
                      <a:pt x="384" y="408"/>
                    </a:cubicBezTo>
                    <a:cubicBezTo>
                      <a:pt x="385" y="408"/>
                      <a:pt x="385" y="407"/>
                      <a:pt x="386" y="407"/>
                    </a:cubicBezTo>
                    <a:cubicBezTo>
                      <a:pt x="386" y="408"/>
                      <a:pt x="385" y="408"/>
                      <a:pt x="385" y="409"/>
                    </a:cubicBezTo>
                    <a:moveTo>
                      <a:pt x="384" y="406"/>
                    </a:moveTo>
                    <a:cubicBezTo>
                      <a:pt x="384" y="406"/>
                      <a:pt x="384" y="405"/>
                      <a:pt x="384" y="405"/>
                    </a:cubicBezTo>
                    <a:cubicBezTo>
                      <a:pt x="385" y="405"/>
                      <a:pt x="386" y="405"/>
                      <a:pt x="386" y="404"/>
                    </a:cubicBezTo>
                    <a:cubicBezTo>
                      <a:pt x="386" y="405"/>
                      <a:pt x="386" y="405"/>
                      <a:pt x="386" y="405"/>
                    </a:cubicBezTo>
                    <a:cubicBezTo>
                      <a:pt x="385" y="405"/>
                      <a:pt x="385" y="406"/>
                      <a:pt x="384" y="406"/>
                    </a:cubicBezTo>
                    <a:moveTo>
                      <a:pt x="381" y="407"/>
                    </a:moveTo>
                    <a:cubicBezTo>
                      <a:pt x="331" y="425"/>
                      <a:pt x="268" y="411"/>
                      <a:pt x="222" y="381"/>
                    </a:cubicBezTo>
                    <a:cubicBezTo>
                      <a:pt x="208" y="373"/>
                      <a:pt x="196" y="362"/>
                      <a:pt x="185" y="350"/>
                    </a:cubicBezTo>
                    <a:cubicBezTo>
                      <a:pt x="185" y="350"/>
                      <a:pt x="185" y="349"/>
                      <a:pt x="185" y="348"/>
                    </a:cubicBezTo>
                    <a:cubicBezTo>
                      <a:pt x="215" y="380"/>
                      <a:pt x="255" y="402"/>
                      <a:pt x="298" y="410"/>
                    </a:cubicBezTo>
                    <a:cubicBezTo>
                      <a:pt x="326" y="416"/>
                      <a:pt x="355" y="415"/>
                      <a:pt x="381" y="406"/>
                    </a:cubicBezTo>
                    <a:cubicBezTo>
                      <a:pt x="381" y="407"/>
                      <a:pt x="381" y="407"/>
                      <a:pt x="381" y="407"/>
                    </a:cubicBezTo>
                    <a:moveTo>
                      <a:pt x="185" y="345"/>
                    </a:moveTo>
                    <a:cubicBezTo>
                      <a:pt x="185" y="343"/>
                      <a:pt x="185" y="342"/>
                      <a:pt x="185" y="340"/>
                    </a:cubicBezTo>
                    <a:cubicBezTo>
                      <a:pt x="193" y="349"/>
                      <a:pt x="201" y="358"/>
                      <a:pt x="211" y="365"/>
                    </a:cubicBezTo>
                    <a:cubicBezTo>
                      <a:pt x="257" y="401"/>
                      <a:pt x="323" y="418"/>
                      <a:pt x="376" y="402"/>
                    </a:cubicBezTo>
                    <a:cubicBezTo>
                      <a:pt x="378" y="401"/>
                      <a:pt x="380" y="400"/>
                      <a:pt x="382" y="400"/>
                    </a:cubicBezTo>
                    <a:cubicBezTo>
                      <a:pt x="382" y="401"/>
                      <a:pt x="381" y="403"/>
                      <a:pt x="381" y="405"/>
                    </a:cubicBezTo>
                    <a:cubicBezTo>
                      <a:pt x="369" y="409"/>
                      <a:pt x="356" y="411"/>
                      <a:pt x="342" y="412"/>
                    </a:cubicBezTo>
                    <a:cubicBezTo>
                      <a:pt x="292" y="414"/>
                      <a:pt x="238" y="394"/>
                      <a:pt x="199" y="359"/>
                    </a:cubicBezTo>
                    <a:cubicBezTo>
                      <a:pt x="194" y="355"/>
                      <a:pt x="189" y="350"/>
                      <a:pt x="185" y="345"/>
                    </a:cubicBezTo>
                    <a:moveTo>
                      <a:pt x="185" y="339"/>
                    </a:moveTo>
                    <a:cubicBezTo>
                      <a:pt x="185" y="336"/>
                      <a:pt x="185" y="333"/>
                      <a:pt x="185" y="330"/>
                    </a:cubicBezTo>
                    <a:cubicBezTo>
                      <a:pt x="188" y="302"/>
                      <a:pt x="197" y="275"/>
                      <a:pt x="211" y="250"/>
                    </a:cubicBezTo>
                    <a:cubicBezTo>
                      <a:pt x="237" y="224"/>
                      <a:pt x="265" y="199"/>
                      <a:pt x="295" y="187"/>
                    </a:cubicBezTo>
                    <a:cubicBezTo>
                      <a:pt x="303" y="184"/>
                      <a:pt x="311" y="183"/>
                      <a:pt x="318" y="186"/>
                    </a:cubicBezTo>
                    <a:cubicBezTo>
                      <a:pt x="326" y="188"/>
                      <a:pt x="333" y="192"/>
                      <a:pt x="340" y="198"/>
                    </a:cubicBezTo>
                    <a:cubicBezTo>
                      <a:pt x="353" y="209"/>
                      <a:pt x="363" y="227"/>
                      <a:pt x="369" y="245"/>
                    </a:cubicBezTo>
                    <a:cubicBezTo>
                      <a:pt x="383" y="282"/>
                      <a:pt x="386" y="324"/>
                      <a:pt x="385" y="364"/>
                    </a:cubicBezTo>
                    <a:cubicBezTo>
                      <a:pt x="385" y="376"/>
                      <a:pt x="384" y="387"/>
                      <a:pt x="382" y="399"/>
                    </a:cubicBezTo>
                    <a:cubicBezTo>
                      <a:pt x="381" y="399"/>
                      <a:pt x="379" y="400"/>
                      <a:pt x="378" y="400"/>
                    </a:cubicBezTo>
                    <a:cubicBezTo>
                      <a:pt x="326" y="418"/>
                      <a:pt x="259" y="400"/>
                      <a:pt x="212" y="365"/>
                    </a:cubicBezTo>
                    <a:cubicBezTo>
                      <a:pt x="202" y="357"/>
                      <a:pt x="193" y="348"/>
                      <a:pt x="185" y="339"/>
                    </a:cubicBezTo>
                    <a:moveTo>
                      <a:pt x="182" y="335"/>
                    </a:moveTo>
                    <a:cubicBezTo>
                      <a:pt x="177" y="330"/>
                      <a:pt x="173" y="324"/>
                      <a:pt x="169" y="318"/>
                    </a:cubicBezTo>
                    <a:cubicBezTo>
                      <a:pt x="170" y="309"/>
                      <a:pt x="172" y="301"/>
                      <a:pt x="174" y="293"/>
                    </a:cubicBezTo>
                    <a:cubicBezTo>
                      <a:pt x="183" y="281"/>
                      <a:pt x="192" y="271"/>
                      <a:pt x="202" y="261"/>
                    </a:cubicBezTo>
                    <a:cubicBezTo>
                      <a:pt x="202" y="260"/>
                      <a:pt x="203" y="260"/>
                      <a:pt x="203" y="259"/>
                    </a:cubicBezTo>
                    <a:cubicBezTo>
                      <a:pt x="196" y="273"/>
                      <a:pt x="191" y="287"/>
                      <a:pt x="187" y="302"/>
                    </a:cubicBezTo>
                    <a:cubicBezTo>
                      <a:pt x="184" y="313"/>
                      <a:pt x="183" y="324"/>
                      <a:pt x="182" y="335"/>
                    </a:cubicBezTo>
                    <a:moveTo>
                      <a:pt x="322" y="168"/>
                    </a:moveTo>
                    <a:cubicBezTo>
                      <a:pt x="326" y="169"/>
                      <a:pt x="329" y="171"/>
                      <a:pt x="332" y="172"/>
                    </a:cubicBezTo>
                    <a:cubicBezTo>
                      <a:pt x="357" y="183"/>
                      <a:pt x="373" y="207"/>
                      <a:pt x="382" y="231"/>
                    </a:cubicBezTo>
                    <a:cubicBezTo>
                      <a:pt x="392" y="255"/>
                      <a:pt x="397" y="280"/>
                      <a:pt x="400" y="305"/>
                    </a:cubicBezTo>
                    <a:cubicBezTo>
                      <a:pt x="397" y="279"/>
                      <a:pt x="391" y="253"/>
                      <a:pt x="381" y="230"/>
                    </a:cubicBezTo>
                    <a:cubicBezTo>
                      <a:pt x="371" y="206"/>
                      <a:pt x="355" y="184"/>
                      <a:pt x="331" y="174"/>
                    </a:cubicBezTo>
                    <a:cubicBezTo>
                      <a:pt x="326" y="171"/>
                      <a:pt x="320" y="170"/>
                      <a:pt x="315" y="169"/>
                    </a:cubicBezTo>
                    <a:cubicBezTo>
                      <a:pt x="317" y="169"/>
                      <a:pt x="320" y="169"/>
                      <a:pt x="322" y="168"/>
                    </a:cubicBezTo>
                    <a:moveTo>
                      <a:pt x="433" y="348"/>
                    </a:moveTo>
                    <a:cubicBezTo>
                      <a:pt x="434" y="352"/>
                      <a:pt x="434" y="355"/>
                      <a:pt x="434" y="358"/>
                    </a:cubicBezTo>
                    <a:cubicBezTo>
                      <a:pt x="428" y="370"/>
                      <a:pt x="420" y="381"/>
                      <a:pt x="409" y="389"/>
                    </a:cubicBezTo>
                    <a:cubicBezTo>
                      <a:pt x="409" y="390"/>
                      <a:pt x="408" y="390"/>
                      <a:pt x="407" y="391"/>
                    </a:cubicBezTo>
                    <a:cubicBezTo>
                      <a:pt x="408" y="389"/>
                      <a:pt x="408" y="386"/>
                      <a:pt x="408" y="384"/>
                    </a:cubicBezTo>
                    <a:cubicBezTo>
                      <a:pt x="419" y="375"/>
                      <a:pt x="427" y="364"/>
                      <a:pt x="432" y="351"/>
                    </a:cubicBezTo>
                    <a:cubicBezTo>
                      <a:pt x="433" y="350"/>
                      <a:pt x="433" y="349"/>
                      <a:pt x="433" y="348"/>
                    </a:cubicBezTo>
                    <a:moveTo>
                      <a:pt x="447" y="290"/>
                    </a:moveTo>
                    <a:cubicBezTo>
                      <a:pt x="447" y="291"/>
                      <a:pt x="447" y="291"/>
                      <a:pt x="448" y="292"/>
                    </a:cubicBezTo>
                    <a:cubicBezTo>
                      <a:pt x="449" y="316"/>
                      <a:pt x="446" y="339"/>
                      <a:pt x="436" y="359"/>
                    </a:cubicBezTo>
                    <a:cubicBezTo>
                      <a:pt x="436" y="359"/>
                      <a:pt x="436" y="358"/>
                      <a:pt x="436" y="358"/>
                    </a:cubicBezTo>
                    <a:cubicBezTo>
                      <a:pt x="436" y="357"/>
                      <a:pt x="437" y="357"/>
                      <a:pt x="437" y="356"/>
                    </a:cubicBezTo>
                    <a:cubicBezTo>
                      <a:pt x="446" y="336"/>
                      <a:pt x="449" y="313"/>
                      <a:pt x="447" y="290"/>
                    </a:cubicBezTo>
                    <a:moveTo>
                      <a:pt x="453" y="305"/>
                    </a:moveTo>
                    <a:cubicBezTo>
                      <a:pt x="453" y="305"/>
                      <a:pt x="453" y="305"/>
                      <a:pt x="453" y="306"/>
                    </a:cubicBezTo>
                    <a:cubicBezTo>
                      <a:pt x="453" y="315"/>
                      <a:pt x="452" y="324"/>
                      <a:pt x="450" y="334"/>
                    </a:cubicBezTo>
                    <a:cubicBezTo>
                      <a:pt x="450" y="335"/>
                      <a:pt x="450" y="336"/>
                      <a:pt x="449" y="337"/>
                    </a:cubicBezTo>
                    <a:cubicBezTo>
                      <a:pt x="452" y="326"/>
                      <a:pt x="453" y="316"/>
                      <a:pt x="453" y="305"/>
                    </a:cubicBezTo>
                    <a:moveTo>
                      <a:pt x="446" y="350"/>
                    </a:moveTo>
                    <a:cubicBezTo>
                      <a:pt x="444" y="356"/>
                      <a:pt x="441" y="363"/>
                      <a:pt x="437" y="369"/>
                    </a:cubicBezTo>
                    <a:cubicBezTo>
                      <a:pt x="437" y="369"/>
                      <a:pt x="437" y="370"/>
                      <a:pt x="436" y="371"/>
                    </a:cubicBezTo>
                    <a:cubicBezTo>
                      <a:pt x="436" y="370"/>
                      <a:pt x="436" y="370"/>
                      <a:pt x="436" y="370"/>
                    </a:cubicBezTo>
                    <a:cubicBezTo>
                      <a:pt x="440" y="365"/>
                      <a:pt x="443" y="359"/>
                      <a:pt x="445" y="353"/>
                    </a:cubicBezTo>
                    <a:cubicBezTo>
                      <a:pt x="445" y="352"/>
                      <a:pt x="445" y="352"/>
                      <a:pt x="445" y="352"/>
                    </a:cubicBezTo>
                    <a:cubicBezTo>
                      <a:pt x="446" y="351"/>
                      <a:pt x="446" y="350"/>
                      <a:pt x="446" y="350"/>
                    </a:cubicBezTo>
                    <a:moveTo>
                      <a:pt x="426" y="380"/>
                    </a:moveTo>
                    <a:cubicBezTo>
                      <a:pt x="421" y="386"/>
                      <a:pt x="414" y="392"/>
                      <a:pt x="407" y="397"/>
                    </a:cubicBezTo>
                    <a:cubicBezTo>
                      <a:pt x="407" y="397"/>
                      <a:pt x="407" y="396"/>
                      <a:pt x="407" y="396"/>
                    </a:cubicBezTo>
                    <a:cubicBezTo>
                      <a:pt x="418" y="388"/>
                      <a:pt x="428" y="377"/>
                      <a:pt x="435" y="365"/>
                    </a:cubicBezTo>
                    <a:cubicBezTo>
                      <a:pt x="435" y="366"/>
                      <a:pt x="435" y="366"/>
                      <a:pt x="435" y="367"/>
                    </a:cubicBezTo>
                    <a:cubicBezTo>
                      <a:pt x="432" y="371"/>
                      <a:pt x="429" y="375"/>
                      <a:pt x="426" y="380"/>
                    </a:cubicBezTo>
                    <a:moveTo>
                      <a:pt x="412" y="397"/>
                    </a:moveTo>
                    <a:cubicBezTo>
                      <a:pt x="411" y="397"/>
                      <a:pt x="410" y="398"/>
                      <a:pt x="410" y="399"/>
                    </a:cubicBezTo>
                    <a:cubicBezTo>
                      <a:pt x="409" y="400"/>
                      <a:pt x="407" y="400"/>
                      <a:pt x="406" y="401"/>
                    </a:cubicBezTo>
                    <a:cubicBezTo>
                      <a:pt x="406" y="401"/>
                      <a:pt x="406" y="401"/>
                      <a:pt x="406" y="401"/>
                    </a:cubicBezTo>
                    <a:cubicBezTo>
                      <a:pt x="408" y="400"/>
                      <a:pt x="410" y="398"/>
                      <a:pt x="412" y="397"/>
                    </a:cubicBezTo>
                    <a:moveTo>
                      <a:pt x="381" y="422"/>
                    </a:moveTo>
                    <a:cubicBezTo>
                      <a:pt x="381" y="421"/>
                      <a:pt x="381" y="421"/>
                      <a:pt x="381" y="421"/>
                    </a:cubicBezTo>
                    <a:cubicBezTo>
                      <a:pt x="382" y="421"/>
                      <a:pt x="382" y="420"/>
                      <a:pt x="383" y="420"/>
                    </a:cubicBezTo>
                    <a:cubicBezTo>
                      <a:pt x="383" y="421"/>
                      <a:pt x="383" y="421"/>
                      <a:pt x="382" y="421"/>
                    </a:cubicBezTo>
                    <a:cubicBezTo>
                      <a:pt x="382" y="422"/>
                      <a:pt x="382" y="422"/>
                      <a:pt x="381" y="422"/>
                    </a:cubicBezTo>
                    <a:moveTo>
                      <a:pt x="383" y="412"/>
                    </a:moveTo>
                    <a:cubicBezTo>
                      <a:pt x="383" y="412"/>
                      <a:pt x="383" y="412"/>
                      <a:pt x="383" y="412"/>
                    </a:cubicBezTo>
                    <a:cubicBezTo>
                      <a:pt x="384" y="412"/>
                      <a:pt x="384" y="412"/>
                      <a:pt x="385" y="412"/>
                    </a:cubicBezTo>
                    <a:cubicBezTo>
                      <a:pt x="385" y="412"/>
                      <a:pt x="385" y="412"/>
                      <a:pt x="385" y="412"/>
                    </a:cubicBezTo>
                    <a:cubicBezTo>
                      <a:pt x="384" y="412"/>
                      <a:pt x="384" y="412"/>
                      <a:pt x="383" y="412"/>
                    </a:cubicBezTo>
                    <a:moveTo>
                      <a:pt x="379" y="414"/>
                    </a:moveTo>
                    <a:cubicBezTo>
                      <a:pt x="350" y="423"/>
                      <a:pt x="315" y="423"/>
                      <a:pt x="285" y="414"/>
                    </a:cubicBezTo>
                    <a:cubicBezTo>
                      <a:pt x="247" y="405"/>
                      <a:pt x="213" y="386"/>
                      <a:pt x="185" y="359"/>
                    </a:cubicBezTo>
                    <a:cubicBezTo>
                      <a:pt x="185" y="357"/>
                      <a:pt x="185" y="355"/>
                      <a:pt x="185" y="353"/>
                    </a:cubicBezTo>
                    <a:cubicBezTo>
                      <a:pt x="192" y="361"/>
                      <a:pt x="200" y="368"/>
                      <a:pt x="209" y="374"/>
                    </a:cubicBezTo>
                    <a:cubicBezTo>
                      <a:pt x="257" y="410"/>
                      <a:pt x="324" y="428"/>
                      <a:pt x="380" y="409"/>
                    </a:cubicBezTo>
                    <a:cubicBezTo>
                      <a:pt x="380" y="410"/>
                      <a:pt x="380" y="410"/>
                      <a:pt x="380" y="411"/>
                    </a:cubicBezTo>
                    <a:cubicBezTo>
                      <a:pt x="375" y="412"/>
                      <a:pt x="371" y="414"/>
                      <a:pt x="366" y="415"/>
                    </a:cubicBezTo>
                    <a:cubicBezTo>
                      <a:pt x="346" y="419"/>
                      <a:pt x="329" y="418"/>
                      <a:pt x="329" y="419"/>
                    </a:cubicBezTo>
                    <a:cubicBezTo>
                      <a:pt x="329" y="420"/>
                      <a:pt x="347" y="421"/>
                      <a:pt x="367" y="417"/>
                    </a:cubicBezTo>
                    <a:cubicBezTo>
                      <a:pt x="371" y="416"/>
                      <a:pt x="375" y="415"/>
                      <a:pt x="379" y="414"/>
                    </a:cubicBezTo>
                    <a:cubicBezTo>
                      <a:pt x="379" y="414"/>
                      <a:pt x="379" y="414"/>
                      <a:pt x="379" y="414"/>
                    </a:cubicBezTo>
                    <a:moveTo>
                      <a:pt x="168" y="330"/>
                    </a:moveTo>
                    <a:cubicBezTo>
                      <a:pt x="168" y="329"/>
                      <a:pt x="168" y="328"/>
                      <a:pt x="168" y="327"/>
                    </a:cubicBezTo>
                    <a:cubicBezTo>
                      <a:pt x="172" y="333"/>
                      <a:pt x="177" y="339"/>
                      <a:pt x="182" y="345"/>
                    </a:cubicBezTo>
                    <a:cubicBezTo>
                      <a:pt x="182" y="346"/>
                      <a:pt x="182" y="346"/>
                      <a:pt x="182" y="347"/>
                    </a:cubicBezTo>
                    <a:cubicBezTo>
                      <a:pt x="177" y="342"/>
                      <a:pt x="172" y="336"/>
                      <a:pt x="168" y="330"/>
                    </a:cubicBezTo>
                    <a:moveTo>
                      <a:pt x="168" y="324"/>
                    </a:moveTo>
                    <a:cubicBezTo>
                      <a:pt x="169" y="322"/>
                      <a:pt x="169" y="321"/>
                      <a:pt x="169" y="319"/>
                    </a:cubicBezTo>
                    <a:cubicBezTo>
                      <a:pt x="173" y="325"/>
                      <a:pt x="177" y="331"/>
                      <a:pt x="182" y="337"/>
                    </a:cubicBezTo>
                    <a:cubicBezTo>
                      <a:pt x="182" y="338"/>
                      <a:pt x="182" y="340"/>
                      <a:pt x="182" y="341"/>
                    </a:cubicBezTo>
                    <a:cubicBezTo>
                      <a:pt x="177" y="336"/>
                      <a:pt x="173" y="330"/>
                      <a:pt x="168" y="324"/>
                    </a:cubicBezTo>
                    <a:moveTo>
                      <a:pt x="163" y="316"/>
                    </a:moveTo>
                    <a:cubicBezTo>
                      <a:pt x="162" y="314"/>
                      <a:pt x="162" y="312"/>
                      <a:pt x="161" y="311"/>
                    </a:cubicBezTo>
                    <a:cubicBezTo>
                      <a:pt x="161" y="310"/>
                      <a:pt x="162" y="309"/>
                      <a:pt x="162" y="308"/>
                    </a:cubicBezTo>
                    <a:cubicBezTo>
                      <a:pt x="163" y="309"/>
                      <a:pt x="163" y="310"/>
                      <a:pt x="164" y="311"/>
                    </a:cubicBezTo>
                    <a:cubicBezTo>
                      <a:pt x="164" y="313"/>
                      <a:pt x="164" y="314"/>
                      <a:pt x="163" y="316"/>
                    </a:cubicBezTo>
                    <a:moveTo>
                      <a:pt x="163" y="307"/>
                    </a:moveTo>
                    <a:cubicBezTo>
                      <a:pt x="164" y="306"/>
                      <a:pt x="165" y="305"/>
                      <a:pt x="165" y="304"/>
                    </a:cubicBezTo>
                    <a:cubicBezTo>
                      <a:pt x="165" y="305"/>
                      <a:pt x="165" y="306"/>
                      <a:pt x="165" y="307"/>
                    </a:cubicBezTo>
                    <a:cubicBezTo>
                      <a:pt x="165" y="308"/>
                      <a:pt x="164" y="309"/>
                      <a:pt x="164" y="310"/>
                    </a:cubicBezTo>
                    <a:cubicBezTo>
                      <a:pt x="164" y="309"/>
                      <a:pt x="163" y="308"/>
                      <a:pt x="163" y="307"/>
                    </a:cubicBezTo>
                    <a:moveTo>
                      <a:pt x="162" y="306"/>
                    </a:moveTo>
                    <a:cubicBezTo>
                      <a:pt x="161" y="304"/>
                      <a:pt x="160" y="302"/>
                      <a:pt x="159" y="300"/>
                    </a:cubicBezTo>
                    <a:cubicBezTo>
                      <a:pt x="163" y="295"/>
                      <a:pt x="166" y="290"/>
                      <a:pt x="170" y="286"/>
                    </a:cubicBezTo>
                    <a:cubicBezTo>
                      <a:pt x="168" y="291"/>
                      <a:pt x="167" y="296"/>
                      <a:pt x="166" y="301"/>
                    </a:cubicBezTo>
                    <a:cubicBezTo>
                      <a:pt x="165" y="303"/>
                      <a:pt x="164" y="305"/>
                      <a:pt x="162" y="306"/>
                    </a:cubicBezTo>
                    <a:moveTo>
                      <a:pt x="156" y="294"/>
                    </a:moveTo>
                    <a:cubicBezTo>
                      <a:pt x="155" y="292"/>
                      <a:pt x="154" y="290"/>
                      <a:pt x="154" y="289"/>
                    </a:cubicBezTo>
                    <a:cubicBezTo>
                      <a:pt x="163" y="277"/>
                      <a:pt x="172" y="265"/>
                      <a:pt x="182" y="254"/>
                    </a:cubicBezTo>
                    <a:cubicBezTo>
                      <a:pt x="180" y="259"/>
                      <a:pt x="178" y="264"/>
                      <a:pt x="176" y="268"/>
                    </a:cubicBezTo>
                    <a:cubicBezTo>
                      <a:pt x="169" y="276"/>
                      <a:pt x="162" y="285"/>
                      <a:pt x="156" y="294"/>
                    </a:cubicBezTo>
                    <a:moveTo>
                      <a:pt x="150" y="280"/>
                    </a:moveTo>
                    <a:cubicBezTo>
                      <a:pt x="142" y="258"/>
                      <a:pt x="138" y="234"/>
                      <a:pt x="139" y="210"/>
                    </a:cubicBezTo>
                    <a:cubicBezTo>
                      <a:pt x="141" y="181"/>
                      <a:pt x="151" y="154"/>
                      <a:pt x="170" y="134"/>
                    </a:cubicBezTo>
                    <a:cubicBezTo>
                      <a:pt x="185" y="117"/>
                      <a:pt x="205" y="104"/>
                      <a:pt x="226" y="97"/>
                    </a:cubicBezTo>
                    <a:cubicBezTo>
                      <a:pt x="264" y="92"/>
                      <a:pt x="302" y="100"/>
                      <a:pt x="336" y="121"/>
                    </a:cubicBezTo>
                    <a:cubicBezTo>
                      <a:pt x="386" y="152"/>
                      <a:pt x="423" y="205"/>
                      <a:pt x="436" y="263"/>
                    </a:cubicBezTo>
                    <a:cubicBezTo>
                      <a:pt x="436" y="263"/>
                      <a:pt x="436" y="263"/>
                      <a:pt x="436" y="264"/>
                    </a:cubicBezTo>
                    <a:cubicBezTo>
                      <a:pt x="424" y="238"/>
                      <a:pt x="410" y="214"/>
                      <a:pt x="397" y="190"/>
                    </a:cubicBezTo>
                    <a:cubicBezTo>
                      <a:pt x="394" y="184"/>
                      <a:pt x="389" y="175"/>
                      <a:pt x="386" y="172"/>
                    </a:cubicBezTo>
                    <a:cubicBezTo>
                      <a:pt x="383" y="167"/>
                      <a:pt x="383" y="167"/>
                      <a:pt x="387" y="174"/>
                    </a:cubicBezTo>
                    <a:cubicBezTo>
                      <a:pt x="404" y="205"/>
                      <a:pt x="422" y="236"/>
                      <a:pt x="437" y="268"/>
                    </a:cubicBezTo>
                    <a:cubicBezTo>
                      <a:pt x="442" y="293"/>
                      <a:pt x="442" y="319"/>
                      <a:pt x="435" y="341"/>
                    </a:cubicBezTo>
                    <a:cubicBezTo>
                      <a:pt x="431" y="294"/>
                      <a:pt x="418" y="246"/>
                      <a:pt x="393" y="208"/>
                    </a:cubicBezTo>
                    <a:cubicBezTo>
                      <a:pt x="380" y="187"/>
                      <a:pt x="361" y="171"/>
                      <a:pt x="339" y="167"/>
                    </a:cubicBezTo>
                    <a:cubicBezTo>
                      <a:pt x="339" y="166"/>
                      <a:pt x="339" y="166"/>
                      <a:pt x="338" y="166"/>
                    </a:cubicBezTo>
                    <a:cubicBezTo>
                      <a:pt x="332" y="163"/>
                      <a:pt x="325" y="161"/>
                      <a:pt x="318" y="159"/>
                    </a:cubicBezTo>
                    <a:cubicBezTo>
                      <a:pt x="303" y="157"/>
                      <a:pt x="289" y="161"/>
                      <a:pt x="277" y="166"/>
                    </a:cubicBezTo>
                    <a:cubicBezTo>
                      <a:pt x="256" y="176"/>
                      <a:pt x="239" y="190"/>
                      <a:pt x="222" y="204"/>
                    </a:cubicBezTo>
                    <a:cubicBezTo>
                      <a:pt x="240" y="185"/>
                      <a:pt x="260" y="169"/>
                      <a:pt x="284" y="158"/>
                    </a:cubicBezTo>
                    <a:cubicBezTo>
                      <a:pt x="304" y="149"/>
                      <a:pt x="326" y="145"/>
                      <a:pt x="343" y="149"/>
                    </a:cubicBezTo>
                    <a:cubicBezTo>
                      <a:pt x="361" y="151"/>
                      <a:pt x="372" y="159"/>
                      <a:pt x="376" y="160"/>
                    </a:cubicBezTo>
                    <a:cubicBezTo>
                      <a:pt x="380" y="162"/>
                      <a:pt x="376" y="158"/>
                      <a:pt x="365" y="152"/>
                    </a:cubicBezTo>
                    <a:cubicBezTo>
                      <a:pt x="354" y="146"/>
                      <a:pt x="333" y="140"/>
                      <a:pt x="310" y="145"/>
                    </a:cubicBezTo>
                    <a:cubicBezTo>
                      <a:pt x="263" y="157"/>
                      <a:pt x="224" y="187"/>
                      <a:pt x="197" y="227"/>
                    </a:cubicBezTo>
                    <a:cubicBezTo>
                      <a:pt x="181" y="244"/>
                      <a:pt x="165" y="261"/>
                      <a:pt x="150" y="280"/>
                    </a:cubicBezTo>
                    <a:moveTo>
                      <a:pt x="232" y="96"/>
                    </a:moveTo>
                    <a:cubicBezTo>
                      <a:pt x="236" y="95"/>
                      <a:pt x="239" y="94"/>
                      <a:pt x="242" y="93"/>
                    </a:cubicBezTo>
                    <a:cubicBezTo>
                      <a:pt x="252" y="92"/>
                      <a:pt x="263" y="92"/>
                      <a:pt x="273" y="93"/>
                    </a:cubicBezTo>
                    <a:cubicBezTo>
                      <a:pt x="276" y="93"/>
                      <a:pt x="281" y="94"/>
                      <a:pt x="285" y="95"/>
                    </a:cubicBezTo>
                    <a:cubicBezTo>
                      <a:pt x="373" y="116"/>
                      <a:pt x="436" y="199"/>
                      <a:pt x="445" y="282"/>
                    </a:cubicBezTo>
                    <a:cubicBezTo>
                      <a:pt x="443" y="277"/>
                      <a:pt x="440" y="272"/>
                      <a:pt x="438" y="267"/>
                    </a:cubicBezTo>
                    <a:cubicBezTo>
                      <a:pt x="426" y="210"/>
                      <a:pt x="391" y="157"/>
                      <a:pt x="343" y="125"/>
                    </a:cubicBezTo>
                    <a:cubicBezTo>
                      <a:pt x="310" y="102"/>
                      <a:pt x="271" y="92"/>
                      <a:pt x="232" y="96"/>
                    </a:cubicBezTo>
                    <a:moveTo>
                      <a:pt x="290" y="95"/>
                    </a:moveTo>
                    <a:cubicBezTo>
                      <a:pt x="298" y="97"/>
                      <a:pt x="307" y="100"/>
                      <a:pt x="315" y="103"/>
                    </a:cubicBezTo>
                    <a:cubicBezTo>
                      <a:pt x="356" y="121"/>
                      <a:pt x="391" y="153"/>
                      <a:pt x="415" y="191"/>
                    </a:cubicBezTo>
                    <a:cubicBezTo>
                      <a:pt x="421" y="202"/>
                      <a:pt x="426" y="212"/>
                      <a:pt x="430" y="221"/>
                    </a:cubicBezTo>
                    <a:cubicBezTo>
                      <a:pt x="439" y="241"/>
                      <a:pt x="445" y="265"/>
                      <a:pt x="447" y="288"/>
                    </a:cubicBezTo>
                    <a:cubicBezTo>
                      <a:pt x="447" y="288"/>
                      <a:pt x="447" y="287"/>
                      <a:pt x="447" y="287"/>
                    </a:cubicBezTo>
                    <a:cubicBezTo>
                      <a:pt x="444" y="255"/>
                      <a:pt x="433" y="223"/>
                      <a:pt x="417" y="195"/>
                    </a:cubicBezTo>
                    <a:cubicBezTo>
                      <a:pt x="389" y="148"/>
                      <a:pt x="343" y="109"/>
                      <a:pt x="290" y="95"/>
                    </a:cubicBezTo>
                    <a:moveTo>
                      <a:pt x="389" y="150"/>
                    </a:moveTo>
                    <a:cubicBezTo>
                      <a:pt x="392" y="153"/>
                      <a:pt x="394" y="155"/>
                      <a:pt x="397" y="157"/>
                    </a:cubicBezTo>
                    <a:cubicBezTo>
                      <a:pt x="408" y="171"/>
                      <a:pt x="419" y="186"/>
                      <a:pt x="427" y="202"/>
                    </a:cubicBezTo>
                    <a:cubicBezTo>
                      <a:pt x="441" y="228"/>
                      <a:pt x="450" y="257"/>
                      <a:pt x="453" y="286"/>
                    </a:cubicBezTo>
                    <a:cubicBezTo>
                      <a:pt x="453" y="291"/>
                      <a:pt x="453" y="297"/>
                      <a:pt x="453" y="302"/>
                    </a:cubicBezTo>
                    <a:cubicBezTo>
                      <a:pt x="453" y="302"/>
                      <a:pt x="453" y="302"/>
                      <a:pt x="453" y="301"/>
                    </a:cubicBezTo>
                    <a:cubicBezTo>
                      <a:pt x="453" y="282"/>
                      <a:pt x="450" y="263"/>
                      <a:pt x="444" y="245"/>
                    </a:cubicBezTo>
                    <a:cubicBezTo>
                      <a:pt x="434" y="210"/>
                      <a:pt x="415" y="177"/>
                      <a:pt x="389" y="150"/>
                    </a:cubicBezTo>
                    <a:moveTo>
                      <a:pt x="420" y="391"/>
                    </a:moveTo>
                    <a:cubicBezTo>
                      <a:pt x="421" y="390"/>
                      <a:pt x="422" y="389"/>
                      <a:pt x="422" y="388"/>
                    </a:cubicBezTo>
                    <a:cubicBezTo>
                      <a:pt x="427" y="383"/>
                      <a:pt x="432" y="377"/>
                      <a:pt x="435" y="372"/>
                    </a:cubicBezTo>
                    <a:cubicBezTo>
                      <a:pt x="435" y="372"/>
                      <a:pt x="435" y="372"/>
                      <a:pt x="435" y="372"/>
                    </a:cubicBezTo>
                    <a:cubicBezTo>
                      <a:pt x="431" y="379"/>
                      <a:pt x="426" y="385"/>
                      <a:pt x="420" y="391"/>
                    </a:cubicBezTo>
                    <a:moveTo>
                      <a:pt x="392" y="417"/>
                    </a:moveTo>
                    <a:cubicBezTo>
                      <a:pt x="392" y="417"/>
                      <a:pt x="392" y="418"/>
                      <a:pt x="392" y="418"/>
                    </a:cubicBezTo>
                    <a:cubicBezTo>
                      <a:pt x="392" y="418"/>
                      <a:pt x="391" y="418"/>
                      <a:pt x="391" y="418"/>
                    </a:cubicBezTo>
                    <a:cubicBezTo>
                      <a:pt x="391" y="418"/>
                      <a:pt x="391" y="418"/>
                      <a:pt x="391" y="418"/>
                    </a:cubicBezTo>
                    <a:cubicBezTo>
                      <a:pt x="391" y="418"/>
                      <a:pt x="392" y="418"/>
                      <a:pt x="392" y="417"/>
                    </a:cubicBezTo>
                    <a:moveTo>
                      <a:pt x="202" y="387"/>
                    </a:moveTo>
                    <a:cubicBezTo>
                      <a:pt x="197" y="383"/>
                      <a:pt x="192" y="379"/>
                      <a:pt x="188" y="375"/>
                    </a:cubicBezTo>
                    <a:cubicBezTo>
                      <a:pt x="187" y="373"/>
                      <a:pt x="187" y="372"/>
                      <a:pt x="187" y="370"/>
                    </a:cubicBezTo>
                    <a:cubicBezTo>
                      <a:pt x="226" y="406"/>
                      <a:pt x="279" y="427"/>
                      <a:pt x="333" y="428"/>
                    </a:cubicBezTo>
                    <a:cubicBezTo>
                      <a:pt x="348" y="428"/>
                      <a:pt x="363" y="426"/>
                      <a:pt x="377" y="422"/>
                    </a:cubicBezTo>
                    <a:cubicBezTo>
                      <a:pt x="377" y="422"/>
                      <a:pt x="377" y="423"/>
                      <a:pt x="377" y="423"/>
                    </a:cubicBezTo>
                    <a:cubicBezTo>
                      <a:pt x="318" y="440"/>
                      <a:pt x="252" y="421"/>
                      <a:pt x="202" y="387"/>
                    </a:cubicBezTo>
                    <a:moveTo>
                      <a:pt x="186" y="381"/>
                    </a:moveTo>
                    <a:cubicBezTo>
                      <a:pt x="187" y="382"/>
                      <a:pt x="187" y="384"/>
                      <a:pt x="187" y="385"/>
                    </a:cubicBezTo>
                    <a:cubicBezTo>
                      <a:pt x="181" y="380"/>
                      <a:pt x="175" y="375"/>
                      <a:pt x="169" y="369"/>
                    </a:cubicBezTo>
                    <a:cubicBezTo>
                      <a:pt x="169" y="368"/>
                      <a:pt x="169" y="368"/>
                      <a:pt x="169" y="367"/>
                    </a:cubicBezTo>
                    <a:cubicBezTo>
                      <a:pt x="169" y="366"/>
                      <a:pt x="169" y="365"/>
                      <a:pt x="169" y="364"/>
                    </a:cubicBezTo>
                    <a:cubicBezTo>
                      <a:pt x="172" y="367"/>
                      <a:pt x="175" y="370"/>
                      <a:pt x="178" y="374"/>
                    </a:cubicBezTo>
                    <a:cubicBezTo>
                      <a:pt x="181" y="376"/>
                      <a:pt x="183" y="378"/>
                      <a:pt x="186" y="381"/>
                    </a:cubicBezTo>
                    <a:moveTo>
                      <a:pt x="190" y="395"/>
                    </a:moveTo>
                    <a:cubicBezTo>
                      <a:pt x="191" y="397"/>
                      <a:pt x="192" y="399"/>
                      <a:pt x="193" y="402"/>
                    </a:cubicBezTo>
                    <a:cubicBezTo>
                      <a:pt x="192" y="401"/>
                      <a:pt x="191" y="400"/>
                      <a:pt x="190" y="400"/>
                    </a:cubicBezTo>
                    <a:cubicBezTo>
                      <a:pt x="184" y="395"/>
                      <a:pt x="178" y="390"/>
                      <a:pt x="173" y="386"/>
                    </a:cubicBezTo>
                    <a:cubicBezTo>
                      <a:pt x="172" y="383"/>
                      <a:pt x="172" y="380"/>
                      <a:pt x="171" y="378"/>
                    </a:cubicBezTo>
                    <a:cubicBezTo>
                      <a:pt x="177" y="384"/>
                      <a:pt x="184" y="389"/>
                      <a:pt x="190" y="395"/>
                    </a:cubicBezTo>
                    <a:moveTo>
                      <a:pt x="165" y="378"/>
                    </a:moveTo>
                    <a:cubicBezTo>
                      <a:pt x="155" y="368"/>
                      <a:pt x="146" y="358"/>
                      <a:pt x="139" y="346"/>
                    </a:cubicBezTo>
                    <a:cubicBezTo>
                      <a:pt x="139" y="345"/>
                      <a:pt x="140" y="343"/>
                      <a:pt x="141" y="342"/>
                    </a:cubicBezTo>
                    <a:cubicBezTo>
                      <a:pt x="148" y="352"/>
                      <a:pt x="155" y="361"/>
                      <a:pt x="164" y="370"/>
                    </a:cubicBezTo>
                    <a:cubicBezTo>
                      <a:pt x="164" y="373"/>
                      <a:pt x="164" y="375"/>
                      <a:pt x="165" y="378"/>
                    </a:cubicBezTo>
                    <a:moveTo>
                      <a:pt x="149" y="329"/>
                    </a:moveTo>
                    <a:cubicBezTo>
                      <a:pt x="149" y="328"/>
                      <a:pt x="150" y="327"/>
                      <a:pt x="150" y="327"/>
                    </a:cubicBezTo>
                    <a:cubicBezTo>
                      <a:pt x="154" y="332"/>
                      <a:pt x="157" y="338"/>
                      <a:pt x="161" y="343"/>
                    </a:cubicBezTo>
                    <a:cubicBezTo>
                      <a:pt x="161" y="344"/>
                      <a:pt x="162" y="345"/>
                      <a:pt x="162" y="347"/>
                    </a:cubicBezTo>
                    <a:cubicBezTo>
                      <a:pt x="157" y="341"/>
                      <a:pt x="153" y="335"/>
                      <a:pt x="149" y="329"/>
                    </a:cubicBezTo>
                    <a:moveTo>
                      <a:pt x="155" y="320"/>
                    </a:moveTo>
                    <a:cubicBezTo>
                      <a:pt x="155" y="318"/>
                      <a:pt x="156" y="317"/>
                      <a:pt x="157" y="316"/>
                    </a:cubicBezTo>
                    <a:cubicBezTo>
                      <a:pt x="159" y="319"/>
                      <a:pt x="161" y="322"/>
                      <a:pt x="162" y="324"/>
                    </a:cubicBezTo>
                    <a:cubicBezTo>
                      <a:pt x="162" y="327"/>
                      <a:pt x="162" y="329"/>
                      <a:pt x="162" y="331"/>
                    </a:cubicBezTo>
                    <a:cubicBezTo>
                      <a:pt x="159" y="327"/>
                      <a:pt x="157" y="324"/>
                      <a:pt x="155" y="320"/>
                    </a:cubicBezTo>
                    <a:moveTo>
                      <a:pt x="158" y="314"/>
                    </a:moveTo>
                    <a:cubicBezTo>
                      <a:pt x="158" y="314"/>
                      <a:pt x="159" y="313"/>
                      <a:pt x="159" y="313"/>
                    </a:cubicBezTo>
                    <a:cubicBezTo>
                      <a:pt x="160" y="314"/>
                      <a:pt x="161" y="315"/>
                      <a:pt x="161" y="316"/>
                    </a:cubicBezTo>
                    <a:cubicBezTo>
                      <a:pt x="162" y="317"/>
                      <a:pt x="162" y="318"/>
                      <a:pt x="163" y="319"/>
                    </a:cubicBezTo>
                    <a:cubicBezTo>
                      <a:pt x="163" y="320"/>
                      <a:pt x="163" y="321"/>
                      <a:pt x="163" y="322"/>
                    </a:cubicBezTo>
                    <a:cubicBezTo>
                      <a:pt x="161" y="319"/>
                      <a:pt x="160" y="317"/>
                      <a:pt x="158" y="314"/>
                    </a:cubicBezTo>
                    <a:moveTo>
                      <a:pt x="158" y="313"/>
                    </a:moveTo>
                    <a:cubicBezTo>
                      <a:pt x="156" y="311"/>
                      <a:pt x="155" y="309"/>
                      <a:pt x="154" y="307"/>
                    </a:cubicBezTo>
                    <a:cubicBezTo>
                      <a:pt x="154" y="307"/>
                      <a:pt x="155" y="306"/>
                      <a:pt x="155" y="306"/>
                    </a:cubicBezTo>
                    <a:cubicBezTo>
                      <a:pt x="156" y="308"/>
                      <a:pt x="157" y="310"/>
                      <a:pt x="159" y="312"/>
                    </a:cubicBezTo>
                    <a:cubicBezTo>
                      <a:pt x="158" y="312"/>
                      <a:pt x="158" y="313"/>
                      <a:pt x="158" y="313"/>
                    </a:cubicBezTo>
                    <a:moveTo>
                      <a:pt x="157" y="303"/>
                    </a:moveTo>
                    <a:cubicBezTo>
                      <a:pt x="157" y="303"/>
                      <a:pt x="158" y="302"/>
                      <a:pt x="158" y="301"/>
                    </a:cubicBezTo>
                    <a:cubicBezTo>
                      <a:pt x="159" y="303"/>
                      <a:pt x="161" y="305"/>
                      <a:pt x="162" y="307"/>
                    </a:cubicBezTo>
                    <a:cubicBezTo>
                      <a:pt x="161" y="308"/>
                      <a:pt x="161" y="309"/>
                      <a:pt x="160" y="310"/>
                    </a:cubicBezTo>
                    <a:cubicBezTo>
                      <a:pt x="159" y="308"/>
                      <a:pt x="158" y="306"/>
                      <a:pt x="157" y="303"/>
                    </a:cubicBezTo>
                    <a:moveTo>
                      <a:pt x="153" y="297"/>
                    </a:moveTo>
                    <a:cubicBezTo>
                      <a:pt x="153" y="295"/>
                      <a:pt x="152" y="294"/>
                      <a:pt x="151" y="292"/>
                    </a:cubicBezTo>
                    <a:cubicBezTo>
                      <a:pt x="152" y="291"/>
                      <a:pt x="152" y="290"/>
                      <a:pt x="153" y="290"/>
                    </a:cubicBezTo>
                    <a:cubicBezTo>
                      <a:pt x="154" y="291"/>
                      <a:pt x="155" y="293"/>
                      <a:pt x="155" y="295"/>
                    </a:cubicBezTo>
                    <a:cubicBezTo>
                      <a:pt x="155" y="295"/>
                      <a:pt x="154" y="296"/>
                      <a:pt x="153" y="297"/>
                    </a:cubicBezTo>
                    <a:moveTo>
                      <a:pt x="461" y="313"/>
                    </a:moveTo>
                    <a:cubicBezTo>
                      <a:pt x="461" y="314"/>
                      <a:pt x="460" y="314"/>
                      <a:pt x="460" y="315"/>
                    </a:cubicBezTo>
                    <a:cubicBezTo>
                      <a:pt x="461" y="302"/>
                      <a:pt x="461" y="289"/>
                      <a:pt x="459" y="276"/>
                    </a:cubicBezTo>
                    <a:cubicBezTo>
                      <a:pt x="459" y="275"/>
                      <a:pt x="459" y="275"/>
                      <a:pt x="459" y="275"/>
                    </a:cubicBezTo>
                    <a:cubicBezTo>
                      <a:pt x="460" y="287"/>
                      <a:pt x="461" y="300"/>
                      <a:pt x="461" y="313"/>
                    </a:cubicBezTo>
                    <a:moveTo>
                      <a:pt x="405" y="411"/>
                    </a:moveTo>
                    <a:cubicBezTo>
                      <a:pt x="405" y="411"/>
                      <a:pt x="404" y="411"/>
                      <a:pt x="404" y="411"/>
                    </a:cubicBezTo>
                    <a:cubicBezTo>
                      <a:pt x="404" y="411"/>
                      <a:pt x="404" y="411"/>
                      <a:pt x="404" y="411"/>
                    </a:cubicBezTo>
                    <a:cubicBezTo>
                      <a:pt x="404" y="411"/>
                      <a:pt x="405" y="411"/>
                      <a:pt x="405" y="411"/>
                    </a:cubicBezTo>
                    <a:moveTo>
                      <a:pt x="374" y="435"/>
                    </a:moveTo>
                    <a:cubicBezTo>
                      <a:pt x="371" y="435"/>
                      <a:pt x="368" y="436"/>
                      <a:pt x="365" y="437"/>
                    </a:cubicBezTo>
                    <a:cubicBezTo>
                      <a:pt x="366" y="436"/>
                      <a:pt x="367" y="435"/>
                      <a:pt x="368" y="435"/>
                    </a:cubicBezTo>
                    <a:cubicBezTo>
                      <a:pt x="370" y="435"/>
                      <a:pt x="372" y="434"/>
                      <a:pt x="374" y="434"/>
                    </a:cubicBezTo>
                    <a:cubicBezTo>
                      <a:pt x="374" y="434"/>
                      <a:pt x="374" y="434"/>
                      <a:pt x="374" y="435"/>
                    </a:cubicBezTo>
                    <a:cubicBezTo>
                      <a:pt x="374" y="435"/>
                      <a:pt x="374" y="435"/>
                      <a:pt x="374" y="435"/>
                    </a:cubicBezTo>
                    <a:moveTo>
                      <a:pt x="361" y="437"/>
                    </a:moveTo>
                    <a:cubicBezTo>
                      <a:pt x="322" y="443"/>
                      <a:pt x="282" y="436"/>
                      <a:pt x="247" y="421"/>
                    </a:cubicBezTo>
                    <a:cubicBezTo>
                      <a:pt x="227" y="413"/>
                      <a:pt x="208" y="402"/>
                      <a:pt x="191" y="389"/>
                    </a:cubicBezTo>
                    <a:cubicBezTo>
                      <a:pt x="191" y="387"/>
                      <a:pt x="190" y="386"/>
                      <a:pt x="190" y="384"/>
                    </a:cubicBezTo>
                    <a:cubicBezTo>
                      <a:pt x="232" y="418"/>
                      <a:pt x="287" y="438"/>
                      <a:pt x="342" y="436"/>
                    </a:cubicBezTo>
                    <a:cubicBezTo>
                      <a:pt x="339" y="437"/>
                      <a:pt x="338" y="437"/>
                      <a:pt x="337" y="437"/>
                    </a:cubicBezTo>
                    <a:cubicBezTo>
                      <a:pt x="338" y="437"/>
                      <a:pt x="348" y="438"/>
                      <a:pt x="363" y="436"/>
                    </a:cubicBezTo>
                    <a:cubicBezTo>
                      <a:pt x="362" y="436"/>
                      <a:pt x="362" y="437"/>
                      <a:pt x="361" y="437"/>
                    </a:cubicBezTo>
                    <a:moveTo>
                      <a:pt x="350" y="444"/>
                    </a:moveTo>
                    <a:cubicBezTo>
                      <a:pt x="347" y="445"/>
                      <a:pt x="344" y="446"/>
                      <a:pt x="342" y="448"/>
                    </a:cubicBezTo>
                    <a:cubicBezTo>
                      <a:pt x="335" y="448"/>
                      <a:pt x="329" y="448"/>
                      <a:pt x="323" y="448"/>
                    </a:cubicBezTo>
                    <a:cubicBezTo>
                      <a:pt x="278" y="445"/>
                      <a:pt x="235" y="430"/>
                      <a:pt x="198" y="405"/>
                    </a:cubicBezTo>
                    <a:cubicBezTo>
                      <a:pt x="197" y="403"/>
                      <a:pt x="196" y="400"/>
                      <a:pt x="195" y="398"/>
                    </a:cubicBezTo>
                    <a:cubicBezTo>
                      <a:pt x="207" y="407"/>
                      <a:pt x="220" y="415"/>
                      <a:pt x="234" y="421"/>
                    </a:cubicBezTo>
                    <a:cubicBezTo>
                      <a:pt x="270" y="438"/>
                      <a:pt x="310" y="447"/>
                      <a:pt x="350" y="444"/>
                    </a:cubicBezTo>
                    <a:moveTo>
                      <a:pt x="338" y="450"/>
                    </a:moveTo>
                    <a:cubicBezTo>
                      <a:pt x="330" y="453"/>
                      <a:pt x="323" y="457"/>
                      <a:pt x="315" y="459"/>
                    </a:cubicBezTo>
                    <a:cubicBezTo>
                      <a:pt x="303" y="464"/>
                      <a:pt x="291" y="468"/>
                      <a:pt x="278" y="472"/>
                    </a:cubicBezTo>
                    <a:cubicBezTo>
                      <a:pt x="265" y="468"/>
                      <a:pt x="252" y="462"/>
                      <a:pt x="241" y="455"/>
                    </a:cubicBezTo>
                    <a:cubicBezTo>
                      <a:pt x="223" y="443"/>
                      <a:pt x="209" y="427"/>
                      <a:pt x="199" y="408"/>
                    </a:cubicBezTo>
                    <a:cubicBezTo>
                      <a:pt x="235" y="432"/>
                      <a:pt x="276" y="446"/>
                      <a:pt x="320" y="449"/>
                    </a:cubicBezTo>
                    <a:cubicBezTo>
                      <a:pt x="326" y="450"/>
                      <a:pt x="332" y="450"/>
                      <a:pt x="338" y="450"/>
                    </a:cubicBezTo>
                    <a:moveTo>
                      <a:pt x="272" y="473"/>
                    </a:moveTo>
                    <a:cubicBezTo>
                      <a:pt x="265" y="475"/>
                      <a:pt x="257" y="476"/>
                      <a:pt x="250" y="477"/>
                    </a:cubicBezTo>
                    <a:cubicBezTo>
                      <a:pt x="246" y="476"/>
                      <a:pt x="242" y="474"/>
                      <a:pt x="238" y="471"/>
                    </a:cubicBezTo>
                    <a:cubicBezTo>
                      <a:pt x="206" y="454"/>
                      <a:pt x="184" y="423"/>
                      <a:pt x="174" y="389"/>
                    </a:cubicBezTo>
                    <a:cubicBezTo>
                      <a:pt x="179" y="393"/>
                      <a:pt x="184" y="397"/>
                      <a:pt x="189" y="401"/>
                    </a:cubicBezTo>
                    <a:cubicBezTo>
                      <a:pt x="191" y="403"/>
                      <a:pt x="193" y="404"/>
                      <a:pt x="194" y="405"/>
                    </a:cubicBezTo>
                    <a:cubicBezTo>
                      <a:pt x="201" y="419"/>
                      <a:pt x="209" y="431"/>
                      <a:pt x="220" y="442"/>
                    </a:cubicBezTo>
                    <a:cubicBezTo>
                      <a:pt x="235" y="457"/>
                      <a:pt x="253" y="467"/>
                      <a:pt x="272" y="473"/>
                    </a:cubicBezTo>
                    <a:moveTo>
                      <a:pt x="238" y="479"/>
                    </a:moveTo>
                    <a:cubicBezTo>
                      <a:pt x="199" y="484"/>
                      <a:pt x="159" y="481"/>
                      <a:pt x="124" y="468"/>
                    </a:cubicBezTo>
                    <a:cubicBezTo>
                      <a:pt x="115" y="464"/>
                      <a:pt x="107" y="460"/>
                      <a:pt x="100" y="455"/>
                    </a:cubicBezTo>
                    <a:cubicBezTo>
                      <a:pt x="106" y="423"/>
                      <a:pt x="117" y="390"/>
                      <a:pt x="131" y="361"/>
                    </a:cubicBezTo>
                    <a:cubicBezTo>
                      <a:pt x="133" y="356"/>
                      <a:pt x="135" y="352"/>
                      <a:pt x="138" y="348"/>
                    </a:cubicBezTo>
                    <a:cubicBezTo>
                      <a:pt x="146" y="360"/>
                      <a:pt x="155" y="371"/>
                      <a:pt x="166" y="381"/>
                    </a:cubicBezTo>
                    <a:cubicBezTo>
                      <a:pt x="169" y="395"/>
                      <a:pt x="173" y="408"/>
                      <a:pt x="180" y="421"/>
                    </a:cubicBezTo>
                    <a:cubicBezTo>
                      <a:pt x="193" y="446"/>
                      <a:pt x="214" y="466"/>
                      <a:pt x="238" y="479"/>
                    </a:cubicBezTo>
                    <a:moveTo>
                      <a:pt x="242" y="481"/>
                    </a:moveTo>
                    <a:cubicBezTo>
                      <a:pt x="243" y="481"/>
                      <a:pt x="244" y="482"/>
                      <a:pt x="245" y="482"/>
                    </a:cubicBezTo>
                    <a:cubicBezTo>
                      <a:pt x="209" y="488"/>
                      <a:pt x="173" y="486"/>
                      <a:pt x="139" y="477"/>
                    </a:cubicBezTo>
                    <a:cubicBezTo>
                      <a:pt x="124" y="473"/>
                      <a:pt x="111" y="467"/>
                      <a:pt x="99" y="459"/>
                    </a:cubicBezTo>
                    <a:cubicBezTo>
                      <a:pt x="99" y="459"/>
                      <a:pt x="99" y="458"/>
                      <a:pt x="99" y="458"/>
                    </a:cubicBezTo>
                    <a:cubicBezTo>
                      <a:pt x="105" y="462"/>
                      <a:pt x="112" y="465"/>
                      <a:pt x="119" y="468"/>
                    </a:cubicBezTo>
                    <a:cubicBezTo>
                      <a:pt x="157" y="483"/>
                      <a:pt x="199" y="486"/>
                      <a:pt x="242" y="481"/>
                    </a:cubicBezTo>
                    <a:moveTo>
                      <a:pt x="98" y="458"/>
                    </a:moveTo>
                    <a:cubicBezTo>
                      <a:pt x="96" y="457"/>
                      <a:pt x="94" y="456"/>
                      <a:pt x="92" y="454"/>
                    </a:cubicBezTo>
                    <a:cubicBezTo>
                      <a:pt x="92" y="454"/>
                      <a:pt x="92" y="453"/>
                      <a:pt x="92" y="453"/>
                    </a:cubicBezTo>
                    <a:cubicBezTo>
                      <a:pt x="94" y="454"/>
                      <a:pt x="96" y="456"/>
                      <a:pt x="98" y="457"/>
                    </a:cubicBezTo>
                    <a:lnTo>
                      <a:pt x="98" y="458"/>
                    </a:lnTo>
                    <a:close/>
                    <a:moveTo>
                      <a:pt x="93" y="450"/>
                    </a:moveTo>
                    <a:cubicBezTo>
                      <a:pt x="93" y="446"/>
                      <a:pt x="94" y="442"/>
                      <a:pt x="95" y="438"/>
                    </a:cubicBezTo>
                    <a:cubicBezTo>
                      <a:pt x="103" y="404"/>
                      <a:pt x="116" y="371"/>
                      <a:pt x="133" y="341"/>
                    </a:cubicBezTo>
                    <a:cubicBezTo>
                      <a:pt x="134" y="343"/>
                      <a:pt x="136" y="345"/>
                      <a:pt x="137" y="347"/>
                    </a:cubicBezTo>
                    <a:cubicBezTo>
                      <a:pt x="136" y="350"/>
                      <a:pt x="135" y="352"/>
                      <a:pt x="134" y="354"/>
                    </a:cubicBezTo>
                    <a:cubicBezTo>
                      <a:pt x="117" y="386"/>
                      <a:pt x="105" y="420"/>
                      <a:pt x="99" y="455"/>
                    </a:cubicBezTo>
                    <a:cubicBezTo>
                      <a:pt x="97" y="453"/>
                      <a:pt x="95" y="452"/>
                      <a:pt x="93" y="450"/>
                    </a:cubicBezTo>
                    <a:moveTo>
                      <a:pt x="139" y="330"/>
                    </a:moveTo>
                    <a:cubicBezTo>
                      <a:pt x="140" y="328"/>
                      <a:pt x="141" y="327"/>
                      <a:pt x="142" y="326"/>
                    </a:cubicBezTo>
                    <a:cubicBezTo>
                      <a:pt x="142" y="326"/>
                      <a:pt x="142" y="327"/>
                      <a:pt x="142" y="327"/>
                    </a:cubicBezTo>
                    <a:cubicBezTo>
                      <a:pt x="143" y="329"/>
                      <a:pt x="144" y="331"/>
                      <a:pt x="145" y="333"/>
                    </a:cubicBezTo>
                    <a:cubicBezTo>
                      <a:pt x="145" y="334"/>
                      <a:pt x="144" y="335"/>
                      <a:pt x="144" y="336"/>
                    </a:cubicBezTo>
                    <a:cubicBezTo>
                      <a:pt x="142" y="334"/>
                      <a:pt x="141" y="332"/>
                      <a:pt x="139" y="330"/>
                    </a:cubicBezTo>
                    <a:moveTo>
                      <a:pt x="145" y="321"/>
                    </a:moveTo>
                    <a:cubicBezTo>
                      <a:pt x="145" y="321"/>
                      <a:pt x="145" y="320"/>
                      <a:pt x="146" y="319"/>
                    </a:cubicBezTo>
                    <a:cubicBezTo>
                      <a:pt x="147" y="322"/>
                      <a:pt x="148" y="324"/>
                      <a:pt x="150" y="326"/>
                    </a:cubicBezTo>
                    <a:cubicBezTo>
                      <a:pt x="149" y="326"/>
                      <a:pt x="149" y="327"/>
                      <a:pt x="148" y="328"/>
                    </a:cubicBezTo>
                    <a:cubicBezTo>
                      <a:pt x="147" y="326"/>
                      <a:pt x="146" y="324"/>
                      <a:pt x="145" y="321"/>
                    </a:cubicBezTo>
                    <a:moveTo>
                      <a:pt x="150" y="312"/>
                    </a:moveTo>
                    <a:cubicBezTo>
                      <a:pt x="151" y="311"/>
                      <a:pt x="152" y="310"/>
                      <a:pt x="153" y="309"/>
                    </a:cubicBezTo>
                    <a:cubicBezTo>
                      <a:pt x="154" y="311"/>
                      <a:pt x="155" y="313"/>
                      <a:pt x="156" y="315"/>
                    </a:cubicBezTo>
                    <a:cubicBezTo>
                      <a:pt x="156" y="316"/>
                      <a:pt x="155" y="317"/>
                      <a:pt x="154" y="319"/>
                    </a:cubicBezTo>
                    <a:cubicBezTo>
                      <a:pt x="153" y="317"/>
                      <a:pt x="152" y="314"/>
                      <a:pt x="150" y="312"/>
                    </a:cubicBezTo>
                    <a:moveTo>
                      <a:pt x="147" y="306"/>
                    </a:moveTo>
                    <a:cubicBezTo>
                      <a:pt x="146" y="304"/>
                      <a:pt x="146" y="303"/>
                      <a:pt x="145" y="301"/>
                    </a:cubicBezTo>
                    <a:cubicBezTo>
                      <a:pt x="146" y="300"/>
                      <a:pt x="146" y="299"/>
                      <a:pt x="147" y="297"/>
                    </a:cubicBezTo>
                    <a:cubicBezTo>
                      <a:pt x="148" y="299"/>
                      <a:pt x="149" y="301"/>
                      <a:pt x="150" y="302"/>
                    </a:cubicBezTo>
                    <a:cubicBezTo>
                      <a:pt x="149" y="304"/>
                      <a:pt x="148" y="305"/>
                      <a:pt x="147" y="306"/>
                    </a:cubicBezTo>
                    <a:moveTo>
                      <a:pt x="148" y="296"/>
                    </a:moveTo>
                    <a:cubicBezTo>
                      <a:pt x="149" y="295"/>
                      <a:pt x="149" y="295"/>
                      <a:pt x="150" y="294"/>
                    </a:cubicBezTo>
                    <a:cubicBezTo>
                      <a:pt x="150" y="296"/>
                      <a:pt x="151" y="297"/>
                      <a:pt x="152" y="299"/>
                    </a:cubicBezTo>
                    <a:cubicBezTo>
                      <a:pt x="152" y="300"/>
                      <a:pt x="151" y="300"/>
                      <a:pt x="151" y="301"/>
                    </a:cubicBezTo>
                    <a:cubicBezTo>
                      <a:pt x="150" y="299"/>
                      <a:pt x="149" y="297"/>
                      <a:pt x="148" y="296"/>
                    </a:cubicBezTo>
                    <a:moveTo>
                      <a:pt x="145" y="288"/>
                    </a:moveTo>
                    <a:cubicBezTo>
                      <a:pt x="136" y="265"/>
                      <a:pt x="131" y="241"/>
                      <a:pt x="131" y="217"/>
                    </a:cubicBezTo>
                    <a:cubicBezTo>
                      <a:pt x="131" y="184"/>
                      <a:pt x="142" y="153"/>
                      <a:pt x="163" y="130"/>
                    </a:cubicBezTo>
                    <a:cubicBezTo>
                      <a:pt x="171" y="121"/>
                      <a:pt x="179" y="114"/>
                      <a:pt x="189" y="107"/>
                    </a:cubicBezTo>
                    <a:cubicBezTo>
                      <a:pt x="192" y="106"/>
                      <a:pt x="195" y="105"/>
                      <a:pt x="197" y="104"/>
                    </a:cubicBezTo>
                    <a:cubicBezTo>
                      <a:pt x="173" y="118"/>
                      <a:pt x="153" y="140"/>
                      <a:pt x="143" y="166"/>
                    </a:cubicBezTo>
                    <a:cubicBezTo>
                      <a:pt x="128" y="203"/>
                      <a:pt x="131" y="247"/>
                      <a:pt x="146" y="286"/>
                    </a:cubicBezTo>
                    <a:cubicBezTo>
                      <a:pt x="146" y="287"/>
                      <a:pt x="145" y="287"/>
                      <a:pt x="145" y="288"/>
                    </a:cubicBezTo>
                    <a:moveTo>
                      <a:pt x="193" y="105"/>
                    </a:moveTo>
                    <a:cubicBezTo>
                      <a:pt x="200" y="100"/>
                      <a:pt x="209" y="96"/>
                      <a:pt x="217" y="93"/>
                    </a:cubicBezTo>
                    <a:cubicBezTo>
                      <a:pt x="222" y="92"/>
                      <a:pt x="226" y="91"/>
                      <a:pt x="231" y="90"/>
                    </a:cubicBezTo>
                    <a:cubicBezTo>
                      <a:pt x="221" y="93"/>
                      <a:pt x="211" y="97"/>
                      <a:pt x="202" y="102"/>
                    </a:cubicBezTo>
                    <a:cubicBezTo>
                      <a:pt x="199" y="103"/>
                      <a:pt x="196" y="104"/>
                      <a:pt x="193" y="105"/>
                    </a:cubicBezTo>
                    <a:moveTo>
                      <a:pt x="460" y="319"/>
                    </a:moveTo>
                    <a:cubicBezTo>
                      <a:pt x="460" y="319"/>
                      <a:pt x="460" y="320"/>
                      <a:pt x="460" y="320"/>
                    </a:cubicBezTo>
                    <a:cubicBezTo>
                      <a:pt x="460" y="320"/>
                      <a:pt x="460" y="320"/>
                      <a:pt x="460" y="320"/>
                    </a:cubicBezTo>
                    <a:cubicBezTo>
                      <a:pt x="460" y="319"/>
                      <a:pt x="460" y="319"/>
                      <a:pt x="460" y="319"/>
                    </a:cubicBezTo>
                    <a:moveTo>
                      <a:pt x="460" y="323"/>
                    </a:moveTo>
                    <a:cubicBezTo>
                      <a:pt x="459" y="334"/>
                      <a:pt x="456" y="345"/>
                      <a:pt x="452" y="355"/>
                    </a:cubicBezTo>
                    <a:cubicBezTo>
                      <a:pt x="444" y="379"/>
                      <a:pt x="426" y="399"/>
                      <a:pt x="404" y="412"/>
                    </a:cubicBezTo>
                    <a:cubicBezTo>
                      <a:pt x="406" y="411"/>
                      <a:pt x="407" y="410"/>
                      <a:pt x="408" y="409"/>
                    </a:cubicBezTo>
                    <a:cubicBezTo>
                      <a:pt x="420" y="401"/>
                      <a:pt x="431" y="391"/>
                      <a:pt x="440" y="379"/>
                    </a:cubicBezTo>
                    <a:cubicBezTo>
                      <a:pt x="451" y="362"/>
                      <a:pt x="457" y="342"/>
                      <a:pt x="460" y="322"/>
                    </a:cubicBezTo>
                    <a:cubicBezTo>
                      <a:pt x="460" y="322"/>
                      <a:pt x="460" y="323"/>
                      <a:pt x="460" y="323"/>
                    </a:cubicBezTo>
                    <a:moveTo>
                      <a:pt x="389" y="429"/>
                    </a:moveTo>
                    <a:cubicBezTo>
                      <a:pt x="389" y="430"/>
                      <a:pt x="389" y="430"/>
                      <a:pt x="389" y="431"/>
                    </a:cubicBezTo>
                    <a:cubicBezTo>
                      <a:pt x="388" y="431"/>
                      <a:pt x="388" y="431"/>
                      <a:pt x="387" y="431"/>
                    </a:cubicBezTo>
                    <a:cubicBezTo>
                      <a:pt x="388" y="431"/>
                      <a:pt x="388" y="430"/>
                      <a:pt x="388" y="430"/>
                    </a:cubicBezTo>
                    <a:cubicBezTo>
                      <a:pt x="388" y="429"/>
                      <a:pt x="389" y="429"/>
                      <a:pt x="389" y="429"/>
                    </a:cubicBezTo>
                    <a:moveTo>
                      <a:pt x="379" y="434"/>
                    </a:moveTo>
                    <a:cubicBezTo>
                      <a:pt x="378" y="434"/>
                      <a:pt x="378" y="434"/>
                      <a:pt x="377" y="434"/>
                    </a:cubicBezTo>
                    <a:cubicBezTo>
                      <a:pt x="378" y="434"/>
                      <a:pt x="378" y="433"/>
                      <a:pt x="378" y="433"/>
                    </a:cubicBezTo>
                    <a:cubicBezTo>
                      <a:pt x="378" y="432"/>
                      <a:pt x="379" y="432"/>
                      <a:pt x="379" y="432"/>
                    </a:cubicBezTo>
                    <a:cubicBezTo>
                      <a:pt x="379" y="433"/>
                      <a:pt x="379" y="433"/>
                      <a:pt x="379" y="434"/>
                    </a:cubicBezTo>
                    <a:moveTo>
                      <a:pt x="371" y="440"/>
                    </a:moveTo>
                    <a:cubicBezTo>
                      <a:pt x="371" y="442"/>
                      <a:pt x="370" y="443"/>
                      <a:pt x="370" y="444"/>
                    </a:cubicBezTo>
                    <a:cubicBezTo>
                      <a:pt x="365" y="445"/>
                      <a:pt x="360" y="446"/>
                      <a:pt x="355" y="447"/>
                    </a:cubicBezTo>
                    <a:cubicBezTo>
                      <a:pt x="358" y="445"/>
                      <a:pt x="361" y="444"/>
                      <a:pt x="363" y="442"/>
                    </a:cubicBezTo>
                    <a:cubicBezTo>
                      <a:pt x="366" y="442"/>
                      <a:pt x="369" y="441"/>
                      <a:pt x="371" y="440"/>
                    </a:cubicBezTo>
                    <a:moveTo>
                      <a:pt x="353" y="447"/>
                    </a:moveTo>
                    <a:cubicBezTo>
                      <a:pt x="351" y="447"/>
                      <a:pt x="348" y="447"/>
                      <a:pt x="346" y="448"/>
                    </a:cubicBezTo>
                    <a:cubicBezTo>
                      <a:pt x="348" y="446"/>
                      <a:pt x="351" y="445"/>
                      <a:pt x="354" y="443"/>
                    </a:cubicBezTo>
                    <a:cubicBezTo>
                      <a:pt x="356" y="443"/>
                      <a:pt x="359" y="443"/>
                      <a:pt x="362" y="442"/>
                    </a:cubicBezTo>
                    <a:cubicBezTo>
                      <a:pt x="359" y="444"/>
                      <a:pt x="356" y="445"/>
                      <a:pt x="353" y="447"/>
                    </a:cubicBezTo>
                    <a:moveTo>
                      <a:pt x="349" y="449"/>
                    </a:moveTo>
                    <a:cubicBezTo>
                      <a:pt x="329" y="459"/>
                      <a:pt x="308" y="468"/>
                      <a:pt x="286" y="474"/>
                    </a:cubicBezTo>
                    <a:cubicBezTo>
                      <a:pt x="285" y="473"/>
                      <a:pt x="283" y="473"/>
                      <a:pt x="282" y="473"/>
                    </a:cubicBezTo>
                    <a:cubicBezTo>
                      <a:pt x="303" y="467"/>
                      <a:pt x="323" y="459"/>
                      <a:pt x="342" y="450"/>
                    </a:cubicBezTo>
                    <a:cubicBezTo>
                      <a:pt x="344" y="449"/>
                      <a:pt x="347" y="449"/>
                      <a:pt x="349" y="449"/>
                    </a:cubicBezTo>
                    <a:moveTo>
                      <a:pt x="281" y="475"/>
                    </a:moveTo>
                    <a:cubicBezTo>
                      <a:pt x="273" y="477"/>
                      <a:pt x="265" y="479"/>
                      <a:pt x="257" y="481"/>
                    </a:cubicBezTo>
                    <a:cubicBezTo>
                      <a:pt x="256" y="480"/>
                      <a:pt x="254" y="480"/>
                      <a:pt x="253" y="479"/>
                    </a:cubicBezTo>
                    <a:cubicBezTo>
                      <a:pt x="261" y="478"/>
                      <a:pt x="269" y="476"/>
                      <a:pt x="276" y="474"/>
                    </a:cubicBezTo>
                    <a:cubicBezTo>
                      <a:pt x="278" y="475"/>
                      <a:pt x="279" y="475"/>
                      <a:pt x="281" y="475"/>
                    </a:cubicBezTo>
                    <a:moveTo>
                      <a:pt x="257" y="488"/>
                    </a:moveTo>
                    <a:cubicBezTo>
                      <a:pt x="254" y="488"/>
                      <a:pt x="250" y="489"/>
                      <a:pt x="247" y="489"/>
                    </a:cubicBezTo>
                    <a:cubicBezTo>
                      <a:pt x="201" y="496"/>
                      <a:pt x="152" y="493"/>
                      <a:pt x="111" y="474"/>
                    </a:cubicBezTo>
                    <a:cubicBezTo>
                      <a:pt x="106" y="472"/>
                      <a:pt x="102" y="470"/>
                      <a:pt x="98" y="467"/>
                    </a:cubicBezTo>
                    <a:cubicBezTo>
                      <a:pt x="98" y="465"/>
                      <a:pt x="98" y="463"/>
                      <a:pt x="99" y="460"/>
                    </a:cubicBezTo>
                    <a:cubicBezTo>
                      <a:pt x="139" y="486"/>
                      <a:pt x="193" y="490"/>
                      <a:pt x="242" y="484"/>
                    </a:cubicBezTo>
                    <a:cubicBezTo>
                      <a:pt x="244" y="484"/>
                      <a:pt x="245" y="483"/>
                      <a:pt x="247" y="483"/>
                    </a:cubicBezTo>
                    <a:cubicBezTo>
                      <a:pt x="250" y="485"/>
                      <a:pt x="254" y="486"/>
                      <a:pt x="257" y="488"/>
                    </a:cubicBezTo>
                    <a:moveTo>
                      <a:pt x="97" y="467"/>
                    </a:moveTo>
                    <a:cubicBezTo>
                      <a:pt x="95" y="465"/>
                      <a:pt x="92" y="464"/>
                      <a:pt x="90" y="463"/>
                    </a:cubicBezTo>
                    <a:cubicBezTo>
                      <a:pt x="91" y="460"/>
                      <a:pt x="91" y="458"/>
                      <a:pt x="92" y="455"/>
                    </a:cubicBezTo>
                    <a:cubicBezTo>
                      <a:pt x="94" y="457"/>
                      <a:pt x="96" y="458"/>
                      <a:pt x="98" y="460"/>
                    </a:cubicBezTo>
                    <a:cubicBezTo>
                      <a:pt x="97" y="462"/>
                      <a:pt x="97" y="464"/>
                      <a:pt x="97" y="467"/>
                    </a:cubicBezTo>
                    <a:moveTo>
                      <a:pt x="85" y="459"/>
                    </a:moveTo>
                    <a:cubicBezTo>
                      <a:pt x="83" y="457"/>
                      <a:pt x="82" y="456"/>
                      <a:pt x="80" y="455"/>
                    </a:cubicBezTo>
                    <a:cubicBezTo>
                      <a:pt x="81" y="452"/>
                      <a:pt x="81" y="450"/>
                      <a:pt x="82" y="447"/>
                    </a:cubicBezTo>
                    <a:cubicBezTo>
                      <a:pt x="83" y="449"/>
                      <a:pt x="85" y="450"/>
                      <a:pt x="86" y="451"/>
                    </a:cubicBezTo>
                    <a:cubicBezTo>
                      <a:pt x="86" y="454"/>
                      <a:pt x="85" y="456"/>
                      <a:pt x="85" y="459"/>
                    </a:cubicBezTo>
                    <a:moveTo>
                      <a:pt x="82" y="446"/>
                    </a:moveTo>
                    <a:cubicBezTo>
                      <a:pt x="82" y="445"/>
                      <a:pt x="82" y="445"/>
                      <a:pt x="82" y="444"/>
                    </a:cubicBezTo>
                    <a:cubicBezTo>
                      <a:pt x="84" y="446"/>
                      <a:pt x="85" y="447"/>
                      <a:pt x="87" y="448"/>
                    </a:cubicBezTo>
                    <a:cubicBezTo>
                      <a:pt x="87" y="449"/>
                      <a:pt x="87" y="449"/>
                      <a:pt x="86" y="450"/>
                    </a:cubicBezTo>
                    <a:cubicBezTo>
                      <a:pt x="85" y="448"/>
                      <a:pt x="83" y="447"/>
                      <a:pt x="82" y="446"/>
                    </a:cubicBezTo>
                    <a:moveTo>
                      <a:pt x="83" y="442"/>
                    </a:moveTo>
                    <a:cubicBezTo>
                      <a:pt x="84" y="435"/>
                      <a:pt x="86" y="428"/>
                      <a:pt x="88" y="421"/>
                    </a:cubicBezTo>
                    <a:cubicBezTo>
                      <a:pt x="96" y="390"/>
                      <a:pt x="109" y="359"/>
                      <a:pt x="126" y="330"/>
                    </a:cubicBezTo>
                    <a:cubicBezTo>
                      <a:pt x="127" y="332"/>
                      <a:pt x="128" y="333"/>
                      <a:pt x="129" y="335"/>
                    </a:cubicBezTo>
                    <a:cubicBezTo>
                      <a:pt x="118" y="354"/>
                      <a:pt x="108" y="375"/>
                      <a:pt x="101" y="396"/>
                    </a:cubicBezTo>
                    <a:cubicBezTo>
                      <a:pt x="95" y="412"/>
                      <a:pt x="91" y="429"/>
                      <a:pt x="87" y="446"/>
                    </a:cubicBezTo>
                    <a:cubicBezTo>
                      <a:pt x="86" y="445"/>
                      <a:pt x="84" y="443"/>
                      <a:pt x="83" y="442"/>
                    </a:cubicBezTo>
                    <a:moveTo>
                      <a:pt x="127" y="328"/>
                    </a:moveTo>
                    <a:cubicBezTo>
                      <a:pt x="128" y="327"/>
                      <a:pt x="129" y="325"/>
                      <a:pt x="130" y="324"/>
                    </a:cubicBezTo>
                    <a:cubicBezTo>
                      <a:pt x="131" y="325"/>
                      <a:pt x="132" y="327"/>
                      <a:pt x="133" y="328"/>
                    </a:cubicBezTo>
                    <a:cubicBezTo>
                      <a:pt x="132" y="330"/>
                      <a:pt x="131" y="332"/>
                      <a:pt x="130" y="333"/>
                    </a:cubicBezTo>
                    <a:cubicBezTo>
                      <a:pt x="129" y="332"/>
                      <a:pt x="128" y="330"/>
                      <a:pt x="127" y="328"/>
                    </a:cubicBezTo>
                    <a:moveTo>
                      <a:pt x="133" y="318"/>
                    </a:moveTo>
                    <a:cubicBezTo>
                      <a:pt x="134" y="317"/>
                      <a:pt x="135" y="316"/>
                      <a:pt x="135" y="315"/>
                    </a:cubicBezTo>
                    <a:cubicBezTo>
                      <a:pt x="136" y="317"/>
                      <a:pt x="137" y="318"/>
                      <a:pt x="138" y="320"/>
                    </a:cubicBezTo>
                    <a:cubicBezTo>
                      <a:pt x="137" y="321"/>
                      <a:pt x="137" y="322"/>
                      <a:pt x="136" y="323"/>
                    </a:cubicBezTo>
                    <a:cubicBezTo>
                      <a:pt x="135" y="322"/>
                      <a:pt x="134" y="320"/>
                      <a:pt x="133" y="318"/>
                    </a:cubicBezTo>
                    <a:moveTo>
                      <a:pt x="138" y="310"/>
                    </a:moveTo>
                    <a:cubicBezTo>
                      <a:pt x="139" y="310"/>
                      <a:pt x="139" y="309"/>
                      <a:pt x="140" y="308"/>
                    </a:cubicBezTo>
                    <a:cubicBezTo>
                      <a:pt x="141" y="310"/>
                      <a:pt x="142" y="311"/>
                      <a:pt x="142" y="313"/>
                    </a:cubicBezTo>
                    <a:cubicBezTo>
                      <a:pt x="142" y="314"/>
                      <a:pt x="141" y="314"/>
                      <a:pt x="141" y="315"/>
                    </a:cubicBezTo>
                    <a:cubicBezTo>
                      <a:pt x="140" y="314"/>
                      <a:pt x="139" y="312"/>
                      <a:pt x="138" y="310"/>
                    </a:cubicBezTo>
                    <a:moveTo>
                      <a:pt x="167" y="118"/>
                    </a:moveTo>
                    <a:cubicBezTo>
                      <a:pt x="169" y="117"/>
                      <a:pt x="170" y="116"/>
                      <a:pt x="172" y="115"/>
                    </a:cubicBezTo>
                    <a:cubicBezTo>
                      <a:pt x="175" y="114"/>
                      <a:pt x="179" y="112"/>
                      <a:pt x="182" y="110"/>
                    </a:cubicBezTo>
                    <a:cubicBezTo>
                      <a:pt x="176" y="115"/>
                      <a:pt x="170" y="120"/>
                      <a:pt x="165" y="125"/>
                    </a:cubicBezTo>
                    <a:cubicBezTo>
                      <a:pt x="143" y="147"/>
                      <a:pt x="132" y="177"/>
                      <a:pt x="130" y="209"/>
                    </a:cubicBezTo>
                    <a:cubicBezTo>
                      <a:pt x="128" y="236"/>
                      <a:pt x="133" y="264"/>
                      <a:pt x="144" y="289"/>
                    </a:cubicBezTo>
                    <a:cubicBezTo>
                      <a:pt x="143" y="291"/>
                      <a:pt x="142" y="292"/>
                      <a:pt x="141" y="293"/>
                    </a:cubicBezTo>
                    <a:cubicBezTo>
                      <a:pt x="126" y="256"/>
                      <a:pt x="121" y="215"/>
                      <a:pt x="131" y="177"/>
                    </a:cubicBezTo>
                    <a:cubicBezTo>
                      <a:pt x="137" y="154"/>
                      <a:pt x="150" y="134"/>
                      <a:pt x="167" y="118"/>
                    </a:cubicBezTo>
                    <a:moveTo>
                      <a:pt x="170" y="115"/>
                    </a:moveTo>
                    <a:cubicBezTo>
                      <a:pt x="176" y="110"/>
                      <a:pt x="182" y="105"/>
                      <a:pt x="189" y="101"/>
                    </a:cubicBezTo>
                    <a:cubicBezTo>
                      <a:pt x="195" y="99"/>
                      <a:pt x="201" y="97"/>
                      <a:pt x="208" y="95"/>
                    </a:cubicBezTo>
                    <a:cubicBezTo>
                      <a:pt x="200" y="99"/>
                      <a:pt x="192" y="103"/>
                      <a:pt x="185" y="108"/>
                    </a:cubicBezTo>
                    <a:cubicBezTo>
                      <a:pt x="184" y="109"/>
                      <a:pt x="182" y="109"/>
                      <a:pt x="181" y="110"/>
                    </a:cubicBezTo>
                    <a:cubicBezTo>
                      <a:pt x="177" y="112"/>
                      <a:pt x="173" y="114"/>
                      <a:pt x="170" y="115"/>
                    </a:cubicBezTo>
                    <a:moveTo>
                      <a:pt x="368" y="447"/>
                    </a:moveTo>
                    <a:cubicBezTo>
                      <a:pt x="347" y="459"/>
                      <a:pt x="324" y="469"/>
                      <a:pt x="301" y="477"/>
                    </a:cubicBezTo>
                    <a:cubicBezTo>
                      <a:pt x="297" y="476"/>
                      <a:pt x="293" y="475"/>
                      <a:pt x="288" y="474"/>
                    </a:cubicBezTo>
                    <a:cubicBezTo>
                      <a:pt x="310" y="468"/>
                      <a:pt x="331" y="460"/>
                      <a:pt x="351" y="449"/>
                    </a:cubicBezTo>
                    <a:cubicBezTo>
                      <a:pt x="357" y="448"/>
                      <a:pt x="362" y="448"/>
                      <a:pt x="368" y="447"/>
                    </a:cubicBezTo>
                    <a:moveTo>
                      <a:pt x="310" y="481"/>
                    </a:moveTo>
                    <a:cubicBezTo>
                      <a:pt x="314" y="481"/>
                      <a:pt x="318" y="481"/>
                      <a:pt x="322" y="481"/>
                    </a:cubicBezTo>
                    <a:cubicBezTo>
                      <a:pt x="313" y="485"/>
                      <a:pt x="304" y="488"/>
                      <a:pt x="295" y="491"/>
                    </a:cubicBezTo>
                    <a:cubicBezTo>
                      <a:pt x="291" y="490"/>
                      <a:pt x="287" y="490"/>
                      <a:pt x="283" y="489"/>
                    </a:cubicBezTo>
                    <a:cubicBezTo>
                      <a:pt x="292" y="486"/>
                      <a:pt x="301" y="484"/>
                      <a:pt x="310" y="481"/>
                    </a:cubicBezTo>
                    <a:moveTo>
                      <a:pt x="281" y="495"/>
                    </a:moveTo>
                    <a:cubicBezTo>
                      <a:pt x="259" y="500"/>
                      <a:pt x="237" y="503"/>
                      <a:pt x="214" y="504"/>
                    </a:cubicBezTo>
                    <a:cubicBezTo>
                      <a:pt x="174" y="506"/>
                      <a:pt x="131" y="500"/>
                      <a:pt x="96" y="480"/>
                    </a:cubicBezTo>
                    <a:cubicBezTo>
                      <a:pt x="96" y="478"/>
                      <a:pt x="97" y="476"/>
                      <a:pt x="97" y="474"/>
                    </a:cubicBezTo>
                    <a:cubicBezTo>
                      <a:pt x="101" y="477"/>
                      <a:pt x="106" y="479"/>
                      <a:pt x="112" y="482"/>
                    </a:cubicBezTo>
                    <a:cubicBezTo>
                      <a:pt x="162" y="502"/>
                      <a:pt x="217" y="503"/>
                      <a:pt x="270" y="492"/>
                    </a:cubicBezTo>
                    <a:cubicBezTo>
                      <a:pt x="271" y="492"/>
                      <a:pt x="272" y="492"/>
                      <a:pt x="272" y="493"/>
                    </a:cubicBezTo>
                    <a:cubicBezTo>
                      <a:pt x="275" y="493"/>
                      <a:pt x="278" y="494"/>
                      <a:pt x="281" y="495"/>
                    </a:cubicBezTo>
                    <a:moveTo>
                      <a:pt x="95" y="479"/>
                    </a:moveTo>
                    <a:cubicBezTo>
                      <a:pt x="93" y="478"/>
                      <a:pt x="91" y="477"/>
                      <a:pt x="88" y="476"/>
                    </a:cubicBezTo>
                    <a:cubicBezTo>
                      <a:pt x="89" y="473"/>
                      <a:pt x="89" y="471"/>
                      <a:pt x="89" y="469"/>
                    </a:cubicBezTo>
                    <a:cubicBezTo>
                      <a:pt x="91" y="471"/>
                      <a:pt x="94" y="472"/>
                      <a:pt x="96" y="473"/>
                    </a:cubicBezTo>
                    <a:cubicBezTo>
                      <a:pt x="96" y="475"/>
                      <a:pt x="95" y="477"/>
                      <a:pt x="95" y="479"/>
                    </a:cubicBezTo>
                    <a:moveTo>
                      <a:pt x="83" y="472"/>
                    </a:moveTo>
                    <a:cubicBezTo>
                      <a:pt x="81" y="471"/>
                      <a:pt x="80" y="469"/>
                      <a:pt x="78" y="468"/>
                    </a:cubicBezTo>
                    <a:cubicBezTo>
                      <a:pt x="78" y="466"/>
                      <a:pt x="79" y="464"/>
                      <a:pt x="79" y="461"/>
                    </a:cubicBezTo>
                    <a:cubicBezTo>
                      <a:pt x="81" y="463"/>
                      <a:pt x="82" y="464"/>
                      <a:pt x="84" y="465"/>
                    </a:cubicBezTo>
                    <a:cubicBezTo>
                      <a:pt x="83" y="467"/>
                      <a:pt x="83" y="469"/>
                      <a:pt x="83" y="472"/>
                    </a:cubicBezTo>
                    <a:moveTo>
                      <a:pt x="72" y="459"/>
                    </a:moveTo>
                    <a:cubicBezTo>
                      <a:pt x="71" y="456"/>
                      <a:pt x="70" y="454"/>
                      <a:pt x="69" y="452"/>
                    </a:cubicBezTo>
                    <a:cubicBezTo>
                      <a:pt x="70" y="453"/>
                      <a:pt x="71" y="454"/>
                      <a:pt x="73" y="456"/>
                    </a:cubicBezTo>
                    <a:cubicBezTo>
                      <a:pt x="73" y="457"/>
                      <a:pt x="73" y="458"/>
                      <a:pt x="72" y="459"/>
                    </a:cubicBezTo>
                    <a:moveTo>
                      <a:pt x="48" y="383"/>
                    </a:moveTo>
                    <a:cubicBezTo>
                      <a:pt x="47" y="379"/>
                      <a:pt x="47" y="374"/>
                      <a:pt x="46" y="370"/>
                    </a:cubicBezTo>
                    <a:cubicBezTo>
                      <a:pt x="50" y="396"/>
                      <a:pt x="60" y="419"/>
                      <a:pt x="76" y="438"/>
                    </a:cubicBezTo>
                    <a:cubicBezTo>
                      <a:pt x="76" y="438"/>
                      <a:pt x="76" y="439"/>
                      <a:pt x="76" y="439"/>
                    </a:cubicBezTo>
                    <a:cubicBezTo>
                      <a:pt x="70" y="433"/>
                      <a:pt x="65" y="426"/>
                      <a:pt x="61" y="418"/>
                    </a:cubicBezTo>
                    <a:cubicBezTo>
                      <a:pt x="55" y="407"/>
                      <a:pt x="51" y="396"/>
                      <a:pt x="48" y="383"/>
                    </a:cubicBezTo>
                    <a:moveTo>
                      <a:pt x="48" y="317"/>
                    </a:moveTo>
                    <a:cubicBezTo>
                      <a:pt x="55" y="266"/>
                      <a:pt x="76" y="216"/>
                      <a:pt x="107" y="174"/>
                    </a:cubicBezTo>
                    <a:cubicBezTo>
                      <a:pt x="102" y="195"/>
                      <a:pt x="101" y="216"/>
                      <a:pt x="103" y="235"/>
                    </a:cubicBezTo>
                    <a:cubicBezTo>
                      <a:pt x="105" y="263"/>
                      <a:pt x="113" y="291"/>
                      <a:pt x="126" y="316"/>
                    </a:cubicBezTo>
                    <a:cubicBezTo>
                      <a:pt x="125" y="318"/>
                      <a:pt x="124" y="319"/>
                      <a:pt x="123" y="321"/>
                    </a:cubicBezTo>
                    <a:cubicBezTo>
                      <a:pt x="117" y="309"/>
                      <a:pt x="112" y="297"/>
                      <a:pt x="108" y="285"/>
                    </a:cubicBezTo>
                    <a:cubicBezTo>
                      <a:pt x="102" y="268"/>
                      <a:pt x="100" y="256"/>
                      <a:pt x="100" y="256"/>
                    </a:cubicBezTo>
                    <a:cubicBezTo>
                      <a:pt x="100" y="258"/>
                      <a:pt x="102" y="274"/>
                      <a:pt x="108" y="290"/>
                    </a:cubicBezTo>
                    <a:cubicBezTo>
                      <a:pt x="112" y="301"/>
                      <a:pt x="117" y="312"/>
                      <a:pt x="122" y="322"/>
                    </a:cubicBezTo>
                    <a:cubicBezTo>
                      <a:pt x="101" y="357"/>
                      <a:pt x="85" y="395"/>
                      <a:pt x="77" y="435"/>
                    </a:cubicBezTo>
                    <a:cubicBezTo>
                      <a:pt x="70" y="428"/>
                      <a:pt x="64" y="419"/>
                      <a:pt x="59" y="409"/>
                    </a:cubicBezTo>
                    <a:cubicBezTo>
                      <a:pt x="47" y="382"/>
                      <a:pt x="44" y="349"/>
                      <a:pt x="48" y="317"/>
                    </a:cubicBezTo>
                    <a:moveTo>
                      <a:pt x="118" y="160"/>
                    </a:moveTo>
                    <a:cubicBezTo>
                      <a:pt x="119" y="158"/>
                      <a:pt x="121" y="157"/>
                      <a:pt x="122" y="155"/>
                    </a:cubicBezTo>
                    <a:cubicBezTo>
                      <a:pt x="102" y="204"/>
                      <a:pt x="109" y="260"/>
                      <a:pt x="131" y="307"/>
                    </a:cubicBezTo>
                    <a:cubicBezTo>
                      <a:pt x="131" y="308"/>
                      <a:pt x="130" y="310"/>
                      <a:pt x="129" y="311"/>
                    </a:cubicBezTo>
                    <a:cubicBezTo>
                      <a:pt x="116" y="282"/>
                      <a:pt x="108" y="250"/>
                      <a:pt x="108" y="218"/>
                    </a:cubicBezTo>
                    <a:cubicBezTo>
                      <a:pt x="107" y="199"/>
                      <a:pt x="111" y="178"/>
                      <a:pt x="118" y="160"/>
                    </a:cubicBezTo>
                    <a:moveTo>
                      <a:pt x="120" y="154"/>
                    </a:moveTo>
                    <a:cubicBezTo>
                      <a:pt x="120" y="154"/>
                      <a:pt x="121" y="154"/>
                      <a:pt x="121" y="153"/>
                    </a:cubicBezTo>
                    <a:cubicBezTo>
                      <a:pt x="121" y="153"/>
                      <a:pt x="122" y="152"/>
                      <a:pt x="122" y="152"/>
                    </a:cubicBezTo>
                    <a:cubicBezTo>
                      <a:pt x="121" y="153"/>
                      <a:pt x="121" y="153"/>
                      <a:pt x="120" y="154"/>
                    </a:cubicBezTo>
                    <a:moveTo>
                      <a:pt x="146" y="131"/>
                    </a:moveTo>
                    <a:cubicBezTo>
                      <a:pt x="146" y="130"/>
                      <a:pt x="146" y="130"/>
                      <a:pt x="147" y="130"/>
                    </a:cubicBezTo>
                    <a:cubicBezTo>
                      <a:pt x="147" y="130"/>
                      <a:pt x="146" y="130"/>
                      <a:pt x="146" y="130"/>
                    </a:cubicBezTo>
                    <a:cubicBezTo>
                      <a:pt x="146" y="130"/>
                      <a:pt x="146" y="130"/>
                      <a:pt x="146" y="131"/>
                    </a:cubicBezTo>
                    <a:moveTo>
                      <a:pt x="313" y="493"/>
                    </a:moveTo>
                    <a:cubicBezTo>
                      <a:pt x="310" y="493"/>
                      <a:pt x="308" y="493"/>
                      <a:pt x="306" y="492"/>
                    </a:cubicBezTo>
                    <a:cubicBezTo>
                      <a:pt x="316" y="489"/>
                      <a:pt x="325" y="486"/>
                      <a:pt x="334" y="482"/>
                    </a:cubicBezTo>
                    <a:cubicBezTo>
                      <a:pt x="337" y="482"/>
                      <a:pt x="339" y="482"/>
                      <a:pt x="341" y="482"/>
                    </a:cubicBezTo>
                    <a:cubicBezTo>
                      <a:pt x="332" y="486"/>
                      <a:pt x="322" y="490"/>
                      <a:pt x="313" y="493"/>
                    </a:cubicBezTo>
                    <a:moveTo>
                      <a:pt x="298" y="498"/>
                    </a:moveTo>
                    <a:cubicBezTo>
                      <a:pt x="272" y="505"/>
                      <a:pt x="246" y="510"/>
                      <a:pt x="220" y="511"/>
                    </a:cubicBezTo>
                    <a:cubicBezTo>
                      <a:pt x="178" y="513"/>
                      <a:pt x="133" y="509"/>
                      <a:pt x="95" y="488"/>
                    </a:cubicBezTo>
                    <a:cubicBezTo>
                      <a:pt x="95" y="487"/>
                      <a:pt x="95" y="486"/>
                      <a:pt x="95" y="485"/>
                    </a:cubicBezTo>
                    <a:cubicBezTo>
                      <a:pt x="101" y="488"/>
                      <a:pt x="107" y="491"/>
                      <a:pt x="113" y="493"/>
                    </a:cubicBezTo>
                    <a:cubicBezTo>
                      <a:pt x="142" y="505"/>
                      <a:pt x="174" y="509"/>
                      <a:pt x="205" y="509"/>
                    </a:cubicBezTo>
                    <a:cubicBezTo>
                      <a:pt x="234" y="509"/>
                      <a:pt x="263" y="505"/>
                      <a:pt x="292" y="497"/>
                    </a:cubicBezTo>
                    <a:cubicBezTo>
                      <a:pt x="294" y="497"/>
                      <a:pt x="296" y="497"/>
                      <a:pt x="298" y="498"/>
                    </a:cubicBezTo>
                    <a:moveTo>
                      <a:pt x="82" y="477"/>
                    </a:moveTo>
                    <a:cubicBezTo>
                      <a:pt x="82" y="477"/>
                      <a:pt x="82" y="478"/>
                      <a:pt x="82" y="479"/>
                    </a:cubicBezTo>
                    <a:cubicBezTo>
                      <a:pt x="81" y="477"/>
                      <a:pt x="80" y="476"/>
                      <a:pt x="79" y="475"/>
                    </a:cubicBezTo>
                    <a:cubicBezTo>
                      <a:pt x="80" y="476"/>
                      <a:pt x="81" y="476"/>
                      <a:pt x="82" y="477"/>
                    </a:cubicBezTo>
                    <a:moveTo>
                      <a:pt x="72" y="462"/>
                    </a:moveTo>
                    <a:cubicBezTo>
                      <a:pt x="69" y="457"/>
                      <a:pt x="66" y="451"/>
                      <a:pt x="63" y="445"/>
                    </a:cubicBezTo>
                    <a:cubicBezTo>
                      <a:pt x="64" y="446"/>
                      <a:pt x="65" y="448"/>
                      <a:pt x="67" y="449"/>
                    </a:cubicBezTo>
                    <a:cubicBezTo>
                      <a:pt x="68" y="453"/>
                      <a:pt x="70" y="456"/>
                      <a:pt x="72" y="460"/>
                    </a:cubicBezTo>
                    <a:cubicBezTo>
                      <a:pt x="72" y="461"/>
                      <a:pt x="72" y="462"/>
                      <a:pt x="72" y="462"/>
                    </a:cubicBezTo>
                    <a:moveTo>
                      <a:pt x="114" y="153"/>
                    </a:moveTo>
                    <a:cubicBezTo>
                      <a:pt x="112" y="156"/>
                      <a:pt x="111" y="160"/>
                      <a:pt x="110" y="164"/>
                    </a:cubicBezTo>
                    <a:cubicBezTo>
                      <a:pt x="91" y="185"/>
                      <a:pt x="76" y="210"/>
                      <a:pt x="66" y="236"/>
                    </a:cubicBezTo>
                    <a:cubicBezTo>
                      <a:pt x="63" y="242"/>
                      <a:pt x="60" y="250"/>
                      <a:pt x="59" y="254"/>
                    </a:cubicBezTo>
                    <a:cubicBezTo>
                      <a:pt x="59" y="257"/>
                      <a:pt x="60" y="253"/>
                      <a:pt x="62" y="247"/>
                    </a:cubicBezTo>
                    <a:cubicBezTo>
                      <a:pt x="73" y="218"/>
                      <a:pt x="89" y="190"/>
                      <a:pt x="109" y="166"/>
                    </a:cubicBezTo>
                    <a:cubicBezTo>
                      <a:pt x="109" y="167"/>
                      <a:pt x="108" y="168"/>
                      <a:pt x="108" y="169"/>
                    </a:cubicBezTo>
                    <a:cubicBezTo>
                      <a:pt x="97" y="184"/>
                      <a:pt x="87" y="200"/>
                      <a:pt x="79" y="216"/>
                    </a:cubicBezTo>
                    <a:cubicBezTo>
                      <a:pt x="60" y="252"/>
                      <a:pt x="47" y="292"/>
                      <a:pt x="45" y="331"/>
                    </a:cubicBezTo>
                    <a:cubicBezTo>
                      <a:pt x="45" y="329"/>
                      <a:pt x="45" y="328"/>
                      <a:pt x="45" y="327"/>
                    </a:cubicBezTo>
                    <a:cubicBezTo>
                      <a:pt x="45" y="324"/>
                      <a:pt x="44" y="328"/>
                      <a:pt x="44" y="335"/>
                    </a:cubicBezTo>
                    <a:cubicBezTo>
                      <a:pt x="44" y="345"/>
                      <a:pt x="44" y="355"/>
                      <a:pt x="45" y="366"/>
                    </a:cubicBezTo>
                    <a:cubicBezTo>
                      <a:pt x="43" y="350"/>
                      <a:pt x="43" y="333"/>
                      <a:pt x="46" y="317"/>
                    </a:cubicBezTo>
                    <a:cubicBezTo>
                      <a:pt x="47" y="309"/>
                      <a:pt x="48" y="302"/>
                      <a:pt x="48" y="301"/>
                    </a:cubicBezTo>
                    <a:cubicBezTo>
                      <a:pt x="47" y="301"/>
                      <a:pt x="46" y="307"/>
                      <a:pt x="45" y="316"/>
                    </a:cubicBezTo>
                    <a:cubicBezTo>
                      <a:pt x="41" y="339"/>
                      <a:pt x="42" y="364"/>
                      <a:pt x="47" y="386"/>
                    </a:cubicBezTo>
                    <a:cubicBezTo>
                      <a:pt x="50" y="402"/>
                      <a:pt x="54" y="417"/>
                      <a:pt x="60" y="433"/>
                    </a:cubicBezTo>
                    <a:cubicBezTo>
                      <a:pt x="58" y="431"/>
                      <a:pt x="57" y="430"/>
                      <a:pt x="56" y="428"/>
                    </a:cubicBezTo>
                    <a:cubicBezTo>
                      <a:pt x="23" y="334"/>
                      <a:pt x="48" y="223"/>
                      <a:pt x="114" y="153"/>
                    </a:cubicBezTo>
                    <a:moveTo>
                      <a:pt x="150" y="121"/>
                    </a:moveTo>
                    <a:cubicBezTo>
                      <a:pt x="153" y="119"/>
                      <a:pt x="156" y="118"/>
                      <a:pt x="159" y="116"/>
                    </a:cubicBezTo>
                    <a:cubicBezTo>
                      <a:pt x="157" y="117"/>
                      <a:pt x="156" y="119"/>
                      <a:pt x="155" y="120"/>
                    </a:cubicBezTo>
                    <a:cubicBezTo>
                      <a:pt x="151" y="123"/>
                      <a:pt x="147" y="127"/>
                      <a:pt x="143" y="130"/>
                    </a:cubicBezTo>
                    <a:cubicBezTo>
                      <a:pt x="145" y="128"/>
                      <a:pt x="147" y="126"/>
                      <a:pt x="148" y="123"/>
                    </a:cubicBezTo>
                    <a:cubicBezTo>
                      <a:pt x="149" y="123"/>
                      <a:pt x="150" y="122"/>
                      <a:pt x="150" y="121"/>
                    </a:cubicBezTo>
                    <a:moveTo>
                      <a:pt x="470" y="334"/>
                    </a:moveTo>
                    <a:cubicBezTo>
                      <a:pt x="469" y="337"/>
                      <a:pt x="469" y="340"/>
                      <a:pt x="468" y="344"/>
                    </a:cubicBezTo>
                    <a:cubicBezTo>
                      <a:pt x="468" y="343"/>
                      <a:pt x="468" y="342"/>
                      <a:pt x="467" y="342"/>
                    </a:cubicBezTo>
                    <a:cubicBezTo>
                      <a:pt x="467" y="342"/>
                      <a:pt x="468" y="342"/>
                      <a:pt x="468" y="341"/>
                    </a:cubicBezTo>
                    <a:cubicBezTo>
                      <a:pt x="468" y="339"/>
                      <a:pt x="469" y="336"/>
                      <a:pt x="470" y="334"/>
                    </a:cubicBezTo>
                    <a:moveTo>
                      <a:pt x="410" y="430"/>
                    </a:moveTo>
                    <a:cubicBezTo>
                      <a:pt x="406" y="432"/>
                      <a:pt x="402" y="434"/>
                      <a:pt x="398" y="436"/>
                    </a:cubicBezTo>
                    <a:cubicBezTo>
                      <a:pt x="398" y="435"/>
                      <a:pt x="399" y="434"/>
                      <a:pt x="399" y="433"/>
                    </a:cubicBezTo>
                    <a:cubicBezTo>
                      <a:pt x="400" y="432"/>
                      <a:pt x="401" y="431"/>
                      <a:pt x="403" y="430"/>
                    </a:cubicBezTo>
                    <a:cubicBezTo>
                      <a:pt x="409" y="427"/>
                      <a:pt x="416" y="424"/>
                      <a:pt x="422" y="420"/>
                    </a:cubicBezTo>
                    <a:cubicBezTo>
                      <a:pt x="418" y="423"/>
                      <a:pt x="414" y="427"/>
                      <a:pt x="410" y="430"/>
                    </a:cubicBezTo>
                    <a:moveTo>
                      <a:pt x="404" y="435"/>
                    </a:moveTo>
                    <a:cubicBezTo>
                      <a:pt x="402" y="437"/>
                      <a:pt x="399" y="439"/>
                      <a:pt x="396" y="441"/>
                    </a:cubicBezTo>
                    <a:cubicBezTo>
                      <a:pt x="397" y="440"/>
                      <a:pt x="397" y="439"/>
                      <a:pt x="397" y="438"/>
                    </a:cubicBezTo>
                    <a:cubicBezTo>
                      <a:pt x="400" y="437"/>
                      <a:pt x="402" y="436"/>
                      <a:pt x="404" y="435"/>
                    </a:cubicBezTo>
                    <a:moveTo>
                      <a:pt x="381" y="452"/>
                    </a:moveTo>
                    <a:cubicBezTo>
                      <a:pt x="380" y="452"/>
                      <a:pt x="380" y="453"/>
                      <a:pt x="379" y="453"/>
                    </a:cubicBezTo>
                    <a:cubicBezTo>
                      <a:pt x="380" y="450"/>
                      <a:pt x="381" y="448"/>
                      <a:pt x="382" y="445"/>
                    </a:cubicBezTo>
                    <a:cubicBezTo>
                      <a:pt x="383" y="445"/>
                      <a:pt x="384" y="444"/>
                      <a:pt x="385" y="444"/>
                    </a:cubicBezTo>
                    <a:cubicBezTo>
                      <a:pt x="384" y="445"/>
                      <a:pt x="384" y="446"/>
                      <a:pt x="383" y="447"/>
                    </a:cubicBezTo>
                    <a:cubicBezTo>
                      <a:pt x="383" y="448"/>
                      <a:pt x="382" y="450"/>
                      <a:pt x="381" y="452"/>
                    </a:cubicBezTo>
                    <a:moveTo>
                      <a:pt x="367" y="460"/>
                    </a:moveTo>
                    <a:cubicBezTo>
                      <a:pt x="367" y="460"/>
                      <a:pt x="366" y="461"/>
                      <a:pt x="365" y="461"/>
                    </a:cubicBezTo>
                    <a:cubicBezTo>
                      <a:pt x="366" y="459"/>
                      <a:pt x="368" y="456"/>
                      <a:pt x="369" y="453"/>
                    </a:cubicBezTo>
                    <a:cubicBezTo>
                      <a:pt x="370" y="453"/>
                      <a:pt x="371" y="452"/>
                      <a:pt x="372" y="452"/>
                    </a:cubicBezTo>
                    <a:cubicBezTo>
                      <a:pt x="370" y="455"/>
                      <a:pt x="369" y="457"/>
                      <a:pt x="367" y="460"/>
                    </a:cubicBezTo>
                    <a:moveTo>
                      <a:pt x="363" y="468"/>
                    </a:moveTo>
                    <a:cubicBezTo>
                      <a:pt x="362" y="470"/>
                      <a:pt x="361" y="471"/>
                      <a:pt x="360" y="473"/>
                    </a:cubicBezTo>
                    <a:cubicBezTo>
                      <a:pt x="358" y="473"/>
                      <a:pt x="357" y="474"/>
                      <a:pt x="356" y="474"/>
                    </a:cubicBezTo>
                    <a:cubicBezTo>
                      <a:pt x="358" y="473"/>
                      <a:pt x="359" y="471"/>
                      <a:pt x="360" y="470"/>
                    </a:cubicBezTo>
                    <a:cubicBezTo>
                      <a:pt x="361" y="469"/>
                      <a:pt x="362" y="469"/>
                      <a:pt x="363" y="468"/>
                    </a:cubicBezTo>
                    <a:moveTo>
                      <a:pt x="342" y="487"/>
                    </a:moveTo>
                    <a:cubicBezTo>
                      <a:pt x="341" y="488"/>
                      <a:pt x="341" y="489"/>
                      <a:pt x="340" y="489"/>
                    </a:cubicBezTo>
                    <a:cubicBezTo>
                      <a:pt x="339" y="490"/>
                      <a:pt x="338" y="490"/>
                      <a:pt x="336" y="491"/>
                    </a:cubicBezTo>
                    <a:cubicBezTo>
                      <a:pt x="337" y="490"/>
                      <a:pt x="337" y="490"/>
                      <a:pt x="338" y="489"/>
                    </a:cubicBezTo>
                    <a:cubicBezTo>
                      <a:pt x="339" y="489"/>
                      <a:pt x="341" y="488"/>
                      <a:pt x="342" y="487"/>
                    </a:cubicBezTo>
                    <a:moveTo>
                      <a:pt x="326" y="500"/>
                    </a:moveTo>
                    <a:cubicBezTo>
                      <a:pt x="277" y="546"/>
                      <a:pt x="197" y="560"/>
                      <a:pt x="138" y="527"/>
                    </a:cubicBezTo>
                    <a:cubicBezTo>
                      <a:pt x="124" y="519"/>
                      <a:pt x="112" y="510"/>
                      <a:pt x="102" y="499"/>
                    </a:cubicBezTo>
                    <a:cubicBezTo>
                      <a:pt x="165" y="527"/>
                      <a:pt x="235" y="521"/>
                      <a:pt x="297" y="504"/>
                    </a:cubicBezTo>
                    <a:cubicBezTo>
                      <a:pt x="302" y="502"/>
                      <a:pt x="307" y="501"/>
                      <a:pt x="311" y="499"/>
                    </a:cubicBezTo>
                    <a:cubicBezTo>
                      <a:pt x="316" y="500"/>
                      <a:pt x="321" y="500"/>
                      <a:pt x="326" y="500"/>
                    </a:cubicBezTo>
                    <a:moveTo>
                      <a:pt x="44" y="278"/>
                    </a:moveTo>
                    <a:cubicBezTo>
                      <a:pt x="55" y="226"/>
                      <a:pt x="81" y="176"/>
                      <a:pt x="119" y="140"/>
                    </a:cubicBezTo>
                    <a:cubicBezTo>
                      <a:pt x="119" y="140"/>
                      <a:pt x="119" y="141"/>
                      <a:pt x="119" y="141"/>
                    </a:cubicBezTo>
                    <a:cubicBezTo>
                      <a:pt x="109" y="150"/>
                      <a:pt x="101" y="160"/>
                      <a:pt x="93" y="171"/>
                    </a:cubicBezTo>
                    <a:cubicBezTo>
                      <a:pt x="46" y="234"/>
                      <a:pt x="27" y="319"/>
                      <a:pt x="44" y="397"/>
                    </a:cubicBezTo>
                    <a:cubicBezTo>
                      <a:pt x="45" y="403"/>
                      <a:pt x="46" y="409"/>
                      <a:pt x="48" y="415"/>
                    </a:cubicBezTo>
                    <a:cubicBezTo>
                      <a:pt x="48" y="414"/>
                      <a:pt x="47" y="413"/>
                      <a:pt x="47" y="412"/>
                    </a:cubicBezTo>
                    <a:cubicBezTo>
                      <a:pt x="35" y="369"/>
                      <a:pt x="35" y="323"/>
                      <a:pt x="44" y="278"/>
                    </a:cubicBezTo>
                    <a:moveTo>
                      <a:pt x="142" y="121"/>
                    </a:moveTo>
                    <a:cubicBezTo>
                      <a:pt x="141" y="122"/>
                      <a:pt x="141" y="122"/>
                      <a:pt x="140" y="123"/>
                    </a:cubicBezTo>
                    <a:cubicBezTo>
                      <a:pt x="139" y="124"/>
                      <a:pt x="137" y="126"/>
                      <a:pt x="135" y="127"/>
                    </a:cubicBezTo>
                    <a:cubicBezTo>
                      <a:pt x="136" y="126"/>
                      <a:pt x="136" y="126"/>
                      <a:pt x="137" y="125"/>
                    </a:cubicBezTo>
                    <a:cubicBezTo>
                      <a:pt x="138" y="124"/>
                      <a:pt x="140" y="122"/>
                      <a:pt x="142" y="121"/>
                    </a:cubicBezTo>
                    <a:moveTo>
                      <a:pt x="164" y="107"/>
                    </a:moveTo>
                    <a:cubicBezTo>
                      <a:pt x="168" y="105"/>
                      <a:pt x="172" y="103"/>
                      <a:pt x="175" y="101"/>
                    </a:cubicBezTo>
                    <a:cubicBezTo>
                      <a:pt x="174" y="102"/>
                      <a:pt x="173" y="103"/>
                      <a:pt x="172" y="104"/>
                    </a:cubicBezTo>
                    <a:cubicBezTo>
                      <a:pt x="169" y="106"/>
                      <a:pt x="165" y="107"/>
                      <a:pt x="162" y="109"/>
                    </a:cubicBezTo>
                    <a:cubicBezTo>
                      <a:pt x="163" y="109"/>
                      <a:pt x="164" y="108"/>
                      <a:pt x="164" y="107"/>
                    </a:cubicBezTo>
                    <a:moveTo>
                      <a:pt x="410" y="130"/>
                    </a:moveTo>
                    <a:cubicBezTo>
                      <a:pt x="412" y="133"/>
                      <a:pt x="414" y="135"/>
                      <a:pt x="416" y="138"/>
                    </a:cubicBezTo>
                    <a:cubicBezTo>
                      <a:pt x="415" y="137"/>
                      <a:pt x="414" y="136"/>
                      <a:pt x="413" y="135"/>
                    </a:cubicBezTo>
                    <a:cubicBezTo>
                      <a:pt x="405" y="127"/>
                      <a:pt x="396" y="119"/>
                      <a:pt x="386" y="112"/>
                    </a:cubicBezTo>
                    <a:cubicBezTo>
                      <a:pt x="384" y="110"/>
                      <a:pt x="382" y="108"/>
                      <a:pt x="380" y="107"/>
                    </a:cubicBezTo>
                    <a:cubicBezTo>
                      <a:pt x="390" y="114"/>
                      <a:pt x="400" y="122"/>
                      <a:pt x="410" y="130"/>
                    </a:cubicBezTo>
                    <a:moveTo>
                      <a:pt x="474" y="350"/>
                    </a:moveTo>
                    <a:cubicBezTo>
                      <a:pt x="474" y="352"/>
                      <a:pt x="473" y="355"/>
                      <a:pt x="472" y="358"/>
                    </a:cubicBezTo>
                    <a:cubicBezTo>
                      <a:pt x="472" y="357"/>
                      <a:pt x="472" y="357"/>
                      <a:pt x="472" y="357"/>
                    </a:cubicBezTo>
                    <a:cubicBezTo>
                      <a:pt x="473" y="354"/>
                      <a:pt x="473" y="352"/>
                      <a:pt x="474" y="350"/>
                    </a:cubicBezTo>
                    <a:moveTo>
                      <a:pt x="439" y="412"/>
                    </a:moveTo>
                    <a:cubicBezTo>
                      <a:pt x="425" y="428"/>
                      <a:pt x="409" y="442"/>
                      <a:pt x="392" y="454"/>
                    </a:cubicBezTo>
                    <a:cubicBezTo>
                      <a:pt x="392" y="453"/>
                      <a:pt x="392" y="452"/>
                      <a:pt x="392" y="452"/>
                    </a:cubicBezTo>
                    <a:cubicBezTo>
                      <a:pt x="393" y="451"/>
                      <a:pt x="393" y="450"/>
                      <a:pt x="393" y="449"/>
                    </a:cubicBezTo>
                    <a:cubicBezTo>
                      <a:pt x="404" y="442"/>
                      <a:pt x="415" y="433"/>
                      <a:pt x="424" y="424"/>
                    </a:cubicBezTo>
                    <a:cubicBezTo>
                      <a:pt x="429" y="420"/>
                      <a:pt x="434" y="417"/>
                      <a:pt x="439" y="412"/>
                    </a:cubicBezTo>
                    <a:moveTo>
                      <a:pt x="374" y="465"/>
                    </a:moveTo>
                    <a:cubicBezTo>
                      <a:pt x="374" y="465"/>
                      <a:pt x="373" y="465"/>
                      <a:pt x="373" y="465"/>
                    </a:cubicBezTo>
                    <a:cubicBezTo>
                      <a:pt x="373" y="466"/>
                      <a:pt x="372" y="466"/>
                      <a:pt x="372" y="466"/>
                    </a:cubicBezTo>
                    <a:cubicBezTo>
                      <a:pt x="373" y="464"/>
                      <a:pt x="374" y="463"/>
                      <a:pt x="375" y="461"/>
                    </a:cubicBezTo>
                    <a:cubicBezTo>
                      <a:pt x="375" y="461"/>
                      <a:pt x="376" y="460"/>
                      <a:pt x="377" y="460"/>
                    </a:cubicBezTo>
                    <a:cubicBezTo>
                      <a:pt x="376" y="461"/>
                      <a:pt x="375" y="463"/>
                      <a:pt x="374" y="465"/>
                    </a:cubicBezTo>
                    <a:moveTo>
                      <a:pt x="368" y="474"/>
                    </a:moveTo>
                    <a:cubicBezTo>
                      <a:pt x="368" y="475"/>
                      <a:pt x="368" y="475"/>
                      <a:pt x="368" y="475"/>
                    </a:cubicBezTo>
                    <a:cubicBezTo>
                      <a:pt x="367" y="476"/>
                      <a:pt x="366" y="476"/>
                      <a:pt x="365" y="477"/>
                    </a:cubicBezTo>
                    <a:cubicBezTo>
                      <a:pt x="365" y="476"/>
                      <a:pt x="366" y="476"/>
                      <a:pt x="366" y="476"/>
                    </a:cubicBezTo>
                    <a:cubicBezTo>
                      <a:pt x="367" y="475"/>
                      <a:pt x="367" y="475"/>
                      <a:pt x="368" y="474"/>
                    </a:cubicBezTo>
                    <a:moveTo>
                      <a:pt x="351" y="484"/>
                    </a:moveTo>
                    <a:cubicBezTo>
                      <a:pt x="350" y="485"/>
                      <a:pt x="349" y="485"/>
                      <a:pt x="348" y="486"/>
                    </a:cubicBezTo>
                    <a:cubicBezTo>
                      <a:pt x="348" y="485"/>
                      <a:pt x="349" y="485"/>
                      <a:pt x="349" y="484"/>
                    </a:cubicBezTo>
                    <a:cubicBezTo>
                      <a:pt x="350" y="484"/>
                      <a:pt x="351" y="483"/>
                      <a:pt x="352" y="483"/>
                    </a:cubicBezTo>
                    <a:cubicBezTo>
                      <a:pt x="351" y="483"/>
                      <a:pt x="351" y="484"/>
                      <a:pt x="351" y="484"/>
                    </a:cubicBezTo>
                    <a:moveTo>
                      <a:pt x="347" y="489"/>
                    </a:moveTo>
                    <a:cubicBezTo>
                      <a:pt x="346" y="490"/>
                      <a:pt x="344" y="492"/>
                      <a:pt x="343" y="493"/>
                    </a:cubicBezTo>
                    <a:cubicBezTo>
                      <a:pt x="342" y="493"/>
                      <a:pt x="342" y="493"/>
                      <a:pt x="341" y="493"/>
                    </a:cubicBezTo>
                    <a:cubicBezTo>
                      <a:pt x="342" y="492"/>
                      <a:pt x="343" y="491"/>
                      <a:pt x="344" y="490"/>
                    </a:cubicBezTo>
                    <a:cubicBezTo>
                      <a:pt x="345" y="490"/>
                      <a:pt x="346" y="489"/>
                      <a:pt x="347" y="489"/>
                    </a:cubicBezTo>
                    <a:moveTo>
                      <a:pt x="336" y="494"/>
                    </a:moveTo>
                    <a:cubicBezTo>
                      <a:pt x="336" y="494"/>
                      <a:pt x="335" y="494"/>
                      <a:pt x="335" y="494"/>
                    </a:cubicBezTo>
                    <a:cubicBezTo>
                      <a:pt x="336" y="493"/>
                      <a:pt x="336" y="493"/>
                      <a:pt x="337" y="493"/>
                    </a:cubicBezTo>
                    <a:cubicBezTo>
                      <a:pt x="337" y="493"/>
                      <a:pt x="337" y="493"/>
                      <a:pt x="336" y="494"/>
                    </a:cubicBezTo>
                    <a:moveTo>
                      <a:pt x="330" y="500"/>
                    </a:moveTo>
                    <a:cubicBezTo>
                      <a:pt x="309" y="520"/>
                      <a:pt x="283" y="534"/>
                      <a:pt x="255" y="541"/>
                    </a:cubicBezTo>
                    <a:cubicBezTo>
                      <a:pt x="217" y="552"/>
                      <a:pt x="175" y="548"/>
                      <a:pt x="140" y="531"/>
                    </a:cubicBezTo>
                    <a:cubicBezTo>
                      <a:pt x="124" y="522"/>
                      <a:pt x="109" y="511"/>
                      <a:pt x="96" y="497"/>
                    </a:cubicBezTo>
                    <a:cubicBezTo>
                      <a:pt x="97" y="497"/>
                      <a:pt x="98" y="498"/>
                      <a:pt x="100" y="498"/>
                    </a:cubicBezTo>
                    <a:cubicBezTo>
                      <a:pt x="110" y="509"/>
                      <a:pt x="121" y="518"/>
                      <a:pt x="134" y="526"/>
                    </a:cubicBezTo>
                    <a:cubicBezTo>
                      <a:pt x="194" y="562"/>
                      <a:pt x="277" y="547"/>
                      <a:pt x="327" y="500"/>
                    </a:cubicBezTo>
                    <a:cubicBezTo>
                      <a:pt x="328" y="500"/>
                      <a:pt x="329" y="500"/>
                      <a:pt x="330" y="500"/>
                    </a:cubicBezTo>
                    <a:moveTo>
                      <a:pt x="71" y="469"/>
                    </a:moveTo>
                    <a:cubicBezTo>
                      <a:pt x="70" y="469"/>
                      <a:pt x="70" y="468"/>
                      <a:pt x="69" y="467"/>
                    </a:cubicBezTo>
                    <a:cubicBezTo>
                      <a:pt x="70" y="467"/>
                      <a:pt x="70" y="468"/>
                      <a:pt x="71" y="468"/>
                    </a:cubicBezTo>
                    <a:cubicBezTo>
                      <a:pt x="71" y="469"/>
                      <a:pt x="71" y="469"/>
                      <a:pt x="71" y="469"/>
                    </a:cubicBezTo>
                    <a:moveTo>
                      <a:pt x="44" y="429"/>
                    </a:moveTo>
                    <a:cubicBezTo>
                      <a:pt x="43" y="428"/>
                      <a:pt x="42" y="426"/>
                      <a:pt x="42" y="424"/>
                    </a:cubicBezTo>
                    <a:cubicBezTo>
                      <a:pt x="24" y="369"/>
                      <a:pt x="26" y="309"/>
                      <a:pt x="43" y="254"/>
                    </a:cubicBezTo>
                    <a:cubicBezTo>
                      <a:pt x="26" y="311"/>
                      <a:pt x="25" y="373"/>
                      <a:pt x="44" y="429"/>
                    </a:cubicBezTo>
                    <a:moveTo>
                      <a:pt x="242" y="62"/>
                    </a:moveTo>
                    <a:cubicBezTo>
                      <a:pt x="243" y="62"/>
                      <a:pt x="245" y="62"/>
                      <a:pt x="246" y="62"/>
                    </a:cubicBezTo>
                    <a:cubicBezTo>
                      <a:pt x="234" y="64"/>
                      <a:pt x="222" y="67"/>
                      <a:pt x="211" y="71"/>
                    </a:cubicBezTo>
                    <a:cubicBezTo>
                      <a:pt x="209" y="71"/>
                      <a:pt x="207" y="72"/>
                      <a:pt x="206" y="72"/>
                    </a:cubicBezTo>
                    <a:cubicBezTo>
                      <a:pt x="217" y="67"/>
                      <a:pt x="230" y="64"/>
                      <a:pt x="242" y="62"/>
                    </a:cubicBezTo>
                    <a:moveTo>
                      <a:pt x="423" y="143"/>
                    </a:moveTo>
                    <a:cubicBezTo>
                      <a:pt x="435" y="156"/>
                      <a:pt x="446" y="170"/>
                      <a:pt x="455" y="184"/>
                    </a:cubicBezTo>
                    <a:cubicBezTo>
                      <a:pt x="486" y="231"/>
                      <a:pt x="497" y="292"/>
                      <a:pt x="479" y="345"/>
                    </a:cubicBezTo>
                    <a:cubicBezTo>
                      <a:pt x="477" y="350"/>
                      <a:pt x="475" y="355"/>
                      <a:pt x="473" y="360"/>
                    </a:cubicBezTo>
                    <a:cubicBezTo>
                      <a:pt x="476" y="351"/>
                      <a:pt x="479" y="341"/>
                      <a:pt x="480" y="332"/>
                    </a:cubicBezTo>
                    <a:cubicBezTo>
                      <a:pt x="482" y="323"/>
                      <a:pt x="484" y="314"/>
                      <a:pt x="485" y="305"/>
                    </a:cubicBezTo>
                    <a:cubicBezTo>
                      <a:pt x="490" y="248"/>
                      <a:pt x="466" y="193"/>
                      <a:pt x="429" y="151"/>
                    </a:cubicBezTo>
                    <a:cubicBezTo>
                      <a:pt x="427" y="149"/>
                      <a:pt x="425" y="146"/>
                      <a:pt x="423" y="143"/>
                    </a:cubicBezTo>
                    <a:moveTo>
                      <a:pt x="464" y="389"/>
                    </a:moveTo>
                    <a:cubicBezTo>
                      <a:pt x="444" y="420"/>
                      <a:pt x="417" y="445"/>
                      <a:pt x="386" y="464"/>
                    </a:cubicBezTo>
                    <a:cubicBezTo>
                      <a:pt x="387" y="464"/>
                      <a:pt x="387" y="464"/>
                      <a:pt x="387" y="463"/>
                    </a:cubicBezTo>
                    <a:cubicBezTo>
                      <a:pt x="414" y="446"/>
                      <a:pt x="438" y="425"/>
                      <a:pt x="457" y="398"/>
                    </a:cubicBezTo>
                    <a:cubicBezTo>
                      <a:pt x="460" y="395"/>
                      <a:pt x="462" y="392"/>
                      <a:pt x="464" y="389"/>
                    </a:cubicBezTo>
                    <a:moveTo>
                      <a:pt x="364" y="481"/>
                    </a:moveTo>
                    <a:cubicBezTo>
                      <a:pt x="361" y="485"/>
                      <a:pt x="358" y="489"/>
                      <a:pt x="355" y="492"/>
                    </a:cubicBezTo>
                    <a:cubicBezTo>
                      <a:pt x="354" y="493"/>
                      <a:pt x="354" y="493"/>
                      <a:pt x="353" y="493"/>
                    </a:cubicBezTo>
                    <a:cubicBezTo>
                      <a:pt x="356" y="489"/>
                      <a:pt x="359" y="486"/>
                      <a:pt x="361" y="482"/>
                    </a:cubicBezTo>
                    <a:cubicBezTo>
                      <a:pt x="362" y="482"/>
                      <a:pt x="363" y="481"/>
                      <a:pt x="364" y="481"/>
                    </a:cubicBezTo>
                    <a:moveTo>
                      <a:pt x="349" y="499"/>
                    </a:moveTo>
                    <a:cubicBezTo>
                      <a:pt x="345" y="504"/>
                      <a:pt x="340" y="508"/>
                      <a:pt x="336" y="513"/>
                    </a:cubicBezTo>
                    <a:cubicBezTo>
                      <a:pt x="295" y="549"/>
                      <a:pt x="238" y="567"/>
                      <a:pt x="185" y="558"/>
                    </a:cubicBezTo>
                    <a:cubicBezTo>
                      <a:pt x="150" y="553"/>
                      <a:pt x="118" y="537"/>
                      <a:pt x="94" y="513"/>
                    </a:cubicBezTo>
                    <a:cubicBezTo>
                      <a:pt x="94" y="512"/>
                      <a:pt x="94" y="512"/>
                      <a:pt x="94" y="511"/>
                    </a:cubicBezTo>
                    <a:cubicBezTo>
                      <a:pt x="105" y="522"/>
                      <a:pt x="118" y="532"/>
                      <a:pt x="132" y="539"/>
                    </a:cubicBezTo>
                    <a:cubicBezTo>
                      <a:pt x="163" y="556"/>
                      <a:pt x="200" y="562"/>
                      <a:pt x="236" y="557"/>
                    </a:cubicBezTo>
                    <a:cubicBezTo>
                      <a:pt x="278" y="552"/>
                      <a:pt x="318" y="531"/>
                      <a:pt x="347" y="500"/>
                    </a:cubicBezTo>
                    <a:cubicBezTo>
                      <a:pt x="348" y="500"/>
                      <a:pt x="348" y="499"/>
                      <a:pt x="349" y="499"/>
                    </a:cubicBezTo>
                    <a:moveTo>
                      <a:pt x="94" y="500"/>
                    </a:moveTo>
                    <a:cubicBezTo>
                      <a:pt x="94" y="500"/>
                      <a:pt x="94" y="500"/>
                      <a:pt x="94" y="500"/>
                    </a:cubicBezTo>
                    <a:cubicBezTo>
                      <a:pt x="95" y="500"/>
                      <a:pt x="96" y="501"/>
                      <a:pt x="97" y="502"/>
                    </a:cubicBezTo>
                    <a:cubicBezTo>
                      <a:pt x="124" y="530"/>
                      <a:pt x="161" y="548"/>
                      <a:pt x="201" y="550"/>
                    </a:cubicBezTo>
                    <a:cubicBezTo>
                      <a:pt x="250" y="554"/>
                      <a:pt x="299" y="534"/>
                      <a:pt x="334" y="500"/>
                    </a:cubicBezTo>
                    <a:cubicBezTo>
                      <a:pt x="335" y="500"/>
                      <a:pt x="336" y="500"/>
                      <a:pt x="336" y="500"/>
                    </a:cubicBezTo>
                    <a:cubicBezTo>
                      <a:pt x="300" y="536"/>
                      <a:pt x="247" y="556"/>
                      <a:pt x="196" y="551"/>
                    </a:cubicBezTo>
                    <a:cubicBezTo>
                      <a:pt x="156" y="548"/>
                      <a:pt x="121" y="529"/>
                      <a:pt x="94" y="500"/>
                    </a:cubicBezTo>
                    <a:moveTo>
                      <a:pt x="93" y="499"/>
                    </a:moveTo>
                    <a:cubicBezTo>
                      <a:pt x="91" y="497"/>
                      <a:pt x="89" y="494"/>
                      <a:pt x="87" y="492"/>
                    </a:cubicBezTo>
                    <a:cubicBezTo>
                      <a:pt x="87" y="492"/>
                      <a:pt x="87" y="492"/>
                      <a:pt x="87" y="492"/>
                    </a:cubicBezTo>
                    <a:cubicBezTo>
                      <a:pt x="87" y="492"/>
                      <a:pt x="88" y="493"/>
                      <a:pt x="89" y="493"/>
                    </a:cubicBezTo>
                    <a:cubicBezTo>
                      <a:pt x="90" y="495"/>
                      <a:pt x="92" y="497"/>
                      <a:pt x="93" y="498"/>
                    </a:cubicBezTo>
                    <a:cubicBezTo>
                      <a:pt x="93" y="499"/>
                      <a:pt x="93" y="499"/>
                      <a:pt x="93" y="499"/>
                    </a:cubicBezTo>
                    <a:moveTo>
                      <a:pt x="54" y="456"/>
                    </a:moveTo>
                    <a:cubicBezTo>
                      <a:pt x="52" y="452"/>
                      <a:pt x="51" y="449"/>
                      <a:pt x="49" y="445"/>
                    </a:cubicBezTo>
                    <a:cubicBezTo>
                      <a:pt x="50" y="446"/>
                      <a:pt x="51" y="448"/>
                      <a:pt x="52" y="449"/>
                    </a:cubicBezTo>
                    <a:cubicBezTo>
                      <a:pt x="54" y="453"/>
                      <a:pt x="55" y="456"/>
                      <a:pt x="57" y="460"/>
                    </a:cubicBezTo>
                    <a:cubicBezTo>
                      <a:pt x="56" y="458"/>
                      <a:pt x="55" y="457"/>
                      <a:pt x="54" y="456"/>
                    </a:cubicBezTo>
                    <a:moveTo>
                      <a:pt x="90" y="145"/>
                    </a:moveTo>
                    <a:cubicBezTo>
                      <a:pt x="103" y="128"/>
                      <a:pt x="118" y="113"/>
                      <a:pt x="134" y="99"/>
                    </a:cubicBezTo>
                    <a:cubicBezTo>
                      <a:pt x="145" y="92"/>
                      <a:pt x="156" y="86"/>
                      <a:pt x="167" y="81"/>
                    </a:cubicBezTo>
                    <a:cubicBezTo>
                      <a:pt x="158" y="87"/>
                      <a:pt x="149" y="93"/>
                      <a:pt x="141" y="99"/>
                    </a:cubicBezTo>
                    <a:cubicBezTo>
                      <a:pt x="139" y="101"/>
                      <a:pt x="137" y="103"/>
                      <a:pt x="134" y="105"/>
                    </a:cubicBezTo>
                    <a:cubicBezTo>
                      <a:pt x="118" y="116"/>
                      <a:pt x="103" y="130"/>
                      <a:pt x="90" y="145"/>
                    </a:cubicBezTo>
                    <a:moveTo>
                      <a:pt x="215" y="58"/>
                    </a:moveTo>
                    <a:cubicBezTo>
                      <a:pt x="219" y="58"/>
                      <a:pt x="224" y="57"/>
                      <a:pt x="229" y="56"/>
                    </a:cubicBezTo>
                    <a:cubicBezTo>
                      <a:pt x="221" y="58"/>
                      <a:pt x="213" y="61"/>
                      <a:pt x="205" y="64"/>
                    </a:cubicBezTo>
                    <a:cubicBezTo>
                      <a:pt x="204" y="64"/>
                      <a:pt x="204" y="64"/>
                      <a:pt x="203" y="64"/>
                    </a:cubicBezTo>
                    <a:cubicBezTo>
                      <a:pt x="207" y="62"/>
                      <a:pt x="211" y="60"/>
                      <a:pt x="215" y="58"/>
                    </a:cubicBezTo>
                    <a:moveTo>
                      <a:pt x="219" y="56"/>
                    </a:moveTo>
                    <a:cubicBezTo>
                      <a:pt x="242" y="46"/>
                      <a:pt x="265" y="39"/>
                      <a:pt x="289" y="34"/>
                    </a:cubicBezTo>
                    <a:cubicBezTo>
                      <a:pt x="349" y="22"/>
                      <a:pt x="416" y="32"/>
                      <a:pt x="465" y="72"/>
                    </a:cubicBezTo>
                    <a:cubicBezTo>
                      <a:pt x="512" y="111"/>
                      <a:pt x="537" y="168"/>
                      <a:pt x="544" y="224"/>
                    </a:cubicBezTo>
                    <a:cubicBezTo>
                      <a:pt x="550" y="281"/>
                      <a:pt x="538" y="337"/>
                      <a:pt x="509" y="383"/>
                    </a:cubicBezTo>
                    <a:cubicBezTo>
                      <a:pt x="501" y="396"/>
                      <a:pt x="491" y="408"/>
                      <a:pt x="480" y="419"/>
                    </a:cubicBezTo>
                    <a:cubicBezTo>
                      <a:pt x="480" y="404"/>
                      <a:pt x="479" y="390"/>
                      <a:pt x="476" y="375"/>
                    </a:cubicBezTo>
                    <a:cubicBezTo>
                      <a:pt x="489" y="350"/>
                      <a:pt x="497" y="322"/>
                      <a:pt x="497" y="293"/>
                    </a:cubicBezTo>
                    <a:cubicBezTo>
                      <a:pt x="498" y="256"/>
                      <a:pt x="488" y="218"/>
                      <a:pt x="469" y="186"/>
                    </a:cubicBezTo>
                    <a:cubicBezTo>
                      <a:pt x="450" y="154"/>
                      <a:pt x="425" y="127"/>
                      <a:pt x="397" y="105"/>
                    </a:cubicBezTo>
                    <a:cubicBezTo>
                      <a:pt x="368" y="82"/>
                      <a:pt x="336" y="65"/>
                      <a:pt x="300" y="57"/>
                    </a:cubicBezTo>
                    <a:cubicBezTo>
                      <a:pt x="298" y="57"/>
                      <a:pt x="296" y="56"/>
                      <a:pt x="294" y="56"/>
                    </a:cubicBezTo>
                    <a:cubicBezTo>
                      <a:pt x="298" y="55"/>
                      <a:pt x="302" y="54"/>
                      <a:pt x="306" y="54"/>
                    </a:cubicBezTo>
                    <a:cubicBezTo>
                      <a:pt x="370" y="44"/>
                      <a:pt x="436" y="64"/>
                      <a:pt x="475" y="112"/>
                    </a:cubicBezTo>
                    <a:cubicBezTo>
                      <a:pt x="514" y="160"/>
                      <a:pt x="531" y="227"/>
                      <a:pt x="521" y="288"/>
                    </a:cubicBezTo>
                    <a:cubicBezTo>
                      <a:pt x="519" y="300"/>
                      <a:pt x="517" y="310"/>
                      <a:pt x="516" y="315"/>
                    </a:cubicBezTo>
                    <a:cubicBezTo>
                      <a:pt x="515" y="318"/>
                      <a:pt x="518" y="313"/>
                      <a:pt x="520" y="303"/>
                    </a:cubicBezTo>
                    <a:cubicBezTo>
                      <a:pt x="533" y="245"/>
                      <a:pt x="523" y="178"/>
                      <a:pt x="486" y="125"/>
                    </a:cubicBezTo>
                    <a:cubicBezTo>
                      <a:pt x="452" y="71"/>
                      <a:pt x="386" y="44"/>
                      <a:pt x="320" y="51"/>
                    </a:cubicBezTo>
                    <a:cubicBezTo>
                      <a:pt x="310" y="51"/>
                      <a:pt x="299" y="53"/>
                      <a:pt x="289" y="55"/>
                    </a:cubicBezTo>
                    <a:cubicBezTo>
                      <a:pt x="273" y="52"/>
                      <a:pt x="257" y="52"/>
                      <a:pt x="241" y="54"/>
                    </a:cubicBezTo>
                    <a:cubicBezTo>
                      <a:pt x="234" y="55"/>
                      <a:pt x="226" y="55"/>
                      <a:pt x="219" y="56"/>
                    </a:cubicBezTo>
                    <a:moveTo>
                      <a:pt x="479" y="420"/>
                    </a:moveTo>
                    <a:cubicBezTo>
                      <a:pt x="453" y="446"/>
                      <a:pt x="421" y="465"/>
                      <a:pt x="386" y="473"/>
                    </a:cubicBezTo>
                    <a:cubicBezTo>
                      <a:pt x="384" y="473"/>
                      <a:pt x="383" y="474"/>
                      <a:pt x="381" y="474"/>
                    </a:cubicBezTo>
                    <a:cubicBezTo>
                      <a:pt x="382" y="473"/>
                      <a:pt x="382" y="471"/>
                      <a:pt x="383" y="470"/>
                    </a:cubicBezTo>
                    <a:cubicBezTo>
                      <a:pt x="413" y="452"/>
                      <a:pt x="441" y="428"/>
                      <a:pt x="462" y="398"/>
                    </a:cubicBezTo>
                    <a:cubicBezTo>
                      <a:pt x="467" y="391"/>
                      <a:pt x="471" y="384"/>
                      <a:pt x="475" y="377"/>
                    </a:cubicBezTo>
                    <a:cubicBezTo>
                      <a:pt x="477" y="391"/>
                      <a:pt x="479" y="406"/>
                      <a:pt x="479" y="420"/>
                    </a:cubicBezTo>
                    <a:moveTo>
                      <a:pt x="479" y="424"/>
                    </a:moveTo>
                    <a:cubicBezTo>
                      <a:pt x="479" y="429"/>
                      <a:pt x="479" y="433"/>
                      <a:pt x="479" y="438"/>
                    </a:cubicBezTo>
                    <a:cubicBezTo>
                      <a:pt x="453" y="461"/>
                      <a:pt x="422" y="479"/>
                      <a:pt x="389" y="487"/>
                    </a:cubicBezTo>
                    <a:cubicBezTo>
                      <a:pt x="392" y="482"/>
                      <a:pt x="395" y="478"/>
                      <a:pt x="396" y="475"/>
                    </a:cubicBezTo>
                    <a:cubicBezTo>
                      <a:pt x="396" y="474"/>
                      <a:pt x="397" y="473"/>
                      <a:pt x="397" y="473"/>
                    </a:cubicBezTo>
                    <a:cubicBezTo>
                      <a:pt x="427" y="463"/>
                      <a:pt x="456" y="447"/>
                      <a:pt x="479" y="424"/>
                    </a:cubicBezTo>
                    <a:moveTo>
                      <a:pt x="387" y="487"/>
                    </a:moveTo>
                    <a:cubicBezTo>
                      <a:pt x="381" y="489"/>
                      <a:pt x="375" y="490"/>
                      <a:pt x="369" y="491"/>
                    </a:cubicBezTo>
                    <a:cubicBezTo>
                      <a:pt x="373" y="487"/>
                      <a:pt x="376" y="482"/>
                      <a:pt x="379" y="477"/>
                    </a:cubicBezTo>
                    <a:cubicBezTo>
                      <a:pt x="385" y="476"/>
                      <a:pt x="390" y="475"/>
                      <a:pt x="396" y="473"/>
                    </a:cubicBezTo>
                    <a:cubicBezTo>
                      <a:pt x="395" y="474"/>
                      <a:pt x="394" y="476"/>
                      <a:pt x="393" y="479"/>
                    </a:cubicBezTo>
                    <a:cubicBezTo>
                      <a:pt x="391" y="482"/>
                      <a:pt x="389" y="485"/>
                      <a:pt x="387" y="487"/>
                    </a:cubicBezTo>
                    <a:moveTo>
                      <a:pt x="382" y="495"/>
                    </a:moveTo>
                    <a:cubicBezTo>
                      <a:pt x="338" y="555"/>
                      <a:pt x="259" y="591"/>
                      <a:pt x="183" y="578"/>
                    </a:cubicBezTo>
                    <a:cubicBezTo>
                      <a:pt x="151" y="573"/>
                      <a:pt x="120" y="559"/>
                      <a:pt x="94" y="538"/>
                    </a:cubicBezTo>
                    <a:cubicBezTo>
                      <a:pt x="94" y="534"/>
                      <a:pt x="94" y="530"/>
                      <a:pt x="94" y="526"/>
                    </a:cubicBezTo>
                    <a:cubicBezTo>
                      <a:pt x="110" y="540"/>
                      <a:pt x="129" y="552"/>
                      <a:pt x="150" y="559"/>
                    </a:cubicBezTo>
                    <a:cubicBezTo>
                      <a:pt x="196" y="576"/>
                      <a:pt x="248" y="573"/>
                      <a:pt x="292" y="553"/>
                    </a:cubicBezTo>
                    <a:cubicBezTo>
                      <a:pt x="320" y="541"/>
                      <a:pt x="345" y="521"/>
                      <a:pt x="364" y="498"/>
                    </a:cubicBezTo>
                    <a:cubicBezTo>
                      <a:pt x="370" y="497"/>
                      <a:pt x="376" y="496"/>
                      <a:pt x="382" y="495"/>
                    </a:cubicBezTo>
                    <a:moveTo>
                      <a:pt x="86" y="505"/>
                    </a:moveTo>
                    <a:cubicBezTo>
                      <a:pt x="86" y="504"/>
                      <a:pt x="86" y="503"/>
                      <a:pt x="86" y="502"/>
                    </a:cubicBezTo>
                    <a:cubicBezTo>
                      <a:pt x="88" y="505"/>
                      <a:pt x="90" y="507"/>
                      <a:pt x="93" y="510"/>
                    </a:cubicBezTo>
                    <a:cubicBezTo>
                      <a:pt x="93" y="510"/>
                      <a:pt x="93" y="511"/>
                      <a:pt x="93" y="512"/>
                    </a:cubicBezTo>
                    <a:cubicBezTo>
                      <a:pt x="90" y="510"/>
                      <a:pt x="88" y="507"/>
                      <a:pt x="86" y="505"/>
                    </a:cubicBezTo>
                    <a:moveTo>
                      <a:pt x="80" y="498"/>
                    </a:moveTo>
                    <a:cubicBezTo>
                      <a:pt x="78" y="496"/>
                      <a:pt x="77" y="494"/>
                      <a:pt x="75" y="492"/>
                    </a:cubicBezTo>
                    <a:cubicBezTo>
                      <a:pt x="75" y="491"/>
                      <a:pt x="75" y="490"/>
                      <a:pt x="75" y="489"/>
                    </a:cubicBezTo>
                    <a:cubicBezTo>
                      <a:pt x="77" y="491"/>
                      <a:pt x="79" y="494"/>
                      <a:pt x="80" y="496"/>
                    </a:cubicBezTo>
                    <a:cubicBezTo>
                      <a:pt x="80" y="497"/>
                      <a:pt x="80" y="497"/>
                      <a:pt x="80" y="498"/>
                    </a:cubicBezTo>
                    <a:moveTo>
                      <a:pt x="69" y="483"/>
                    </a:moveTo>
                    <a:cubicBezTo>
                      <a:pt x="68" y="481"/>
                      <a:pt x="66" y="479"/>
                      <a:pt x="65" y="476"/>
                    </a:cubicBezTo>
                    <a:cubicBezTo>
                      <a:pt x="66" y="478"/>
                      <a:pt x="68" y="479"/>
                      <a:pt x="69" y="480"/>
                    </a:cubicBezTo>
                    <a:cubicBezTo>
                      <a:pt x="69" y="480"/>
                      <a:pt x="69" y="480"/>
                      <a:pt x="69" y="481"/>
                    </a:cubicBezTo>
                    <a:cubicBezTo>
                      <a:pt x="69" y="482"/>
                      <a:pt x="69" y="482"/>
                      <a:pt x="69" y="483"/>
                    </a:cubicBezTo>
                    <a:moveTo>
                      <a:pt x="61" y="175"/>
                    </a:moveTo>
                    <a:cubicBezTo>
                      <a:pt x="67" y="165"/>
                      <a:pt x="74" y="156"/>
                      <a:pt x="82" y="147"/>
                    </a:cubicBezTo>
                    <a:cubicBezTo>
                      <a:pt x="66" y="167"/>
                      <a:pt x="53" y="189"/>
                      <a:pt x="42" y="212"/>
                    </a:cubicBezTo>
                    <a:cubicBezTo>
                      <a:pt x="35" y="226"/>
                      <a:pt x="29" y="241"/>
                      <a:pt x="25" y="256"/>
                    </a:cubicBezTo>
                    <a:cubicBezTo>
                      <a:pt x="33" y="228"/>
                      <a:pt x="45" y="200"/>
                      <a:pt x="61" y="175"/>
                    </a:cubicBezTo>
                    <a:moveTo>
                      <a:pt x="158" y="81"/>
                    </a:moveTo>
                    <a:cubicBezTo>
                      <a:pt x="163" y="77"/>
                      <a:pt x="169" y="73"/>
                      <a:pt x="175" y="69"/>
                    </a:cubicBezTo>
                    <a:cubicBezTo>
                      <a:pt x="183" y="66"/>
                      <a:pt x="191" y="64"/>
                      <a:pt x="200" y="62"/>
                    </a:cubicBezTo>
                    <a:cubicBezTo>
                      <a:pt x="195" y="64"/>
                      <a:pt x="191" y="66"/>
                      <a:pt x="186" y="69"/>
                    </a:cubicBezTo>
                    <a:cubicBezTo>
                      <a:pt x="176" y="72"/>
                      <a:pt x="167" y="76"/>
                      <a:pt x="158" y="81"/>
                    </a:cubicBezTo>
                    <a:moveTo>
                      <a:pt x="480" y="437"/>
                    </a:moveTo>
                    <a:cubicBezTo>
                      <a:pt x="480" y="432"/>
                      <a:pt x="480" y="427"/>
                      <a:pt x="480" y="423"/>
                    </a:cubicBezTo>
                    <a:cubicBezTo>
                      <a:pt x="488" y="415"/>
                      <a:pt x="494" y="408"/>
                      <a:pt x="500" y="400"/>
                    </a:cubicBezTo>
                    <a:cubicBezTo>
                      <a:pt x="567" y="313"/>
                      <a:pt x="566" y="173"/>
                      <a:pt x="484" y="85"/>
                    </a:cubicBezTo>
                    <a:cubicBezTo>
                      <a:pt x="440" y="38"/>
                      <a:pt x="373" y="20"/>
                      <a:pt x="311" y="27"/>
                    </a:cubicBezTo>
                    <a:cubicBezTo>
                      <a:pt x="274" y="31"/>
                      <a:pt x="238" y="42"/>
                      <a:pt x="205" y="59"/>
                    </a:cubicBezTo>
                    <a:cubicBezTo>
                      <a:pt x="197" y="61"/>
                      <a:pt x="189" y="63"/>
                      <a:pt x="181" y="66"/>
                    </a:cubicBezTo>
                    <a:cubicBezTo>
                      <a:pt x="186" y="63"/>
                      <a:pt x="191" y="61"/>
                      <a:pt x="196" y="58"/>
                    </a:cubicBezTo>
                    <a:cubicBezTo>
                      <a:pt x="244" y="33"/>
                      <a:pt x="298" y="17"/>
                      <a:pt x="354" y="20"/>
                    </a:cubicBezTo>
                    <a:cubicBezTo>
                      <a:pt x="409" y="22"/>
                      <a:pt x="465" y="48"/>
                      <a:pt x="500" y="93"/>
                    </a:cubicBezTo>
                    <a:cubicBezTo>
                      <a:pt x="555" y="160"/>
                      <a:pt x="571" y="255"/>
                      <a:pt x="545" y="335"/>
                    </a:cubicBezTo>
                    <a:cubicBezTo>
                      <a:pt x="533" y="374"/>
                      <a:pt x="510" y="410"/>
                      <a:pt x="480" y="437"/>
                    </a:cubicBezTo>
                    <a:moveTo>
                      <a:pt x="95" y="542"/>
                    </a:moveTo>
                    <a:cubicBezTo>
                      <a:pt x="115" y="558"/>
                      <a:pt x="140" y="570"/>
                      <a:pt x="166" y="577"/>
                    </a:cubicBezTo>
                    <a:cubicBezTo>
                      <a:pt x="244" y="596"/>
                      <a:pt x="329" y="565"/>
                      <a:pt x="378" y="503"/>
                    </a:cubicBezTo>
                    <a:cubicBezTo>
                      <a:pt x="380" y="500"/>
                      <a:pt x="382" y="497"/>
                      <a:pt x="384" y="494"/>
                    </a:cubicBezTo>
                    <a:cubicBezTo>
                      <a:pt x="418" y="486"/>
                      <a:pt x="451" y="471"/>
                      <a:pt x="478" y="448"/>
                    </a:cubicBezTo>
                    <a:cubicBezTo>
                      <a:pt x="475" y="478"/>
                      <a:pt x="467" y="508"/>
                      <a:pt x="452" y="537"/>
                    </a:cubicBezTo>
                    <a:cubicBezTo>
                      <a:pt x="430" y="582"/>
                      <a:pt x="393" y="623"/>
                      <a:pt x="347" y="653"/>
                    </a:cubicBezTo>
                    <a:cubicBezTo>
                      <a:pt x="302" y="681"/>
                      <a:pt x="246" y="704"/>
                      <a:pt x="195" y="692"/>
                    </a:cubicBezTo>
                    <a:cubicBezTo>
                      <a:pt x="165" y="684"/>
                      <a:pt x="140" y="663"/>
                      <a:pt x="124" y="637"/>
                    </a:cubicBezTo>
                    <a:cubicBezTo>
                      <a:pt x="107" y="610"/>
                      <a:pt x="98" y="579"/>
                      <a:pt x="95" y="548"/>
                    </a:cubicBezTo>
                    <a:cubicBezTo>
                      <a:pt x="95" y="546"/>
                      <a:pt x="95" y="544"/>
                      <a:pt x="95" y="542"/>
                    </a:cubicBezTo>
                    <a:moveTo>
                      <a:pt x="86" y="531"/>
                    </a:moveTo>
                    <a:cubicBezTo>
                      <a:pt x="86" y="526"/>
                      <a:pt x="86" y="522"/>
                      <a:pt x="86" y="518"/>
                    </a:cubicBezTo>
                    <a:cubicBezTo>
                      <a:pt x="88" y="520"/>
                      <a:pt x="90" y="523"/>
                      <a:pt x="93" y="525"/>
                    </a:cubicBezTo>
                    <a:cubicBezTo>
                      <a:pt x="93" y="529"/>
                      <a:pt x="93" y="533"/>
                      <a:pt x="93" y="537"/>
                    </a:cubicBezTo>
                    <a:cubicBezTo>
                      <a:pt x="91" y="535"/>
                      <a:pt x="88" y="533"/>
                      <a:pt x="86" y="531"/>
                    </a:cubicBezTo>
                    <a:moveTo>
                      <a:pt x="74" y="519"/>
                    </a:moveTo>
                    <a:cubicBezTo>
                      <a:pt x="74" y="514"/>
                      <a:pt x="74" y="510"/>
                      <a:pt x="74" y="506"/>
                    </a:cubicBezTo>
                    <a:cubicBezTo>
                      <a:pt x="76" y="508"/>
                      <a:pt x="78" y="510"/>
                      <a:pt x="80" y="512"/>
                    </a:cubicBezTo>
                    <a:cubicBezTo>
                      <a:pt x="80" y="516"/>
                      <a:pt x="80" y="520"/>
                      <a:pt x="80" y="525"/>
                    </a:cubicBezTo>
                    <a:cubicBezTo>
                      <a:pt x="78" y="523"/>
                      <a:pt x="76" y="521"/>
                      <a:pt x="75" y="519"/>
                    </a:cubicBezTo>
                    <a:cubicBezTo>
                      <a:pt x="74" y="519"/>
                      <a:pt x="74" y="519"/>
                      <a:pt x="74" y="519"/>
                    </a:cubicBezTo>
                  </a:path>
                </a:pathLst>
              </a:custGeom>
              <a:solidFill>
                <a:srgbClr val="BA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1" name="Freeform 185"/>
              <p:cNvSpPr/>
              <p:nvPr/>
            </p:nvSpPr>
            <p:spPr bwMode="auto">
              <a:xfrm>
                <a:off x="3179" y="2963"/>
                <a:ext cx="222" cy="253"/>
              </a:xfrm>
              <a:custGeom>
                <a:avLst/>
                <a:gdLst>
                  <a:gd name="T0" fmla="*/ 72 w 94"/>
                  <a:gd name="T1" fmla="*/ 79 h 107"/>
                  <a:gd name="T2" fmla="*/ 94 w 94"/>
                  <a:gd name="T3" fmla="*/ 107 h 107"/>
                  <a:gd name="T4" fmla="*/ 27 w 94"/>
                  <a:gd name="T5" fmla="*/ 26 h 107"/>
                  <a:gd name="T6" fmla="*/ 0 w 94"/>
                  <a:gd name="T7" fmla="*/ 0 h 107"/>
                  <a:gd name="T8" fmla="*/ 72 w 94"/>
                  <a:gd name="T9" fmla="*/ 79 h 107"/>
                </a:gdLst>
                <a:ahLst/>
                <a:cxnLst>
                  <a:cxn ang="0">
                    <a:pos x="T0" y="T1"/>
                  </a:cxn>
                  <a:cxn ang="0">
                    <a:pos x="T2" y="T3"/>
                  </a:cxn>
                  <a:cxn ang="0">
                    <a:pos x="T4" y="T5"/>
                  </a:cxn>
                  <a:cxn ang="0">
                    <a:pos x="T6" y="T7"/>
                  </a:cxn>
                  <a:cxn ang="0">
                    <a:pos x="T8" y="T9"/>
                  </a:cxn>
                </a:cxnLst>
                <a:rect l="0" t="0" r="r" b="b"/>
                <a:pathLst>
                  <a:path w="94" h="107">
                    <a:moveTo>
                      <a:pt x="72" y="79"/>
                    </a:moveTo>
                    <a:cubicBezTo>
                      <a:pt x="91" y="104"/>
                      <a:pt x="66" y="69"/>
                      <a:pt x="94" y="107"/>
                    </a:cubicBezTo>
                    <a:cubicBezTo>
                      <a:pt x="87" y="96"/>
                      <a:pt x="58" y="56"/>
                      <a:pt x="27" y="26"/>
                    </a:cubicBezTo>
                    <a:cubicBezTo>
                      <a:pt x="19" y="17"/>
                      <a:pt x="10" y="8"/>
                      <a:pt x="0" y="0"/>
                    </a:cubicBezTo>
                    <a:cubicBezTo>
                      <a:pt x="27" y="26"/>
                      <a:pt x="41" y="40"/>
                      <a:pt x="72" y="79"/>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2" name="Freeform 186"/>
              <p:cNvSpPr/>
              <p:nvPr/>
            </p:nvSpPr>
            <p:spPr bwMode="auto">
              <a:xfrm>
                <a:off x="1124" y="3022"/>
                <a:ext cx="109" cy="66"/>
              </a:xfrm>
              <a:custGeom>
                <a:avLst/>
                <a:gdLst>
                  <a:gd name="T0" fmla="*/ 32 w 46"/>
                  <a:gd name="T1" fmla="*/ 9 h 28"/>
                  <a:gd name="T2" fmla="*/ 41 w 46"/>
                  <a:gd name="T3" fmla="*/ 2 h 28"/>
                  <a:gd name="T4" fmla="*/ 4 w 46"/>
                  <a:gd name="T5" fmla="*/ 25 h 28"/>
                  <a:gd name="T6" fmla="*/ 32 w 46"/>
                  <a:gd name="T7" fmla="*/ 9 h 28"/>
                </a:gdLst>
                <a:ahLst/>
                <a:cxnLst>
                  <a:cxn ang="0">
                    <a:pos x="T0" y="T1"/>
                  </a:cxn>
                  <a:cxn ang="0">
                    <a:pos x="T2" y="T3"/>
                  </a:cxn>
                  <a:cxn ang="0">
                    <a:pos x="T4" y="T5"/>
                  </a:cxn>
                  <a:cxn ang="0">
                    <a:pos x="T6" y="T7"/>
                  </a:cxn>
                </a:cxnLst>
                <a:rect l="0" t="0" r="r" b="b"/>
                <a:pathLst>
                  <a:path w="46" h="28">
                    <a:moveTo>
                      <a:pt x="32" y="9"/>
                    </a:moveTo>
                    <a:cubicBezTo>
                      <a:pt x="46" y="0"/>
                      <a:pt x="42" y="2"/>
                      <a:pt x="41" y="2"/>
                    </a:cubicBezTo>
                    <a:cubicBezTo>
                      <a:pt x="28" y="10"/>
                      <a:pt x="13" y="19"/>
                      <a:pt x="4" y="25"/>
                    </a:cubicBezTo>
                    <a:cubicBezTo>
                      <a:pt x="0" y="28"/>
                      <a:pt x="19" y="17"/>
                      <a:pt x="32" y="9"/>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3" name="Freeform 187"/>
              <p:cNvSpPr/>
              <p:nvPr/>
            </p:nvSpPr>
            <p:spPr bwMode="auto">
              <a:xfrm>
                <a:off x="2638" y="2623"/>
                <a:ext cx="475" cy="227"/>
              </a:xfrm>
              <a:custGeom>
                <a:avLst/>
                <a:gdLst>
                  <a:gd name="T0" fmla="*/ 109 w 201"/>
                  <a:gd name="T1" fmla="*/ 40 h 96"/>
                  <a:gd name="T2" fmla="*/ 187 w 201"/>
                  <a:gd name="T3" fmla="*/ 87 h 96"/>
                  <a:gd name="T4" fmla="*/ 89 w 201"/>
                  <a:gd name="T5" fmla="*/ 28 h 96"/>
                  <a:gd name="T6" fmla="*/ 38 w 201"/>
                  <a:gd name="T7" fmla="*/ 9 h 96"/>
                  <a:gd name="T8" fmla="*/ 49 w 201"/>
                  <a:gd name="T9" fmla="*/ 15 h 96"/>
                  <a:gd name="T10" fmla="*/ 109 w 201"/>
                  <a:gd name="T11" fmla="*/ 40 h 96"/>
                </a:gdLst>
                <a:ahLst/>
                <a:cxnLst>
                  <a:cxn ang="0">
                    <a:pos x="T0" y="T1"/>
                  </a:cxn>
                  <a:cxn ang="0">
                    <a:pos x="T2" y="T3"/>
                  </a:cxn>
                  <a:cxn ang="0">
                    <a:pos x="T4" y="T5"/>
                  </a:cxn>
                  <a:cxn ang="0">
                    <a:pos x="T6" y="T7"/>
                  </a:cxn>
                  <a:cxn ang="0">
                    <a:pos x="T8" y="T9"/>
                  </a:cxn>
                  <a:cxn ang="0">
                    <a:pos x="T10" y="T11"/>
                  </a:cxn>
                </a:cxnLst>
                <a:rect l="0" t="0" r="r" b="b"/>
                <a:pathLst>
                  <a:path w="201" h="96">
                    <a:moveTo>
                      <a:pt x="109" y="40"/>
                    </a:moveTo>
                    <a:cubicBezTo>
                      <a:pt x="133" y="52"/>
                      <a:pt x="163" y="69"/>
                      <a:pt x="187" y="87"/>
                    </a:cubicBezTo>
                    <a:cubicBezTo>
                      <a:pt x="201" y="96"/>
                      <a:pt x="152" y="55"/>
                      <a:pt x="89" y="28"/>
                    </a:cubicBezTo>
                    <a:cubicBezTo>
                      <a:pt x="70" y="19"/>
                      <a:pt x="45" y="11"/>
                      <a:pt x="38" y="9"/>
                    </a:cubicBezTo>
                    <a:cubicBezTo>
                      <a:pt x="23" y="6"/>
                      <a:pt x="0" y="0"/>
                      <a:pt x="49" y="15"/>
                    </a:cubicBezTo>
                    <a:cubicBezTo>
                      <a:pt x="61" y="19"/>
                      <a:pt x="115" y="41"/>
                      <a:pt x="109" y="4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4" name="Freeform 188"/>
              <p:cNvSpPr/>
              <p:nvPr/>
            </p:nvSpPr>
            <p:spPr bwMode="auto">
              <a:xfrm>
                <a:off x="1211" y="2531"/>
                <a:ext cx="1855" cy="465"/>
              </a:xfrm>
              <a:custGeom>
                <a:avLst/>
                <a:gdLst>
                  <a:gd name="T0" fmla="*/ 176 w 785"/>
                  <a:gd name="T1" fmla="*/ 103 h 197"/>
                  <a:gd name="T2" fmla="*/ 182 w 785"/>
                  <a:gd name="T3" fmla="*/ 100 h 197"/>
                  <a:gd name="T4" fmla="*/ 213 w 785"/>
                  <a:gd name="T5" fmla="*/ 84 h 197"/>
                  <a:gd name="T6" fmla="*/ 253 w 785"/>
                  <a:gd name="T7" fmla="*/ 68 h 197"/>
                  <a:gd name="T8" fmla="*/ 259 w 785"/>
                  <a:gd name="T9" fmla="*/ 64 h 197"/>
                  <a:gd name="T10" fmla="*/ 367 w 785"/>
                  <a:gd name="T11" fmla="*/ 29 h 197"/>
                  <a:gd name="T12" fmla="*/ 485 w 785"/>
                  <a:gd name="T13" fmla="*/ 14 h 197"/>
                  <a:gd name="T14" fmla="*/ 455 w 785"/>
                  <a:gd name="T15" fmla="*/ 15 h 197"/>
                  <a:gd name="T16" fmla="*/ 547 w 785"/>
                  <a:gd name="T17" fmla="*/ 16 h 197"/>
                  <a:gd name="T18" fmla="*/ 578 w 785"/>
                  <a:gd name="T19" fmla="*/ 19 h 197"/>
                  <a:gd name="T20" fmla="*/ 502 w 785"/>
                  <a:gd name="T21" fmla="*/ 10 h 197"/>
                  <a:gd name="T22" fmla="*/ 589 w 785"/>
                  <a:gd name="T23" fmla="*/ 18 h 197"/>
                  <a:gd name="T24" fmla="*/ 551 w 785"/>
                  <a:gd name="T25" fmla="*/ 12 h 197"/>
                  <a:gd name="T26" fmla="*/ 587 w 785"/>
                  <a:gd name="T27" fmla="*/ 17 h 197"/>
                  <a:gd name="T28" fmla="*/ 562 w 785"/>
                  <a:gd name="T29" fmla="*/ 12 h 197"/>
                  <a:gd name="T30" fmla="*/ 742 w 785"/>
                  <a:gd name="T31" fmla="*/ 71 h 197"/>
                  <a:gd name="T32" fmla="*/ 785 w 785"/>
                  <a:gd name="T33" fmla="*/ 95 h 197"/>
                  <a:gd name="T34" fmla="*/ 671 w 785"/>
                  <a:gd name="T35" fmla="*/ 36 h 197"/>
                  <a:gd name="T36" fmla="*/ 600 w 785"/>
                  <a:gd name="T37" fmla="*/ 17 h 197"/>
                  <a:gd name="T38" fmla="*/ 550 w 785"/>
                  <a:gd name="T39" fmla="*/ 9 h 197"/>
                  <a:gd name="T40" fmla="*/ 484 w 785"/>
                  <a:gd name="T41" fmla="*/ 4 h 197"/>
                  <a:gd name="T42" fmla="*/ 569 w 785"/>
                  <a:gd name="T43" fmla="*/ 10 h 197"/>
                  <a:gd name="T44" fmla="*/ 392 w 785"/>
                  <a:gd name="T45" fmla="*/ 12 h 197"/>
                  <a:gd name="T46" fmla="*/ 405 w 785"/>
                  <a:gd name="T47" fmla="*/ 10 h 197"/>
                  <a:gd name="T48" fmla="*/ 274 w 785"/>
                  <a:gd name="T49" fmla="*/ 46 h 197"/>
                  <a:gd name="T50" fmla="*/ 172 w 785"/>
                  <a:gd name="T51" fmla="*/ 91 h 197"/>
                  <a:gd name="T52" fmla="*/ 23 w 785"/>
                  <a:gd name="T53" fmla="*/ 180 h 197"/>
                  <a:gd name="T54" fmla="*/ 27 w 785"/>
                  <a:gd name="T55" fmla="*/ 179 h 197"/>
                  <a:gd name="T56" fmla="*/ 70 w 785"/>
                  <a:gd name="T57" fmla="*/ 154 h 197"/>
                  <a:gd name="T58" fmla="*/ 0 w 785"/>
                  <a:gd name="T59" fmla="*/ 197 h 197"/>
                  <a:gd name="T60" fmla="*/ 45 w 785"/>
                  <a:gd name="T61" fmla="*/ 174 h 197"/>
                  <a:gd name="T62" fmla="*/ 133 w 785"/>
                  <a:gd name="T63" fmla="*/ 125 h 197"/>
                  <a:gd name="T64" fmla="*/ 121 w 785"/>
                  <a:gd name="T65" fmla="*/ 132 h 197"/>
                  <a:gd name="T66" fmla="*/ 176 w 785"/>
                  <a:gd name="T67" fmla="*/ 10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5" h="197">
                    <a:moveTo>
                      <a:pt x="176" y="103"/>
                    </a:moveTo>
                    <a:cubicBezTo>
                      <a:pt x="182" y="100"/>
                      <a:pt x="182" y="100"/>
                      <a:pt x="182" y="100"/>
                    </a:cubicBezTo>
                    <a:cubicBezTo>
                      <a:pt x="197" y="93"/>
                      <a:pt x="189" y="96"/>
                      <a:pt x="213" y="84"/>
                    </a:cubicBezTo>
                    <a:cubicBezTo>
                      <a:pt x="226" y="78"/>
                      <a:pt x="239" y="73"/>
                      <a:pt x="253" y="68"/>
                    </a:cubicBezTo>
                    <a:cubicBezTo>
                      <a:pt x="277" y="58"/>
                      <a:pt x="261" y="64"/>
                      <a:pt x="259" y="64"/>
                    </a:cubicBezTo>
                    <a:cubicBezTo>
                      <a:pt x="304" y="46"/>
                      <a:pt x="335" y="37"/>
                      <a:pt x="367" y="29"/>
                    </a:cubicBezTo>
                    <a:cubicBezTo>
                      <a:pt x="400" y="22"/>
                      <a:pt x="433" y="15"/>
                      <a:pt x="485" y="14"/>
                    </a:cubicBezTo>
                    <a:cubicBezTo>
                      <a:pt x="475" y="14"/>
                      <a:pt x="465" y="14"/>
                      <a:pt x="455" y="15"/>
                    </a:cubicBezTo>
                    <a:cubicBezTo>
                      <a:pt x="482" y="12"/>
                      <a:pt x="526" y="14"/>
                      <a:pt x="547" y="16"/>
                    </a:cubicBezTo>
                    <a:cubicBezTo>
                      <a:pt x="479" y="9"/>
                      <a:pt x="576" y="17"/>
                      <a:pt x="578" y="19"/>
                    </a:cubicBezTo>
                    <a:cubicBezTo>
                      <a:pt x="565" y="16"/>
                      <a:pt x="545" y="11"/>
                      <a:pt x="502" y="10"/>
                    </a:cubicBezTo>
                    <a:cubicBezTo>
                      <a:pt x="532" y="10"/>
                      <a:pt x="564" y="14"/>
                      <a:pt x="589" y="18"/>
                    </a:cubicBezTo>
                    <a:cubicBezTo>
                      <a:pt x="576" y="16"/>
                      <a:pt x="564" y="13"/>
                      <a:pt x="551" y="12"/>
                    </a:cubicBezTo>
                    <a:cubicBezTo>
                      <a:pt x="541" y="11"/>
                      <a:pt x="559" y="12"/>
                      <a:pt x="587" y="17"/>
                    </a:cubicBezTo>
                    <a:cubicBezTo>
                      <a:pt x="553" y="11"/>
                      <a:pt x="573" y="14"/>
                      <a:pt x="562" y="12"/>
                    </a:cubicBezTo>
                    <a:cubicBezTo>
                      <a:pt x="623" y="21"/>
                      <a:pt x="681" y="39"/>
                      <a:pt x="742" y="71"/>
                    </a:cubicBezTo>
                    <a:cubicBezTo>
                      <a:pt x="770" y="86"/>
                      <a:pt x="770" y="87"/>
                      <a:pt x="785" y="95"/>
                    </a:cubicBezTo>
                    <a:cubicBezTo>
                      <a:pt x="737" y="64"/>
                      <a:pt x="705" y="49"/>
                      <a:pt x="671" y="36"/>
                    </a:cubicBezTo>
                    <a:cubicBezTo>
                      <a:pt x="656" y="31"/>
                      <a:pt x="627" y="22"/>
                      <a:pt x="600" y="17"/>
                    </a:cubicBezTo>
                    <a:cubicBezTo>
                      <a:pt x="574" y="11"/>
                      <a:pt x="551" y="8"/>
                      <a:pt x="550" y="9"/>
                    </a:cubicBezTo>
                    <a:cubicBezTo>
                      <a:pt x="528" y="6"/>
                      <a:pt x="501" y="4"/>
                      <a:pt x="484" y="4"/>
                    </a:cubicBezTo>
                    <a:cubicBezTo>
                      <a:pt x="500" y="3"/>
                      <a:pt x="553" y="7"/>
                      <a:pt x="569" y="10"/>
                    </a:cubicBezTo>
                    <a:cubicBezTo>
                      <a:pt x="498" y="0"/>
                      <a:pt x="464" y="1"/>
                      <a:pt x="392" y="12"/>
                    </a:cubicBezTo>
                    <a:cubicBezTo>
                      <a:pt x="405" y="10"/>
                      <a:pt x="405" y="10"/>
                      <a:pt x="405" y="10"/>
                    </a:cubicBezTo>
                    <a:cubicBezTo>
                      <a:pt x="367" y="16"/>
                      <a:pt x="318" y="29"/>
                      <a:pt x="274" y="46"/>
                    </a:cubicBezTo>
                    <a:cubicBezTo>
                      <a:pt x="230" y="62"/>
                      <a:pt x="192" y="81"/>
                      <a:pt x="172" y="91"/>
                    </a:cubicBezTo>
                    <a:cubicBezTo>
                      <a:pt x="101" y="128"/>
                      <a:pt x="38" y="169"/>
                      <a:pt x="23" y="180"/>
                    </a:cubicBezTo>
                    <a:cubicBezTo>
                      <a:pt x="81" y="145"/>
                      <a:pt x="22" y="182"/>
                      <a:pt x="27" y="179"/>
                    </a:cubicBezTo>
                    <a:cubicBezTo>
                      <a:pt x="46" y="168"/>
                      <a:pt x="75" y="150"/>
                      <a:pt x="70" y="154"/>
                    </a:cubicBezTo>
                    <a:cubicBezTo>
                      <a:pt x="38" y="174"/>
                      <a:pt x="11" y="189"/>
                      <a:pt x="0" y="197"/>
                    </a:cubicBezTo>
                    <a:cubicBezTo>
                      <a:pt x="58" y="163"/>
                      <a:pt x="25" y="185"/>
                      <a:pt x="45" y="174"/>
                    </a:cubicBezTo>
                    <a:cubicBezTo>
                      <a:pt x="61" y="165"/>
                      <a:pt x="142" y="118"/>
                      <a:pt x="133" y="125"/>
                    </a:cubicBezTo>
                    <a:cubicBezTo>
                      <a:pt x="89" y="149"/>
                      <a:pt x="131" y="126"/>
                      <a:pt x="121" y="132"/>
                    </a:cubicBezTo>
                    <a:cubicBezTo>
                      <a:pt x="136" y="124"/>
                      <a:pt x="150" y="116"/>
                      <a:pt x="176" y="103"/>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5" name="Freeform 189"/>
              <p:cNvSpPr/>
              <p:nvPr/>
            </p:nvSpPr>
            <p:spPr bwMode="auto">
              <a:xfrm>
                <a:off x="3649" y="3556"/>
                <a:ext cx="43" cy="302"/>
              </a:xfrm>
              <a:custGeom>
                <a:avLst/>
                <a:gdLst>
                  <a:gd name="T0" fmla="*/ 16 w 18"/>
                  <a:gd name="T1" fmla="*/ 94 h 128"/>
                  <a:gd name="T2" fmla="*/ 16 w 18"/>
                  <a:gd name="T3" fmla="*/ 121 h 128"/>
                  <a:gd name="T4" fmla="*/ 17 w 18"/>
                  <a:gd name="T5" fmla="*/ 95 h 128"/>
                  <a:gd name="T6" fmla="*/ 10 w 18"/>
                  <a:gd name="T7" fmla="*/ 35 h 128"/>
                  <a:gd name="T8" fmla="*/ 1 w 18"/>
                  <a:gd name="T9" fmla="*/ 4 h 128"/>
                  <a:gd name="T10" fmla="*/ 16 w 18"/>
                  <a:gd name="T11" fmla="*/ 94 h 128"/>
                </a:gdLst>
                <a:ahLst/>
                <a:cxnLst>
                  <a:cxn ang="0">
                    <a:pos x="T0" y="T1"/>
                  </a:cxn>
                  <a:cxn ang="0">
                    <a:pos x="T2" y="T3"/>
                  </a:cxn>
                  <a:cxn ang="0">
                    <a:pos x="T4" y="T5"/>
                  </a:cxn>
                  <a:cxn ang="0">
                    <a:pos x="T6" y="T7"/>
                  </a:cxn>
                  <a:cxn ang="0">
                    <a:pos x="T8" y="T9"/>
                  </a:cxn>
                  <a:cxn ang="0">
                    <a:pos x="T10" y="T11"/>
                  </a:cxn>
                </a:cxnLst>
                <a:rect l="0" t="0" r="r" b="b"/>
                <a:pathLst>
                  <a:path w="18" h="128">
                    <a:moveTo>
                      <a:pt x="16" y="94"/>
                    </a:moveTo>
                    <a:cubicBezTo>
                      <a:pt x="16" y="123"/>
                      <a:pt x="16" y="113"/>
                      <a:pt x="16" y="121"/>
                    </a:cubicBezTo>
                    <a:cubicBezTo>
                      <a:pt x="16" y="128"/>
                      <a:pt x="18" y="114"/>
                      <a:pt x="17" y="95"/>
                    </a:cubicBezTo>
                    <a:cubicBezTo>
                      <a:pt x="17" y="75"/>
                      <a:pt x="13" y="50"/>
                      <a:pt x="10" y="35"/>
                    </a:cubicBezTo>
                    <a:cubicBezTo>
                      <a:pt x="3" y="3"/>
                      <a:pt x="0" y="0"/>
                      <a:pt x="1" y="4"/>
                    </a:cubicBezTo>
                    <a:cubicBezTo>
                      <a:pt x="3" y="11"/>
                      <a:pt x="16" y="65"/>
                      <a:pt x="16" y="94"/>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6" name="Freeform 190"/>
              <p:cNvSpPr/>
              <p:nvPr/>
            </p:nvSpPr>
            <p:spPr bwMode="auto">
              <a:xfrm>
                <a:off x="3059" y="2750"/>
                <a:ext cx="333" cy="291"/>
              </a:xfrm>
              <a:custGeom>
                <a:avLst/>
                <a:gdLst>
                  <a:gd name="T0" fmla="*/ 90 w 141"/>
                  <a:gd name="T1" fmla="*/ 72 h 123"/>
                  <a:gd name="T2" fmla="*/ 139 w 141"/>
                  <a:gd name="T3" fmla="*/ 123 h 123"/>
                  <a:gd name="T4" fmla="*/ 121 w 141"/>
                  <a:gd name="T5" fmla="*/ 100 h 123"/>
                  <a:gd name="T6" fmla="*/ 34 w 141"/>
                  <a:gd name="T7" fmla="*/ 22 h 123"/>
                  <a:gd name="T8" fmla="*/ 90 w 141"/>
                  <a:gd name="T9" fmla="*/ 72 h 123"/>
                </a:gdLst>
                <a:ahLst/>
                <a:cxnLst>
                  <a:cxn ang="0">
                    <a:pos x="T0" y="T1"/>
                  </a:cxn>
                  <a:cxn ang="0">
                    <a:pos x="T2" y="T3"/>
                  </a:cxn>
                  <a:cxn ang="0">
                    <a:pos x="T4" y="T5"/>
                  </a:cxn>
                  <a:cxn ang="0">
                    <a:pos x="T6" y="T7"/>
                  </a:cxn>
                  <a:cxn ang="0">
                    <a:pos x="T8" y="T9"/>
                  </a:cxn>
                </a:cxnLst>
                <a:rect l="0" t="0" r="r" b="b"/>
                <a:pathLst>
                  <a:path w="141" h="123">
                    <a:moveTo>
                      <a:pt x="90" y="72"/>
                    </a:moveTo>
                    <a:cubicBezTo>
                      <a:pt x="109" y="90"/>
                      <a:pt x="131" y="114"/>
                      <a:pt x="139" y="123"/>
                    </a:cubicBezTo>
                    <a:cubicBezTo>
                      <a:pt x="140" y="123"/>
                      <a:pt x="141" y="123"/>
                      <a:pt x="121" y="100"/>
                    </a:cubicBezTo>
                    <a:cubicBezTo>
                      <a:pt x="88" y="66"/>
                      <a:pt x="63" y="44"/>
                      <a:pt x="34" y="22"/>
                    </a:cubicBezTo>
                    <a:cubicBezTo>
                      <a:pt x="0" y="0"/>
                      <a:pt x="40" y="25"/>
                      <a:pt x="90" y="72"/>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7" name="Freeform 191"/>
              <p:cNvSpPr/>
              <p:nvPr/>
            </p:nvSpPr>
            <p:spPr bwMode="auto">
              <a:xfrm>
                <a:off x="3526" y="3204"/>
                <a:ext cx="206" cy="784"/>
              </a:xfrm>
              <a:custGeom>
                <a:avLst/>
                <a:gdLst>
                  <a:gd name="T0" fmla="*/ 75 w 87"/>
                  <a:gd name="T1" fmla="*/ 181 h 332"/>
                  <a:gd name="T2" fmla="*/ 79 w 87"/>
                  <a:gd name="T3" fmla="*/ 297 h 332"/>
                  <a:gd name="T4" fmla="*/ 80 w 87"/>
                  <a:gd name="T5" fmla="*/ 305 h 332"/>
                  <a:gd name="T6" fmla="*/ 83 w 87"/>
                  <a:gd name="T7" fmla="*/ 216 h 332"/>
                  <a:gd name="T8" fmla="*/ 74 w 87"/>
                  <a:gd name="T9" fmla="*/ 162 h 332"/>
                  <a:gd name="T10" fmla="*/ 13 w 87"/>
                  <a:gd name="T11" fmla="*/ 19 h 332"/>
                  <a:gd name="T12" fmla="*/ 35 w 87"/>
                  <a:gd name="T13" fmla="*/ 66 h 332"/>
                  <a:gd name="T14" fmla="*/ 47 w 87"/>
                  <a:gd name="T15" fmla="*/ 95 h 332"/>
                  <a:gd name="T16" fmla="*/ 75 w 87"/>
                  <a:gd name="T17" fmla="*/ 1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32">
                    <a:moveTo>
                      <a:pt x="75" y="181"/>
                    </a:moveTo>
                    <a:cubicBezTo>
                      <a:pt x="83" y="218"/>
                      <a:pt x="85" y="258"/>
                      <a:pt x="79" y="297"/>
                    </a:cubicBezTo>
                    <a:cubicBezTo>
                      <a:pt x="73" y="332"/>
                      <a:pt x="84" y="285"/>
                      <a:pt x="80" y="305"/>
                    </a:cubicBezTo>
                    <a:cubicBezTo>
                      <a:pt x="85" y="283"/>
                      <a:pt x="87" y="246"/>
                      <a:pt x="83" y="216"/>
                    </a:cubicBezTo>
                    <a:cubicBezTo>
                      <a:pt x="80" y="185"/>
                      <a:pt x="73" y="162"/>
                      <a:pt x="74" y="162"/>
                    </a:cubicBezTo>
                    <a:cubicBezTo>
                      <a:pt x="61" y="113"/>
                      <a:pt x="35" y="56"/>
                      <a:pt x="13" y="19"/>
                    </a:cubicBezTo>
                    <a:cubicBezTo>
                      <a:pt x="0" y="0"/>
                      <a:pt x="21" y="33"/>
                      <a:pt x="35" y="66"/>
                    </a:cubicBezTo>
                    <a:cubicBezTo>
                      <a:pt x="50" y="99"/>
                      <a:pt x="61" y="128"/>
                      <a:pt x="47" y="95"/>
                    </a:cubicBezTo>
                    <a:cubicBezTo>
                      <a:pt x="57" y="118"/>
                      <a:pt x="68" y="148"/>
                      <a:pt x="75" y="18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8" name="Freeform 192"/>
              <p:cNvSpPr/>
              <p:nvPr/>
            </p:nvSpPr>
            <p:spPr bwMode="auto">
              <a:xfrm>
                <a:off x="1145" y="3305"/>
                <a:ext cx="40" cy="253"/>
              </a:xfrm>
              <a:custGeom>
                <a:avLst/>
                <a:gdLst>
                  <a:gd name="T0" fmla="*/ 5 w 17"/>
                  <a:gd name="T1" fmla="*/ 38 h 107"/>
                  <a:gd name="T2" fmla="*/ 10 w 17"/>
                  <a:gd name="T3" fmla="*/ 17 h 107"/>
                  <a:gd name="T4" fmla="*/ 2 w 17"/>
                  <a:gd name="T5" fmla="*/ 49 h 107"/>
                  <a:gd name="T6" fmla="*/ 8 w 17"/>
                  <a:gd name="T7" fmla="*/ 86 h 107"/>
                  <a:gd name="T8" fmla="*/ 13 w 17"/>
                  <a:gd name="T9" fmla="*/ 97 h 107"/>
                  <a:gd name="T10" fmla="*/ 5 w 17"/>
                  <a:gd name="T11" fmla="*/ 38 h 107"/>
                </a:gdLst>
                <a:ahLst/>
                <a:cxnLst>
                  <a:cxn ang="0">
                    <a:pos x="T0" y="T1"/>
                  </a:cxn>
                  <a:cxn ang="0">
                    <a:pos x="T2" y="T3"/>
                  </a:cxn>
                  <a:cxn ang="0">
                    <a:pos x="T4" y="T5"/>
                  </a:cxn>
                  <a:cxn ang="0">
                    <a:pos x="T6" y="T7"/>
                  </a:cxn>
                  <a:cxn ang="0">
                    <a:pos x="T8" y="T9"/>
                  </a:cxn>
                  <a:cxn ang="0">
                    <a:pos x="T10" y="T11"/>
                  </a:cxn>
                </a:cxnLst>
                <a:rect l="0" t="0" r="r" b="b"/>
                <a:pathLst>
                  <a:path w="17" h="107">
                    <a:moveTo>
                      <a:pt x="5" y="38"/>
                    </a:moveTo>
                    <a:cubicBezTo>
                      <a:pt x="17" y="0"/>
                      <a:pt x="11" y="20"/>
                      <a:pt x="10" y="17"/>
                    </a:cubicBezTo>
                    <a:cubicBezTo>
                      <a:pt x="7" y="26"/>
                      <a:pt x="3" y="38"/>
                      <a:pt x="2" y="49"/>
                    </a:cubicBezTo>
                    <a:cubicBezTo>
                      <a:pt x="2" y="61"/>
                      <a:pt x="4" y="74"/>
                      <a:pt x="8" y="86"/>
                    </a:cubicBezTo>
                    <a:cubicBezTo>
                      <a:pt x="16" y="106"/>
                      <a:pt x="17" y="107"/>
                      <a:pt x="13" y="97"/>
                    </a:cubicBezTo>
                    <a:cubicBezTo>
                      <a:pt x="9" y="87"/>
                      <a:pt x="0" y="63"/>
                      <a:pt x="5" y="38"/>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9" name="Freeform 193"/>
              <p:cNvSpPr/>
              <p:nvPr/>
            </p:nvSpPr>
            <p:spPr bwMode="auto">
              <a:xfrm>
                <a:off x="1301" y="3776"/>
                <a:ext cx="137" cy="141"/>
              </a:xfrm>
              <a:custGeom>
                <a:avLst/>
                <a:gdLst>
                  <a:gd name="T0" fmla="*/ 16 w 58"/>
                  <a:gd name="T1" fmla="*/ 17 h 60"/>
                  <a:gd name="T2" fmla="*/ 34 w 58"/>
                  <a:gd name="T3" fmla="*/ 37 h 60"/>
                  <a:gd name="T4" fmla="*/ 58 w 58"/>
                  <a:gd name="T5" fmla="*/ 60 h 60"/>
                  <a:gd name="T6" fmla="*/ 16 w 58"/>
                  <a:gd name="T7" fmla="*/ 17 h 60"/>
                </a:gdLst>
                <a:ahLst/>
                <a:cxnLst>
                  <a:cxn ang="0">
                    <a:pos x="T0" y="T1"/>
                  </a:cxn>
                  <a:cxn ang="0">
                    <a:pos x="T2" y="T3"/>
                  </a:cxn>
                  <a:cxn ang="0">
                    <a:pos x="T4" y="T5"/>
                  </a:cxn>
                  <a:cxn ang="0">
                    <a:pos x="T6" y="T7"/>
                  </a:cxn>
                </a:cxnLst>
                <a:rect l="0" t="0" r="r" b="b"/>
                <a:pathLst>
                  <a:path w="58" h="60">
                    <a:moveTo>
                      <a:pt x="16" y="17"/>
                    </a:moveTo>
                    <a:cubicBezTo>
                      <a:pt x="0" y="0"/>
                      <a:pt x="9" y="11"/>
                      <a:pt x="34" y="37"/>
                    </a:cubicBezTo>
                    <a:cubicBezTo>
                      <a:pt x="42" y="45"/>
                      <a:pt x="50" y="52"/>
                      <a:pt x="58" y="60"/>
                    </a:cubicBezTo>
                    <a:cubicBezTo>
                      <a:pt x="42" y="45"/>
                      <a:pt x="32" y="34"/>
                      <a:pt x="16" y="17"/>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0" name="Freeform 194"/>
              <p:cNvSpPr/>
              <p:nvPr/>
            </p:nvSpPr>
            <p:spPr bwMode="auto">
              <a:xfrm>
                <a:off x="1816" y="2788"/>
                <a:ext cx="35" cy="3"/>
              </a:xfrm>
              <a:custGeom>
                <a:avLst/>
                <a:gdLst>
                  <a:gd name="T0" fmla="*/ 8 w 15"/>
                  <a:gd name="T1" fmla="*/ 0 h 1"/>
                  <a:gd name="T2" fmla="*/ 15 w 15"/>
                  <a:gd name="T3" fmla="*/ 1 h 1"/>
                  <a:gd name="T4" fmla="*/ 0 w 15"/>
                  <a:gd name="T5" fmla="*/ 0 h 1"/>
                  <a:gd name="T6" fmla="*/ 8 w 15"/>
                  <a:gd name="T7" fmla="*/ 0 h 1"/>
                </a:gdLst>
                <a:ahLst/>
                <a:cxnLst>
                  <a:cxn ang="0">
                    <a:pos x="T0" y="T1"/>
                  </a:cxn>
                  <a:cxn ang="0">
                    <a:pos x="T2" y="T3"/>
                  </a:cxn>
                  <a:cxn ang="0">
                    <a:pos x="T4" y="T5"/>
                  </a:cxn>
                  <a:cxn ang="0">
                    <a:pos x="T6" y="T7"/>
                  </a:cxn>
                </a:cxnLst>
                <a:rect l="0" t="0" r="r" b="b"/>
                <a:pathLst>
                  <a:path w="15" h="1">
                    <a:moveTo>
                      <a:pt x="8" y="0"/>
                    </a:moveTo>
                    <a:cubicBezTo>
                      <a:pt x="14" y="1"/>
                      <a:pt x="14" y="1"/>
                      <a:pt x="15" y="1"/>
                    </a:cubicBezTo>
                    <a:cubicBezTo>
                      <a:pt x="10" y="0"/>
                      <a:pt x="5" y="0"/>
                      <a:pt x="0" y="0"/>
                    </a:cubicBezTo>
                    <a:cubicBezTo>
                      <a:pt x="0" y="0"/>
                      <a:pt x="6" y="0"/>
                      <a:pt x="8" y="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1" name="Freeform 195"/>
              <p:cNvSpPr/>
              <p:nvPr/>
            </p:nvSpPr>
            <p:spPr bwMode="auto">
              <a:xfrm>
                <a:off x="661" y="3400"/>
                <a:ext cx="80" cy="638"/>
              </a:xfrm>
              <a:custGeom>
                <a:avLst/>
                <a:gdLst>
                  <a:gd name="T0" fmla="*/ 14 w 34"/>
                  <a:gd name="T1" fmla="*/ 192 h 270"/>
                  <a:gd name="T2" fmla="*/ 9 w 34"/>
                  <a:gd name="T3" fmla="*/ 135 h 270"/>
                  <a:gd name="T4" fmla="*/ 18 w 34"/>
                  <a:gd name="T5" fmla="*/ 56 h 270"/>
                  <a:gd name="T6" fmla="*/ 19 w 34"/>
                  <a:gd name="T7" fmla="*/ 47 h 270"/>
                  <a:gd name="T8" fmla="*/ 34 w 34"/>
                  <a:gd name="T9" fmla="*/ 0 h 270"/>
                  <a:gd name="T10" fmla="*/ 16 w 34"/>
                  <a:gd name="T11" fmla="*/ 53 h 270"/>
                  <a:gd name="T12" fmla="*/ 27 w 34"/>
                  <a:gd name="T13" fmla="*/ 16 h 270"/>
                  <a:gd name="T14" fmla="*/ 18 w 34"/>
                  <a:gd name="T15" fmla="*/ 221 h 270"/>
                  <a:gd name="T16" fmla="*/ 29 w 34"/>
                  <a:gd name="T17" fmla="*/ 248 h 270"/>
                  <a:gd name="T18" fmla="*/ 14 w 34"/>
                  <a:gd name="T19" fmla="*/ 19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70">
                    <a:moveTo>
                      <a:pt x="14" y="192"/>
                    </a:moveTo>
                    <a:cubicBezTo>
                      <a:pt x="13" y="182"/>
                      <a:pt x="10" y="160"/>
                      <a:pt x="9" y="135"/>
                    </a:cubicBezTo>
                    <a:cubicBezTo>
                      <a:pt x="9" y="109"/>
                      <a:pt x="12" y="80"/>
                      <a:pt x="18" y="56"/>
                    </a:cubicBezTo>
                    <a:cubicBezTo>
                      <a:pt x="16" y="66"/>
                      <a:pt x="10" y="91"/>
                      <a:pt x="19" y="47"/>
                    </a:cubicBezTo>
                    <a:cubicBezTo>
                      <a:pt x="29" y="10"/>
                      <a:pt x="25" y="27"/>
                      <a:pt x="34" y="0"/>
                    </a:cubicBezTo>
                    <a:cubicBezTo>
                      <a:pt x="19" y="39"/>
                      <a:pt x="16" y="59"/>
                      <a:pt x="16" y="53"/>
                    </a:cubicBezTo>
                    <a:cubicBezTo>
                      <a:pt x="19" y="41"/>
                      <a:pt x="23" y="29"/>
                      <a:pt x="27" y="16"/>
                    </a:cubicBezTo>
                    <a:cubicBezTo>
                      <a:pt x="4" y="80"/>
                      <a:pt x="0" y="158"/>
                      <a:pt x="18" y="221"/>
                    </a:cubicBezTo>
                    <a:cubicBezTo>
                      <a:pt x="34" y="270"/>
                      <a:pt x="17" y="214"/>
                      <a:pt x="29" y="248"/>
                    </a:cubicBezTo>
                    <a:cubicBezTo>
                      <a:pt x="17" y="213"/>
                      <a:pt x="20" y="219"/>
                      <a:pt x="14" y="192"/>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2" name="Freeform 196"/>
              <p:cNvSpPr/>
              <p:nvPr/>
            </p:nvSpPr>
            <p:spPr bwMode="auto">
              <a:xfrm>
                <a:off x="822" y="3138"/>
                <a:ext cx="80" cy="115"/>
              </a:xfrm>
              <a:custGeom>
                <a:avLst/>
                <a:gdLst>
                  <a:gd name="T0" fmla="*/ 12 w 34"/>
                  <a:gd name="T1" fmla="*/ 32 h 49"/>
                  <a:gd name="T2" fmla="*/ 28 w 34"/>
                  <a:gd name="T3" fmla="*/ 8 h 49"/>
                  <a:gd name="T4" fmla="*/ 0 w 34"/>
                  <a:gd name="T5" fmla="*/ 49 h 49"/>
                  <a:gd name="T6" fmla="*/ 12 w 34"/>
                  <a:gd name="T7" fmla="*/ 32 h 49"/>
                </a:gdLst>
                <a:ahLst/>
                <a:cxnLst>
                  <a:cxn ang="0">
                    <a:pos x="T0" y="T1"/>
                  </a:cxn>
                  <a:cxn ang="0">
                    <a:pos x="T2" y="T3"/>
                  </a:cxn>
                  <a:cxn ang="0">
                    <a:pos x="T4" y="T5"/>
                  </a:cxn>
                  <a:cxn ang="0">
                    <a:pos x="T6" y="T7"/>
                  </a:cxn>
                </a:cxnLst>
                <a:rect l="0" t="0" r="r" b="b"/>
                <a:pathLst>
                  <a:path w="34" h="49">
                    <a:moveTo>
                      <a:pt x="12" y="32"/>
                    </a:moveTo>
                    <a:cubicBezTo>
                      <a:pt x="18" y="21"/>
                      <a:pt x="34" y="0"/>
                      <a:pt x="28" y="8"/>
                    </a:cubicBezTo>
                    <a:cubicBezTo>
                      <a:pt x="13" y="27"/>
                      <a:pt x="3" y="44"/>
                      <a:pt x="0" y="49"/>
                    </a:cubicBezTo>
                    <a:cubicBezTo>
                      <a:pt x="5" y="41"/>
                      <a:pt x="10" y="33"/>
                      <a:pt x="12" y="32"/>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3" name="Freeform 197"/>
              <p:cNvSpPr/>
              <p:nvPr/>
            </p:nvSpPr>
            <p:spPr bwMode="auto">
              <a:xfrm>
                <a:off x="2218" y="3020"/>
                <a:ext cx="170" cy="869"/>
              </a:xfrm>
              <a:custGeom>
                <a:avLst/>
                <a:gdLst>
                  <a:gd name="T0" fmla="*/ 67 w 72"/>
                  <a:gd name="T1" fmla="*/ 91 h 368"/>
                  <a:gd name="T2" fmla="*/ 66 w 72"/>
                  <a:gd name="T3" fmla="*/ 159 h 368"/>
                  <a:gd name="T4" fmla="*/ 54 w 72"/>
                  <a:gd name="T5" fmla="*/ 227 h 368"/>
                  <a:gd name="T6" fmla="*/ 62 w 72"/>
                  <a:gd name="T7" fmla="*/ 192 h 368"/>
                  <a:gd name="T8" fmla="*/ 9 w 72"/>
                  <a:gd name="T9" fmla="*/ 347 h 368"/>
                  <a:gd name="T10" fmla="*/ 0 w 72"/>
                  <a:gd name="T11" fmla="*/ 368 h 368"/>
                  <a:gd name="T12" fmla="*/ 38 w 72"/>
                  <a:gd name="T13" fmla="*/ 294 h 368"/>
                  <a:gd name="T14" fmla="*/ 32 w 72"/>
                  <a:gd name="T15" fmla="*/ 310 h 368"/>
                  <a:gd name="T16" fmla="*/ 69 w 72"/>
                  <a:gd name="T17" fmla="*/ 182 h 368"/>
                  <a:gd name="T18" fmla="*/ 68 w 72"/>
                  <a:gd name="T19" fmla="*/ 189 h 368"/>
                  <a:gd name="T20" fmla="*/ 69 w 72"/>
                  <a:gd name="T21" fmla="*/ 177 h 368"/>
                  <a:gd name="T22" fmla="*/ 72 w 72"/>
                  <a:gd name="T23" fmla="*/ 120 h 368"/>
                  <a:gd name="T24" fmla="*/ 47 w 72"/>
                  <a:gd name="T25" fmla="*/ 0 h 368"/>
                  <a:gd name="T26" fmla="*/ 61 w 72"/>
                  <a:gd name="T27" fmla="*/ 48 h 368"/>
                  <a:gd name="T28" fmla="*/ 67 w 72"/>
                  <a:gd name="T29" fmla="*/ 9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368">
                    <a:moveTo>
                      <a:pt x="67" y="91"/>
                    </a:moveTo>
                    <a:cubicBezTo>
                      <a:pt x="67" y="96"/>
                      <a:pt x="69" y="127"/>
                      <a:pt x="66" y="159"/>
                    </a:cubicBezTo>
                    <a:cubicBezTo>
                      <a:pt x="64" y="191"/>
                      <a:pt x="56" y="221"/>
                      <a:pt x="54" y="227"/>
                    </a:cubicBezTo>
                    <a:cubicBezTo>
                      <a:pt x="59" y="207"/>
                      <a:pt x="56" y="227"/>
                      <a:pt x="62" y="192"/>
                    </a:cubicBezTo>
                    <a:cubicBezTo>
                      <a:pt x="54" y="236"/>
                      <a:pt x="44" y="281"/>
                      <a:pt x="9" y="347"/>
                    </a:cubicBezTo>
                    <a:cubicBezTo>
                      <a:pt x="8" y="350"/>
                      <a:pt x="11" y="348"/>
                      <a:pt x="0" y="368"/>
                    </a:cubicBezTo>
                    <a:cubicBezTo>
                      <a:pt x="20" y="336"/>
                      <a:pt x="34" y="303"/>
                      <a:pt x="38" y="294"/>
                    </a:cubicBezTo>
                    <a:cubicBezTo>
                      <a:pt x="36" y="299"/>
                      <a:pt x="34" y="304"/>
                      <a:pt x="32" y="310"/>
                    </a:cubicBezTo>
                    <a:cubicBezTo>
                      <a:pt x="58" y="248"/>
                      <a:pt x="63" y="214"/>
                      <a:pt x="69" y="182"/>
                    </a:cubicBezTo>
                    <a:cubicBezTo>
                      <a:pt x="68" y="189"/>
                      <a:pt x="68" y="189"/>
                      <a:pt x="68" y="189"/>
                    </a:cubicBezTo>
                    <a:cubicBezTo>
                      <a:pt x="71" y="162"/>
                      <a:pt x="68" y="190"/>
                      <a:pt x="69" y="177"/>
                    </a:cubicBezTo>
                    <a:cubicBezTo>
                      <a:pt x="72" y="159"/>
                      <a:pt x="72" y="127"/>
                      <a:pt x="72" y="120"/>
                    </a:cubicBezTo>
                    <a:cubicBezTo>
                      <a:pt x="70" y="81"/>
                      <a:pt x="68" y="56"/>
                      <a:pt x="47" y="0"/>
                    </a:cubicBezTo>
                    <a:cubicBezTo>
                      <a:pt x="64" y="47"/>
                      <a:pt x="61" y="49"/>
                      <a:pt x="61" y="48"/>
                    </a:cubicBezTo>
                    <a:cubicBezTo>
                      <a:pt x="60" y="48"/>
                      <a:pt x="61" y="47"/>
                      <a:pt x="67" y="9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4" name="Freeform 198"/>
              <p:cNvSpPr/>
              <p:nvPr/>
            </p:nvSpPr>
            <p:spPr bwMode="auto">
              <a:xfrm>
                <a:off x="2182" y="2807"/>
                <a:ext cx="78" cy="85"/>
              </a:xfrm>
              <a:custGeom>
                <a:avLst/>
                <a:gdLst>
                  <a:gd name="T0" fmla="*/ 33 w 33"/>
                  <a:gd name="T1" fmla="*/ 36 h 36"/>
                  <a:gd name="T2" fmla="*/ 11 w 33"/>
                  <a:gd name="T3" fmla="*/ 11 h 36"/>
                  <a:gd name="T4" fmla="*/ 8 w 33"/>
                  <a:gd name="T5" fmla="*/ 8 h 36"/>
                  <a:gd name="T6" fmla="*/ 33 w 33"/>
                  <a:gd name="T7" fmla="*/ 36 h 36"/>
                </a:gdLst>
                <a:ahLst/>
                <a:cxnLst>
                  <a:cxn ang="0">
                    <a:pos x="T0" y="T1"/>
                  </a:cxn>
                  <a:cxn ang="0">
                    <a:pos x="T2" y="T3"/>
                  </a:cxn>
                  <a:cxn ang="0">
                    <a:pos x="T4" y="T5"/>
                  </a:cxn>
                  <a:cxn ang="0">
                    <a:pos x="T6" y="T7"/>
                  </a:cxn>
                </a:cxnLst>
                <a:rect l="0" t="0" r="r" b="b"/>
                <a:pathLst>
                  <a:path w="33" h="36">
                    <a:moveTo>
                      <a:pt x="33" y="36"/>
                    </a:moveTo>
                    <a:cubicBezTo>
                      <a:pt x="32" y="35"/>
                      <a:pt x="26" y="25"/>
                      <a:pt x="11" y="11"/>
                    </a:cubicBezTo>
                    <a:cubicBezTo>
                      <a:pt x="1" y="1"/>
                      <a:pt x="0" y="0"/>
                      <a:pt x="8" y="8"/>
                    </a:cubicBezTo>
                    <a:cubicBezTo>
                      <a:pt x="18" y="17"/>
                      <a:pt x="29" y="30"/>
                      <a:pt x="33" y="36"/>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5" name="Freeform 199"/>
              <p:cNvSpPr/>
              <p:nvPr/>
            </p:nvSpPr>
            <p:spPr bwMode="auto">
              <a:xfrm>
                <a:off x="1079" y="2795"/>
                <a:ext cx="69" cy="47"/>
              </a:xfrm>
              <a:custGeom>
                <a:avLst/>
                <a:gdLst>
                  <a:gd name="T0" fmla="*/ 0 w 29"/>
                  <a:gd name="T1" fmla="*/ 20 h 20"/>
                  <a:gd name="T2" fmla="*/ 2 w 29"/>
                  <a:gd name="T3" fmla="*/ 18 h 20"/>
                  <a:gd name="T4" fmla="*/ 29 w 29"/>
                  <a:gd name="T5" fmla="*/ 0 h 20"/>
                  <a:gd name="T6" fmla="*/ 27 w 29"/>
                  <a:gd name="T7" fmla="*/ 1 h 20"/>
                  <a:gd name="T8" fmla="*/ 0 w 29"/>
                  <a:gd name="T9" fmla="*/ 20 h 20"/>
                </a:gdLst>
                <a:ahLst/>
                <a:cxnLst>
                  <a:cxn ang="0">
                    <a:pos x="T0" y="T1"/>
                  </a:cxn>
                  <a:cxn ang="0">
                    <a:pos x="T2" y="T3"/>
                  </a:cxn>
                  <a:cxn ang="0">
                    <a:pos x="T4" y="T5"/>
                  </a:cxn>
                  <a:cxn ang="0">
                    <a:pos x="T6" y="T7"/>
                  </a:cxn>
                  <a:cxn ang="0">
                    <a:pos x="T8" y="T9"/>
                  </a:cxn>
                </a:cxnLst>
                <a:rect l="0" t="0" r="r" b="b"/>
                <a:pathLst>
                  <a:path w="29" h="20">
                    <a:moveTo>
                      <a:pt x="0" y="20"/>
                    </a:moveTo>
                    <a:cubicBezTo>
                      <a:pt x="2" y="18"/>
                      <a:pt x="2" y="18"/>
                      <a:pt x="2" y="18"/>
                    </a:cubicBezTo>
                    <a:cubicBezTo>
                      <a:pt x="11" y="12"/>
                      <a:pt x="20" y="6"/>
                      <a:pt x="29" y="0"/>
                    </a:cubicBezTo>
                    <a:cubicBezTo>
                      <a:pt x="27" y="1"/>
                      <a:pt x="27" y="1"/>
                      <a:pt x="27" y="1"/>
                    </a:cubicBezTo>
                    <a:cubicBezTo>
                      <a:pt x="18" y="7"/>
                      <a:pt x="9" y="14"/>
                      <a:pt x="0" y="2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6" name="Freeform 200"/>
              <p:cNvSpPr/>
              <p:nvPr/>
            </p:nvSpPr>
            <p:spPr bwMode="auto">
              <a:xfrm>
                <a:off x="1528" y="2625"/>
                <a:ext cx="101" cy="19"/>
              </a:xfrm>
              <a:custGeom>
                <a:avLst/>
                <a:gdLst>
                  <a:gd name="T0" fmla="*/ 38 w 43"/>
                  <a:gd name="T1" fmla="*/ 1 h 8"/>
                  <a:gd name="T2" fmla="*/ 21 w 43"/>
                  <a:gd name="T3" fmla="*/ 3 h 8"/>
                  <a:gd name="T4" fmla="*/ 38 w 43"/>
                  <a:gd name="T5" fmla="*/ 1 h 8"/>
                </a:gdLst>
                <a:ahLst/>
                <a:cxnLst>
                  <a:cxn ang="0">
                    <a:pos x="T0" y="T1"/>
                  </a:cxn>
                  <a:cxn ang="0">
                    <a:pos x="T2" y="T3"/>
                  </a:cxn>
                  <a:cxn ang="0">
                    <a:pos x="T4" y="T5"/>
                  </a:cxn>
                </a:cxnLst>
                <a:rect l="0" t="0" r="r" b="b"/>
                <a:pathLst>
                  <a:path w="43" h="8">
                    <a:moveTo>
                      <a:pt x="38" y="1"/>
                    </a:moveTo>
                    <a:cubicBezTo>
                      <a:pt x="43" y="0"/>
                      <a:pt x="34" y="1"/>
                      <a:pt x="21" y="3"/>
                    </a:cubicBezTo>
                    <a:cubicBezTo>
                      <a:pt x="0" y="8"/>
                      <a:pt x="25" y="3"/>
                      <a:pt x="38" y="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7" name="Freeform 201"/>
              <p:cNvSpPr/>
              <p:nvPr/>
            </p:nvSpPr>
            <p:spPr bwMode="auto">
              <a:xfrm>
                <a:off x="803" y="3046"/>
                <a:ext cx="66" cy="96"/>
              </a:xfrm>
              <a:custGeom>
                <a:avLst/>
                <a:gdLst>
                  <a:gd name="T0" fmla="*/ 14 w 28"/>
                  <a:gd name="T1" fmla="*/ 21 h 41"/>
                  <a:gd name="T2" fmla="*/ 1 w 28"/>
                  <a:gd name="T3" fmla="*/ 40 h 41"/>
                  <a:gd name="T4" fmla="*/ 14 w 28"/>
                  <a:gd name="T5" fmla="*/ 21 h 41"/>
                </a:gdLst>
                <a:ahLst/>
                <a:cxnLst>
                  <a:cxn ang="0">
                    <a:pos x="T0" y="T1"/>
                  </a:cxn>
                  <a:cxn ang="0">
                    <a:pos x="T2" y="T3"/>
                  </a:cxn>
                  <a:cxn ang="0">
                    <a:pos x="T4" y="T5"/>
                  </a:cxn>
                </a:cxnLst>
                <a:rect l="0" t="0" r="r" b="b"/>
                <a:pathLst>
                  <a:path w="28" h="41">
                    <a:moveTo>
                      <a:pt x="14" y="21"/>
                    </a:moveTo>
                    <a:cubicBezTo>
                      <a:pt x="28" y="0"/>
                      <a:pt x="11" y="23"/>
                      <a:pt x="1" y="40"/>
                    </a:cubicBezTo>
                    <a:cubicBezTo>
                      <a:pt x="0" y="41"/>
                      <a:pt x="3" y="37"/>
                      <a:pt x="14" y="2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8" name="Freeform 202"/>
              <p:cNvSpPr/>
              <p:nvPr/>
            </p:nvSpPr>
            <p:spPr bwMode="auto">
              <a:xfrm>
                <a:off x="855" y="2717"/>
                <a:ext cx="328" cy="305"/>
              </a:xfrm>
              <a:custGeom>
                <a:avLst/>
                <a:gdLst>
                  <a:gd name="T0" fmla="*/ 76 w 139"/>
                  <a:gd name="T1" fmla="*/ 49 h 129"/>
                  <a:gd name="T2" fmla="*/ 135 w 139"/>
                  <a:gd name="T3" fmla="*/ 4 h 129"/>
                  <a:gd name="T4" fmla="*/ 126 w 139"/>
                  <a:gd name="T5" fmla="*/ 8 h 129"/>
                  <a:gd name="T6" fmla="*/ 19 w 139"/>
                  <a:gd name="T7" fmla="*/ 105 h 129"/>
                  <a:gd name="T8" fmla="*/ 76 w 139"/>
                  <a:gd name="T9" fmla="*/ 49 h 129"/>
                </a:gdLst>
                <a:ahLst/>
                <a:cxnLst>
                  <a:cxn ang="0">
                    <a:pos x="T0" y="T1"/>
                  </a:cxn>
                  <a:cxn ang="0">
                    <a:pos x="T2" y="T3"/>
                  </a:cxn>
                  <a:cxn ang="0">
                    <a:pos x="T4" y="T5"/>
                  </a:cxn>
                  <a:cxn ang="0">
                    <a:pos x="T6" y="T7"/>
                  </a:cxn>
                  <a:cxn ang="0">
                    <a:pos x="T8" y="T9"/>
                  </a:cxn>
                </a:cxnLst>
                <a:rect l="0" t="0" r="r" b="b"/>
                <a:pathLst>
                  <a:path w="139" h="129">
                    <a:moveTo>
                      <a:pt x="76" y="49"/>
                    </a:moveTo>
                    <a:cubicBezTo>
                      <a:pt x="108" y="22"/>
                      <a:pt x="122" y="13"/>
                      <a:pt x="135" y="4"/>
                    </a:cubicBezTo>
                    <a:cubicBezTo>
                      <a:pt x="139" y="0"/>
                      <a:pt x="98" y="29"/>
                      <a:pt x="126" y="8"/>
                    </a:cubicBezTo>
                    <a:cubicBezTo>
                      <a:pt x="100" y="24"/>
                      <a:pt x="38" y="79"/>
                      <a:pt x="19" y="105"/>
                    </a:cubicBezTo>
                    <a:cubicBezTo>
                      <a:pt x="0" y="129"/>
                      <a:pt x="34" y="86"/>
                      <a:pt x="76" y="49"/>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9" name="Freeform 203"/>
              <p:cNvSpPr/>
              <p:nvPr/>
            </p:nvSpPr>
            <p:spPr bwMode="auto">
              <a:xfrm>
                <a:off x="1502" y="2559"/>
                <a:ext cx="808" cy="269"/>
              </a:xfrm>
              <a:custGeom>
                <a:avLst/>
                <a:gdLst>
                  <a:gd name="T0" fmla="*/ 33 w 342"/>
                  <a:gd name="T1" fmla="*/ 9 h 114"/>
                  <a:gd name="T2" fmla="*/ 47 w 342"/>
                  <a:gd name="T3" fmla="*/ 8 h 114"/>
                  <a:gd name="T4" fmla="*/ 212 w 342"/>
                  <a:gd name="T5" fmla="*/ 33 h 114"/>
                  <a:gd name="T6" fmla="*/ 239 w 342"/>
                  <a:gd name="T7" fmla="*/ 44 h 114"/>
                  <a:gd name="T8" fmla="*/ 272 w 342"/>
                  <a:gd name="T9" fmla="*/ 63 h 114"/>
                  <a:gd name="T10" fmla="*/ 342 w 342"/>
                  <a:gd name="T11" fmla="*/ 114 h 114"/>
                  <a:gd name="T12" fmla="*/ 300 w 342"/>
                  <a:gd name="T13" fmla="*/ 77 h 114"/>
                  <a:gd name="T14" fmla="*/ 242 w 342"/>
                  <a:gd name="T15" fmla="*/ 41 h 114"/>
                  <a:gd name="T16" fmla="*/ 212 w 342"/>
                  <a:gd name="T17" fmla="*/ 27 h 114"/>
                  <a:gd name="T18" fmla="*/ 33 w 342"/>
                  <a:gd name="T19" fmla="*/ 7 h 114"/>
                  <a:gd name="T20" fmla="*/ 0 w 342"/>
                  <a:gd name="T21" fmla="*/ 14 h 114"/>
                  <a:gd name="T22" fmla="*/ 33 w 342"/>
                  <a:gd name="T23" fmla="*/ 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2" h="114">
                    <a:moveTo>
                      <a:pt x="33" y="9"/>
                    </a:moveTo>
                    <a:cubicBezTo>
                      <a:pt x="10" y="11"/>
                      <a:pt x="87" y="4"/>
                      <a:pt x="47" y="8"/>
                    </a:cubicBezTo>
                    <a:cubicBezTo>
                      <a:pt x="92" y="4"/>
                      <a:pt x="157" y="8"/>
                      <a:pt x="212" y="33"/>
                    </a:cubicBezTo>
                    <a:cubicBezTo>
                      <a:pt x="207" y="30"/>
                      <a:pt x="222" y="36"/>
                      <a:pt x="239" y="44"/>
                    </a:cubicBezTo>
                    <a:cubicBezTo>
                      <a:pt x="255" y="52"/>
                      <a:pt x="272" y="63"/>
                      <a:pt x="272" y="63"/>
                    </a:cubicBezTo>
                    <a:cubicBezTo>
                      <a:pt x="298" y="77"/>
                      <a:pt x="333" y="106"/>
                      <a:pt x="342" y="114"/>
                    </a:cubicBezTo>
                    <a:cubicBezTo>
                      <a:pt x="324" y="94"/>
                      <a:pt x="266" y="54"/>
                      <a:pt x="300" y="77"/>
                    </a:cubicBezTo>
                    <a:cubicBezTo>
                      <a:pt x="284" y="65"/>
                      <a:pt x="261" y="51"/>
                      <a:pt x="242" y="41"/>
                    </a:cubicBezTo>
                    <a:cubicBezTo>
                      <a:pt x="223" y="32"/>
                      <a:pt x="208" y="26"/>
                      <a:pt x="212" y="27"/>
                    </a:cubicBezTo>
                    <a:cubicBezTo>
                      <a:pt x="143" y="2"/>
                      <a:pt x="96" y="0"/>
                      <a:pt x="33" y="7"/>
                    </a:cubicBezTo>
                    <a:cubicBezTo>
                      <a:pt x="18" y="10"/>
                      <a:pt x="66" y="3"/>
                      <a:pt x="0" y="14"/>
                    </a:cubicBezTo>
                    <a:cubicBezTo>
                      <a:pt x="13" y="12"/>
                      <a:pt x="21" y="10"/>
                      <a:pt x="33" y="9"/>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0" name="Freeform 204"/>
              <p:cNvSpPr/>
              <p:nvPr/>
            </p:nvSpPr>
            <p:spPr bwMode="auto">
              <a:xfrm>
                <a:off x="2288" y="2817"/>
                <a:ext cx="38" cy="35"/>
              </a:xfrm>
              <a:custGeom>
                <a:avLst/>
                <a:gdLst>
                  <a:gd name="T0" fmla="*/ 16 w 16"/>
                  <a:gd name="T1" fmla="*/ 15 h 15"/>
                  <a:gd name="T2" fmla="*/ 0 w 16"/>
                  <a:gd name="T3" fmla="*/ 0 h 15"/>
                  <a:gd name="T4" fmla="*/ 10 w 16"/>
                  <a:gd name="T5" fmla="*/ 10 h 15"/>
                  <a:gd name="T6" fmla="*/ 16 w 16"/>
                  <a:gd name="T7" fmla="*/ 15 h 15"/>
                </a:gdLst>
                <a:ahLst/>
                <a:cxnLst>
                  <a:cxn ang="0">
                    <a:pos x="T0" y="T1"/>
                  </a:cxn>
                  <a:cxn ang="0">
                    <a:pos x="T2" y="T3"/>
                  </a:cxn>
                  <a:cxn ang="0">
                    <a:pos x="T4" y="T5"/>
                  </a:cxn>
                  <a:cxn ang="0">
                    <a:pos x="T6" y="T7"/>
                  </a:cxn>
                </a:cxnLst>
                <a:rect l="0" t="0" r="r" b="b"/>
                <a:pathLst>
                  <a:path w="16" h="15">
                    <a:moveTo>
                      <a:pt x="16" y="15"/>
                    </a:moveTo>
                    <a:cubicBezTo>
                      <a:pt x="10" y="9"/>
                      <a:pt x="5" y="4"/>
                      <a:pt x="0" y="0"/>
                    </a:cubicBezTo>
                    <a:cubicBezTo>
                      <a:pt x="3" y="3"/>
                      <a:pt x="7" y="6"/>
                      <a:pt x="10" y="10"/>
                    </a:cubicBezTo>
                    <a:lnTo>
                      <a:pt x="16" y="15"/>
                    </a:lnTo>
                    <a:close/>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1" name="Freeform 205"/>
              <p:cNvSpPr/>
              <p:nvPr/>
            </p:nvSpPr>
            <p:spPr bwMode="auto">
              <a:xfrm>
                <a:off x="1256" y="2535"/>
                <a:ext cx="503" cy="116"/>
              </a:xfrm>
              <a:custGeom>
                <a:avLst/>
                <a:gdLst>
                  <a:gd name="T0" fmla="*/ 6 w 213"/>
                  <a:gd name="T1" fmla="*/ 45 h 49"/>
                  <a:gd name="T2" fmla="*/ 100 w 213"/>
                  <a:gd name="T3" fmla="*/ 13 h 49"/>
                  <a:gd name="T4" fmla="*/ 192 w 213"/>
                  <a:gd name="T5" fmla="*/ 2 h 49"/>
                  <a:gd name="T6" fmla="*/ 158 w 213"/>
                  <a:gd name="T7" fmla="*/ 2 h 49"/>
                  <a:gd name="T8" fmla="*/ 77 w 213"/>
                  <a:gd name="T9" fmla="*/ 16 h 49"/>
                  <a:gd name="T10" fmla="*/ 0 w 213"/>
                  <a:gd name="T11" fmla="*/ 49 h 49"/>
                  <a:gd name="T12" fmla="*/ 6 w 213"/>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213" h="49">
                    <a:moveTo>
                      <a:pt x="6" y="45"/>
                    </a:moveTo>
                    <a:cubicBezTo>
                      <a:pt x="21" y="38"/>
                      <a:pt x="69" y="18"/>
                      <a:pt x="100" y="13"/>
                    </a:cubicBezTo>
                    <a:cubicBezTo>
                      <a:pt x="143" y="3"/>
                      <a:pt x="170" y="3"/>
                      <a:pt x="192" y="2"/>
                    </a:cubicBezTo>
                    <a:cubicBezTo>
                      <a:pt x="213" y="3"/>
                      <a:pt x="189" y="0"/>
                      <a:pt x="158" y="2"/>
                    </a:cubicBezTo>
                    <a:cubicBezTo>
                      <a:pt x="126" y="4"/>
                      <a:pt x="88" y="13"/>
                      <a:pt x="77" y="16"/>
                    </a:cubicBezTo>
                    <a:cubicBezTo>
                      <a:pt x="44" y="25"/>
                      <a:pt x="12" y="42"/>
                      <a:pt x="0" y="49"/>
                    </a:cubicBezTo>
                    <a:lnTo>
                      <a:pt x="6" y="45"/>
                    </a:lnTo>
                    <a:close/>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2" name="Freeform 206"/>
              <p:cNvSpPr/>
              <p:nvPr/>
            </p:nvSpPr>
            <p:spPr bwMode="auto">
              <a:xfrm>
                <a:off x="1431" y="2956"/>
                <a:ext cx="1559" cy="718"/>
              </a:xfrm>
              <a:custGeom>
                <a:avLst/>
                <a:gdLst>
                  <a:gd name="T0" fmla="*/ 162 w 660"/>
                  <a:gd name="T1" fmla="*/ 13 h 304"/>
                  <a:gd name="T2" fmla="*/ 225 w 660"/>
                  <a:gd name="T3" fmla="*/ 10 h 304"/>
                  <a:gd name="T4" fmla="*/ 264 w 660"/>
                  <a:gd name="T5" fmla="*/ 10 h 304"/>
                  <a:gd name="T6" fmla="*/ 377 w 660"/>
                  <a:gd name="T7" fmla="*/ 22 h 304"/>
                  <a:gd name="T8" fmla="*/ 460 w 660"/>
                  <a:gd name="T9" fmla="*/ 54 h 304"/>
                  <a:gd name="T10" fmla="*/ 430 w 660"/>
                  <a:gd name="T11" fmla="*/ 38 h 304"/>
                  <a:gd name="T12" fmla="*/ 528 w 660"/>
                  <a:gd name="T13" fmla="*/ 97 h 304"/>
                  <a:gd name="T14" fmla="*/ 544 w 660"/>
                  <a:gd name="T15" fmla="*/ 110 h 304"/>
                  <a:gd name="T16" fmla="*/ 619 w 660"/>
                  <a:gd name="T17" fmla="*/ 202 h 304"/>
                  <a:gd name="T18" fmla="*/ 660 w 660"/>
                  <a:gd name="T19" fmla="*/ 304 h 304"/>
                  <a:gd name="T20" fmla="*/ 628 w 660"/>
                  <a:gd name="T21" fmla="*/ 218 h 304"/>
                  <a:gd name="T22" fmla="*/ 590 w 660"/>
                  <a:gd name="T23" fmla="*/ 158 h 304"/>
                  <a:gd name="T24" fmla="*/ 621 w 660"/>
                  <a:gd name="T25" fmla="*/ 202 h 304"/>
                  <a:gd name="T26" fmla="*/ 649 w 660"/>
                  <a:gd name="T27" fmla="*/ 262 h 304"/>
                  <a:gd name="T28" fmla="*/ 634 w 660"/>
                  <a:gd name="T29" fmla="*/ 226 h 304"/>
                  <a:gd name="T30" fmla="*/ 652 w 660"/>
                  <a:gd name="T31" fmla="*/ 264 h 304"/>
                  <a:gd name="T32" fmla="*/ 608 w 660"/>
                  <a:gd name="T33" fmla="*/ 173 h 304"/>
                  <a:gd name="T34" fmla="*/ 497 w 660"/>
                  <a:gd name="T35" fmla="*/ 63 h 304"/>
                  <a:gd name="T36" fmla="*/ 381 w 660"/>
                  <a:gd name="T37" fmla="*/ 14 h 304"/>
                  <a:gd name="T38" fmla="*/ 258 w 660"/>
                  <a:gd name="T39" fmla="*/ 2 h 304"/>
                  <a:gd name="T40" fmla="*/ 251 w 660"/>
                  <a:gd name="T41" fmla="*/ 1 h 304"/>
                  <a:gd name="T42" fmla="*/ 37 w 660"/>
                  <a:gd name="T43" fmla="*/ 31 h 304"/>
                  <a:gd name="T44" fmla="*/ 53 w 660"/>
                  <a:gd name="T45" fmla="*/ 28 h 304"/>
                  <a:gd name="T46" fmla="*/ 0 w 660"/>
                  <a:gd name="T47" fmla="*/ 47 h 304"/>
                  <a:gd name="T48" fmla="*/ 42 w 660"/>
                  <a:gd name="T49" fmla="*/ 36 h 304"/>
                  <a:gd name="T50" fmla="*/ 162 w 660"/>
                  <a:gd name="T51" fmla="*/ 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0" h="304">
                    <a:moveTo>
                      <a:pt x="162" y="13"/>
                    </a:moveTo>
                    <a:cubicBezTo>
                      <a:pt x="186" y="11"/>
                      <a:pt x="216" y="10"/>
                      <a:pt x="225" y="10"/>
                    </a:cubicBezTo>
                    <a:cubicBezTo>
                      <a:pt x="242" y="10"/>
                      <a:pt x="236" y="9"/>
                      <a:pt x="264" y="10"/>
                    </a:cubicBezTo>
                    <a:cubicBezTo>
                      <a:pt x="299" y="11"/>
                      <a:pt x="341" y="15"/>
                      <a:pt x="377" y="22"/>
                    </a:cubicBezTo>
                    <a:cubicBezTo>
                      <a:pt x="414" y="29"/>
                      <a:pt x="444" y="45"/>
                      <a:pt x="460" y="54"/>
                    </a:cubicBezTo>
                    <a:cubicBezTo>
                      <a:pt x="454" y="49"/>
                      <a:pt x="418" y="33"/>
                      <a:pt x="430" y="38"/>
                    </a:cubicBezTo>
                    <a:cubicBezTo>
                      <a:pt x="461" y="51"/>
                      <a:pt x="494" y="69"/>
                      <a:pt x="528" y="97"/>
                    </a:cubicBezTo>
                    <a:cubicBezTo>
                      <a:pt x="499" y="73"/>
                      <a:pt x="544" y="108"/>
                      <a:pt x="544" y="110"/>
                    </a:cubicBezTo>
                    <a:cubicBezTo>
                      <a:pt x="572" y="135"/>
                      <a:pt x="599" y="167"/>
                      <a:pt x="619" y="202"/>
                    </a:cubicBezTo>
                    <a:cubicBezTo>
                      <a:pt x="639" y="237"/>
                      <a:pt x="652" y="273"/>
                      <a:pt x="660" y="304"/>
                    </a:cubicBezTo>
                    <a:cubicBezTo>
                      <a:pt x="655" y="281"/>
                      <a:pt x="643" y="247"/>
                      <a:pt x="628" y="218"/>
                    </a:cubicBezTo>
                    <a:cubicBezTo>
                      <a:pt x="613" y="188"/>
                      <a:pt x="595" y="165"/>
                      <a:pt x="590" y="158"/>
                    </a:cubicBezTo>
                    <a:cubicBezTo>
                      <a:pt x="594" y="163"/>
                      <a:pt x="608" y="181"/>
                      <a:pt x="621" y="202"/>
                    </a:cubicBezTo>
                    <a:cubicBezTo>
                      <a:pt x="634" y="223"/>
                      <a:pt x="644" y="248"/>
                      <a:pt x="649" y="262"/>
                    </a:cubicBezTo>
                    <a:cubicBezTo>
                      <a:pt x="650" y="262"/>
                      <a:pt x="640" y="237"/>
                      <a:pt x="634" y="226"/>
                    </a:cubicBezTo>
                    <a:cubicBezTo>
                      <a:pt x="638" y="236"/>
                      <a:pt x="623" y="195"/>
                      <a:pt x="652" y="264"/>
                    </a:cubicBezTo>
                    <a:cubicBezTo>
                      <a:pt x="649" y="254"/>
                      <a:pt x="635" y="215"/>
                      <a:pt x="608" y="173"/>
                    </a:cubicBezTo>
                    <a:cubicBezTo>
                      <a:pt x="580" y="131"/>
                      <a:pt x="537" y="89"/>
                      <a:pt x="497" y="63"/>
                    </a:cubicBezTo>
                    <a:cubicBezTo>
                      <a:pt x="462" y="42"/>
                      <a:pt x="423" y="22"/>
                      <a:pt x="381" y="14"/>
                    </a:cubicBezTo>
                    <a:cubicBezTo>
                      <a:pt x="340" y="6"/>
                      <a:pt x="299" y="2"/>
                      <a:pt x="258" y="2"/>
                    </a:cubicBezTo>
                    <a:cubicBezTo>
                      <a:pt x="256" y="2"/>
                      <a:pt x="250" y="1"/>
                      <a:pt x="251" y="1"/>
                    </a:cubicBezTo>
                    <a:cubicBezTo>
                      <a:pt x="209" y="0"/>
                      <a:pt x="99" y="10"/>
                      <a:pt x="37" y="31"/>
                    </a:cubicBezTo>
                    <a:cubicBezTo>
                      <a:pt x="6" y="41"/>
                      <a:pt x="79" y="19"/>
                      <a:pt x="53" y="28"/>
                    </a:cubicBezTo>
                    <a:cubicBezTo>
                      <a:pt x="56" y="27"/>
                      <a:pt x="17" y="39"/>
                      <a:pt x="0" y="47"/>
                    </a:cubicBezTo>
                    <a:cubicBezTo>
                      <a:pt x="26" y="38"/>
                      <a:pt x="34" y="37"/>
                      <a:pt x="42" y="36"/>
                    </a:cubicBezTo>
                    <a:cubicBezTo>
                      <a:pt x="86" y="22"/>
                      <a:pt x="121" y="18"/>
                      <a:pt x="162" y="13"/>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3" name="Freeform 207"/>
              <p:cNvSpPr/>
              <p:nvPr/>
            </p:nvSpPr>
            <p:spPr bwMode="auto">
              <a:xfrm>
                <a:off x="444" y="3246"/>
                <a:ext cx="796" cy="1344"/>
              </a:xfrm>
              <a:custGeom>
                <a:avLst/>
                <a:gdLst>
                  <a:gd name="T0" fmla="*/ 273 w 337"/>
                  <a:gd name="T1" fmla="*/ 523 h 569"/>
                  <a:gd name="T2" fmla="*/ 267 w 337"/>
                  <a:gd name="T3" fmla="*/ 519 h 569"/>
                  <a:gd name="T4" fmla="*/ 202 w 337"/>
                  <a:gd name="T5" fmla="*/ 463 h 569"/>
                  <a:gd name="T6" fmla="*/ 200 w 337"/>
                  <a:gd name="T7" fmla="*/ 461 h 569"/>
                  <a:gd name="T8" fmla="*/ 82 w 337"/>
                  <a:gd name="T9" fmla="*/ 303 h 569"/>
                  <a:gd name="T10" fmla="*/ 24 w 337"/>
                  <a:gd name="T11" fmla="*/ 165 h 569"/>
                  <a:gd name="T12" fmla="*/ 1 w 337"/>
                  <a:gd name="T13" fmla="*/ 28 h 569"/>
                  <a:gd name="T14" fmla="*/ 5 w 337"/>
                  <a:gd name="T15" fmla="*/ 85 h 569"/>
                  <a:gd name="T16" fmla="*/ 2 w 337"/>
                  <a:gd name="T17" fmla="*/ 59 h 569"/>
                  <a:gd name="T18" fmla="*/ 8 w 337"/>
                  <a:gd name="T19" fmla="*/ 117 h 569"/>
                  <a:gd name="T20" fmla="*/ 2 w 337"/>
                  <a:gd name="T21" fmla="*/ 83 h 569"/>
                  <a:gd name="T22" fmla="*/ 21 w 337"/>
                  <a:gd name="T23" fmla="*/ 174 h 569"/>
                  <a:gd name="T24" fmla="*/ 3 w 337"/>
                  <a:gd name="T25" fmla="*/ 97 h 569"/>
                  <a:gd name="T26" fmla="*/ 78 w 337"/>
                  <a:gd name="T27" fmla="*/ 310 h 569"/>
                  <a:gd name="T28" fmla="*/ 71 w 337"/>
                  <a:gd name="T29" fmla="*/ 298 h 569"/>
                  <a:gd name="T30" fmla="*/ 134 w 337"/>
                  <a:gd name="T31" fmla="*/ 395 h 569"/>
                  <a:gd name="T32" fmla="*/ 131 w 337"/>
                  <a:gd name="T33" fmla="*/ 391 h 569"/>
                  <a:gd name="T34" fmla="*/ 269 w 337"/>
                  <a:gd name="T35" fmla="*/ 524 h 569"/>
                  <a:gd name="T36" fmla="*/ 273 w 337"/>
                  <a:gd name="T37" fmla="*/ 523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569">
                    <a:moveTo>
                      <a:pt x="273" y="523"/>
                    </a:moveTo>
                    <a:cubicBezTo>
                      <a:pt x="275" y="525"/>
                      <a:pt x="270" y="521"/>
                      <a:pt x="267" y="519"/>
                    </a:cubicBezTo>
                    <a:cubicBezTo>
                      <a:pt x="244" y="501"/>
                      <a:pt x="222" y="483"/>
                      <a:pt x="202" y="463"/>
                    </a:cubicBezTo>
                    <a:cubicBezTo>
                      <a:pt x="200" y="461"/>
                      <a:pt x="200" y="461"/>
                      <a:pt x="200" y="461"/>
                    </a:cubicBezTo>
                    <a:cubicBezTo>
                      <a:pt x="150" y="411"/>
                      <a:pt x="122" y="373"/>
                      <a:pt x="82" y="303"/>
                    </a:cubicBezTo>
                    <a:cubicBezTo>
                      <a:pt x="54" y="250"/>
                      <a:pt x="37" y="207"/>
                      <a:pt x="24" y="165"/>
                    </a:cubicBezTo>
                    <a:cubicBezTo>
                      <a:pt x="11" y="122"/>
                      <a:pt x="3" y="80"/>
                      <a:pt x="1" y="28"/>
                    </a:cubicBezTo>
                    <a:cubicBezTo>
                      <a:pt x="0" y="0"/>
                      <a:pt x="1" y="59"/>
                      <a:pt x="5" y="85"/>
                    </a:cubicBezTo>
                    <a:cubicBezTo>
                      <a:pt x="4" y="77"/>
                      <a:pt x="6" y="101"/>
                      <a:pt x="2" y="59"/>
                    </a:cubicBezTo>
                    <a:cubicBezTo>
                      <a:pt x="4" y="91"/>
                      <a:pt x="4" y="91"/>
                      <a:pt x="8" y="117"/>
                    </a:cubicBezTo>
                    <a:cubicBezTo>
                      <a:pt x="6" y="106"/>
                      <a:pt x="4" y="95"/>
                      <a:pt x="2" y="83"/>
                    </a:cubicBezTo>
                    <a:cubicBezTo>
                      <a:pt x="8" y="126"/>
                      <a:pt x="18" y="160"/>
                      <a:pt x="21" y="174"/>
                    </a:cubicBezTo>
                    <a:cubicBezTo>
                      <a:pt x="12" y="144"/>
                      <a:pt x="8" y="125"/>
                      <a:pt x="3" y="97"/>
                    </a:cubicBezTo>
                    <a:cubicBezTo>
                      <a:pt x="17" y="176"/>
                      <a:pt x="37" y="234"/>
                      <a:pt x="78" y="310"/>
                    </a:cubicBezTo>
                    <a:cubicBezTo>
                      <a:pt x="71" y="298"/>
                      <a:pt x="71" y="298"/>
                      <a:pt x="71" y="298"/>
                    </a:cubicBezTo>
                    <a:cubicBezTo>
                      <a:pt x="92" y="335"/>
                      <a:pt x="106" y="356"/>
                      <a:pt x="134" y="395"/>
                    </a:cubicBezTo>
                    <a:cubicBezTo>
                      <a:pt x="131" y="391"/>
                      <a:pt x="131" y="391"/>
                      <a:pt x="131" y="391"/>
                    </a:cubicBezTo>
                    <a:cubicBezTo>
                      <a:pt x="175" y="450"/>
                      <a:pt x="212" y="483"/>
                      <a:pt x="269" y="524"/>
                    </a:cubicBezTo>
                    <a:cubicBezTo>
                      <a:pt x="337" y="569"/>
                      <a:pt x="287" y="534"/>
                      <a:pt x="273" y="523"/>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4" name="Freeform 208"/>
              <p:cNvSpPr/>
              <p:nvPr/>
            </p:nvSpPr>
            <p:spPr bwMode="auto">
              <a:xfrm>
                <a:off x="2770" y="3726"/>
                <a:ext cx="15" cy="189"/>
              </a:xfrm>
              <a:custGeom>
                <a:avLst/>
                <a:gdLst>
                  <a:gd name="T0" fmla="*/ 5 w 6"/>
                  <a:gd name="T1" fmla="*/ 57 h 80"/>
                  <a:gd name="T2" fmla="*/ 6 w 6"/>
                  <a:gd name="T3" fmla="*/ 80 h 80"/>
                  <a:gd name="T4" fmla="*/ 2 w 6"/>
                  <a:gd name="T5" fmla="*/ 16 h 80"/>
                  <a:gd name="T6" fmla="*/ 5 w 6"/>
                  <a:gd name="T7" fmla="*/ 57 h 80"/>
                </a:gdLst>
                <a:ahLst/>
                <a:cxnLst>
                  <a:cxn ang="0">
                    <a:pos x="T0" y="T1"/>
                  </a:cxn>
                  <a:cxn ang="0">
                    <a:pos x="T2" y="T3"/>
                  </a:cxn>
                  <a:cxn ang="0">
                    <a:pos x="T4" y="T5"/>
                  </a:cxn>
                  <a:cxn ang="0">
                    <a:pos x="T6" y="T7"/>
                  </a:cxn>
                </a:cxnLst>
                <a:rect l="0" t="0" r="r" b="b"/>
                <a:pathLst>
                  <a:path w="6" h="80">
                    <a:moveTo>
                      <a:pt x="5" y="57"/>
                    </a:moveTo>
                    <a:cubicBezTo>
                      <a:pt x="6" y="75"/>
                      <a:pt x="6" y="79"/>
                      <a:pt x="6" y="80"/>
                    </a:cubicBezTo>
                    <a:cubicBezTo>
                      <a:pt x="6" y="67"/>
                      <a:pt x="5" y="37"/>
                      <a:pt x="2" y="16"/>
                    </a:cubicBezTo>
                    <a:cubicBezTo>
                      <a:pt x="0" y="0"/>
                      <a:pt x="4" y="34"/>
                      <a:pt x="5" y="57"/>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5" name="Freeform 209"/>
              <p:cNvSpPr/>
              <p:nvPr/>
            </p:nvSpPr>
            <p:spPr bwMode="auto">
              <a:xfrm>
                <a:off x="1275" y="3776"/>
                <a:ext cx="1120" cy="297"/>
              </a:xfrm>
              <a:custGeom>
                <a:avLst/>
                <a:gdLst>
                  <a:gd name="T0" fmla="*/ 320 w 474"/>
                  <a:gd name="T1" fmla="*/ 115 h 126"/>
                  <a:gd name="T2" fmla="*/ 208 w 474"/>
                  <a:gd name="T3" fmla="*/ 109 h 126"/>
                  <a:gd name="T4" fmla="*/ 113 w 474"/>
                  <a:gd name="T5" fmla="*/ 78 h 126"/>
                  <a:gd name="T6" fmla="*/ 128 w 474"/>
                  <a:gd name="T7" fmla="*/ 84 h 126"/>
                  <a:gd name="T8" fmla="*/ 67 w 474"/>
                  <a:gd name="T9" fmla="*/ 52 h 126"/>
                  <a:gd name="T10" fmla="*/ 12 w 474"/>
                  <a:gd name="T11" fmla="*/ 10 h 126"/>
                  <a:gd name="T12" fmla="*/ 41 w 474"/>
                  <a:gd name="T13" fmla="*/ 35 h 126"/>
                  <a:gd name="T14" fmla="*/ 0 w 474"/>
                  <a:gd name="T15" fmla="*/ 0 h 126"/>
                  <a:gd name="T16" fmla="*/ 31 w 474"/>
                  <a:gd name="T17" fmla="*/ 28 h 126"/>
                  <a:gd name="T18" fmla="*/ 46 w 474"/>
                  <a:gd name="T19" fmla="*/ 42 h 126"/>
                  <a:gd name="T20" fmla="*/ 53 w 474"/>
                  <a:gd name="T21" fmla="*/ 47 h 126"/>
                  <a:gd name="T22" fmla="*/ 133 w 474"/>
                  <a:gd name="T23" fmla="*/ 92 h 126"/>
                  <a:gd name="T24" fmla="*/ 105 w 474"/>
                  <a:gd name="T25" fmla="*/ 80 h 126"/>
                  <a:gd name="T26" fmla="*/ 228 w 474"/>
                  <a:gd name="T27" fmla="*/ 118 h 126"/>
                  <a:gd name="T28" fmla="*/ 363 w 474"/>
                  <a:gd name="T29" fmla="*/ 112 h 126"/>
                  <a:gd name="T30" fmla="*/ 442 w 474"/>
                  <a:gd name="T31" fmla="*/ 78 h 126"/>
                  <a:gd name="T32" fmla="*/ 469 w 474"/>
                  <a:gd name="T33" fmla="*/ 58 h 126"/>
                  <a:gd name="T34" fmla="*/ 320 w 474"/>
                  <a:gd name="T35"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126">
                    <a:moveTo>
                      <a:pt x="320" y="115"/>
                    </a:moveTo>
                    <a:cubicBezTo>
                      <a:pt x="286" y="119"/>
                      <a:pt x="245" y="117"/>
                      <a:pt x="208" y="109"/>
                    </a:cubicBezTo>
                    <a:cubicBezTo>
                      <a:pt x="171" y="102"/>
                      <a:pt x="138" y="89"/>
                      <a:pt x="113" y="78"/>
                    </a:cubicBezTo>
                    <a:cubicBezTo>
                      <a:pt x="117" y="80"/>
                      <a:pt x="134" y="87"/>
                      <a:pt x="128" y="84"/>
                    </a:cubicBezTo>
                    <a:cubicBezTo>
                      <a:pt x="84" y="64"/>
                      <a:pt x="76" y="57"/>
                      <a:pt x="67" y="52"/>
                    </a:cubicBezTo>
                    <a:cubicBezTo>
                      <a:pt x="58" y="46"/>
                      <a:pt x="48" y="42"/>
                      <a:pt x="12" y="10"/>
                    </a:cubicBezTo>
                    <a:cubicBezTo>
                      <a:pt x="21" y="19"/>
                      <a:pt x="31" y="27"/>
                      <a:pt x="41" y="35"/>
                    </a:cubicBezTo>
                    <a:cubicBezTo>
                      <a:pt x="36" y="32"/>
                      <a:pt x="16" y="17"/>
                      <a:pt x="0" y="0"/>
                    </a:cubicBezTo>
                    <a:cubicBezTo>
                      <a:pt x="8" y="8"/>
                      <a:pt x="21" y="19"/>
                      <a:pt x="31" y="28"/>
                    </a:cubicBezTo>
                    <a:cubicBezTo>
                      <a:pt x="20" y="20"/>
                      <a:pt x="34" y="33"/>
                      <a:pt x="46" y="42"/>
                    </a:cubicBezTo>
                    <a:cubicBezTo>
                      <a:pt x="46" y="42"/>
                      <a:pt x="48" y="44"/>
                      <a:pt x="53" y="47"/>
                    </a:cubicBezTo>
                    <a:cubicBezTo>
                      <a:pt x="75" y="62"/>
                      <a:pt x="83" y="70"/>
                      <a:pt x="133" y="92"/>
                    </a:cubicBezTo>
                    <a:cubicBezTo>
                      <a:pt x="134" y="92"/>
                      <a:pt x="117" y="85"/>
                      <a:pt x="105" y="80"/>
                    </a:cubicBezTo>
                    <a:cubicBezTo>
                      <a:pt x="133" y="93"/>
                      <a:pt x="179" y="111"/>
                      <a:pt x="228" y="118"/>
                    </a:cubicBezTo>
                    <a:cubicBezTo>
                      <a:pt x="278" y="126"/>
                      <a:pt x="330" y="121"/>
                      <a:pt x="363" y="112"/>
                    </a:cubicBezTo>
                    <a:cubicBezTo>
                      <a:pt x="410" y="99"/>
                      <a:pt x="417" y="93"/>
                      <a:pt x="442" y="78"/>
                    </a:cubicBezTo>
                    <a:cubicBezTo>
                      <a:pt x="474" y="57"/>
                      <a:pt x="472" y="55"/>
                      <a:pt x="469" y="58"/>
                    </a:cubicBezTo>
                    <a:cubicBezTo>
                      <a:pt x="444" y="75"/>
                      <a:pt x="407" y="103"/>
                      <a:pt x="320" y="115"/>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6" name="Freeform 210"/>
              <p:cNvSpPr/>
              <p:nvPr/>
            </p:nvSpPr>
            <p:spPr bwMode="auto">
              <a:xfrm>
                <a:off x="1164" y="2328"/>
                <a:ext cx="69" cy="18"/>
              </a:xfrm>
              <a:custGeom>
                <a:avLst/>
                <a:gdLst>
                  <a:gd name="T0" fmla="*/ 0 w 29"/>
                  <a:gd name="T1" fmla="*/ 8 h 8"/>
                  <a:gd name="T2" fmla="*/ 29 w 29"/>
                  <a:gd name="T3" fmla="*/ 0 h 8"/>
                  <a:gd name="T4" fmla="*/ 0 w 29"/>
                  <a:gd name="T5" fmla="*/ 8 h 8"/>
                </a:gdLst>
                <a:ahLst/>
                <a:cxnLst>
                  <a:cxn ang="0">
                    <a:pos x="T0" y="T1"/>
                  </a:cxn>
                  <a:cxn ang="0">
                    <a:pos x="T2" y="T3"/>
                  </a:cxn>
                  <a:cxn ang="0">
                    <a:pos x="T4" y="T5"/>
                  </a:cxn>
                </a:cxnLst>
                <a:rect l="0" t="0" r="r" b="b"/>
                <a:pathLst>
                  <a:path w="29" h="8">
                    <a:moveTo>
                      <a:pt x="0" y="8"/>
                    </a:moveTo>
                    <a:cubicBezTo>
                      <a:pt x="9" y="5"/>
                      <a:pt x="19" y="2"/>
                      <a:pt x="29" y="0"/>
                    </a:cubicBezTo>
                    <a:cubicBezTo>
                      <a:pt x="19" y="2"/>
                      <a:pt x="9" y="5"/>
                      <a:pt x="0" y="8"/>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7" name="Freeform 211"/>
              <p:cNvSpPr/>
              <p:nvPr/>
            </p:nvSpPr>
            <p:spPr bwMode="auto">
              <a:xfrm>
                <a:off x="1854" y="2833"/>
                <a:ext cx="54" cy="7"/>
              </a:xfrm>
              <a:custGeom>
                <a:avLst/>
                <a:gdLst>
                  <a:gd name="T0" fmla="*/ 23 w 23"/>
                  <a:gd name="T1" fmla="*/ 0 h 3"/>
                  <a:gd name="T2" fmla="*/ 0 w 23"/>
                  <a:gd name="T3" fmla="*/ 3 h 3"/>
                  <a:gd name="T4" fmla="*/ 17 w 23"/>
                  <a:gd name="T5" fmla="*/ 1 h 3"/>
                  <a:gd name="T6" fmla="*/ 23 w 23"/>
                  <a:gd name="T7" fmla="*/ 0 h 3"/>
                </a:gdLst>
                <a:ahLst/>
                <a:cxnLst>
                  <a:cxn ang="0">
                    <a:pos x="T0" y="T1"/>
                  </a:cxn>
                  <a:cxn ang="0">
                    <a:pos x="T2" y="T3"/>
                  </a:cxn>
                  <a:cxn ang="0">
                    <a:pos x="T4" y="T5"/>
                  </a:cxn>
                  <a:cxn ang="0">
                    <a:pos x="T6" y="T7"/>
                  </a:cxn>
                </a:cxnLst>
                <a:rect l="0" t="0" r="r" b="b"/>
                <a:pathLst>
                  <a:path w="23" h="3">
                    <a:moveTo>
                      <a:pt x="23" y="0"/>
                    </a:moveTo>
                    <a:cubicBezTo>
                      <a:pt x="15" y="1"/>
                      <a:pt x="8" y="2"/>
                      <a:pt x="0" y="3"/>
                    </a:cubicBezTo>
                    <a:cubicBezTo>
                      <a:pt x="6" y="2"/>
                      <a:pt x="11" y="1"/>
                      <a:pt x="17" y="1"/>
                    </a:cubicBezTo>
                    <a:lnTo>
                      <a:pt x="23" y="0"/>
                    </a:lnTo>
                    <a:close/>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8" name="Freeform 212"/>
              <p:cNvSpPr/>
              <p:nvPr/>
            </p:nvSpPr>
            <p:spPr bwMode="auto">
              <a:xfrm>
                <a:off x="1285" y="3778"/>
                <a:ext cx="80" cy="71"/>
              </a:xfrm>
              <a:custGeom>
                <a:avLst/>
                <a:gdLst>
                  <a:gd name="T0" fmla="*/ 34 w 34"/>
                  <a:gd name="T1" fmla="*/ 30 h 30"/>
                  <a:gd name="T2" fmla="*/ 0 w 34"/>
                  <a:gd name="T3" fmla="*/ 0 h 30"/>
                  <a:gd name="T4" fmla="*/ 34 w 34"/>
                  <a:gd name="T5" fmla="*/ 30 h 30"/>
                </a:gdLst>
                <a:ahLst/>
                <a:cxnLst>
                  <a:cxn ang="0">
                    <a:pos x="T0" y="T1"/>
                  </a:cxn>
                  <a:cxn ang="0">
                    <a:pos x="T2" y="T3"/>
                  </a:cxn>
                  <a:cxn ang="0">
                    <a:pos x="T4" y="T5"/>
                  </a:cxn>
                </a:cxnLst>
                <a:rect l="0" t="0" r="r" b="b"/>
                <a:pathLst>
                  <a:path w="34" h="30">
                    <a:moveTo>
                      <a:pt x="34" y="30"/>
                    </a:moveTo>
                    <a:cubicBezTo>
                      <a:pt x="22" y="21"/>
                      <a:pt x="11" y="11"/>
                      <a:pt x="0" y="0"/>
                    </a:cubicBezTo>
                    <a:cubicBezTo>
                      <a:pt x="11" y="11"/>
                      <a:pt x="22" y="21"/>
                      <a:pt x="34" y="3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9" name="Freeform 213"/>
              <p:cNvSpPr/>
              <p:nvPr/>
            </p:nvSpPr>
            <p:spPr bwMode="auto">
              <a:xfrm>
                <a:off x="1192" y="3669"/>
                <a:ext cx="34" cy="43"/>
              </a:xfrm>
              <a:custGeom>
                <a:avLst/>
                <a:gdLst>
                  <a:gd name="T0" fmla="*/ 0 w 14"/>
                  <a:gd name="T1" fmla="*/ 0 h 18"/>
                  <a:gd name="T2" fmla="*/ 14 w 14"/>
                  <a:gd name="T3" fmla="*/ 18 h 18"/>
                  <a:gd name="T4" fmla="*/ 9 w 14"/>
                  <a:gd name="T5" fmla="*/ 12 h 18"/>
                  <a:gd name="T6" fmla="*/ 0 w 14"/>
                  <a:gd name="T7" fmla="*/ 0 h 18"/>
                </a:gdLst>
                <a:ahLst/>
                <a:cxnLst>
                  <a:cxn ang="0">
                    <a:pos x="T0" y="T1"/>
                  </a:cxn>
                  <a:cxn ang="0">
                    <a:pos x="T2" y="T3"/>
                  </a:cxn>
                  <a:cxn ang="0">
                    <a:pos x="T4" y="T5"/>
                  </a:cxn>
                  <a:cxn ang="0">
                    <a:pos x="T6" y="T7"/>
                  </a:cxn>
                </a:cxnLst>
                <a:rect l="0" t="0" r="r" b="b"/>
                <a:pathLst>
                  <a:path w="14" h="18">
                    <a:moveTo>
                      <a:pt x="0" y="0"/>
                    </a:moveTo>
                    <a:cubicBezTo>
                      <a:pt x="4" y="6"/>
                      <a:pt x="9" y="12"/>
                      <a:pt x="14" y="18"/>
                    </a:cubicBezTo>
                    <a:cubicBezTo>
                      <a:pt x="9" y="12"/>
                      <a:pt x="9" y="12"/>
                      <a:pt x="9" y="12"/>
                    </a:cubicBezTo>
                    <a:cubicBezTo>
                      <a:pt x="6" y="8"/>
                      <a:pt x="3" y="4"/>
                      <a:pt x="0" y="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0" name="Freeform 214"/>
              <p:cNvSpPr/>
              <p:nvPr/>
            </p:nvSpPr>
            <p:spPr bwMode="auto">
              <a:xfrm>
                <a:off x="1093" y="3499"/>
                <a:ext cx="21" cy="50"/>
              </a:xfrm>
              <a:custGeom>
                <a:avLst/>
                <a:gdLst>
                  <a:gd name="T0" fmla="*/ 4 w 9"/>
                  <a:gd name="T1" fmla="*/ 10 h 21"/>
                  <a:gd name="T2" fmla="*/ 6 w 9"/>
                  <a:gd name="T3" fmla="*/ 13 h 21"/>
                  <a:gd name="T4" fmla="*/ 4 w 9"/>
                  <a:gd name="T5" fmla="*/ 10 h 21"/>
                </a:gdLst>
                <a:ahLst/>
                <a:cxnLst>
                  <a:cxn ang="0">
                    <a:pos x="T0" y="T1"/>
                  </a:cxn>
                  <a:cxn ang="0">
                    <a:pos x="T2" y="T3"/>
                  </a:cxn>
                  <a:cxn ang="0">
                    <a:pos x="T4" y="T5"/>
                  </a:cxn>
                </a:cxnLst>
                <a:rect l="0" t="0" r="r" b="b"/>
                <a:pathLst>
                  <a:path w="9" h="21">
                    <a:moveTo>
                      <a:pt x="4" y="10"/>
                    </a:moveTo>
                    <a:cubicBezTo>
                      <a:pt x="0" y="0"/>
                      <a:pt x="4" y="9"/>
                      <a:pt x="6" y="13"/>
                    </a:cubicBezTo>
                    <a:cubicBezTo>
                      <a:pt x="7" y="16"/>
                      <a:pt x="9" y="21"/>
                      <a:pt x="4" y="1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1" name="Freeform 215"/>
              <p:cNvSpPr/>
              <p:nvPr/>
            </p:nvSpPr>
            <p:spPr bwMode="auto">
              <a:xfrm>
                <a:off x="1086" y="3494"/>
                <a:ext cx="38" cy="78"/>
              </a:xfrm>
              <a:custGeom>
                <a:avLst/>
                <a:gdLst>
                  <a:gd name="T0" fmla="*/ 16 w 16"/>
                  <a:gd name="T1" fmla="*/ 33 h 33"/>
                  <a:gd name="T2" fmla="*/ 0 w 16"/>
                  <a:gd name="T3" fmla="*/ 0 h 33"/>
                  <a:gd name="T4" fmla="*/ 16 w 16"/>
                  <a:gd name="T5" fmla="*/ 33 h 33"/>
                </a:gdLst>
                <a:ahLst/>
                <a:cxnLst>
                  <a:cxn ang="0">
                    <a:pos x="T0" y="T1"/>
                  </a:cxn>
                  <a:cxn ang="0">
                    <a:pos x="T2" y="T3"/>
                  </a:cxn>
                  <a:cxn ang="0">
                    <a:pos x="T4" y="T5"/>
                  </a:cxn>
                </a:cxnLst>
                <a:rect l="0" t="0" r="r" b="b"/>
                <a:pathLst>
                  <a:path w="16" h="33">
                    <a:moveTo>
                      <a:pt x="16" y="33"/>
                    </a:moveTo>
                    <a:cubicBezTo>
                      <a:pt x="10" y="22"/>
                      <a:pt x="5" y="11"/>
                      <a:pt x="0" y="0"/>
                    </a:cubicBezTo>
                    <a:cubicBezTo>
                      <a:pt x="5" y="11"/>
                      <a:pt x="10" y="22"/>
                      <a:pt x="16" y="33"/>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2" name="Freeform 216"/>
              <p:cNvSpPr/>
              <p:nvPr/>
            </p:nvSpPr>
            <p:spPr bwMode="auto">
              <a:xfrm>
                <a:off x="1249" y="3754"/>
                <a:ext cx="45" cy="45"/>
              </a:xfrm>
              <a:custGeom>
                <a:avLst/>
                <a:gdLst>
                  <a:gd name="T0" fmla="*/ 0 w 19"/>
                  <a:gd name="T1" fmla="*/ 0 h 19"/>
                  <a:gd name="T2" fmla="*/ 11 w 19"/>
                  <a:gd name="T3" fmla="*/ 11 h 19"/>
                  <a:gd name="T4" fmla="*/ 19 w 19"/>
                  <a:gd name="T5" fmla="*/ 19 h 19"/>
                  <a:gd name="T6" fmla="*/ 6 w 19"/>
                  <a:gd name="T7" fmla="*/ 5 h 19"/>
                  <a:gd name="T8" fmla="*/ 0 w 19"/>
                  <a:gd name="T9" fmla="*/ 0 h 19"/>
                </a:gdLst>
                <a:ahLst/>
                <a:cxnLst>
                  <a:cxn ang="0">
                    <a:pos x="T0" y="T1"/>
                  </a:cxn>
                  <a:cxn ang="0">
                    <a:pos x="T2" y="T3"/>
                  </a:cxn>
                  <a:cxn ang="0">
                    <a:pos x="T4" y="T5"/>
                  </a:cxn>
                  <a:cxn ang="0">
                    <a:pos x="T6" y="T7"/>
                  </a:cxn>
                  <a:cxn ang="0">
                    <a:pos x="T8" y="T9"/>
                  </a:cxn>
                </a:cxnLst>
                <a:rect l="0" t="0" r="r" b="b"/>
                <a:pathLst>
                  <a:path w="19" h="19">
                    <a:moveTo>
                      <a:pt x="0" y="0"/>
                    </a:moveTo>
                    <a:cubicBezTo>
                      <a:pt x="4" y="3"/>
                      <a:pt x="7" y="7"/>
                      <a:pt x="11" y="11"/>
                    </a:cubicBezTo>
                    <a:cubicBezTo>
                      <a:pt x="19" y="19"/>
                      <a:pt x="19" y="19"/>
                      <a:pt x="19" y="19"/>
                    </a:cubicBezTo>
                    <a:cubicBezTo>
                      <a:pt x="15" y="14"/>
                      <a:pt x="10" y="10"/>
                      <a:pt x="6" y="5"/>
                    </a:cubicBezTo>
                    <a:lnTo>
                      <a:pt x="0" y="0"/>
                    </a:lnTo>
                    <a:close/>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3" name="Freeform 217"/>
              <p:cNvSpPr/>
              <p:nvPr/>
            </p:nvSpPr>
            <p:spPr bwMode="auto">
              <a:xfrm>
                <a:off x="1785" y="2731"/>
                <a:ext cx="291" cy="38"/>
              </a:xfrm>
              <a:custGeom>
                <a:avLst/>
                <a:gdLst>
                  <a:gd name="T0" fmla="*/ 91 w 123"/>
                  <a:gd name="T1" fmla="*/ 4 h 16"/>
                  <a:gd name="T2" fmla="*/ 123 w 123"/>
                  <a:gd name="T3" fmla="*/ 1 h 16"/>
                  <a:gd name="T4" fmla="*/ 13 w 123"/>
                  <a:gd name="T5" fmla="*/ 13 h 16"/>
                  <a:gd name="T6" fmla="*/ 91 w 123"/>
                  <a:gd name="T7" fmla="*/ 4 h 16"/>
                </a:gdLst>
                <a:ahLst/>
                <a:cxnLst>
                  <a:cxn ang="0">
                    <a:pos x="T0" y="T1"/>
                  </a:cxn>
                  <a:cxn ang="0">
                    <a:pos x="T2" y="T3"/>
                  </a:cxn>
                  <a:cxn ang="0">
                    <a:pos x="T4" y="T5"/>
                  </a:cxn>
                  <a:cxn ang="0">
                    <a:pos x="T6" y="T7"/>
                  </a:cxn>
                </a:cxnLst>
                <a:rect l="0" t="0" r="r" b="b"/>
                <a:pathLst>
                  <a:path w="123" h="16">
                    <a:moveTo>
                      <a:pt x="91" y="4"/>
                    </a:moveTo>
                    <a:cubicBezTo>
                      <a:pt x="102" y="3"/>
                      <a:pt x="112" y="2"/>
                      <a:pt x="123" y="1"/>
                    </a:cubicBezTo>
                    <a:cubicBezTo>
                      <a:pt x="102" y="0"/>
                      <a:pt x="33" y="9"/>
                      <a:pt x="13" y="13"/>
                    </a:cubicBezTo>
                    <a:cubicBezTo>
                      <a:pt x="0" y="16"/>
                      <a:pt x="62" y="5"/>
                      <a:pt x="91" y="4"/>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4" name="Freeform 218"/>
              <p:cNvSpPr/>
              <p:nvPr/>
            </p:nvSpPr>
            <p:spPr bwMode="auto">
              <a:xfrm>
                <a:off x="1136" y="3674"/>
                <a:ext cx="94" cy="118"/>
              </a:xfrm>
              <a:custGeom>
                <a:avLst/>
                <a:gdLst>
                  <a:gd name="T0" fmla="*/ 0 w 40"/>
                  <a:gd name="T1" fmla="*/ 0 h 50"/>
                  <a:gd name="T2" fmla="*/ 24 w 40"/>
                  <a:gd name="T3" fmla="*/ 31 h 50"/>
                  <a:gd name="T4" fmla="*/ 0 w 40"/>
                  <a:gd name="T5" fmla="*/ 0 h 50"/>
                </a:gdLst>
                <a:ahLst/>
                <a:cxnLst>
                  <a:cxn ang="0">
                    <a:pos x="T0" y="T1"/>
                  </a:cxn>
                  <a:cxn ang="0">
                    <a:pos x="T2" y="T3"/>
                  </a:cxn>
                  <a:cxn ang="0">
                    <a:pos x="T4" y="T5"/>
                  </a:cxn>
                </a:cxnLst>
                <a:rect l="0" t="0" r="r" b="b"/>
                <a:pathLst>
                  <a:path w="40" h="50">
                    <a:moveTo>
                      <a:pt x="0" y="0"/>
                    </a:moveTo>
                    <a:cubicBezTo>
                      <a:pt x="1" y="2"/>
                      <a:pt x="13" y="18"/>
                      <a:pt x="24" y="31"/>
                    </a:cubicBezTo>
                    <a:cubicBezTo>
                      <a:pt x="40" y="50"/>
                      <a:pt x="2" y="4"/>
                      <a:pt x="0" y="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5" name="Freeform 219"/>
              <p:cNvSpPr/>
              <p:nvPr/>
            </p:nvSpPr>
            <p:spPr bwMode="auto">
              <a:xfrm>
                <a:off x="1457" y="2817"/>
                <a:ext cx="80" cy="30"/>
              </a:xfrm>
              <a:custGeom>
                <a:avLst/>
                <a:gdLst>
                  <a:gd name="T0" fmla="*/ 32 w 34"/>
                  <a:gd name="T1" fmla="*/ 1 h 13"/>
                  <a:gd name="T2" fmla="*/ 0 w 34"/>
                  <a:gd name="T3" fmla="*/ 13 h 13"/>
                  <a:gd name="T4" fmla="*/ 34 w 34"/>
                  <a:gd name="T5" fmla="*/ 0 h 13"/>
                  <a:gd name="T6" fmla="*/ 32 w 34"/>
                  <a:gd name="T7" fmla="*/ 1 h 13"/>
                </a:gdLst>
                <a:ahLst/>
                <a:cxnLst>
                  <a:cxn ang="0">
                    <a:pos x="T0" y="T1"/>
                  </a:cxn>
                  <a:cxn ang="0">
                    <a:pos x="T2" y="T3"/>
                  </a:cxn>
                  <a:cxn ang="0">
                    <a:pos x="T4" y="T5"/>
                  </a:cxn>
                  <a:cxn ang="0">
                    <a:pos x="T6" y="T7"/>
                  </a:cxn>
                </a:cxnLst>
                <a:rect l="0" t="0" r="r" b="b"/>
                <a:pathLst>
                  <a:path w="34" h="13">
                    <a:moveTo>
                      <a:pt x="32" y="1"/>
                    </a:moveTo>
                    <a:cubicBezTo>
                      <a:pt x="21" y="5"/>
                      <a:pt x="11" y="9"/>
                      <a:pt x="0" y="13"/>
                    </a:cubicBezTo>
                    <a:cubicBezTo>
                      <a:pt x="11" y="9"/>
                      <a:pt x="22" y="4"/>
                      <a:pt x="34" y="0"/>
                    </a:cubicBezTo>
                    <a:lnTo>
                      <a:pt x="32" y="1"/>
                    </a:lnTo>
                    <a:close/>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6" name="Freeform 220"/>
              <p:cNvSpPr>
                <a:spLocks noEditPoints="1"/>
              </p:cNvSpPr>
              <p:nvPr/>
            </p:nvSpPr>
            <p:spPr bwMode="auto">
              <a:xfrm>
                <a:off x="1464" y="1775"/>
                <a:ext cx="1760" cy="2747"/>
              </a:xfrm>
              <a:custGeom>
                <a:avLst/>
                <a:gdLst>
                  <a:gd name="T0" fmla="*/ 407 w 745"/>
                  <a:gd name="T1" fmla="*/ 1142 h 1163"/>
                  <a:gd name="T2" fmla="*/ 615 w 745"/>
                  <a:gd name="T3" fmla="*/ 983 h 1163"/>
                  <a:gd name="T4" fmla="*/ 626 w 745"/>
                  <a:gd name="T5" fmla="*/ 450 h 1163"/>
                  <a:gd name="T6" fmla="*/ 471 w 745"/>
                  <a:gd name="T7" fmla="*/ 214 h 1163"/>
                  <a:gd name="T8" fmla="*/ 445 w 745"/>
                  <a:gd name="T9" fmla="*/ 188 h 1163"/>
                  <a:gd name="T10" fmla="*/ 502 w 745"/>
                  <a:gd name="T11" fmla="*/ 252 h 1163"/>
                  <a:gd name="T12" fmla="*/ 363 w 745"/>
                  <a:gd name="T13" fmla="*/ 123 h 1163"/>
                  <a:gd name="T14" fmla="*/ 362 w 745"/>
                  <a:gd name="T15" fmla="*/ 126 h 1163"/>
                  <a:gd name="T16" fmla="*/ 224 w 745"/>
                  <a:gd name="T17" fmla="*/ 44 h 1163"/>
                  <a:gd name="T18" fmla="*/ 203 w 745"/>
                  <a:gd name="T19" fmla="*/ 41 h 1163"/>
                  <a:gd name="T20" fmla="*/ 513 w 745"/>
                  <a:gd name="T21" fmla="*/ 285 h 1163"/>
                  <a:gd name="T22" fmla="*/ 578 w 745"/>
                  <a:gd name="T23" fmla="*/ 399 h 1163"/>
                  <a:gd name="T24" fmla="*/ 204 w 745"/>
                  <a:gd name="T25" fmla="*/ 400 h 1163"/>
                  <a:gd name="T26" fmla="*/ 180 w 745"/>
                  <a:gd name="T27" fmla="*/ 418 h 1163"/>
                  <a:gd name="T28" fmla="*/ 105 w 745"/>
                  <a:gd name="T29" fmla="*/ 637 h 1163"/>
                  <a:gd name="T30" fmla="*/ 105 w 745"/>
                  <a:gd name="T31" fmla="*/ 537 h 1163"/>
                  <a:gd name="T32" fmla="*/ 59 w 745"/>
                  <a:gd name="T33" fmla="*/ 670 h 1163"/>
                  <a:gd name="T34" fmla="*/ 106 w 745"/>
                  <a:gd name="T35" fmla="*/ 652 h 1163"/>
                  <a:gd name="T36" fmla="*/ 498 w 745"/>
                  <a:gd name="T37" fmla="*/ 1030 h 1163"/>
                  <a:gd name="T38" fmla="*/ 506 w 745"/>
                  <a:gd name="T39" fmla="*/ 1032 h 1163"/>
                  <a:gd name="T40" fmla="*/ 116 w 745"/>
                  <a:gd name="T41" fmla="*/ 726 h 1163"/>
                  <a:gd name="T42" fmla="*/ 641 w 745"/>
                  <a:gd name="T43" fmla="*/ 493 h 1163"/>
                  <a:gd name="T44" fmla="*/ 579 w 745"/>
                  <a:gd name="T45" fmla="*/ 996 h 1163"/>
                  <a:gd name="T46" fmla="*/ 641 w 745"/>
                  <a:gd name="T47" fmla="*/ 493 h 1163"/>
                  <a:gd name="T48" fmla="*/ 269 w 745"/>
                  <a:gd name="T49" fmla="*/ 965 h 1163"/>
                  <a:gd name="T50" fmla="*/ 107 w 745"/>
                  <a:gd name="T51" fmla="*/ 652 h 1163"/>
                  <a:gd name="T52" fmla="*/ 143 w 745"/>
                  <a:gd name="T53" fmla="*/ 642 h 1163"/>
                  <a:gd name="T54" fmla="*/ 502 w 745"/>
                  <a:gd name="T55" fmla="*/ 1007 h 1163"/>
                  <a:gd name="T56" fmla="*/ 608 w 745"/>
                  <a:gd name="T57" fmla="*/ 841 h 1163"/>
                  <a:gd name="T58" fmla="*/ 378 w 745"/>
                  <a:gd name="T59" fmla="*/ 395 h 1163"/>
                  <a:gd name="T60" fmla="*/ 506 w 745"/>
                  <a:gd name="T61" fmla="*/ 362 h 1163"/>
                  <a:gd name="T62" fmla="*/ 609 w 745"/>
                  <a:gd name="T63" fmla="*/ 895 h 1163"/>
                  <a:gd name="T64" fmla="*/ 218 w 745"/>
                  <a:gd name="T65" fmla="*/ 398 h 1163"/>
                  <a:gd name="T66" fmla="*/ 152 w 745"/>
                  <a:gd name="T67" fmla="*/ 619 h 1163"/>
                  <a:gd name="T68" fmla="*/ 152 w 745"/>
                  <a:gd name="T69" fmla="*/ 634 h 1163"/>
                  <a:gd name="T70" fmla="*/ 206 w 745"/>
                  <a:gd name="T71" fmla="*/ 824 h 1163"/>
                  <a:gd name="T72" fmla="*/ 288 w 745"/>
                  <a:gd name="T73" fmla="*/ 924 h 1163"/>
                  <a:gd name="T74" fmla="*/ 587 w 745"/>
                  <a:gd name="T75" fmla="*/ 882 h 1163"/>
                  <a:gd name="T76" fmla="*/ 375 w 745"/>
                  <a:gd name="T77" fmla="*/ 978 h 1163"/>
                  <a:gd name="T78" fmla="*/ 157 w 745"/>
                  <a:gd name="T79" fmla="*/ 633 h 1163"/>
                  <a:gd name="T80" fmla="*/ 552 w 745"/>
                  <a:gd name="T81" fmla="*/ 739 h 1163"/>
                  <a:gd name="T82" fmla="*/ 587 w 745"/>
                  <a:gd name="T83" fmla="*/ 882 h 1163"/>
                  <a:gd name="T84" fmla="*/ 565 w 745"/>
                  <a:gd name="T85" fmla="*/ 522 h 1163"/>
                  <a:gd name="T86" fmla="*/ 596 w 745"/>
                  <a:gd name="T87" fmla="*/ 788 h 1163"/>
                  <a:gd name="T88" fmla="*/ 224 w 745"/>
                  <a:gd name="T89" fmla="*/ 608 h 1163"/>
                  <a:gd name="T90" fmla="*/ 223 w 745"/>
                  <a:gd name="T91" fmla="*/ 396 h 1163"/>
                  <a:gd name="T92" fmla="*/ 142 w 745"/>
                  <a:gd name="T93" fmla="*/ 622 h 1163"/>
                  <a:gd name="T94" fmla="*/ 130 w 745"/>
                  <a:gd name="T95" fmla="*/ 480 h 1163"/>
                  <a:gd name="T96" fmla="*/ 606 w 745"/>
                  <a:gd name="T97" fmla="*/ 444 h 1163"/>
                  <a:gd name="T98" fmla="*/ 269 w 745"/>
                  <a:gd name="T99" fmla="*/ 351 h 1163"/>
                  <a:gd name="T100" fmla="*/ 293 w 745"/>
                  <a:gd name="T101" fmla="*/ 334 h 1163"/>
                  <a:gd name="T102" fmla="*/ 634 w 745"/>
                  <a:gd name="T103" fmla="*/ 471 h 1163"/>
                  <a:gd name="T104" fmla="*/ 572 w 745"/>
                  <a:gd name="T105" fmla="*/ 1007 h 1163"/>
                  <a:gd name="T106" fmla="*/ 714 w 745"/>
                  <a:gd name="T107" fmla="*/ 688 h 1163"/>
                  <a:gd name="T108" fmla="*/ 568 w 745"/>
                  <a:gd name="T109" fmla="*/ 1013 h 1163"/>
                  <a:gd name="T110" fmla="*/ 705 w 745"/>
                  <a:gd name="T111" fmla="*/ 841 h 1163"/>
                  <a:gd name="T112" fmla="*/ 621 w 745"/>
                  <a:gd name="T113" fmla="*/ 976 h 1163"/>
                  <a:gd name="T114" fmla="*/ 102 w 745"/>
                  <a:gd name="T115" fmla="*/ 655 h 1163"/>
                  <a:gd name="T116" fmla="*/ 389 w 745"/>
                  <a:gd name="T117" fmla="*/ 1031 h 1163"/>
                  <a:gd name="T118" fmla="*/ 448 w 745"/>
                  <a:gd name="T119" fmla="*/ 1041 h 1163"/>
                  <a:gd name="T120" fmla="*/ 323 w 745"/>
                  <a:gd name="T121" fmla="*/ 1141 h 1163"/>
                  <a:gd name="T122" fmla="*/ 25 w 745"/>
                  <a:gd name="T123" fmla="*/ 75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5" h="1163">
                    <a:moveTo>
                      <a:pt x="56" y="1025"/>
                    </a:moveTo>
                    <a:cubicBezTo>
                      <a:pt x="93" y="1079"/>
                      <a:pt x="150" y="1119"/>
                      <a:pt x="213" y="1139"/>
                    </a:cubicBezTo>
                    <a:cubicBezTo>
                      <a:pt x="275" y="1160"/>
                      <a:pt x="344" y="1163"/>
                      <a:pt x="407" y="1142"/>
                    </a:cubicBezTo>
                    <a:cubicBezTo>
                      <a:pt x="470" y="1121"/>
                      <a:pt x="521" y="1076"/>
                      <a:pt x="559" y="1025"/>
                    </a:cubicBezTo>
                    <a:cubicBezTo>
                      <a:pt x="562" y="1021"/>
                      <a:pt x="564" y="1018"/>
                      <a:pt x="566" y="1015"/>
                    </a:cubicBezTo>
                    <a:cubicBezTo>
                      <a:pt x="583" y="1007"/>
                      <a:pt x="599" y="996"/>
                      <a:pt x="615" y="983"/>
                    </a:cubicBezTo>
                    <a:cubicBezTo>
                      <a:pt x="671" y="939"/>
                      <a:pt x="711" y="864"/>
                      <a:pt x="722" y="785"/>
                    </a:cubicBezTo>
                    <a:cubicBezTo>
                      <a:pt x="733" y="706"/>
                      <a:pt x="720" y="624"/>
                      <a:pt x="691" y="556"/>
                    </a:cubicBezTo>
                    <a:cubicBezTo>
                      <a:pt x="673" y="515"/>
                      <a:pt x="650" y="480"/>
                      <a:pt x="626" y="450"/>
                    </a:cubicBezTo>
                    <a:cubicBezTo>
                      <a:pt x="611" y="416"/>
                      <a:pt x="594" y="382"/>
                      <a:pt x="574" y="348"/>
                    </a:cubicBezTo>
                    <a:cubicBezTo>
                      <a:pt x="548" y="303"/>
                      <a:pt x="515" y="259"/>
                      <a:pt x="478" y="220"/>
                    </a:cubicBezTo>
                    <a:cubicBezTo>
                      <a:pt x="471" y="214"/>
                      <a:pt x="471" y="214"/>
                      <a:pt x="471" y="214"/>
                    </a:cubicBezTo>
                    <a:cubicBezTo>
                      <a:pt x="471" y="214"/>
                      <a:pt x="471" y="213"/>
                      <a:pt x="471" y="213"/>
                    </a:cubicBezTo>
                    <a:cubicBezTo>
                      <a:pt x="471" y="213"/>
                      <a:pt x="471" y="213"/>
                      <a:pt x="470" y="213"/>
                    </a:cubicBezTo>
                    <a:cubicBezTo>
                      <a:pt x="463" y="205"/>
                      <a:pt x="453" y="195"/>
                      <a:pt x="445" y="188"/>
                    </a:cubicBezTo>
                    <a:cubicBezTo>
                      <a:pt x="445" y="188"/>
                      <a:pt x="447" y="189"/>
                      <a:pt x="449" y="191"/>
                    </a:cubicBezTo>
                    <a:cubicBezTo>
                      <a:pt x="432" y="175"/>
                      <a:pt x="413" y="158"/>
                      <a:pt x="395" y="144"/>
                    </a:cubicBezTo>
                    <a:cubicBezTo>
                      <a:pt x="422" y="166"/>
                      <a:pt x="471" y="213"/>
                      <a:pt x="502" y="252"/>
                    </a:cubicBezTo>
                    <a:cubicBezTo>
                      <a:pt x="475" y="220"/>
                      <a:pt x="447" y="191"/>
                      <a:pt x="414" y="163"/>
                    </a:cubicBezTo>
                    <a:cubicBezTo>
                      <a:pt x="373" y="127"/>
                      <a:pt x="335" y="100"/>
                      <a:pt x="290" y="73"/>
                    </a:cubicBezTo>
                    <a:cubicBezTo>
                      <a:pt x="301" y="80"/>
                      <a:pt x="343" y="107"/>
                      <a:pt x="363" y="123"/>
                    </a:cubicBezTo>
                    <a:cubicBezTo>
                      <a:pt x="346" y="111"/>
                      <a:pt x="329" y="99"/>
                      <a:pt x="311" y="88"/>
                    </a:cubicBezTo>
                    <a:cubicBezTo>
                      <a:pt x="352" y="114"/>
                      <a:pt x="410" y="161"/>
                      <a:pt x="451" y="204"/>
                    </a:cubicBezTo>
                    <a:cubicBezTo>
                      <a:pt x="432" y="185"/>
                      <a:pt x="377" y="135"/>
                      <a:pt x="362" y="126"/>
                    </a:cubicBezTo>
                    <a:cubicBezTo>
                      <a:pt x="339" y="107"/>
                      <a:pt x="293" y="77"/>
                      <a:pt x="258" y="59"/>
                    </a:cubicBezTo>
                    <a:cubicBezTo>
                      <a:pt x="266" y="64"/>
                      <a:pt x="289" y="77"/>
                      <a:pt x="309" y="90"/>
                    </a:cubicBezTo>
                    <a:cubicBezTo>
                      <a:pt x="284" y="74"/>
                      <a:pt x="253" y="57"/>
                      <a:pt x="224" y="44"/>
                    </a:cubicBezTo>
                    <a:cubicBezTo>
                      <a:pt x="254" y="58"/>
                      <a:pt x="282" y="75"/>
                      <a:pt x="306" y="90"/>
                    </a:cubicBezTo>
                    <a:cubicBezTo>
                      <a:pt x="242" y="51"/>
                      <a:pt x="162" y="16"/>
                      <a:pt x="85" y="0"/>
                    </a:cubicBezTo>
                    <a:cubicBezTo>
                      <a:pt x="108" y="7"/>
                      <a:pt x="151" y="18"/>
                      <a:pt x="203" y="41"/>
                    </a:cubicBezTo>
                    <a:cubicBezTo>
                      <a:pt x="255" y="64"/>
                      <a:pt x="317" y="99"/>
                      <a:pt x="375" y="146"/>
                    </a:cubicBezTo>
                    <a:cubicBezTo>
                      <a:pt x="394" y="160"/>
                      <a:pt x="412" y="176"/>
                      <a:pt x="429" y="192"/>
                    </a:cubicBezTo>
                    <a:cubicBezTo>
                      <a:pt x="513" y="285"/>
                      <a:pt x="513" y="285"/>
                      <a:pt x="513" y="285"/>
                    </a:cubicBezTo>
                    <a:cubicBezTo>
                      <a:pt x="520" y="294"/>
                      <a:pt x="526" y="303"/>
                      <a:pt x="533" y="312"/>
                    </a:cubicBezTo>
                    <a:cubicBezTo>
                      <a:pt x="556" y="345"/>
                      <a:pt x="576" y="379"/>
                      <a:pt x="592" y="413"/>
                    </a:cubicBezTo>
                    <a:cubicBezTo>
                      <a:pt x="587" y="408"/>
                      <a:pt x="583" y="404"/>
                      <a:pt x="578" y="399"/>
                    </a:cubicBezTo>
                    <a:cubicBezTo>
                      <a:pt x="525" y="351"/>
                      <a:pt x="455" y="309"/>
                      <a:pt x="376" y="308"/>
                    </a:cubicBezTo>
                    <a:cubicBezTo>
                      <a:pt x="305" y="307"/>
                      <a:pt x="238" y="346"/>
                      <a:pt x="199" y="402"/>
                    </a:cubicBezTo>
                    <a:cubicBezTo>
                      <a:pt x="200" y="401"/>
                      <a:pt x="202" y="400"/>
                      <a:pt x="204" y="400"/>
                    </a:cubicBezTo>
                    <a:cubicBezTo>
                      <a:pt x="202" y="400"/>
                      <a:pt x="200" y="401"/>
                      <a:pt x="199" y="402"/>
                    </a:cubicBezTo>
                    <a:cubicBezTo>
                      <a:pt x="197" y="405"/>
                      <a:pt x="195" y="407"/>
                      <a:pt x="194" y="409"/>
                    </a:cubicBezTo>
                    <a:cubicBezTo>
                      <a:pt x="189" y="412"/>
                      <a:pt x="185" y="415"/>
                      <a:pt x="180" y="418"/>
                    </a:cubicBezTo>
                    <a:cubicBezTo>
                      <a:pt x="152" y="438"/>
                      <a:pt x="131" y="469"/>
                      <a:pt x="119" y="502"/>
                    </a:cubicBezTo>
                    <a:cubicBezTo>
                      <a:pt x="107" y="535"/>
                      <a:pt x="103" y="571"/>
                      <a:pt x="103" y="607"/>
                    </a:cubicBezTo>
                    <a:cubicBezTo>
                      <a:pt x="103" y="617"/>
                      <a:pt x="104" y="627"/>
                      <a:pt x="105" y="637"/>
                    </a:cubicBezTo>
                    <a:cubicBezTo>
                      <a:pt x="104" y="638"/>
                      <a:pt x="102" y="638"/>
                      <a:pt x="101" y="639"/>
                    </a:cubicBezTo>
                    <a:cubicBezTo>
                      <a:pt x="98" y="608"/>
                      <a:pt x="99" y="577"/>
                      <a:pt x="104" y="546"/>
                    </a:cubicBezTo>
                    <a:cubicBezTo>
                      <a:pt x="104" y="543"/>
                      <a:pt x="105" y="540"/>
                      <a:pt x="105" y="537"/>
                    </a:cubicBezTo>
                    <a:cubicBezTo>
                      <a:pt x="104" y="544"/>
                      <a:pt x="103" y="552"/>
                      <a:pt x="102" y="559"/>
                    </a:cubicBezTo>
                    <a:cubicBezTo>
                      <a:pt x="99" y="586"/>
                      <a:pt x="99" y="613"/>
                      <a:pt x="101" y="639"/>
                    </a:cubicBezTo>
                    <a:cubicBezTo>
                      <a:pt x="86" y="647"/>
                      <a:pt x="71" y="657"/>
                      <a:pt x="59" y="670"/>
                    </a:cubicBezTo>
                    <a:cubicBezTo>
                      <a:pt x="15" y="714"/>
                      <a:pt x="0" y="779"/>
                      <a:pt x="0" y="839"/>
                    </a:cubicBezTo>
                    <a:cubicBezTo>
                      <a:pt x="1" y="904"/>
                      <a:pt x="19" y="970"/>
                      <a:pt x="56" y="1025"/>
                    </a:cubicBezTo>
                    <a:moveTo>
                      <a:pt x="106" y="652"/>
                    </a:moveTo>
                    <a:cubicBezTo>
                      <a:pt x="113" y="708"/>
                      <a:pt x="129" y="763"/>
                      <a:pt x="151" y="814"/>
                    </a:cubicBezTo>
                    <a:cubicBezTo>
                      <a:pt x="179" y="881"/>
                      <a:pt x="227" y="940"/>
                      <a:pt x="289" y="980"/>
                    </a:cubicBezTo>
                    <a:cubicBezTo>
                      <a:pt x="349" y="1020"/>
                      <a:pt x="425" y="1044"/>
                      <a:pt x="498" y="1030"/>
                    </a:cubicBezTo>
                    <a:cubicBezTo>
                      <a:pt x="514" y="1026"/>
                      <a:pt x="530" y="1022"/>
                      <a:pt x="545" y="1015"/>
                    </a:cubicBezTo>
                    <a:cubicBezTo>
                      <a:pt x="543" y="1018"/>
                      <a:pt x="541" y="1020"/>
                      <a:pt x="540" y="1022"/>
                    </a:cubicBezTo>
                    <a:cubicBezTo>
                      <a:pt x="529" y="1026"/>
                      <a:pt x="517" y="1030"/>
                      <a:pt x="506" y="1032"/>
                    </a:cubicBezTo>
                    <a:cubicBezTo>
                      <a:pt x="446" y="1046"/>
                      <a:pt x="382" y="1034"/>
                      <a:pt x="328" y="1007"/>
                    </a:cubicBezTo>
                    <a:cubicBezTo>
                      <a:pt x="273" y="981"/>
                      <a:pt x="225" y="940"/>
                      <a:pt x="190" y="891"/>
                    </a:cubicBezTo>
                    <a:cubicBezTo>
                      <a:pt x="155" y="841"/>
                      <a:pt x="132" y="784"/>
                      <a:pt x="116" y="726"/>
                    </a:cubicBezTo>
                    <a:cubicBezTo>
                      <a:pt x="110" y="702"/>
                      <a:pt x="106" y="678"/>
                      <a:pt x="103" y="654"/>
                    </a:cubicBezTo>
                    <a:cubicBezTo>
                      <a:pt x="104" y="654"/>
                      <a:pt x="105" y="653"/>
                      <a:pt x="106" y="652"/>
                    </a:cubicBezTo>
                    <a:moveTo>
                      <a:pt x="641" y="493"/>
                    </a:moveTo>
                    <a:cubicBezTo>
                      <a:pt x="686" y="559"/>
                      <a:pt x="713" y="638"/>
                      <a:pt x="714" y="719"/>
                    </a:cubicBezTo>
                    <a:cubicBezTo>
                      <a:pt x="715" y="791"/>
                      <a:pt x="698" y="865"/>
                      <a:pt x="655" y="925"/>
                    </a:cubicBezTo>
                    <a:cubicBezTo>
                      <a:pt x="635" y="953"/>
                      <a:pt x="609" y="977"/>
                      <a:pt x="579" y="996"/>
                    </a:cubicBezTo>
                    <a:cubicBezTo>
                      <a:pt x="610" y="947"/>
                      <a:pt x="631" y="893"/>
                      <a:pt x="646" y="839"/>
                    </a:cubicBezTo>
                    <a:cubicBezTo>
                      <a:pt x="663" y="774"/>
                      <a:pt x="672" y="707"/>
                      <a:pt x="669" y="639"/>
                    </a:cubicBezTo>
                    <a:cubicBezTo>
                      <a:pt x="666" y="587"/>
                      <a:pt x="657" y="539"/>
                      <a:pt x="641" y="493"/>
                    </a:cubicBezTo>
                    <a:moveTo>
                      <a:pt x="547" y="1013"/>
                    </a:moveTo>
                    <a:cubicBezTo>
                      <a:pt x="523" y="1023"/>
                      <a:pt x="498" y="1030"/>
                      <a:pt x="472" y="1032"/>
                    </a:cubicBezTo>
                    <a:cubicBezTo>
                      <a:pt x="398" y="1037"/>
                      <a:pt x="326" y="1008"/>
                      <a:pt x="269" y="965"/>
                    </a:cubicBezTo>
                    <a:cubicBezTo>
                      <a:pt x="240" y="943"/>
                      <a:pt x="214" y="916"/>
                      <a:pt x="193" y="887"/>
                    </a:cubicBezTo>
                    <a:cubicBezTo>
                      <a:pt x="172" y="858"/>
                      <a:pt x="156" y="825"/>
                      <a:pt x="143" y="792"/>
                    </a:cubicBezTo>
                    <a:cubicBezTo>
                      <a:pt x="126" y="747"/>
                      <a:pt x="113" y="699"/>
                      <a:pt x="107" y="652"/>
                    </a:cubicBezTo>
                    <a:cubicBezTo>
                      <a:pt x="118" y="646"/>
                      <a:pt x="130" y="641"/>
                      <a:pt x="142" y="637"/>
                    </a:cubicBezTo>
                    <a:cubicBezTo>
                      <a:pt x="142" y="637"/>
                      <a:pt x="142" y="637"/>
                      <a:pt x="143" y="637"/>
                    </a:cubicBezTo>
                    <a:cubicBezTo>
                      <a:pt x="143" y="639"/>
                      <a:pt x="143" y="640"/>
                      <a:pt x="143" y="642"/>
                    </a:cubicBezTo>
                    <a:cubicBezTo>
                      <a:pt x="148" y="715"/>
                      <a:pt x="166" y="786"/>
                      <a:pt x="205" y="846"/>
                    </a:cubicBezTo>
                    <a:cubicBezTo>
                      <a:pt x="239" y="895"/>
                      <a:pt x="281" y="938"/>
                      <a:pt x="331" y="970"/>
                    </a:cubicBezTo>
                    <a:cubicBezTo>
                      <a:pt x="380" y="1002"/>
                      <a:pt x="442" y="1023"/>
                      <a:pt x="502" y="1007"/>
                    </a:cubicBezTo>
                    <a:cubicBezTo>
                      <a:pt x="531" y="1000"/>
                      <a:pt x="558" y="983"/>
                      <a:pt x="576" y="959"/>
                    </a:cubicBezTo>
                    <a:cubicBezTo>
                      <a:pt x="595" y="935"/>
                      <a:pt x="605" y="905"/>
                      <a:pt x="608" y="875"/>
                    </a:cubicBezTo>
                    <a:cubicBezTo>
                      <a:pt x="609" y="864"/>
                      <a:pt x="609" y="852"/>
                      <a:pt x="608" y="841"/>
                    </a:cubicBezTo>
                    <a:cubicBezTo>
                      <a:pt x="615" y="823"/>
                      <a:pt x="622" y="804"/>
                      <a:pt x="627" y="783"/>
                    </a:cubicBezTo>
                    <a:cubicBezTo>
                      <a:pt x="635" y="746"/>
                      <a:pt x="637" y="705"/>
                      <a:pt x="630" y="668"/>
                    </a:cubicBezTo>
                    <a:cubicBezTo>
                      <a:pt x="612" y="542"/>
                      <a:pt x="506" y="436"/>
                      <a:pt x="378" y="395"/>
                    </a:cubicBezTo>
                    <a:cubicBezTo>
                      <a:pt x="329" y="379"/>
                      <a:pt x="273" y="376"/>
                      <a:pt x="224" y="395"/>
                    </a:cubicBezTo>
                    <a:cubicBezTo>
                      <a:pt x="245" y="369"/>
                      <a:pt x="272" y="348"/>
                      <a:pt x="305" y="336"/>
                    </a:cubicBezTo>
                    <a:cubicBezTo>
                      <a:pt x="370" y="309"/>
                      <a:pt x="446" y="325"/>
                      <a:pt x="506" y="362"/>
                    </a:cubicBezTo>
                    <a:cubicBezTo>
                      <a:pt x="544" y="385"/>
                      <a:pt x="579" y="415"/>
                      <a:pt x="608" y="450"/>
                    </a:cubicBezTo>
                    <a:cubicBezTo>
                      <a:pt x="615" y="466"/>
                      <a:pt x="621" y="482"/>
                      <a:pt x="626" y="497"/>
                    </a:cubicBezTo>
                    <a:cubicBezTo>
                      <a:pt x="668" y="626"/>
                      <a:pt x="658" y="769"/>
                      <a:pt x="609" y="895"/>
                    </a:cubicBezTo>
                    <a:cubicBezTo>
                      <a:pt x="593" y="937"/>
                      <a:pt x="573" y="977"/>
                      <a:pt x="547" y="1013"/>
                    </a:cubicBezTo>
                    <a:moveTo>
                      <a:pt x="211" y="401"/>
                    </a:moveTo>
                    <a:cubicBezTo>
                      <a:pt x="213" y="400"/>
                      <a:pt x="215" y="399"/>
                      <a:pt x="218" y="398"/>
                    </a:cubicBezTo>
                    <a:cubicBezTo>
                      <a:pt x="188" y="435"/>
                      <a:pt x="170" y="481"/>
                      <a:pt x="162" y="526"/>
                    </a:cubicBezTo>
                    <a:cubicBezTo>
                      <a:pt x="156" y="557"/>
                      <a:pt x="154" y="588"/>
                      <a:pt x="154" y="619"/>
                    </a:cubicBezTo>
                    <a:cubicBezTo>
                      <a:pt x="153" y="619"/>
                      <a:pt x="152" y="619"/>
                      <a:pt x="152" y="619"/>
                    </a:cubicBezTo>
                    <a:cubicBezTo>
                      <a:pt x="150" y="566"/>
                      <a:pt x="157" y="511"/>
                      <a:pt x="178" y="460"/>
                    </a:cubicBezTo>
                    <a:cubicBezTo>
                      <a:pt x="186" y="439"/>
                      <a:pt x="197" y="419"/>
                      <a:pt x="211" y="401"/>
                    </a:cubicBezTo>
                    <a:moveTo>
                      <a:pt x="152" y="634"/>
                    </a:moveTo>
                    <a:cubicBezTo>
                      <a:pt x="153" y="634"/>
                      <a:pt x="154" y="634"/>
                      <a:pt x="155" y="634"/>
                    </a:cubicBezTo>
                    <a:cubicBezTo>
                      <a:pt x="156" y="666"/>
                      <a:pt x="161" y="699"/>
                      <a:pt x="169" y="730"/>
                    </a:cubicBezTo>
                    <a:cubicBezTo>
                      <a:pt x="178" y="763"/>
                      <a:pt x="189" y="795"/>
                      <a:pt x="206" y="824"/>
                    </a:cubicBezTo>
                    <a:cubicBezTo>
                      <a:pt x="222" y="853"/>
                      <a:pt x="244" y="879"/>
                      <a:pt x="267" y="902"/>
                    </a:cubicBezTo>
                    <a:cubicBezTo>
                      <a:pt x="313" y="949"/>
                      <a:pt x="368" y="988"/>
                      <a:pt x="431" y="999"/>
                    </a:cubicBezTo>
                    <a:cubicBezTo>
                      <a:pt x="377" y="990"/>
                      <a:pt x="329" y="960"/>
                      <a:pt x="288" y="924"/>
                    </a:cubicBezTo>
                    <a:cubicBezTo>
                      <a:pt x="247" y="887"/>
                      <a:pt x="209" y="844"/>
                      <a:pt x="188" y="792"/>
                    </a:cubicBezTo>
                    <a:cubicBezTo>
                      <a:pt x="167" y="743"/>
                      <a:pt x="155" y="689"/>
                      <a:pt x="152" y="634"/>
                    </a:cubicBezTo>
                    <a:moveTo>
                      <a:pt x="587" y="882"/>
                    </a:moveTo>
                    <a:cubicBezTo>
                      <a:pt x="589" y="878"/>
                      <a:pt x="591" y="874"/>
                      <a:pt x="594" y="870"/>
                    </a:cubicBezTo>
                    <a:cubicBezTo>
                      <a:pt x="591" y="911"/>
                      <a:pt x="574" y="950"/>
                      <a:pt x="541" y="973"/>
                    </a:cubicBezTo>
                    <a:cubicBezTo>
                      <a:pt x="493" y="1008"/>
                      <a:pt x="427" y="1004"/>
                      <a:pt x="375" y="978"/>
                    </a:cubicBezTo>
                    <a:cubicBezTo>
                      <a:pt x="322" y="953"/>
                      <a:pt x="276" y="912"/>
                      <a:pt x="238" y="866"/>
                    </a:cubicBezTo>
                    <a:cubicBezTo>
                      <a:pt x="196" y="817"/>
                      <a:pt x="174" y="753"/>
                      <a:pt x="163" y="687"/>
                    </a:cubicBezTo>
                    <a:cubicBezTo>
                      <a:pt x="160" y="669"/>
                      <a:pt x="158" y="651"/>
                      <a:pt x="157" y="633"/>
                    </a:cubicBezTo>
                    <a:cubicBezTo>
                      <a:pt x="210" y="620"/>
                      <a:pt x="265" y="621"/>
                      <a:pt x="319" y="626"/>
                    </a:cubicBezTo>
                    <a:cubicBezTo>
                      <a:pt x="379" y="632"/>
                      <a:pt x="438" y="648"/>
                      <a:pt x="488" y="680"/>
                    </a:cubicBezTo>
                    <a:cubicBezTo>
                      <a:pt x="513" y="696"/>
                      <a:pt x="535" y="716"/>
                      <a:pt x="552" y="739"/>
                    </a:cubicBezTo>
                    <a:cubicBezTo>
                      <a:pt x="570" y="763"/>
                      <a:pt x="584" y="789"/>
                      <a:pt x="590" y="818"/>
                    </a:cubicBezTo>
                    <a:cubicBezTo>
                      <a:pt x="593" y="835"/>
                      <a:pt x="595" y="853"/>
                      <a:pt x="594" y="870"/>
                    </a:cubicBezTo>
                    <a:cubicBezTo>
                      <a:pt x="591" y="874"/>
                      <a:pt x="589" y="878"/>
                      <a:pt x="587" y="882"/>
                    </a:cubicBezTo>
                    <a:moveTo>
                      <a:pt x="223" y="396"/>
                    </a:moveTo>
                    <a:cubicBezTo>
                      <a:pt x="281" y="373"/>
                      <a:pt x="347" y="382"/>
                      <a:pt x="403" y="404"/>
                    </a:cubicBezTo>
                    <a:cubicBezTo>
                      <a:pt x="466" y="430"/>
                      <a:pt x="523" y="471"/>
                      <a:pt x="565" y="522"/>
                    </a:cubicBezTo>
                    <a:cubicBezTo>
                      <a:pt x="607" y="573"/>
                      <a:pt x="630" y="638"/>
                      <a:pt x="634" y="702"/>
                    </a:cubicBezTo>
                    <a:cubicBezTo>
                      <a:pt x="636" y="750"/>
                      <a:pt x="626" y="797"/>
                      <a:pt x="608" y="841"/>
                    </a:cubicBezTo>
                    <a:cubicBezTo>
                      <a:pt x="606" y="823"/>
                      <a:pt x="602" y="805"/>
                      <a:pt x="596" y="788"/>
                    </a:cubicBezTo>
                    <a:cubicBezTo>
                      <a:pt x="585" y="760"/>
                      <a:pt x="569" y="735"/>
                      <a:pt x="549" y="713"/>
                    </a:cubicBezTo>
                    <a:cubicBezTo>
                      <a:pt x="510" y="669"/>
                      <a:pt x="456" y="641"/>
                      <a:pt x="399" y="626"/>
                    </a:cubicBezTo>
                    <a:cubicBezTo>
                      <a:pt x="342" y="611"/>
                      <a:pt x="283" y="606"/>
                      <a:pt x="224" y="608"/>
                    </a:cubicBezTo>
                    <a:cubicBezTo>
                      <a:pt x="202" y="610"/>
                      <a:pt x="179" y="612"/>
                      <a:pt x="157" y="618"/>
                    </a:cubicBezTo>
                    <a:cubicBezTo>
                      <a:pt x="156" y="574"/>
                      <a:pt x="161" y="529"/>
                      <a:pt x="175" y="487"/>
                    </a:cubicBezTo>
                    <a:cubicBezTo>
                      <a:pt x="184" y="454"/>
                      <a:pt x="201" y="423"/>
                      <a:pt x="223" y="396"/>
                    </a:cubicBezTo>
                    <a:moveTo>
                      <a:pt x="193" y="411"/>
                    </a:moveTo>
                    <a:cubicBezTo>
                      <a:pt x="190" y="415"/>
                      <a:pt x="188" y="419"/>
                      <a:pt x="185" y="424"/>
                    </a:cubicBezTo>
                    <a:cubicBezTo>
                      <a:pt x="151" y="485"/>
                      <a:pt x="140" y="555"/>
                      <a:pt x="142" y="622"/>
                    </a:cubicBezTo>
                    <a:cubicBezTo>
                      <a:pt x="130" y="626"/>
                      <a:pt x="117" y="631"/>
                      <a:pt x="106" y="636"/>
                    </a:cubicBezTo>
                    <a:cubicBezTo>
                      <a:pt x="104" y="619"/>
                      <a:pt x="104" y="600"/>
                      <a:pt x="105" y="582"/>
                    </a:cubicBezTo>
                    <a:cubicBezTo>
                      <a:pt x="107" y="547"/>
                      <a:pt x="113" y="511"/>
                      <a:pt x="130" y="480"/>
                    </a:cubicBezTo>
                    <a:cubicBezTo>
                      <a:pt x="144" y="451"/>
                      <a:pt x="166" y="427"/>
                      <a:pt x="193" y="411"/>
                    </a:cubicBezTo>
                    <a:moveTo>
                      <a:pt x="601" y="432"/>
                    </a:moveTo>
                    <a:cubicBezTo>
                      <a:pt x="602" y="436"/>
                      <a:pt x="604" y="440"/>
                      <a:pt x="606" y="444"/>
                    </a:cubicBezTo>
                    <a:cubicBezTo>
                      <a:pt x="569" y="402"/>
                      <a:pt x="525" y="366"/>
                      <a:pt x="475" y="343"/>
                    </a:cubicBezTo>
                    <a:cubicBezTo>
                      <a:pt x="442" y="328"/>
                      <a:pt x="406" y="319"/>
                      <a:pt x="370" y="320"/>
                    </a:cubicBezTo>
                    <a:cubicBezTo>
                      <a:pt x="334" y="321"/>
                      <a:pt x="299" y="332"/>
                      <a:pt x="269" y="351"/>
                    </a:cubicBezTo>
                    <a:cubicBezTo>
                      <a:pt x="250" y="364"/>
                      <a:pt x="233" y="379"/>
                      <a:pt x="219" y="397"/>
                    </a:cubicBezTo>
                    <a:cubicBezTo>
                      <a:pt x="216" y="398"/>
                      <a:pt x="214" y="399"/>
                      <a:pt x="212" y="400"/>
                    </a:cubicBezTo>
                    <a:cubicBezTo>
                      <a:pt x="233" y="372"/>
                      <a:pt x="260" y="349"/>
                      <a:pt x="293" y="334"/>
                    </a:cubicBezTo>
                    <a:cubicBezTo>
                      <a:pt x="346" y="309"/>
                      <a:pt x="410" y="311"/>
                      <a:pt x="465" y="334"/>
                    </a:cubicBezTo>
                    <a:cubicBezTo>
                      <a:pt x="517" y="355"/>
                      <a:pt x="562" y="390"/>
                      <a:pt x="601" y="432"/>
                    </a:cubicBezTo>
                    <a:moveTo>
                      <a:pt x="634" y="471"/>
                    </a:moveTo>
                    <a:cubicBezTo>
                      <a:pt x="661" y="507"/>
                      <a:pt x="682" y="547"/>
                      <a:pt x="697" y="589"/>
                    </a:cubicBezTo>
                    <a:cubicBezTo>
                      <a:pt x="735" y="701"/>
                      <a:pt x="730" y="835"/>
                      <a:pt x="656" y="934"/>
                    </a:cubicBezTo>
                    <a:cubicBezTo>
                      <a:pt x="633" y="963"/>
                      <a:pt x="604" y="988"/>
                      <a:pt x="572" y="1007"/>
                    </a:cubicBezTo>
                    <a:cubicBezTo>
                      <a:pt x="574" y="1004"/>
                      <a:pt x="575" y="1001"/>
                      <a:pt x="577" y="999"/>
                    </a:cubicBezTo>
                    <a:cubicBezTo>
                      <a:pt x="616" y="975"/>
                      <a:pt x="649" y="941"/>
                      <a:pt x="672" y="902"/>
                    </a:cubicBezTo>
                    <a:cubicBezTo>
                      <a:pt x="709" y="837"/>
                      <a:pt x="721" y="761"/>
                      <a:pt x="714" y="688"/>
                    </a:cubicBezTo>
                    <a:cubicBezTo>
                      <a:pt x="707" y="615"/>
                      <a:pt x="681" y="545"/>
                      <a:pt x="639" y="486"/>
                    </a:cubicBezTo>
                    <a:cubicBezTo>
                      <a:pt x="637" y="481"/>
                      <a:pt x="636" y="476"/>
                      <a:pt x="634" y="471"/>
                    </a:cubicBezTo>
                    <a:moveTo>
                      <a:pt x="568" y="1013"/>
                    </a:moveTo>
                    <a:cubicBezTo>
                      <a:pt x="568" y="1012"/>
                      <a:pt x="569" y="1011"/>
                      <a:pt x="570" y="1009"/>
                    </a:cubicBezTo>
                    <a:cubicBezTo>
                      <a:pt x="575" y="1007"/>
                      <a:pt x="580" y="1004"/>
                      <a:pt x="585" y="1000"/>
                    </a:cubicBezTo>
                    <a:cubicBezTo>
                      <a:pt x="643" y="964"/>
                      <a:pt x="685" y="906"/>
                      <a:pt x="705" y="841"/>
                    </a:cubicBezTo>
                    <a:cubicBezTo>
                      <a:pt x="745" y="712"/>
                      <a:pt x="713" y="567"/>
                      <a:pt x="632" y="463"/>
                    </a:cubicBezTo>
                    <a:cubicBezTo>
                      <a:pt x="707" y="557"/>
                      <a:pt x="742" y="690"/>
                      <a:pt x="715" y="813"/>
                    </a:cubicBezTo>
                    <a:cubicBezTo>
                      <a:pt x="701" y="875"/>
                      <a:pt x="669" y="934"/>
                      <a:pt x="621" y="976"/>
                    </a:cubicBezTo>
                    <a:cubicBezTo>
                      <a:pt x="605" y="991"/>
                      <a:pt x="587" y="1003"/>
                      <a:pt x="568" y="1013"/>
                    </a:cubicBezTo>
                    <a:moveTo>
                      <a:pt x="25" y="756"/>
                    </a:moveTo>
                    <a:cubicBezTo>
                      <a:pt x="37" y="713"/>
                      <a:pt x="65" y="677"/>
                      <a:pt x="102" y="655"/>
                    </a:cubicBezTo>
                    <a:cubicBezTo>
                      <a:pt x="106" y="688"/>
                      <a:pt x="114" y="721"/>
                      <a:pt x="124" y="754"/>
                    </a:cubicBezTo>
                    <a:cubicBezTo>
                      <a:pt x="144" y="816"/>
                      <a:pt x="172" y="878"/>
                      <a:pt x="219" y="927"/>
                    </a:cubicBezTo>
                    <a:cubicBezTo>
                      <a:pt x="265" y="976"/>
                      <a:pt x="323" y="1014"/>
                      <a:pt x="389" y="1031"/>
                    </a:cubicBezTo>
                    <a:cubicBezTo>
                      <a:pt x="438" y="1043"/>
                      <a:pt x="491" y="1041"/>
                      <a:pt x="538" y="1024"/>
                    </a:cubicBezTo>
                    <a:cubicBezTo>
                      <a:pt x="537" y="1025"/>
                      <a:pt x="537" y="1026"/>
                      <a:pt x="536" y="1027"/>
                    </a:cubicBezTo>
                    <a:cubicBezTo>
                      <a:pt x="507" y="1037"/>
                      <a:pt x="477" y="1042"/>
                      <a:pt x="448" y="1041"/>
                    </a:cubicBezTo>
                    <a:cubicBezTo>
                      <a:pt x="473" y="1042"/>
                      <a:pt x="503" y="1039"/>
                      <a:pt x="535" y="1028"/>
                    </a:cubicBezTo>
                    <a:cubicBezTo>
                      <a:pt x="525" y="1041"/>
                      <a:pt x="514" y="1053"/>
                      <a:pt x="502" y="1065"/>
                    </a:cubicBezTo>
                    <a:cubicBezTo>
                      <a:pt x="454" y="1112"/>
                      <a:pt x="390" y="1140"/>
                      <a:pt x="323" y="1141"/>
                    </a:cubicBezTo>
                    <a:cubicBezTo>
                      <a:pt x="258" y="1143"/>
                      <a:pt x="193" y="1124"/>
                      <a:pt x="139" y="1087"/>
                    </a:cubicBezTo>
                    <a:cubicBezTo>
                      <a:pt x="85" y="1051"/>
                      <a:pt x="46" y="995"/>
                      <a:pt x="28" y="932"/>
                    </a:cubicBezTo>
                    <a:cubicBezTo>
                      <a:pt x="11" y="875"/>
                      <a:pt x="8" y="813"/>
                      <a:pt x="25" y="756"/>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7" name="Freeform 221"/>
              <p:cNvSpPr/>
              <p:nvPr/>
            </p:nvSpPr>
            <p:spPr bwMode="auto">
              <a:xfrm>
                <a:off x="3247" y="1789"/>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Group 423"/>
            <p:cNvGrpSpPr/>
            <p:nvPr/>
          </p:nvGrpSpPr>
          <p:grpSpPr bwMode="auto">
            <a:xfrm>
              <a:off x="-1092924" y="154721"/>
              <a:ext cx="4459784" cy="4713839"/>
              <a:chOff x="94" y="117"/>
              <a:chExt cx="3546" cy="3748"/>
            </a:xfrm>
          </p:grpSpPr>
          <p:sp>
            <p:nvSpPr>
              <p:cNvPr id="2458" name="Freeform 223"/>
              <p:cNvSpPr>
                <a:spLocks noEditPoints="1"/>
              </p:cNvSpPr>
              <p:nvPr/>
            </p:nvSpPr>
            <p:spPr bwMode="auto">
              <a:xfrm>
                <a:off x="2969" y="1772"/>
                <a:ext cx="671" cy="2093"/>
              </a:xfrm>
              <a:custGeom>
                <a:avLst/>
                <a:gdLst>
                  <a:gd name="T0" fmla="*/ 175 w 284"/>
                  <a:gd name="T1" fmla="*/ 878 h 886"/>
                  <a:gd name="T2" fmla="*/ 230 w 284"/>
                  <a:gd name="T3" fmla="*/ 820 h 886"/>
                  <a:gd name="T4" fmla="*/ 235 w 284"/>
                  <a:gd name="T5" fmla="*/ 805 h 886"/>
                  <a:gd name="T6" fmla="*/ 253 w 284"/>
                  <a:gd name="T7" fmla="*/ 764 h 886"/>
                  <a:gd name="T8" fmla="*/ 282 w 284"/>
                  <a:gd name="T9" fmla="*/ 491 h 886"/>
                  <a:gd name="T10" fmla="*/ 264 w 284"/>
                  <a:gd name="T11" fmla="*/ 326 h 886"/>
                  <a:gd name="T12" fmla="*/ 240 w 284"/>
                  <a:gd name="T13" fmla="*/ 245 h 886"/>
                  <a:gd name="T14" fmla="*/ 200 w 284"/>
                  <a:gd name="T15" fmla="*/ 170 h 886"/>
                  <a:gd name="T16" fmla="*/ 22 w 284"/>
                  <a:gd name="T17" fmla="*/ 22 h 886"/>
                  <a:gd name="T18" fmla="*/ 74 w 284"/>
                  <a:gd name="T19" fmla="*/ 10 h 886"/>
                  <a:gd name="T20" fmla="*/ 20 w 284"/>
                  <a:gd name="T21" fmla="*/ 21 h 886"/>
                  <a:gd name="T22" fmla="*/ 53 w 284"/>
                  <a:gd name="T23" fmla="*/ 12 h 886"/>
                  <a:gd name="T24" fmla="*/ 16 w 284"/>
                  <a:gd name="T25" fmla="*/ 20 h 886"/>
                  <a:gd name="T26" fmla="*/ 86 w 284"/>
                  <a:gd name="T27" fmla="*/ 9 h 886"/>
                  <a:gd name="T28" fmla="*/ 116 w 284"/>
                  <a:gd name="T29" fmla="*/ 10 h 886"/>
                  <a:gd name="T30" fmla="*/ 118 w 284"/>
                  <a:gd name="T31" fmla="*/ 10 h 886"/>
                  <a:gd name="T32" fmla="*/ 113 w 284"/>
                  <a:gd name="T33" fmla="*/ 0 h 886"/>
                  <a:gd name="T34" fmla="*/ 10 w 284"/>
                  <a:gd name="T35" fmla="*/ 17 h 886"/>
                  <a:gd name="T36" fmla="*/ 5 w 284"/>
                  <a:gd name="T37" fmla="*/ 25 h 886"/>
                  <a:gd name="T38" fmla="*/ 6 w 284"/>
                  <a:gd name="T39" fmla="*/ 26 h 886"/>
                  <a:gd name="T40" fmla="*/ 10 w 284"/>
                  <a:gd name="T41" fmla="*/ 27 h 886"/>
                  <a:gd name="T42" fmla="*/ 54 w 284"/>
                  <a:gd name="T43" fmla="*/ 115 h 886"/>
                  <a:gd name="T44" fmla="*/ 15 w 284"/>
                  <a:gd name="T45" fmla="*/ 34 h 886"/>
                  <a:gd name="T46" fmla="*/ 58 w 284"/>
                  <a:gd name="T47" fmla="*/ 53 h 886"/>
                  <a:gd name="T48" fmla="*/ 249 w 284"/>
                  <a:gd name="T49" fmla="*/ 322 h 886"/>
                  <a:gd name="T50" fmla="*/ 274 w 284"/>
                  <a:gd name="T51" fmla="*/ 553 h 886"/>
                  <a:gd name="T52" fmla="*/ 243 w 284"/>
                  <a:gd name="T53" fmla="*/ 742 h 886"/>
                  <a:gd name="T54" fmla="*/ 223 w 284"/>
                  <a:gd name="T55" fmla="*/ 780 h 886"/>
                  <a:gd name="T56" fmla="*/ 170 w 284"/>
                  <a:gd name="T57" fmla="*/ 857 h 886"/>
                  <a:gd name="T58" fmla="*/ 147 w 284"/>
                  <a:gd name="T59" fmla="*/ 882 h 886"/>
                  <a:gd name="T60" fmla="*/ 8 w 284"/>
                  <a:gd name="T61" fmla="*/ 24 h 886"/>
                  <a:gd name="T62" fmla="*/ 117 w 284"/>
                  <a:gd name="T63" fmla="*/ 2 h 886"/>
                  <a:gd name="T64" fmla="*/ 105 w 284"/>
                  <a:gd name="T65" fmla="*/ 3 h 886"/>
                  <a:gd name="T66" fmla="*/ 69 w 284"/>
                  <a:gd name="T67" fmla="*/ 6 h 886"/>
                  <a:gd name="T68" fmla="*/ 90 w 284"/>
                  <a:gd name="T69" fmla="*/ 4 h 886"/>
                  <a:gd name="T70" fmla="*/ 115 w 284"/>
                  <a:gd name="T71" fmla="*/ 3 h 886"/>
                  <a:gd name="T72" fmla="*/ 118 w 284"/>
                  <a:gd name="T73" fmla="*/ 2 h 886"/>
                  <a:gd name="T74" fmla="*/ 118 w 284"/>
                  <a:gd name="T75" fmla="*/ 2 h 886"/>
                  <a:gd name="T76" fmla="*/ 106 w 284"/>
                  <a:gd name="T77" fmla="*/ 6 h 886"/>
                  <a:gd name="T78" fmla="*/ 87 w 284"/>
                  <a:gd name="T79" fmla="*/ 7 h 886"/>
                  <a:gd name="T80" fmla="*/ 118 w 284"/>
                  <a:gd name="T81" fmla="*/ 8 h 886"/>
                  <a:gd name="T82" fmla="*/ 118 w 284"/>
                  <a:gd name="T83" fmla="*/ 8 h 886"/>
                  <a:gd name="T84" fmla="*/ 125 w 284"/>
                  <a:gd name="T85" fmla="*/ 90 h 886"/>
                  <a:gd name="T86" fmla="*/ 23 w 284"/>
                  <a:gd name="T87" fmla="*/ 26 h 886"/>
                  <a:gd name="T88" fmla="*/ 25 w 284"/>
                  <a:gd name="T89" fmla="*/ 26 h 886"/>
                  <a:gd name="T90" fmla="*/ 125 w 284"/>
                  <a:gd name="T91" fmla="*/ 90 h 886"/>
                  <a:gd name="T92" fmla="*/ 46 w 284"/>
                  <a:gd name="T93" fmla="*/ 40 h 886"/>
                  <a:gd name="T94" fmla="*/ 17 w 284"/>
                  <a:gd name="T95" fmla="*/ 24 h 886"/>
                  <a:gd name="T96" fmla="*/ 188 w 284"/>
                  <a:gd name="T97" fmla="*/ 157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886">
                    <a:moveTo>
                      <a:pt x="161" y="883"/>
                    </a:moveTo>
                    <a:cubicBezTo>
                      <a:pt x="163" y="883"/>
                      <a:pt x="163" y="884"/>
                      <a:pt x="165" y="884"/>
                    </a:cubicBezTo>
                    <a:cubicBezTo>
                      <a:pt x="169" y="882"/>
                      <a:pt x="172" y="880"/>
                      <a:pt x="175" y="878"/>
                    </a:cubicBezTo>
                    <a:cubicBezTo>
                      <a:pt x="177" y="877"/>
                      <a:pt x="178" y="877"/>
                      <a:pt x="178" y="877"/>
                    </a:cubicBezTo>
                    <a:cubicBezTo>
                      <a:pt x="189" y="869"/>
                      <a:pt x="199" y="861"/>
                      <a:pt x="208" y="851"/>
                    </a:cubicBezTo>
                    <a:cubicBezTo>
                      <a:pt x="216" y="841"/>
                      <a:pt x="223" y="830"/>
                      <a:pt x="230" y="820"/>
                    </a:cubicBezTo>
                    <a:cubicBezTo>
                      <a:pt x="232" y="815"/>
                      <a:pt x="230" y="816"/>
                      <a:pt x="229" y="817"/>
                    </a:cubicBezTo>
                    <a:cubicBezTo>
                      <a:pt x="228" y="817"/>
                      <a:pt x="228" y="817"/>
                      <a:pt x="229" y="815"/>
                    </a:cubicBezTo>
                    <a:cubicBezTo>
                      <a:pt x="231" y="812"/>
                      <a:pt x="233" y="807"/>
                      <a:pt x="235" y="805"/>
                    </a:cubicBezTo>
                    <a:cubicBezTo>
                      <a:pt x="233" y="806"/>
                      <a:pt x="233" y="806"/>
                      <a:pt x="233" y="806"/>
                    </a:cubicBezTo>
                    <a:cubicBezTo>
                      <a:pt x="237" y="798"/>
                      <a:pt x="244" y="788"/>
                      <a:pt x="246" y="783"/>
                    </a:cubicBezTo>
                    <a:cubicBezTo>
                      <a:pt x="247" y="778"/>
                      <a:pt x="250" y="772"/>
                      <a:pt x="253" y="764"/>
                    </a:cubicBezTo>
                    <a:cubicBezTo>
                      <a:pt x="262" y="735"/>
                      <a:pt x="264" y="720"/>
                      <a:pt x="272" y="686"/>
                    </a:cubicBezTo>
                    <a:cubicBezTo>
                      <a:pt x="279" y="653"/>
                      <a:pt x="281" y="609"/>
                      <a:pt x="284" y="577"/>
                    </a:cubicBezTo>
                    <a:cubicBezTo>
                      <a:pt x="282" y="549"/>
                      <a:pt x="284" y="527"/>
                      <a:pt x="282" y="491"/>
                    </a:cubicBezTo>
                    <a:cubicBezTo>
                      <a:pt x="282" y="491"/>
                      <a:pt x="280" y="446"/>
                      <a:pt x="280" y="442"/>
                    </a:cubicBezTo>
                    <a:cubicBezTo>
                      <a:pt x="279" y="413"/>
                      <a:pt x="276" y="406"/>
                      <a:pt x="272" y="373"/>
                    </a:cubicBezTo>
                    <a:cubicBezTo>
                      <a:pt x="269" y="351"/>
                      <a:pt x="269" y="345"/>
                      <a:pt x="264" y="326"/>
                    </a:cubicBezTo>
                    <a:cubicBezTo>
                      <a:pt x="263" y="321"/>
                      <a:pt x="262" y="311"/>
                      <a:pt x="261" y="308"/>
                    </a:cubicBezTo>
                    <a:cubicBezTo>
                      <a:pt x="256" y="285"/>
                      <a:pt x="254" y="292"/>
                      <a:pt x="256" y="283"/>
                    </a:cubicBezTo>
                    <a:cubicBezTo>
                      <a:pt x="256" y="280"/>
                      <a:pt x="243" y="255"/>
                      <a:pt x="240" y="245"/>
                    </a:cubicBezTo>
                    <a:cubicBezTo>
                      <a:pt x="236" y="231"/>
                      <a:pt x="226" y="215"/>
                      <a:pt x="217" y="198"/>
                    </a:cubicBezTo>
                    <a:cubicBezTo>
                      <a:pt x="216" y="195"/>
                      <a:pt x="214" y="192"/>
                      <a:pt x="214" y="191"/>
                    </a:cubicBezTo>
                    <a:cubicBezTo>
                      <a:pt x="211" y="185"/>
                      <a:pt x="206" y="178"/>
                      <a:pt x="200" y="170"/>
                    </a:cubicBezTo>
                    <a:cubicBezTo>
                      <a:pt x="184" y="147"/>
                      <a:pt x="171" y="128"/>
                      <a:pt x="153" y="110"/>
                    </a:cubicBezTo>
                    <a:cubicBezTo>
                      <a:pt x="142" y="98"/>
                      <a:pt x="99" y="61"/>
                      <a:pt x="51" y="36"/>
                    </a:cubicBezTo>
                    <a:cubicBezTo>
                      <a:pt x="41" y="31"/>
                      <a:pt x="31" y="26"/>
                      <a:pt x="22" y="22"/>
                    </a:cubicBezTo>
                    <a:cubicBezTo>
                      <a:pt x="26" y="21"/>
                      <a:pt x="30" y="19"/>
                      <a:pt x="34" y="18"/>
                    </a:cubicBezTo>
                    <a:cubicBezTo>
                      <a:pt x="54" y="13"/>
                      <a:pt x="69" y="11"/>
                      <a:pt x="74" y="10"/>
                    </a:cubicBezTo>
                    <a:cubicBezTo>
                      <a:pt x="74" y="10"/>
                      <a:pt x="74" y="10"/>
                      <a:pt x="74" y="10"/>
                    </a:cubicBezTo>
                    <a:cubicBezTo>
                      <a:pt x="72" y="10"/>
                      <a:pt x="69" y="10"/>
                      <a:pt x="67" y="10"/>
                    </a:cubicBezTo>
                    <a:cubicBezTo>
                      <a:pt x="60" y="11"/>
                      <a:pt x="53" y="12"/>
                      <a:pt x="45" y="14"/>
                    </a:cubicBezTo>
                    <a:cubicBezTo>
                      <a:pt x="37" y="16"/>
                      <a:pt x="28" y="18"/>
                      <a:pt x="20" y="21"/>
                    </a:cubicBezTo>
                    <a:cubicBezTo>
                      <a:pt x="19" y="21"/>
                      <a:pt x="19" y="21"/>
                      <a:pt x="19" y="21"/>
                    </a:cubicBezTo>
                    <a:cubicBezTo>
                      <a:pt x="27" y="18"/>
                      <a:pt x="36" y="16"/>
                      <a:pt x="45" y="14"/>
                    </a:cubicBezTo>
                    <a:cubicBezTo>
                      <a:pt x="48" y="13"/>
                      <a:pt x="50" y="13"/>
                      <a:pt x="53" y="12"/>
                    </a:cubicBezTo>
                    <a:cubicBezTo>
                      <a:pt x="41" y="14"/>
                      <a:pt x="30" y="17"/>
                      <a:pt x="18" y="20"/>
                    </a:cubicBezTo>
                    <a:cubicBezTo>
                      <a:pt x="18" y="21"/>
                      <a:pt x="18" y="21"/>
                      <a:pt x="18" y="21"/>
                    </a:cubicBezTo>
                    <a:cubicBezTo>
                      <a:pt x="17" y="20"/>
                      <a:pt x="17" y="20"/>
                      <a:pt x="16" y="20"/>
                    </a:cubicBezTo>
                    <a:cubicBezTo>
                      <a:pt x="30" y="15"/>
                      <a:pt x="44" y="12"/>
                      <a:pt x="58" y="10"/>
                    </a:cubicBezTo>
                    <a:cubicBezTo>
                      <a:pt x="60" y="10"/>
                      <a:pt x="63" y="9"/>
                      <a:pt x="65" y="9"/>
                    </a:cubicBezTo>
                    <a:cubicBezTo>
                      <a:pt x="72" y="9"/>
                      <a:pt x="79" y="9"/>
                      <a:pt x="86" y="9"/>
                    </a:cubicBezTo>
                    <a:cubicBezTo>
                      <a:pt x="92" y="9"/>
                      <a:pt x="98" y="10"/>
                      <a:pt x="104" y="10"/>
                    </a:cubicBezTo>
                    <a:cubicBezTo>
                      <a:pt x="107" y="10"/>
                      <a:pt x="111" y="10"/>
                      <a:pt x="114" y="10"/>
                    </a:cubicBezTo>
                    <a:cubicBezTo>
                      <a:pt x="116" y="10"/>
                      <a:pt x="116" y="10"/>
                      <a:pt x="116" y="10"/>
                    </a:cubicBezTo>
                    <a:cubicBezTo>
                      <a:pt x="118" y="10"/>
                      <a:pt x="118" y="10"/>
                      <a:pt x="118" y="10"/>
                    </a:cubicBezTo>
                    <a:cubicBezTo>
                      <a:pt x="118" y="10"/>
                      <a:pt x="118" y="10"/>
                      <a:pt x="118" y="10"/>
                    </a:cubicBezTo>
                    <a:cubicBezTo>
                      <a:pt x="118" y="10"/>
                      <a:pt x="118" y="10"/>
                      <a:pt x="118" y="10"/>
                    </a:cubicBezTo>
                    <a:cubicBezTo>
                      <a:pt x="122" y="10"/>
                      <a:pt x="123" y="1"/>
                      <a:pt x="118" y="0"/>
                    </a:cubicBezTo>
                    <a:cubicBezTo>
                      <a:pt x="117" y="0"/>
                      <a:pt x="117" y="0"/>
                      <a:pt x="117" y="0"/>
                    </a:cubicBezTo>
                    <a:cubicBezTo>
                      <a:pt x="113" y="0"/>
                      <a:pt x="113" y="0"/>
                      <a:pt x="113" y="0"/>
                    </a:cubicBezTo>
                    <a:cubicBezTo>
                      <a:pt x="87" y="1"/>
                      <a:pt x="59" y="3"/>
                      <a:pt x="31" y="10"/>
                    </a:cubicBezTo>
                    <a:cubicBezTo>
                      <a:pt x="24" y="12"/>
                      <a:pt x="17" y="14"/>
                      <a:pt x="10" y="17"/>
                    </a:cubicBezTo>
                    <a:cubicBezTo>
                      <a:pt x="10" y="17"/>
                      <a:pt x="10" y="17"/>
                      <a:pt x="10" y="17"/>
                    </a:cubicBezTo>
                    <a:cubicBezTo>
                      <a:pt x="10" y="17"/>
                      <a:pt x="9" y="17"/>
                      <a:pt x="9" y="17"/>
                    </a:cubicBezTo>
                    <a:cubicBezTo>
                      <a:pt x="5" y="19"/>
                      <a:pt x="5" y="19"/>
                      <a:pt x="5" y="19"/>
                    </a:cubicBezTo>
                    <a:cubicBezTo>
                      <a:pt x="3" y="20"/>
                      <a:pt x="0" y="22"/>
                      <a:pt x="5" y="25"/>
                    </a:cubicBezTo>
                    <a:cubicBezTo>
                      <a:pt x="5" y="25"/>
                      <a:pt x="5" y="25"/>
                      <a:pt x="5" y="25"/>
                    </a:cubicBezTo>
                    <a:cubicBezTo>
                      <a:pt x="5" y="25"/>
                      <a:pt x="5" y="25"/>
                      <a:pt x="5" y="25"/>
                    </a:cubicBezTo>
                    <a:cubicBezTo>
                      <a:pt x="6" y="26"/>
                      <a:pt x="6" y="26"/>
                      <a:pt x="6" y="26"/>
                    </a:cubicBezTo>
                    <a:cubicBezTo>
                      <a:pt x="7" y="26"/>
                      <a:pt x="7" y="26"/>
                      <a:pt x="7" y="26"/>
                    </a:cubicBezTo>
                    <a:cubicBezTo>
                      <a:pt x="9" y="27"/>
                      <a:pt x="9" y="27"/>
                      <a:pt x="9" y="27"/>
                    </a:cubicBezTo>
                    <a:cubicBezTo>
                      <a:pt x="10" y="27"/>
                      <a:pt x="10" y="27"/>
                      <a:pt x="10" y="27"/>
                    </a:cubicBezTo>
                    <a:cubicBezTo>
                      <a:pt x="12" y="28"/>
                      <a:pt x="12" y="28"/>
                      <a:pt x="12" y="28"/>
                    </a:cubicBezTo>
                    <a:cubicBezTo>
                      <a:pt x="10" y="48"/>
                      <a:pt x="22" y="65"/>
                      <a:pt x="30" y="80"/>
                    </a:cubicBezTo>
                    <a:cubicBezTo>
                      <a:pt x="39" y="95"/>
                      <a:pt x="48" y="107"/>
                      <a:pt x="54" y="115"/>
                    </a:cubicBezTo>
                    <a:cubicBezTo>
                      <a:pt x="51" y="110"/>
                      <a:pt x="49" y="105"/>
                      <a:pt x="46" y="100"/>
                    </a:cubicBezTo>
                    <a:cubicBezTo>
                      <a:pt x="42" y="94"/>
                      <a:pt x="36" y="85"/>
                      <a:pt x="29" y="74"/>
                    </a:cubicBezTo>
                    <a:cubicBezTo>
                      <a:pt x="24" y="63"/>
                      <a:pt x="14" y="48"/>
                      <a:pt x="15" y="34"/>
                    </a:cubicBezTo>
                    <a:cubicBezTo>
                      <a:pt x="15" y="32"/>
                      <a:pt x="15" y="31"/>
                      <a:pt x="15" y="30"/>
                    </a:cubicBezTo>
                    <a:cubicBezTo>
                      <a:pt x="19" y="32"/>
                      <a:pt x="19" y="32"/>
                      <a:pt x="19" y="32"/>
                    </a:cubicBezTo>
                    <a:cubicBezTo>
                      <a:pt x="32" y="38"/>
                      <a:pt x="45" y="45"/>
                      <a:pt x="58" y="53"/>
                    </a:cubicBezTo>
                    <a:cubicBezTo>
                      <a:pt x="108" y="83"/>
                      <a:pt x="156" y="124"/>
                      <a:pt x="189" y="173"/>
                    </a:cubicBezTo>
                    <a:cubicBezTo>
                      <a:pt x="205" y="198"/>
                      <a:pt x="218" y="222"/>
                      <a:pt x="228" y="247"/>
                    </a:cubicBezTo>
                    <a:cubicBezTo>
                      <a:pt x="237" y="272"/>
                      <a:pt x="243" y="297"/>
                      <a:pt x="249" y="322"/>
                    </a:cubicBezTo>
                    <a:cubicBezTo>
                      <a:pt x="260" y="373"/>
                      <a:pt x="269" y="426"/>
                      <a:pt x="272" y="486"/>
                    </a:cubicBezTo>
                    <a:cubicBezTo>
                      <a:pt x="273" y="492"/>
                      <a:pt x="273" y="498"/>
                      <a:pt x="273" y="504"/>
                    </a:cubicBezTo>
                    <a:cubicBezTo>
                      <a:pt x="274" y="520"/>
                      <a:pt x="274" y="536"/>
                      <a:pt x="274" y="553"/>
                    </a:cubicBezTo>
                    <a:cubicBezTo>
                      <a:pt x="274" y="583"/>
                      <a:pt x="271" y="614"/>
                      <a:pt x="268" y="638"/>
                    </a:cubicBezTo>
                    <a:cubicBezTo>
                      <a:pt x="266" y="656"/>
                      <a:pt x="263" y="660"/>
                      <a:pt x="260" y="677"/>
                    </a:cubicBezTo>
                    <a:cubicBezTo>
                      <a:pt x="257" y="675"/>
                      <a:pt x="250" y="721"/>
                      <a:pt x="243" y="742"/>
                    </a:cubicBezTo>
                    <a:cubicBezTo>
                      <a:pt x="241" y="743"/>
                      <a:pt x="240" y="742"/>
                      <a:pt x="238" y="747"/>
                    </a:cubicBezTo>
                    <a:cubicBezTo>
                      <a:pt x="237" y="749"/>
                      <a:pt x="235" y="757"/>
                      <a:pt x="233" y="760"/>
                    </a:cubicBezTo>
                    <a:cubicBezTo>
                      <a:pt x="230" y="766"/>
                      <a:pt x="225" y="775"/>
                      <a:pt x="223" y="780"/>
                    </a:cubicBezTo>
                    <a:cubicBezTo>
                      <a:pt x="209" y="805"/>
                      <a:pt x="192" y="834"/>
                      <a:pt x="171" y="854"/>
                    </a:cubicBezTo>
                    <a:cubicBezTo>
                      <a:pt x="171" y="854"/>
                      <a:pt x="173" y="853"/>
                      <a:pt x="174" y="853"/>
                    </a:cubicBezTo>
                    <a:cubicBezTo>
                      <a:pt x="174" y="853"/>
                      <a:pt x="172" y="855"/>
                      <a:pt x="170" y="857"/>
                    </a:cubicBezTo>
                    <a:cubicBezTo>
                      <a:pt x="174" y="854"/>
                      <a:pt x="175" y="856"/>
                      <a:pt x="166" y="863"/>
                    </a:cubicBezTo>
                    <a:cubicBezTo>
                      <a:pt x="168" y="863"/>
                      <a:pt x="172" y="860"/>
                      <a:pt x="171" y="862"/>
                    </a:cubicBezTo>
                    <a:cubicBezTo>
                      <a:pt x="165" y="869"/>
                      <a:pt x="148" y="880"/>
                      <a:pt x="147" y="882"/>
                    </a:cubicBezTo>
                    <a:cubicBezTo>
                      <a:pt x="145" y="886"/>
                      <a:pt x="160" y="881"/>
                      <a:pt x="161" y="883"/>
                    </a:cubicBezTo>
                    <a:moveTo>
                      <a:pt x="8" y="24"/>
                    </a:moveTo>
                    <a:cubicBezTo>
                      <a:pt x="8" y="24"/>
                      <a:pt x="8" y="24"/>
                      <a:pt x="8" y="24"/>
                    </a:cubicBezTo>
                    <a:cubicBezTo>
                      <a:pt x="8" y="24"/>
                      <a:pt x="8" y="24"/>
                      <a:pt x="8" y="24"/>
                    </a:cubicBezTo>
                    <a:moveTo>
                      <a:pt x="118" y="2"/>
                    </a:moveTo>
                    <a:cubicBezTo>
                      <a:pt x="117" y="2"/>
                      <a:pt x="117" y="2"/>
                      <a:pt x="117" y="2"/>
                    </a:cubicBezTo>
                    <a:cubicBezTo>
                      <a:pt x="115" y="3"/>
                      <a:pt x="115" y="3"/>
                      <a:pt x="115" y="3"/>
                    </a:cubicBezTo>
                    <a:cubicBezTo>
                      <a:pt x="112" y="3"/>
                      <a:pt x="112" y="3"/>
                      <a:pt x="112" y="3"/>
                    </a:cubicBezTo>
                    <a:cubicBezTo>
                      <a:pt x="105" y="3"/>
                      <a:pt x="105" y="3"/>
                      <a:pt x="105" y="3"/>
                    </a:cubicBezTo>
                    <a:cubicBezTo>
                      <a:pt x="101" y="3"/>
                      <a:pt x="97" y="4"/>
                      <a:pt x="94" y="4"/>
                    </a:cubicBezTo>
                    <a:cubicBezTo>
                      <a:pt x="86" y="4"/>
                      <a:pt x="80" y="5"/>
                      <a:pt x="75" y="5"/>
                    </a:cubicBezTo>
                    <a:cubicBezTo>
                      <a:pt x="73" y="6"/>
                      <a:pt x="71" y="6"/>
                      <a:pt x="69" y="6"/>
                    </a:cubicBezTo>
                    <a:cubicBezTo>
                      <a:pt x="69" y="6"/>
                      <a:pt x="68" y="6"/>
                      <a:pt x="68" y="6"/>
                    </a:cubicBezTo>
                    <a:cubicBezTo>
                      <a:pt x="68" y="6"/>
                      <a:pt x="68" y="6"/>
                      <a:pt x="68" y="6"/>
                    </a:cubicBezTo>
                    <a:cubicBezTo>
                      <a:pt x="74" y="5"/>
                      <a:pt x="81" y="5"/>
                      <a:pt x="90" y="4"/>
                    </a:cubicBezTo>
                    <a:cubicBezTo>
                      <a:pt x="94" y="4"/>
                      <a:pt x="98" y="3"/>
                      <a:pt x="103" y="3"/>
                    </a:cubicBezTo>
                    <a:cubicBezTo>
                      <a:pt x="106" y="3"/>
                      <a:pt x="108" y="3"/>
                      <a:pt x="111" y="3"/>
                    </a:cubicBezTo>
                    <a:cubicBezTo>
                      <a:pt x="115" y="3"/>
                      <a:pt x="115" y="3"/>
                      <a:pt x="115" y="3"/>
                    </a:cubicBezTo>
                    <a:cubicBezTo>
                      <a:pt x="117" y="2"/>
                      <a:pt x="117" y="2"/>
                      <a:pt x="117"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lose/>
                    <a:moveTo>
                      <a:pt x="118" y="5"/>
                    </a:moveTo>
                    <a:cubicBezTo>
                      <a:pt x="114" y="6"/>
                      <a:pt x="110" y="6"/>
                      <a:pt x="106" y="6"/>
                    </a:cubicBezTo>
                    <a:cubicBezTo>
                      <a:pt x="110" y="5"/>
                      <a:pt x="114" y="5"/>
                      <a:pt x="118" y="5"/>
                    </a:cubicBezTo>
                    <a:moveTo>
                      <a:pt x="85" y="7"/>
                    </a:moveTo>
                    <a:cubicBezTo>
                      <a:pt x="86" y="7"/>
                      <a:pt x="86" y="7"/>
                      <a:pt x="87" y="7"/>
                    </a:cubicBezTo>
                    <a:cubicBezTo>
                      <a:pt x="98" y="7"/>
                      <a:pt x="10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08" y="8"/>
                      <a:pt x="97" y="7"/>
                      <a:pt x="85" y="7"/>
                    </a:cubicBezTo>
                    <a:moveTo>
                      <a:pt x="125" y="90"/>
                    </a:moveTo>
                    <a:cubicBezTo>
                      <a:pt x="118" y="85"/>
                      <a:pt x="111" y="79"/>
                      <a:pt x="104" y="74"/>
                    </a:cubicBezTo>
                    <a:cubicBezTo>
                      <a:pt x="84" y="59"/>
                      <a:pt x="62" y="46"/>
                      <a:pt x="40" y="34"/>
                    </a:cubicBezTo>
                    <a:cubicBezTo>
                      <a:pt x="34" y="32"/>
                      <a:pt x="28" y="29"/>
                      <a:pt x="23" y="26"/>
                    </a:cubicBezTo>
                    <a:cubicBezTo>
                      <a:pt x="18" y="24"/>
                      <a:pt x="18" y="24"/>
                      <a:pt x="18" y="24"/>
                    </a:cubicBezTo>
                    <a:cubicBezTo>
                      <a:pt x="19" y="23"/>
                      <a:pt x="19" y="23"/>
                      <a:pt x="19" y="23"/>
                    </a:cubicBezTo>
                    <a:cubicBezTo>
                      <a:pt x="25" y="26"/>
                      <a:pt x="25" y="26"/>
                      <a:pt x="25" y="26"/>
                    </a:cubicBezTo>
                    <a:cubicBezTo>
                      <a:pt x="32" y="30"/>
                      <a:pt x="40" y="33"/>
                      <a:pt x="46" y="37"/>
                    </a:cubicBezTo>
                    <a:cubicBezTo>
                      <a:pt x="68" y="49"/>
                      <a:pt x="86" y="61"/>
                      <a:pt x="104" y="74"/>
                    </a:cubicBezTo>
                    <a:cubicBezTo>
                      <a:pt x="111" y="79"/>
                      <a:pt x="118" y="85"/>
                      <a:pt x="125" y="90"/>
                    </a:cubicBezTo>
                    <a:moveTo>
                      <a:pt x="188" y="157"/>
                    </a:moveTo>
                    <a:cubicBezTo>
                      <a:pt x="172" y="137"/>
                      <a:pt x="143" y="107"/>
                      <a:pt x="127" y="95"/>
                    </a:cubicBezTo>
                    <a:cubicBezTo>
                      <a:pt x="102" y="74"/>
                      <a:pt x="75" y="56"/>
                      <a:pt x="46" y="40"/>
                    </a:cubicBezTo>
                    <a:cubicBezTo>
                      <a:pt x="39" y="36"/>
                      <a:pt x="32" y="33"/>
                      <a:pt x="25" y="29"/>
                    </a:cubicBezTo>
                    <a:cubicBezTo>
                      <a:pt x="15" y="25"/>
                      <a:pt x="15" y="25"/>
                      <a:pt x="15" y="25"/>
                    </a:cubicBezTo>
                    <a:cubicBezTo>
                      <a:pt x="17" y="24"/>
                      <a:pt x="17" y="24"/>
                      <a:pt x="17" y="24"/>
                    </a:cubicBezTo>
                    <a:cubicBezTo>
                      <a:pt x="21" y="26"/>
                      <a:pt x="25" y="28"/>
                      <a:pt x="29" y="30"/>
                    </a:cubicBezTo>
                    <a:cubicBezTo>
                      <a:pt x="51" y="40"/>
                      <a:pt x="71" y="53"/>
                      <a:pt x="91" y="66"/>
                    </a:cubicBezTo>
                    <a:cubicBezTo>
                      <a:pt x="127" y="92"/>
                      <a:pt x="160" y="122"/>
                      <a:pt x="188" y="157"/>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9" name="Freeform 224"/>
              <p:cNvSpPr/>
              <p:nvPr/>
            </p:nvSpPr>
            <p:spPr bwMode="auto">
              <a:xfrm>
                <a:off x="3247" y="1777"/>
                <a:ext cx="0" cy="10"/>
              </a:xfrm>
              <a:custGeom>
                <a:avLst/>
                <a:gdLst>
                  <a:gd name="T0" fmla="*/ 0 h 4"/>
                  <a:gd name="T1" fmla="*/ 0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3"/>
                      <a:pt x="0" y="2"/>
                      <a:pt x="0" y="1"/>
                    </a:cubicBezTo>
                    <a:cubicBezTo>
                      <a:pt x="0" y="1"/>
                      <a:pt x="0" y="1"/>
                      <a:pt x="0" y="0"/>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0" name="Freeform 225"/>
              <p:cNvSpPr/>
              <p:nvPr/>
            </p:nvSpPr>
            <p:spPr bwMode="auto">
              <a:xfrm>
                <a:off x="3247" y="1787"/>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1" name="Freeform 226"/>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2" name="Freeform 227"/>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3" name="Freeform 228"/>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4" name="Freeform 229"/>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5" name="Freeform 230"/>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6" name="Freeform 231"/>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7" name="Freeform 232"/>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8" name="Freeform 233"/>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9" name="Freeform 234"/>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0" name="Freeform 235"/>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71" name="Freeform 236"/>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2" name="Freeform 237"/>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73" name="Freeform 238"/>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4" name="Freeform 239"/>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75" name="Freeform 240"/>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6" name="Freeform 241"/>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77" name="Freeform 242"/>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8" name="Freeform 243"/>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79" name="Freeform 244"/>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0" name="Freeform 245"/>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1" name="Freeform 246"/>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2" name="Freeform 247"/>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3" name="Freeform 248"/>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4" name="Freeform 249"/>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5" name="Freeform 250"/>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6" name="Freeform 251"/>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7" name="Freeform 252"/>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8" name="Freeform 253"/>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9" name="Freeform 254"/>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0" name="Freeform 255"/>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91" name="Freeform 256"/>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2" name="Freeform 257"/>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93" name="Freeform 258"/>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4" name="Freeform 259"/>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95" name="Freeform 260"/>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6" name="Freeform 261"/>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97" name="Freeform 262"/>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8" name="Freeform 263"/>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99" name="Freeform 264"/>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0" name="Freeform 265"/>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01" name="Freeform 266"/>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2" name="Freeform 267"/>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03" name="Freeform 268"/>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4" name="Freeform 269"/>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05" name="Freeform 270"/>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6" name="Freeform 271"/>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07" name="Freeform 272"/>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8" name="Freeform 273"/>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09" name="Freeform 274"/>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0" name="Freeform 275"/>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11" name="Freeform 276"/>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2" name="Freeform 277"/>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13" name="Freeform 278"/>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4" name="Freeform 279"/>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15" name="Freeform 280"/>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6" name="Freeform 281"/>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17" name="Freeform 282"/>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8" name="Freeform 283"/>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19" name="Freeform 284"/>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0" name="Freeform 285"/>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21" name="Freeform 286"/>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2" name="Freeform 287"/>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23" name="Freeform 288"/>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4" name="Freeform 289"/>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25" name="Freeform 290"/>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6" name="Freeform 291"/>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27" name="Freeform 292"/>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8" name="Freeform 293"/>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29" name="Freeform 294"/>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0" name="Freeform 295"/>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31" name="Freeform 296"/>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2" name="Freeform 297"/>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33" name="Freeform 298"/>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4" name="Freeform 299"/>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35" name="Freeform 300"/>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6" name="Freeform 301"/>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37" name="Freeform 302"/>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8" name="Freeform 303"/>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39" name="Freeform 304"/>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0" name="Freeform 305"/>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41" name="Freeform 306"/>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2" name="Freeform 307"/>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43" name="Freeform 308"/>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4" name="Freeform 309"/>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45" name="Freeform 310"/>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6" name="Freeform 311"/>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47" name="Freeform 312"/>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8" name="Freeform 313"/>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49" name="Freeform 314"/>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0" name="Freeform 315"/>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51" name="Freeform 316"/>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2" name="Freeform 317"/>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53" name="Freeform 318"/>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4" name="Freeform 319"/>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55" name="Freeform 320"/>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6" name="Freeform 321"/>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57" name="Freeform 322"/>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8" name="Freeform 323"/>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59" name="Freeform 324"/>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0" name="Freeform 325"/>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61" name="Freeform 326"/>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2" name="Freeform 327"/>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63" name="Freeform 328"/>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4" name="Freeform 329"/>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65" name="Freeform 330"/>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6" name="Freeform 331"/>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67" name="Freeform 332"/>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8" name="Freeform 333"/>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69" name="Freeform 334"/>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0" name="Freeform 335"/>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71" name="Freeform 336"/>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2" name="Freeform 337"/>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73" name="Freeform 338"/>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4" name="Freeform 339"/>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75" name="Freeform 340"/>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6" name="Freeform 341"/>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77" name="Freeform 342"/>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8" name="Freeform 343"/>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79" name="Freeform 344"/>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0" name="Freeform 345"/>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81" name="Freeform 346"/>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2" name="Freeform 347"/>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83" name="Freeform 348"/>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4" name="Freeform 349"/>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85" name="Freeform 350"/>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6" name="Freeform 351"/>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87" name="Freeform 352"/>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8" name="Freeform 353"/>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89" name="Freeform 354"/>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0" name="Freeform 355"/>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1" name="Freeform 356"/>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2" name="Freeform 357"/>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3" name="Freeform 358"/>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4" name="Freeform 359"/>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5" name="Freeform 360"/>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6" name="Freeform 361"/>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7" name="Freeform 362"/>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8" name="Freeform 363"/>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9" name="Freeform 364"/>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0" name="Freeform 365"/>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1" name="Freeform 366"/>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2" name="Freeform 367"/>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3" name="Freeform 368"/>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4" name="Freeform 369"/>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5" name="Freeform 370"/>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6" name="Freeform 371"/>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7" name="Freeform 372"/>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8" name="Freeform 373"/>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9" name="Freeform 374"/>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0" name="Freeform 375"/>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11" name="Freeform 376"/>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2" name="Freeform 377"/>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13" name="Freeform 378"/>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4" name="Freeform 379"/>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15" name="Freeform 380"/>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6" name="Freeform 381"/>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17" name="Freeform 382"/>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8" name="Freeform 383"/>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19" name="Freeform 384"/>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0" name="Freeform 385"/>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21" name="Freeform 386"/>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2" name="Freeform 387"/>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23" name="Freeform 388"/>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4" name="Freeform 389"/>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25" name="Freeform 390"/>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6" name="Freeform 391"/>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27" name="Freeform 392"/>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8" name="Freeform 393"/>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29" name="Freeform 394"/>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0" name="Freeform 395"/>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31" name="Freeform 396"/>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2" name="Freeform 397"/>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33" name="Freeform 398"/>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4" name="Freeform 399"/>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35" name="Freeform 400"/>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6" name="Freeform 401"/>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37" name="Freeform 402"/>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8" name="Freeform 403"/>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39" name="Freeform 404"/>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0" name="Freeform 405"/>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1" name="Freeform 406"/>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2" name="Freeform 407"/>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3" name="Freeform 408"/>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4" name="Freeform 409"/>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5" name="Freeform 410"/>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6" name="Freeform 411"/>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7" name="Freeform 412"/>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8" name="Freeform 413"/>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9" name="Freeform 414"/>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0" name="Freeform 415"/>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51" name="Freeform 416"/>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2" name="Freeform 417"/>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53" name="Freeform 418"/>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4" name="Freeform 419"/>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55" name="Freeform 420"/>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6" name="Freeform 421"/>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57" name="Freeform 422"/>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58" name="Freeform 424"/>
            <p:cNvSpPr/>
            <p:nvPr/>
          </p:nvSpPr>
          <p:spPr bwMode="auto">
            <a:xfrm>
              <a:off x="320724" y="1018757"/>
              <a:ext cx="130800" cy="198716"/>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9" name="Freeform 425"/>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0" name="Freeform 426"/>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61" name="Freeform 427"/>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2" name="Freeform 428"/>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63" name="Freeform 429"/>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4" name="Freeform 430"/>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65" name="Freeform 431"/>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6" name="Freeform 432"/>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67" name="Freeform 433"/>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8" name="Freeform 434"/>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69" name="Freeform 435"/>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0" name="Freeform 436"/>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71" name="Freeform 437"/>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2" name="Freeform 438"/>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73" name="Freeform 439"/>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4" name="Freeform 440"/>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75" name="Freeform 441"/>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6" name="Freeform 442"/>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77" name="Freeform 443"/>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8" name="Freeform 444"/>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79" name="Freeform 445"/>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0" name="Freeform 446"/>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81" name="Freeform 447"/>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2" name="Freeform 448"/>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83" name="Freeform 449"/>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4" name="Freeform 450"/>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85" name="Freeform 451"/>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6" name="Freeform 452"/>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87" name="Freeform 453"/>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8" name="Freeform 454"/>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89" name="Freeform 455"/>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0" name="Freeform 456"/>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91" name="Freeform 457"/>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2" name="Freeform 458"/>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93" name="Freeform 459"/>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4" name="Freeform 460"/>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95" name="Freeform 461"/>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6" name="Freeform 462"/>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97" name="Freeform 463"/>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8" name="Freeform 464"/>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99" name="Freeform 465"/>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0" name="Freeform 466"/>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01" name="Freeform 467"/>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2" name="Freeform 468"/>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03" name="Freeform 469"/>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4" name="Freeform 470"/>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05" name="Freeform 471"/>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6" name="Freeform 472"/>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07" name="Freeform 473"/>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8" name="Freeform 474"/>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09" name="Freeform 475"/>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0" name="Freeform 476"/>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1" name="Freeform 477"/>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2" name="Freeform 478"/>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3" name="Freeform 479"/>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4" name="Freeform 480"/>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5" name="Freeform 481"/>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6" name="Freeform 482"/>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7" name="Freeform 483"/>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8" name="Freeform 484"/>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9" name="Freeform 485"/>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0" name="Freeform 486"/>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21" name="Freeform 487"/>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2" name="Freeform 488"/>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23" name="Freeform 489"/>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4" name="Freeform 490"/>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25" name="Freeform 491"/>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6" name="Freeform 492"/>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27" name="Freeform 493"/>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8" name="Freeform 494"/>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29" name="Freeform 495"/>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0" name="Freeform 496"/>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1" name="Freeform 497"/>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2" name="Freeform 498"/>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3" name="Freeform 499"/>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4" name="Freeform 500"/>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5" name="Freeform 501"/>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6" name="Freeform 502"/>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7" name="Freeform 503"/>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8" name="Freeform 504"/>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9" name="Freeform 505"/>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0" name="Freeform 506"/>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41" name="Freeform 507"/>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2" name="Freeform 508"/>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43" name="Freeform 509"/>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4" name="Freeform 510"/>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45" name="Freeform 511"/>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6" name="Freeform 512"/>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47" name="Freeform 513"/>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8" name="Freeform 514"/>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49" name="Freeform 515"/>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0" name="Freeform 516"/>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51" name="Freeform 517"/>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2" name="Freeform 518"/>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53" name="Freeform 519"/>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4" name="Freeform 520"/>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55" name="Freeform 521"/>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6" name="Freeform 522"/>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57" name="Freeform 523"/>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8" name="Freeform 524"/>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59" name="Freeform 525"/>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0" name="Freeform 526"/>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61" name="Freeform 527"/>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2" name="Freeform 528"/>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65" name="Freeform 531"/>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6" name="Freeform 532"/>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67" name="Freeform 533"/>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8" name="Freeform 534"/>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69" name="Freeform 535"/>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0" name="Freeform 536"/>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1" name="Freeform 537"/>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2" name="Freeform 538"/>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3" name="Freeform 539"/>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4" name="Freeform 540"/>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5" name="Freeform 541"/>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6" name="Freeform 542"/>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7" name="Freeform 543"/>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8" name="Freeform 544"/>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79" name="Freeform 545"/>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0" name="Freeform 546"/>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1" name="Freeform 547"/>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2" name="Freeform 548"/>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3" name="Freeform 549"/>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4" name="Freeform 550"/>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5" name="Freeform 551"/>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6" name="Freeform 552"/>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7" name="Freeform 553"/>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8" name="Freeform 554"/>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89" name="Freeform 555"/>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0" name="Freeform 556"/>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1" name="Freeform 557"/>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2" name="Freeform 558"/>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3" name="Freeform 559"/>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4" name="Freeform 560"/>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5" name="Freeform 561"/>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6" name="Freeform 562"/>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7" name="Freeform 563"/>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8" name="Freeform 564"/>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99" name="Freeform 565"/>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0" name="Freeform 566"/>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01" name="Freeform 567"/>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2" name="Freeform 568"/>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03" name="Freeform 569"/>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4" name="Freeform 570"/>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05" name="Freeform 571"/>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6" name="Freeform 572"/>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07" name="Freeform 573"/>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8" name="Freeform 574"/>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09" name="Freeform 575"/>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0" name="Freeform 576"/>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1" name="Freeform 577"/>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2" name="Freeform 578"/>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3" name="Freeform 579"/>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4" name="Freeform 580"/>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5" name="Freeform 581"/>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6" name="Freeform 582"/>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7" name="Freeform 583"/>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8" name="Freeform 584"/>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19" name="Freeform 585"/>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0" name="Freeform 586"/>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21" name="Freeform 587"/>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2" name="Freeform 588"/>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23" name="Freeform 589"/>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4" name="Freeform 590"/>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25" name="Freeform 591"/>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6" name="Freeform 592"/>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27" name="Freeform 593"/>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8" name="Freeform 594"/>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29" name="Freeform 595"/>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0" name="Freeform 596"/>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31" name="Freeform 597"/>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2" name="Freeform 598"/>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33" name="Freeform 599"/>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4" name="Freeform 600"/>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35" name="Freeform 601"/>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6" name="Freeform 602"/>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37" name="Freeform 603"/>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8" name="Freeform 604"/>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39" name="Freeform 605"/>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0" name="Freeform 606"/>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41" name="Freeform 607"/>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2" name="Freeform 608"/>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43" name="Freeform 609"/>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4" name="Freeform 610"/>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45" name="Freeform 611"/>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6" name="Freeform 612"/>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47" name="Freeform 613"/>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8" name="Freeform 614"/>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49" name="Freeform 615"/>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0" name="Freeform 616"/>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1" name="Freeform 617"/>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2" name="Freeform 618"/>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3" name="Freeform 619"/>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4" name="Freeform 620"/>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5" name="Freeform 621"/>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6" name="Freeform 622"/>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7" name="Freeform 623"/>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25"/>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626"/>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27"/>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628"/>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29"/>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630"/>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31"/>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632"/>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633"/>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634"/>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35"/>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Freeform 636"/>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37"/>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638"/>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39"/>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Freeform 640"/>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41"/>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Freeform 642"/>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43"/>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Freeform 644"/>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45"/>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5" name="Freeform 646"/>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47"/>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1" name="Freeform 648"/>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49"/>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3" name="Freeform 650"/>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51"/>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5" name="Freeform 652"/>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6" name="Freeform 653"/>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7" name="Freeform 654"/>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655"/>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89" name="Freeform 656"/>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657"/>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91" name="Freeform 658"/>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659"/>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93" name="Freeform 660"/>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661"/>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95" name="Freeform 662"/>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663"/>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97" name="Freeform 664"/>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665"/>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99" name="Freeform 666"/>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667"/>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01" name="Freeform 668"/>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669"/>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03" name="Freeform 670"/>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671"/>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05" name="Freeform 672"/>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6" name="Freeform 673"/>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07" name="Freeform 674"/>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675"/>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09" name="Freeform 676"/>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0" name="Freeform 677"/>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11" name="Freeform 678"/>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679"/>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13" name="Freeform 680"/>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681"/>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15" name="Freeform 682"/>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683"/>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17" name="Freeform 684"/>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685"/>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19" name="Freeform 686"/>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687"/>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3" name="Freeform 690"/>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691"/>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5" name="Freeform 692"/>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693"/>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7" name="Freeform 694"/>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8" name="Freeform 695"/>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29" name="Freeform 696"/>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0" name="Freeform 697"/>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1" name="Freeform 698"/>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2" name="Freeform 699"/>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3" name="Freeform 700"/>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4" name="Freeform 701"/>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5" name="Freeform 702"/>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6" name="Freeform 703"/>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7" name="Freeform 704"/>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8" name="Freeform 705"/>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39" name="Freeform 706"/>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707"/>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41" name="Freeform 708"/>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709"/>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43" name="Freeform 710"/>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711"/>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45" name="Freeform 712"/>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713"/>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47" name="Freeform 714"/>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8" name="Freeform 715"/>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49" name="Freeform 716"/>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0" name="Freeform 717"/>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51" name="Freeform 718"/>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2" name="Freeform 719"/>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53" name="Freeform 720"/>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4" name="Freeform 721"/>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55" name="Freeform 722"/>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6" name="Freeform 723"/>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57" name="Freeform 724"/>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8" name="Freeform 725"/>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59" name="Freeform 726"/>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0" name="Freeform 727"/>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61" name="Freeform 728"/>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2" name="Freeform 729"/>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63" name="Freeform 730"/>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4" name="Freeform 731"/>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65" name="Freeform 732"/>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6" name="Freeform 733"/>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67" name="Freeform 734"/>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8" name="Freeform 735"/>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69" name="Freeform 736"/>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0" name="Freeform 737"/>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71" name="Freeform 738"/>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2" name="Freeform 739"/>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73" name="Freeform 740"/>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741"/>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75" name="Freeform 742"/>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Freeform 743"/>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77" name="Freeform 744"/>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8" name="Freeform 745"/>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79" name="Freeform 746"/>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0" name="Freeform 747"/>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1" name="Freeform 748"/>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749"/>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3" name="Freeform 750"/>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751"/>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5" name="Freeform 752"/>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6" name="Freeform 753"/>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7" name="Freeform 754"/>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755"/>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89" name="Freeform 756"/>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757"/>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1" name="Freeform 758"/>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Freeform 759"/>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3" name="Freeform 760"/>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4" name="Freeform 761"/>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5" name="Freeform 762"/>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763"/>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7" name="Freeform 764"/>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765"/>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99" name="Freeform 766"/>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767"/>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01" name="Freeform 768"/>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769"/>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03" name="Freeform 770"/>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771"/>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05" name="Freeform 772"/>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6" name="Freeform 773"/>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07" name="Freeform 774"/>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8" name="Freeform 775"/>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09" name="Freeform 776"/>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0" name="Freeform 777"/>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1" name="Freeform 778"/>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2" name="Freeform 779"/>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3" name="Freeform 780"/>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4" name="Freeform 781"/>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5" name="Freeform 782"/>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6" name="Freeform 783"/>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7" name="Freeform 784"/>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8" name="Freeform 785"/>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19" name="Freeform 786"/>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0" name="Freeform 787"/>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1" name="Freeform 788"/>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2" name="Freeform 789"/>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3" name="Freeform 790"/>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4" name="Freeform 791"/>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5" name="Freeform 792"/>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6" name="Freeform 793"/>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7" name="Freeform 794"/>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8" name="Freeform 795"/>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29" name="Freeform 796"/>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0" name="Freeform 797"/>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31" name="Freeform 798"/>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2" name="Freeform 799"/>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33" name="Freeform 800"/>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4" name="Freeform 801"/>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35" name="Freeform 802"/>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6" name="Freeform 803"/>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37" name="Freeform 804"/>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8" name="Freeform 805"/>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39" name="Freeform 806"/>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0" name="Freeform 807"/>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1" name="Freeform 808"/>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2" name="Freeform 809"/>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3" name="Freeform 810"/>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4" name="Freeform 811"/>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5" name="Freeform 812"/>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6" name="Freeform 813"/>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7" name="Freeform 814"/>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8" name="Freeform 815"/>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49" name="Freeform 816"/>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0" name="Freeform 817"/>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1" name="Freeform 818"/>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2" name="Freeform 819"/>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3" name="Freeform 820"/>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4" name="Freeform 821"/>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5" name="Freeform 822"/>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6" name="Freeform 823"/>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57" name="Freeform 824"/>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826"/>
            <p:cNvSpPr/>
            <p:nvPr/>
          </p:nvSpPr>
          <p:spPr bwMode="auto">
            <a:xfrm>
              <a:off x="2095331" y="3392026"/>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827"/>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28"/>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829"/>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830"/>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831"/>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832"/>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833"/>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34"/>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835"/>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36"/>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48" name="Freeform 837"/>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838"/>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51" name="Freeform 839"/>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840"/>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53" name="Freeform 841"/>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842"/>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57" name="Freeform 843"/>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844"/>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59" name="Freeform 845"/>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846"/>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61" name="Freeform 847"/>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848"/>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63" name="Freeform 849"/>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850"/>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65" name="Freeform 851"/>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Freeform 852"/>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68" name="Freeform 853"/>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854"/>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70" name="Freeform 855"/>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856"/>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72" name="Freeform 857"/>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858"/>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74" name="Freeform 859"/>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860"/>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76" name="Freeform 861"/>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Freeform 862"/>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78" name="Freeform 863"/>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864"/>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865"/>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66"/>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867"/>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68"/>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869"/>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70"/>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Freeform 871"/>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72"/>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873"/>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74"/>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4" name="Freeform 875"/>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876"/>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6" name="Freeform 877"/>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78"/>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879"/>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80"/>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881"/>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82"/>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59" name="组合 2858"/>
          <p:cNvGrpSpPr/>
          <p:nvPr/>
        </p:nvGrpSpPr>
        <p:grpSpPr>
          <a:xfrm>
            <a:off x="-756592" y="339502"/>
            <a:ext cx="1907922" cy="1906665"/>
            <a:chOff x="-1437532" y="148432"/>
            <a:chExt cx="1907922" cy="1906665"/>
          </a:xfrm>
        </p:grpSpPr>
        <p:sp>
          <p:nvSpPr>
            <p:cNvPr id="2363" name="Freeform 529"/>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4" name="Freeform 530"/>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close/>
                </a:path>
              </a:pathLst>
            </a:custGeom>
            <a:noFill/>
            <a:ln w="9"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61" name="组合 2860"/>
          <p:cNvGrpSpPr/>
          <p:nvPr/>
        </p:nvGrpSpPr>
        <p:grpSpPr>
          <a:xfrm>
            <a:off x="737548" y="1560724"/>
            <a:ext cx="1313033" cy="1313033"/>
            <a:chOff x="56608" y="1369654"/>
            <a:chExt cx="1313033" cy="1313033"/>
          </a:xfrm>
        </p:grpSpPr>
        <p:sp>
          <p:nvSpPr>
            <p:cNvPr id="2121" name="Freeform 688"/>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689"/>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close/>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close/>
                </a:path>
              </a:pathLst>
            </a:custGeom>
            <a:noFill/>
            <a:ln w="9"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60" name="组合 2859"/>
          <p:cNvGrpSpPr/>
          <p:nvPr/>
        </p:nvGrpSpPr>
        <p:grpSpPr>
          <a:xfrm>
            <a:off x="131340" y="2763079"/>
            <a:ext cx="2917851" cy="2941747"/>
            <a:chOff x="-549600" y="2572009"/>
            <a:chExt cx="2917851" cy="2941747"/>
          </a:xfrm>
        </p:grpSpPr>
        <p:sp>
          <p:nvSpPr>
            <p:cNvPr id="52" name="Freeform 883"/>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84"/>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close/>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close/>
                </a:path>
              </a:pathLst>
            </a:custGeom>
            <a:noFill/>
            <a:ln w="9"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907" name="圆角矩形 906"/>
          <p:cNvSpPr/>
          <p:nvPr/>
        </p:nvSpPr>
        <p:spPr>
          <a:xfrm>
            <a:off x="4227830" y="2605405"/>
            <a:ext cx="4786630" cy="120015"/>
          </a:xfrm>
          <a:prstGeom prst="roundRect">
            <a:avLst>
              <a:gd name="adj" fmla="val 7843"/>
            </a:avLst>
          </a:prstGeom>
          <a:solidFill>
            <a:schemeClr val="accent1"/>
          </a:solidFill>
          <a:ln w="19050">
            <a:gradFill flip="none" rotWithShape="1">
              <a:gsLst>
                <a:gs pos="0">
                  <a:schemeClr val="bg1"/>
                </a:gs>
                <a:gs pos="100000">
                  <a:schemeClr val="bg1">
                    <a:lumMod val="85000"/>
                  </a:schemeClr>
                </a:gs>
              </a:gsLst>
              <a:lin ang="2700000" scaled="1"/>
              <a:tileRect/>
            </a:gradFill>
          </a:ln>
          <a:effectLst>
            <a:outerShdw blurRad="101600" dist="508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909" name="TextBox 908"/>
          <p:cNvSpPr txBox="1"/>
          <p:nvPr/>
        </p:nvSpPr>
        <p:spPr>
          <a:xfrm>
            <a:off x="4172011" y="2014818"/>
            <a:ext cx="4898390" cy="499110"/>
          </a:xfrm>
          <a:prstGeom prst="rect">
            <a:avLst/>
          </a:prstGeom>
          <a:noFill/>
        </p:spPr>
        <p:txBody>
          <a:bodyPr wrap="none" lIns="68580" tIns="34290" rIns="68580" bIns="34290" rtlCol="0">
            <a:spAutoFit/>
          </a:bodyPr>
          <a:lstStyle/>
          <a:p>
            <a:pPr algn="l"/>
            <a:r>
              <a:rPr lang="zh-CN" sz="2800" b="1" dirty="0" smtClean="0">
                <a:solidFill>
                  <a:srgbClr val="0070C0">
                    <a:alpha val="99000"/>
                  </a:srgbClr>
                </a:solidFill>
                <a:latin typeface="微软雅黑" panose="020B0503020204020204" pitchFamily="34" charset="-122"/>
                <a:ea typeface="微软雅黑" panose="020B0503020204020204" pitchFamily="34" charset="-122"/>
              </a:rPr>
              <a:t>贝叶斯方法</a:t>
            </a:r>
            <a:r>
              <a:rPr lang="en-US" altLang="zh-CN" sz="2800" b="1" dirty="0" smtClean="0">
                <a:solidFill>
                  <a:srgbClr val="0070C0">
                    <a:alpha val="99000"/>
                  </a:srgbClr>
                </a:solidFill>
                <a:latin typeface="微软雅黑" panose="020B0503020204020204" pitchFamily="34" charset="-122"/>
                <a:ea typeface="微软雅黑" panose="020B0503020204020204" pitchFamily="34" charset="-122"/>
              </a:rPr>
              <a:t>(</a:t>
            </a:r>
            <a:r>
              <a:rPr lang="en-US" altLang="zh-CN" sz="2600" b="1" dirty="0" smtClean="0">
                <a:solidFill>
                  <a:srgbClr val="0070C0">
                    <a:alpha val="99000"/>
                  </a:srgbClr>
                </a:solidFill>
                <a:latin typeface="微软雅黑" panose="020B0503020204020204" pitchFamily="34" charset="-122"/>
                <a:ea typeface="微软雅黑" panose="020B0503020204020204" pitchFamily="34" charset="-122"/>
              </a:rPr>
              <a:t>Bayesian </a:t>
            </a:r>
            <a:r>
              <a:rPr lang="en-US" altLang="zh-CN" sz="2800" b="1" dirty="0" smtClean="0">
                <a:solidFill>
                  <a:srgbClr val="0070C0">
                    <a:alpha val="99000"/>
                  </a:srgbClr>
                </a:solidFill>
                <a:latin typeface="微软雅黑" panose="020B0503020204020204" pitchFamily="34" charset="-122"/>
                <a:ea typeface="微软雅黑" panose="020B0503020204020204" pitchFamily="34" charset="-122"/>
              </a:rPr>
              <a:t>Model)</a:t>
            </a:r>
            <a:endParaRPr lang="en-US" altLang="zh-CN" sz="2800" b="1" dirty="0" smtClean="0">
              <a:solidFill>
                <a:srgbClr val="0070C0">
                  <a:alpha val="99000"/>
                </a:srgbClr>
              </a:solidFill>
              <a:latin typeface="微软雅黑" panose="020B0503020204020204" pitchFamily="34" charset="-122"/>
              <a:ea typeface="微软雅黑" panose="020B0503020204020204" pitchFamily="34" charset="-122"/>
            </a:endParaRPr>
          </a:p>
        </p:txBody>
      </p:sp>
      <p:sp>
        <p:nvSpPr>
          <p:cNvPr id="910" name="TextBox 909"/>
          <p:cNvSpPr txBox="1"/>
          <p:nvPr/>
        </p:nvSpPr>
        <p:spPr>
          <a:xfrm>
            <a:off x="6610954" y="3416804"/>
            <a:ext cx="1965960" cy="1315085"/>
          </a:xfrm>
          <a:prstGeom prst="rect">
            <a:avLst/>
          </a:prstGeom>
          <a:noFill/>
        </p:spPr>
        <p:txBody>
          <a:bodyPr wrap="none" lIns="68580" tIns="34290" rIns="68580" bIns="34290" rtlCol="0">
            <a:spAutoFit/>
          </a:bodyPr>
          <a:lstStyle/>
          <a:p>
            <a:pPr fontAlgn="auto">
              <a:lnSpc>
                <a:spcPct val="150000"/>
              </a:lnSpc>
            </a:pPr>
            <a:r>
              <a:rPr lang="zh-CN" altLang="en-US" dirty="0" smtClean="0">
                <a:solidFill>
                  <a:srgbClr val="0070C0">
                    <a:alpha val="99000"/>
                  </a:srgbClr>
                </a:solidFill>
                <a:latin typeface="微软雅黑" panose="020B0503020204020204" pitchFamily="34" charset="-122"/>
                <a:ea typeface="微软雅黑" panose="020B0503020204020204" pitchFamily="34" charset="-122"/>
              </a:rPr>
              <a:t>指导老师：秦红武</a:t>
            </a:r>
            <a:endParaRPr lang="zh-CN" altLang="en-US" dirty="0" smtClean="0">
              <a:solidFill>
                <a:srgbClr val="0070C0">
                  <a:alpha val="99000"/>
                </a:srgbClr>
              </a:solidFill>
              <a:latin typeface="微软雅黑" panose="020B0503020204020204" pitchFamily="34" charset="-122"/>
              <a:ea typeface="微软雅黑" panose="020B0503020204020204" pitchFamily="34" charset="-122"/>
            </a:endParaRPr>
          </a:p>
          <a:p>
            <a:pPr fontAlgn="auto">
              <a:lnSpc>
                <a:spcPct val="150000"/>
              </a:lnSpc>
            </a:pPr>
            <a:r>
              <a:rPr lang="zh-CN" altLang="en-US" dirty="0">
                <a:solidFill>
                  <a:srgbClr val="0070C0">
                    <a:alpha val="99000"/>
                  </a:srgbClr>
                </a:solidFill>
                <a:latin typeface="微软雅黑" panose="020B0503020204020204" pitchFamily="34" charset="-122"/>
                <a:ea typeface="微软雅黑" panose="020B0503020204020204" pitchFamily="34" charset="-122"/>
              </a:rPr>
              <a:t>论文导读：牟玉祥</a:t>
            </a:r>
            <a:endParaRPr lang="zh-CN" altLang="en-US" dirty="0">
              <a:solidFill>
                <a:srgbClr val="0070C0">
                  <a:alpha val="99000"/>
                </a:srgbClr>
              </a:solidFill>
              <a:latin typeface="微软雅黑" panose="020B0503020204020204" pitchFamily="34" charset="-122"/>
              <a:ea typeface="微软雅黑" panose="020B0503020204020204" pitchFamily="34" charset="-122"/>
            </a:endParaRPr>
          </a:p>
          <a:p>
            <a:pPr fontAlgn="auto">
              <a:lnSpc>
                <a:spcPct val="150000"/>
              </a:lnSpc>
            </a:pPr>
            <a:r>
              <a:rPr lang="zh-CN" altLang="en-US" dirty="0">
                <a:solidFill>
                  <a:srgbClr val="0070C0">
                    <a:alpha val="99000"/>
                  </a:srgbClr>
                </a:solidFill>
                <a:latin typeface="微软雅黑" panose="020B0503020204020204" pitchFamily="34" charset="-122"/>
                <a:ea typeface="微软雅黑" panose="020B0503020204020204" pitchFamily="34" charset="-122"/>
              </a:rPr>
              <a:t>讲       述：高龙</a:t>
            </a:r>
            <a:endParaRPr lang="zh-CN" altLang="en-US" dirty="0">
              <a:solidFill>
                <a:srgbClr val="0070C0">
                  <a:alpha val="99000"/>
                </a:srgbClr>
              </a:solidFill>
              <a:latin typeface="微软雅黑" panose="020B0503020204020204" pitchFamily="34" charset="-122"/>
              <a:ea typeface="微软雅黑" panose="020B0503020204020204" pitchFamily="34" charset="-122"/>
            </a:endParaRPr>
          </a:p>
        </p:txBody>
      </p:sp>
      <p:sp>
        <p:nvSpPr>
          <p:cNvPr id="911" name="TextBox 910"/>
          <p:cNvSpPr txBox="1"/>
          <p:nvPr/>
        </p:nvSpPr>
        <p:spPr>
          <a:xfrm>
            <a:off x="3904919" y="768093"/>
            <a:ext cx="5026660" cy="914400"/>
          </a:xfrm>
          <a:prstGeom prst="rect">
            <a:avLst/>
          </a:prstGeom>
          <a:noFill/>
        </p:spPr>
        <p:txBody>
          <a:bodyPr wrap="none" lIns="68580" tIns="34290" rIns="68580" bIns="34290" rtlCol="0">
            <a:spAutoFit/>
          </a:bodyPr>
          <a:lstStyle/>
          <a:p>
            <a:r>
              <a:rPr lang="zh-CN" altLang="en-US" sz="5500" dirty="0">
                <a:solidFill>
                  <a:srgbClr val="0070C0">
                    <a:alpha val="99000"/>
                  </a:srgbClr>
                </a:solidFill>
                <a:latin typeface="造字工房明黑（非商用）常规体" pitchFamily="2" charset="-122"/>
                <a:ea typeface="造字工房明黑（非商用）常规体" pitchFamily="2" charset="-122"/>
              </a:rPr>
              <a:t>机器学习算法之</a:t>
            </a:r>
            <a:endParaRPr lang="zh-CN" altLang="en-US" sz="5500" dirty="0">
              <a:solidFill>
                <a:srgbClr val="0070C0">
                  <a:alpha val="99000"/>
                </a:srgbClr>
              </a:solidFill>
              <a:latin typeface="造字工房明黑（非商用）常规体" pitchFamily="2" charset="-122"/>
              <a:ea typeface="造字工房明黑（非商用）常规体" pitchFamily="2" charset="-122"/>
            </a:endParaRPr>
          </a:p>
        </p:txBody>
      </p:sp>
      <p:grpSp>
        <p:nvGrpSpPr>
          <p:cNvPr id="881" name="组合 880"/>
          <p:cNvGrpSpPr/>
          <p:nvPr/>
        </p:nvGrpSpPr>
        <p:grpSpPr>
          <a:xfrm>
            <a:off x="6751094" y="256175"/>
            <a:ext cx="337318" cy="356964"/>
            <a:chOff x="7127876" y="5013176"/>
            <a:chExt cx="495300" cy="509588"/>
          </a:xfrm>
        </p:grpSpPr>
        <p:sp>
          <p:nvSpPr>
            <p:cNvPr id="894" name="Oval 9"/>
            <p:cNvSpPr>
              <a:spLocks noChangeArrowheads="1"/>
            </p:cNvSpPr>
            <p:nvPr/>
          </p:nvSpPr>
          <p:spPr bwMode="auto">
            <a:xfrm>
              <a:off x="7127876"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5"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2" name="组合 881"/>
          <p:cNvGrpSpPr/>
          <p:nvPr/>
        </p:nvGrpSpPr>
        <p:grpSpPr>
          <a:xfrm>
            <a:off x="7186506" y="256175"/>
            <a:ext cx="337318" cy="356964"/>
            <a:chOff x="7743826" y="5013176"/>
            <a:chExt cx="495300" cy="509588"/>
          </a:xfrm>
        </p:grpSpPr>
        <p:sp>
          <p:nvSpPr>
            <p:cNvPr id="892" name="Oval 10"/>
            <p:cNvSpPr>
              <a:spLocks noChangeArrowheads="1"/>
            </p:cNvSpPr>
            <p:nvPr/>
          </p:nvSpPr>
          <p:spPr bwMode="auto">
            <a:xfrm>
              <a:off x="7743826"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3"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3" name="组合 882"/>
          <p:cNvGrpSpPr/>
          <p:nvPr/>
        </p:nvGrpSpPr>
        <p:grpSpPr>
          <a:xfrm>
            <a:off x="7621918" y="256175"/>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4" name="组合 883"/>
          <p:cNvGrpSpPr/>
          <p:nvPr/>
        </p:nvGrpSpPr>
        <p:grpSpPr>
          <a:xfrm>
            <a:off x="8057330" y="256175"/>
            <a:ext cx="336237" cy="356964"/>
            <a:chOff x="8940801" y="5013176"/>
            <a:chExt cx="493712" cy="509588"/>
          </a:xfrm>
        </p:grpSpPr>
        <p:sp>
          <p:nvSpPr>
            <p:cNvPr id="888" name="Oval 12"/>
            <p:cNvSpPr>
              <a:spLocks noChangeArrowheads="1"/>
            </p:cNvSpPr>
            <p:nvPr/>
          </p:nvSpPr>
          <p:spPr bwMode="auto">
            <a:xfrm>
              <a:off x="8940801" y="5013176"/>
              <a:ext cx="493712"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9"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5" name="组合 884"/>
          <p:cNvGrpSpPr/>
          <p:nvPr/>
        </p:nvGrpSpPr>
        <p:grpSpPr>
          <a:xfrm>
            <a:off x="8491661" y="256175"/>
            <a:ext cx="337318" cy="356964"/>
            <a:chOff x="9559926" y="5013176"/>
            <a:chExt cx="495300" cy="509588"/>
          </a:xfrm>
        </p:grpSpPr>
        <p:sp>
          <p:nvSpPr>
            <p:cNvPr id="886" name="Oval 13"/>
            <p:cNvSpPr>
              <a:spLocks noChangeArrowheads="1"/>
            </p:cNvSpPr>
            <p:nvPr/>
          </p:nvSpPr>
          <p:spPr bwMode="auto">
            <a:xfrm>
              <a:off x="9559926"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7"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9"/>
                                        </p:tgtEl>
                                        <p:attrNameLst>
                                          <p:attrName>style.visibility</p:attrName>
                                        </p:attrNameLst>
                                      </p:cBhvr>
                                      <p:to>
                                        <p:strVal val="visible"/>
                                      </p:to>
                                    </p:set>
                                    <p:animEffect transition="in" filter="fade">
                                      <p:cBhvr>
                                        <p:cTn id="7" dur="500"/>
                                        <p:tgtEl>
                                          <p:spTgt spid="2859"/>
                                        </p:tgtEl>
                                      </p:cBhvr>
                                    </p:animEffect>
                                  </p:childTnLst>
                                </p:cTn>
                              </p:par>
                              <p:par>
                                <p:cTn id="8" presetID="10" presetClass="entr" presetSubtype="0" fill="hold" nodeType="withEffect">
                                  <p:stCondLst>
                                    <p:cond delay="0"/>
                                  </p:stCondLst>
                                  <p:childTnLst>
                                    <p:set>
                                      <p:cBhvr>
                                        <p:cTn id="9" dur="1" fill="hold">
                                          <p:stCondLst>
                                            <p:cond delay="0"/>
                                          </p:stCondLst>
                                        </p:cTn>
                                        <p:tgtEl>
                                          <p:spTgt spid="2860"/>
                                        </p:tgtEl>
                                        <p:attrNameLst>
                                          <p:attrName>style.visibility</p:attrName>
                                        </p:attrNameLst>
                                      </p:cBhvr>
                                      <p:to>
                                        <p:strVal val="visible"/>
                                      </p:to>
                                    </p:set>
                                    <p:animEffect transition="in" filter="fade">
                                      <p:cBhvr>
                                        <p:cTn id="10" dur="500"/>
                                        <p:tgtEl>
                                          <p:spTgt spid="2860"/>
                                        </p:tgtEl>
                                      </p:cBhvr>
                                    </p:animEffect>
                                  </p:childTnLst>
                                </p:cTn>
                              </p:par>
                              <p:par>
                                <p:cTn id="11" presetID="10" presetClass="entr" presetSubtype="0" fill="hold" nodeType="withEffect">
                                  <p:stCondLst>
                                    <p:cond delay="0"/>
                                  </p:stCondLst>
                                  <p:childTnLst>
                                    <p:set>
                                      <p:cBhvr>
                                        <p:cTn id="12" dur="1" fill="hold">
                                          <p:stCondLst>
                                            <p:cond delay="0"/>
                                          </p:stCondLst>
                                        </p:cTn>
                                        <p:tgtEl>
                                          <p:spTgt spid="2861"/>
                                        </p:tgtEl>
                                        <p:attrNameLst>
                                          <p:attrName>style.visibility</p:attrName>
                                        </p:attrNameLst>
                                      </p:cBhvr>
                                      <p:to>
                                        <p:strVal val="visible"/>
                                      </p:to>
                                    </p:set>
                                    <p:animEffect transition="in" filter="fade">
                                      <p:cBhvr>
                                        <p:cTn id="13" dur="500"/>
                                        <p:tgtEl>
                                          <p:spTgt spid="2861"/>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8" presetClass="emph" presetSubtype="0" fill="hold" nodeType="withEffect">
                                  <p:stCondLst>
                                    <p:cond delay="250"/>
                                  </p:stCondLst>
                                  <p:childTnLst>
                                    <p:animRot by="21600000">
                                      <p:cBhvr>
                                        <p:cTn id="18" dur="2000" fill="hold"/>
                                        <p:tgtEl>
                                          <p:spTgt spid="2859"/>
                                        </p:tgtEl>
                                        <p:attrNameLst>
                                          <p:attrName>r</p:attrName>
                                        </p:attrNameLst>
                                      </p:cBhvr>
                                    </p:animRot>
                                  </p:childTnLst>
                                </p:cTn>
                              </p:par>
                              <p:par>
                                <p:cTn id="19" presetID="8" presetClass="emph" presetSubtype="0" fill="hold" nodeType="withEffect">
                                  <p:stCondLst>
                                    <p:cond delay="250"/>
                                  </p:stCondLst>
                                  <p:childTnLst>
                                    <p:animRot by="21600000">
                                      <p:cBhvr>
                                        <p:cTn id="20" dur="2000" fill="hold"/>
                                        <p:tgtEl>
                                          <p:spTgt spid="2860"/>
                                        </p:tgtEl>
                                        <p:attrNameLst>
                                          <p:attrName>r</p:attrName>
                                        </p:attrNameLst>
                                      </p:cBhvr>
                                    </p:animRot>
                                  </p:childTnLst>
                                </p:cTn>
                              </p:par>
                              <p:par>
                                <p:cTn id="21" presetID="8" presetClass="emph" presetSubtype="0" fill="hold" nodeType="withEffect">
                                  <p:stCondLst>
                                    <p:cond delay="250"/>
                                  </p:stCondLst>
                                  <p:childTnLst>
                                    <p:animRot by="-21600000">
                                      <p:cBhvr>
                                        <p:cTn id="22" dur="2000" fill="hold"/>
                                        <p:tgtEl>
                                          <p:spTgt spid="2861"/>
                                        </p:tgtEl>
                                        <p:attrNameLst>
                                          <p:attrName>r</p:attrName>
                                        </p:attrNameLst>
                                      </p:cBhvr>
                                    </p:animRot>
                                  </p:childTnLst>
                                </p:cTn>
                              </p:par>
                              <p:par>
                                <p:cTn id="23" presetID="23" presetClass="entr" presetSubtype="32" fill="hold" grpId="0" nodeType="withEffect">
                                  <p:stCondLst>
                                    <p:cond delay="250"/>
                                  </p:stCondLst>
                                  <p:iterate type="lt">
                                    <p:tmPct val="0"/>
                                  </p:iterate>
                                  <p:childTnLst>
                                    <p:set>
                                      <p:cBhvr>
                                        <p:cTn id="24" dur="1" fill="hold">
                                          <p:stCondLst>
                                            <p:cond delay="0"/>
                                          </p:stCondLst>
                                        </p:cTn>
                                        <p:tgtEl>
                                          <p:spTgt spid="911"/>
                                        </p:tgtEl>
                                        <p:attrNameLst>
                                          <p:attrName>style.visibility</p:attrName>
                                        </p:attrNameLst>
                                      </p:cBhvr>
                                      <p:to>
                                        <p:strVal val="visible"/>
                                      </p:to>
                                    </p:set>
                                    <p:anim calcmode="lin" valueType="num">
                                      <p:cBhvr>
                                        <p:cTn id="25" dur="500" fill="hold"/>
                                        <p:tgtEl>
                                          <p:spTgt spid="911"/>
                                        </p:tgtEl>
                                        <p:attrNameLst>
                                          <p:attrName>ppt_w</p:attrName>
                                        </p:attrNameLst>
                                      </p:cBhvr>
                                      <p:tavLst>
                                        <p:tav tm="0">
                                          <p:val>
                                            <p:strVal val="4*#ppt_w"/>
                                          </p:val>
                                        </p:tav>
                                        <p:tav tm="100000">
                                          <p:val>
                                            <p:strVal val="#ppt_w"/>
                                          </p:val>
                                        </p:tav>
                                      </p:tavLst>
                                    </p:anim>
                                    <p:anim calcmode="lin" valueType="num">
                                      <p:cBhvr>
                                        <p:cTn id="26" dur="500" fill="hold"/>
                                        <p:tgtEl>
                                          <p:spTgt spid="911"/>
                                        </p:tgtEl>
                                        <p:attrNameLst>
                                          <p:attrName>ppt_h</p:attrName>
                                        </p:attrNameLst>
                                      </p:cBhvr>
                                      <p:tavLst>
                                        <p:tav tm="0">
                                          <p:val>
                                            <p:strVal val="4*#ppt_h"/>
                                          </p:val>
                                        </p:tav>
                                        <p:tav tm="100000">
                                          <p:val>
                                            <p:strVal val="#ppt_h"/>
                                          </p:val>
                                        </p:tav>
                                      </p:tavLst>
                                    </p:anim>
                                  </p:childTnLst>
                                </p:cTn>
                              </p:par>
                              <p:par>
                                <p:cTn id="27" presetID="41" presetClass="entr" presetSubtype="0" fill="hold" grpId="0" nodeType="withEffect">
                                  <p:stCondLst>
                                    <p:cond delay="750"/>
                                  </p:stCondLst>
                                  <p:iterate type="lt">
                                    <p:tmPct val="10000"/>
                                  </p:iterate>
                                  <p:childTnLst>
                                    <p:set>
                                      <p:cBhvr>
                                        <p:cTn id="28" dur="1" fill="hold">
                                          <p:stCondLst>
                                            <p:cond delay="0"/>
                                          </p:stCondLst>
                                        </p:cTn>
                                        <p:tgtEl>
                                          <p:spTgt spid="909"/>
                                        </p:tgtEl>
                                        <p:attrNameLst>
                                          <p:attrName>style.visibility</p:attrName>
                                        </p:attrNameLst>
                                      </p:cBhvr>
                                      <p:to>
                                        <p:strVal val="visible"/>
                                      </p:to>
                                    </p:set>
                                    <p:anim calcmode="lin" valueType="num">
                                      <p:cBhvr>
                                        <p:cTn id="29" dur="500" fill="hold"/>
                                        <p:tgtEl>
                                          <p:spTgt spid="909"/>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909"/>
                                        </p:tgtEl>
                                        <p:attrNameLst>
                                          <p:attrName>ppt_y</p:attrName>
                                        </p:attrNameLst>
                                      </p:cBhvr>
                                      <p:tavLst>
                                        <p:tav tm="0">
                                          <p:val>
                                            <p:strVal val="#ppt_y"/>
                                          </p:val>
                                        </p:tav>
                                        <p:tav tm="100000">
                                          <p:val>
                                            <p:strVal val="#ppt_y"/>
                                          </p:val>
                                        </p:tav>
                                      </p:tavLst>
                                    </p:anim>
                                    <p:anim calcmode="lin" valueType="num">
                                      <p:cBhvr>
                                        <p:cTn id="31" dur="500" fill="hold"/>
                                        <p:tgtEl>
                                          <p:spTgt spid="909"/>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909"/>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909"/>
                                        </p:tgtEl>
                                      </p:cBhvr>
                                    </p:animEffect>
                                  </p:childTnLst>
                                </p:cTn>
                              </p:par>
                              <p:par>
                                <p:cTn id="34" presetID="14" presetClass="entr" presetSubtype="10" fill="hold" grpId="0" nodeType="withEffect">
                                  <p:stCondLst>
                                    <p:cond delay="1250"/>
                                  </p:stCondLst>
                                  <p:childTnLst>
                                    <p:set>
                                      <p:cBhvr>
                                        <p:cTn id="35" dur="1" fill="hold">
                                          <p:stCondLst>
                                            <p:cond delay="0"/>
                                          </p:stCondLst>
                                        </p:cTn>
                                        <p:tgtEl>
                                          <p:spTgt spid="910"/>
                                        </p:tgtEl>
                                        <p:attrNameLst>
                                          <p:attrName>style.visibility</p:attrName>
                                        </p:attrNameLst>
                                      </p:cBhvr>
                                      <p:to>
                                        <p:strVal val="visible"/>
                                      </p:to>
                                    </p:set>
                                    <p:animEffect transition="in" filter="randombar(horizontal)">
                                      <p:cBhvr>
                                        <p:cTn id="36" dur="500"/>
                                        <p:tgtEl>
                                          <p:spTgt spid="910"/>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907"/>
                                        </p:tgtEl>
                                        <p:attrNameLst>
                                          <p:attrName>style.visibility</p:attrName>
                                        </p:attrNameLst>
                                      </p:cBhvr>
                                      <p:to>
                                        <p:strVal val="visible"/>
                                      </p:to>
                                    </p:set>
                                    <p:animEffect transition="in" filter="fade">
                                      <p:cBhvr>
                                        <p:cTn id="39" dur="500"/>
                                        <p:tgtEl>
                                          <p:spTgt spid="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0" bldLvl="0" animBg="1"/>
      <p:bldP spid="909" grpId="0"/>
      <p:bldP spid="910" grpId="0"/>
      <p:bldP spid="9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63830" y="389255"/>
            <a:ext cx="8842375" cy="4711700"/>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68543" tIns="34271" rIns="68543" bIns="34271" numCol="1" rtlCol="0" anchor="t" anchorCtr="0" compatLnSpc="1"/>
          <a:lstStyle/>
          <a:p>
            <a:pPr defTabSz="611505"/>
            <a:endParaRPr lang="zh-CN" altLang="en-US" sz="1350"/>
          </a:p>
        </p:txBody>
      </p:sp>
      <p:grpSp>
        <p:nvGrpSpPr>
          <p:cNvPr id="8" name="组合 7"/>
          <p:cNvGrpSpPr/>
          <p:nvPr/>
        </p:nvGrpSpPr>
        <p:grpSpPr>
          <a:xfrm>
            <a:off x="1036955" y="71755"/>
            <a:ext cx="4155440" cy="514350"/>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81570" tIns="40785" rIns="81570" bIns="40785" numCol="1" rtlCol="0" anchor="t" anchorCtr="0" compatLnSpc="1"/>
            <a:lstStyle/>
            <a:p>
              <a:pPr algn="ctr" defTabSz="815340"/>
              <a:endParaRPr lang="zh-CN" altLang="en-US" sz="2775" dirty="0">
                <a:solidFill>
                  <a:schemeClr val="bg1"/>
                </a:solidFill>
                <a:latin typeface="+mj-lt"/>
                <a:ea typeface="微软雅黑" panose="020B0503020204020204" pitchFamily="34" charset="-122"/>
              </a:endParaRPr>
            </a:p>
          </p:txBody>
        </p:sp>
        <p:sp>
          <p:nvSpPr>
            <p:cNvPr id="10" name="矩形 9"/>
            <p:cNvSpPr/>
            <p:nvPr/>
          </p:nvSpPr>
          <p:spPr>
            <a:xfrm>
              <a:off x="2454576" y="911394"/>
              <a:ext cx="1511225" cy="40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5" b="1" dirty="0">
                  <a:latin typeface="微软雅黑" panose="020B0503020204020204" pitchFamily="34" charset="-122"/>
                  <a:ea typeface="微软雅黑" panose="020B0503020204020204" pitchFamily="34" charset="-122"/>
                </a:rPr>
                <a:t>朴素贝叶斯算法实例</a:t>
              </a:r>
              <a:endParaRPr lang="zh-CN" altLang="en-US" sz="2775" b="1" dirty="0">
                <a:latin typeface="微软雅黑" panose="020B0503020204020204" pitchFamily="34" charset="-122"/>
                <a:ea typeface="微软雅黑" panose="020B0503020204020204" pitchFamily="34" charset="-122"/>
              </a:endParaRPr>
            </a:p>
          </p:txBody>
        </p:sp>
      </p:grpSp>
      <p:sp>
        <p:nvSpPr>
          <p:cNvPr id="11" name="Rectangle 11"/>
          <p:cNvSpPr>
            <a:spLocks noChangeArrowheads="1"/>
          </p:cNvSpPr>
          <p:nvPr/>
        </p:nvSpPr>
        <p:spPr bwMode="auto">
          <a:xfrm>
            <a:off x="290195" y="523875"/>
            <a:ext cx="7449820" cy="38290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给定如下数据：</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339090" y="885825"/>
            <a:ext cx="3804920" cy="2526665"/>
          </a:xfrm>
          <a:prstGeom prst="rect">
            <a:avLst/>
          </a:prstGeom>
        </p:spPr>
      </p:pic>
      <p:sp>
        <p:nvSpPr>
          <p:cNvPr id="33" name="Rectangle 11"/>
          <p:cNvSpPr>
            <a:spLocks noChangeArrowheads="1"/>
          </p:cNvSpPr>
          <p:nvPr/>
        </p:nvSpPr>
        <p:spPr bwMode="auto">
          <a:xfrm>
            <a:off x="339090" y="3412490"/>
            <a:ext cx="7449820" cy="104203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问题：有一对男女朋友，男生向女生求婚，</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男生的四个特点分别是：帅、不好、高、不上进。</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运用朴素贝叶斯分类思想判断该女生是否该嫁？</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Rectangle 11"/>
          <p:cNvSpPr>
            <a:spLocks noChangeArrowheads="1"/>
          </p:cNvSpPr>
          <p:nvPr/>
        </p:nvSpPr>
        <p:spPr bwMode="auto">
          <a:xfrm>
            <a:off x="4302760" y="803910"/>
            <a:ext cx="4228465"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将该问题转换为数学问题就是判断：</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9" name="对象 38">
            <a:hlinkClick r:id="" action="ppaction://ole?verb="/>
          </p:cNvPr>
          <p:cNvGraphicFramePr>
            <a:graphicFrameLocks noChangeAspect="1"/>
          </p:cNvGraphicFramePr>
          <p:nvPr/>
        </p:nvGraphicFramePr>
        <p:xfrm>
          <a:off x="4384358" y="1203960"/>
          <a:ext cx="2374265" cy="431800"/>
        </p:xfrm>
        <a:graphic>
          <a:graphicData uri="http://schemas.openxmlformats.org/presentationml/2006/ole">
            <mc:AlternateContent xmlns:mc="http://schemas.openxmlformats.org/markup-compatibility/2006">
              <mc:Choice xmlns:v="urn:schemas-microsoft-com:vml" Requires="v">
                <p:oleObj spid="_x0000_s4097" name="" r:id="rId2" imgW="2374265" imgH="431800" progId="Equation.KSEE3">
                  <p:embed/>
                </p:oleObj>
              </mc:Choice>
              <mc:Fallback>
                <p:oleObj name="" r:id="rId2" imgW="2374265" imgH="431800" progId="Equation.KSEE3">
                  <p:embed/>
                  <p:pic>
                    <p:nvPicPr>
                      <p:cNvPr id="0" name="图片 4096"/>
                      <p:cNvPicPr/>
                      <p:nvPr/>
                    </p:nvPicPr>
                    <p:blipFill>
                      <a:blip r:embed="rId3"/>
                      <a:stretch>
                        <a:fillRect/>
                      </a:stretch>
                    </p:blipFill>
                    <p:spPr>
                      <a:xfrm>
                        <a:off x="4384358" y="1203960"/>
                        <a:ext cx="2374265" cy="431800"/>
                      </a:xfrm>
                      <a:prstGeom prst="rect">
                        <a:avLst/>
                      </a:prstGeom>
                    </p:spPr>
                  </p:pic>
                </p:oleObj>
              </mc:Fallback>
            </mc:AlternateContent>
          </a:graphicData>
        </a:graphic>
      </p:graphicFrame>
      <p:sp>
        <p:nvSpPr>
          <p:cNvPr id="41" name="Rectangle 11"/>
          <p:cNvSpPr>
            <a:spLocks noChangeArrowheads="1"/>
          </p:cNvSpPr>
          <p:nvPr/>
        </p:nvSpPr>
        <p:spPr bwMode="auto">
          <a:xfrm>
            <a:off x="4384675" y="1685290"/>
            <a:ext cx="4228465" cy="104203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运用朴素贝叶斯公式：</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2" name="对象 41">
            <a:hlinkClick r:id="" action="ppaction://ole?verb="/>
          </p:cNvPr>
          <p:cNvGraphicFramePr>
            <a:graphicFrameLocks noChangeAspect="1"/>
          </p:cNvGraphicFramePr>
          <p:nvPr/>
        </p:nvGraphicFramePr>
        <p:xfrm>
          <a:off x="4384358" y="2047875"/>
          <a:ext cx="4520565" cy="889000"/>
        </p:xfrm>
        <a:graphic>
          <a:graphicData uri="http://schemas.openxmlformats.org/presentationml/2006/ole">
            <mc:AlternateContent xmlns:mc="http://schemas.openxmlformats.org/markup-compatibility/2006">
              <mc:Choice xmlns:v="urn:schemas-microsoft-com:vml" Requires="v">
                <p:oleObj spid="_x0000_s4098" name="" r:id="rId4" imgW="4520565" imgH="889000" progId="Equation.KSEE3">
                  <p:embed/>
                </p:oleObj>
              </mc:Choice>
              <mc:Fallback>
                <p:oleObj name="" r:id="rId4" imgW="4520565" imgH="889000" progId="Equation.KSEE3">
                  <p:embed/>
                  <p:pic>
                    <p:nvPicPr>
                      <p:cNvPr id="0" name="图片 4097"/>
                      <p:cNvPicPr/>
                      <p:nvPr/>
                    </p:nvPicPr>
                    <p:blipFill>
                      <a:blip r:embed="rId5"/>
                      <a:stretch>
                        <a:fillRect/>
                      </a:stretch>
                    </p:blipFill>
                    <p:spPr>
                      <a:xfrm>
                        <a:off x="4384358" y="2047875"/>
                        <a:ext cx="4520565" cy="889000"/>
                      </a:xfrm>
                      <a:prstGeom prst="rect">
                        <a:avLst/>
                      </a:prstGeom>
                    </p:spPr>
                  </p:pic>
                </p:oleObj>
              </mc:Fallback>
            </mc:AlternateContent>
          </a:graphicData>
        </a:graphic>
      </p:graphicFrame>
      <p:sp>
        <p:nvSpPr>
          <p:cNvPr id="43" name="Rectangle 11"/>
          <p:cNvSpPr>
            <a:spLocks noChangeArrowheads="1"/>
          </p:cNvSpPr>
          <p:nvPr/>
        </p:nvSpPr>
        <p:spPr bwMode="auto">
          <a:xfrm>
            <a:off x="4302760" y="2936875"/>
            <a:ext cx="4540250" cy="216408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同理，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ts val="2315"/>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但是在给定的数据集中，</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高</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不嫁</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这种情况未出现，造成整个概率为</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，原因在于训练量不足使得分类器质量大大降低。为了解决这个问题，引入拉普拉斯校准</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拉普拉斯数据平滑</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，即对类别下所有划分的计数加1，这样如果训练样本集数量充分大时，并不会对结果产生影响，并且解决了上述频率为0的尴尬局面。</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7" name="对象 46"/>
          <p:cNvGraphicFramePr/>
          <p:nvPr/>
        </p:nvGraphicFramePr>
        <p:xfrm>
          <a:off x="4871085" y="2936875"/>
          <a:ext cx="2971800" cy="393700"/>
        </p:xfrm>
        <a:graphic>
          <a:graphicData uri="http://schemas.openxmlformats.org/presentationml/2006/ole">
            <mc:AlternateContent xmlns:mc="http://schemas.openxmlformats.org/markup-compatibility/2006">
              <mc:Choice xmlns:v="urn:schemas-microsoft-com:vml" Requires="v">
                <p:oleObj spid="_x0000_s48" name="" r:id="rId6" imgW="2971800" imgH="393700" progId="Equation.KSEE3">
                  <p:embed/>
                </p:oleObj>
              </mc:Choice>
              <mc:Fallback>
                <p:oleObj name="" r:id="rId6" imgW="2971800" imgH="393700" progId="Equation.KSEE3">
                  <p:embed/>
                  <p:pic>
                    <p:nvPicPr>
                      <p:cNvPr id="0" name="图片 47"/>
                      <p:cNvPicPr/>
                      <p:nvPr/>
                    </p:nvPicPr>
                    <p:blipFill>
                      <a:blip r:embed="rId7"/>
                      <a:stretch>
                        <a:fillRect/>
                      </a:stretch>
                    </p:blipFill>
                    <p:spPr>
                      <a:xfrm>
                        <a:off x="4871085" y="2936875"/>
                        <a:ext cx="2971800" cy="393700"/>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5" dur="1000"/>
                                        <p:tgtEl>
                                          <p:spTgt spid="11">
                                            <p:txEl>
                                              <p:pRg st="0" end="0"/>
                                            </p:txEl>
                                          </p:spTgt>
                                        </p:tgtEl>
                                      </p:cBhvr>
                                    </p:animEffect>
                                  </p:childTnLst>
                                </p:cTn>
                              </p:par>
                            </p:childTnLst>
                          </p:cTn>
                        </p:par>
                        <p:par>
                          <p:cTn id="16" fill="hold">
                            <p:stCondLst>
                              <p:cond delay="2500"/>
                            </p:stCondLst>
                            <p:childTnLst>
                              <p:par>
                                <p:cTn id="17" presetID="14" presetClass="entr" presetSubtype="10" fill="hold" nodeType="after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animEffect transition="in" filter="randombar(horizontal)">
                                      <p:cBhvr>
                                        <p:cTn id="19" dur="1000"/>
                                        <p:tgtEl>
                                          <p:spTgt spid="33">
                                            <p:txEl>
                                              <p:pRg st="0" end="0"/>
                                            </p:txEl>
                                          </p:spTgt>
                                        </p:tgtEl>
                                      </p:cBhvr>
                                    </p:animEffect>
                                  </p:childTnLst>
                                </p:cTn>
                              </p:par>
                            </p:childTnLst>
                          </p:cTn>
                        </p:par>
                        <p:par>
                          <p:cTn id="20" fill="hold">
                            <p:stCondLst>
                              <p:cond delay="3500"/>
                            </p:stCondLst>
                            <p:childTnLst>
                              <p:par>
                                <p:cTn id="21" presetID="14" presetClass="entr" presetSubtype="10" fill="hold" nodeType="afterEffect">
                                  <p:stCondLst>
                                    <p:cond delay="0"/>
                                  </p:stCondLst>
                                  <p:childTnLst>
                                    <p:set>
                                      <p:cBhvr>
                                        <p:cTn id="22"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23" dur="1000"/>
                                        <p:tgtEl>
                                          <p:spTgt spid="33">
                                            <p:txEl>
                                              <p:pRg st="1" end="1"/>
                                            </p:txEl>
                                          </p:spTgt>
                                        </p:tgtEl>
                                      </p:cBhvr>
                                    </p:animEffect>
                                  </p:childTnLst>
                                </p:cTn>
                              </p:par>
                            </p:childTnLst>
                          </p:cTn>
                        </p:par>
                        <p:par>
                          <p:cTn id="24" fill="hold">
                            <p:stCondLst>
                              <p:cond delay="4500"/>
                            </p:stCondLst>
                            <p:childTnLst>
                              <p:par>
                                <p:cTn id="25" presetID="14" presetClass="entr" presetSubtype="10" fill="hold" nodeType="after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Effect transition="in" filter="randombar(horizontal)">
                                      <p:cBhvr>
                                        <p:cTn id="27" dur="1000"/>
                                        <p:tgtEl>
                                          <p:spTgt spid="33">
                                            <p:txEl>
                                              <p:pRg st="2" end="2"/>
                                            </p:txEl>
                                          </p:spTgt>
                                        </p:tgtEl>
                                      </p:cBhvr>
                                    </p:animEffect>
                                  </p:childTnLst>
                                </p:cTn>
                              </p:par>
                            </p:childTnLst>
                          </p:cTn>
                        </p:par>
                        <p:par>
                          <p:cTn id="28" fill="hold">
                            <p:stCondLst>
                              <p:cond delay="5500"/>
                            </p:stCondLst>
                            <p:childTnLst>
                              <p:par>
                                <p:cTn id="29" presetID="14" presetClass="entr" presetSubtype="10" fill="hold"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31" dur="10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409575" y="389255"/>
            <a:ext cx="8655050" cy="4535805"/>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68543" tIns="34271" rIns="68543" bIns="34271" numCol="1" rtlCol="0" anchor="t" anchorCtr="0" compatLnSpc="1"/>
          <a:lstStyle/>
          <a:p>
            <a:pPr defTabSz="611505"/>
            <a:endParaRPr lang="zh-CN" altLang="en-US" sz="1350"/>
          </a:p>
        </p:txBody>
      </p:sp>
      <p:grpSp>
        <p:nvGrpSpPr>
          <p:cNvPr id="8" name="组合 7"/>
          <p:cNvGrpSpPr/>
          <p:nvPr/>
        </p:nvGrpSpPr>
        <p:grpSpPr>
          <a:xfrm>
            <a:off x="864870" y="71755"/>
            <a:ext cx="5975985" cy="546100"/>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81570" tIns="40785" rIns="81570" bIns="40785" numCol="1" rtlCol="0" anchor="t" anchorCtr="0" compatLnSpc="1"/>
            <a:lstStyle/>
            <a:p>
              <a:pPr algn="ctr" defTabSz="815340"/>
              <a:endParaRPr lang="zh-CN" altLang="en-US" sz="2775" dirty="0">
                <a:solidFill>
                  <a:schemeClr val="bg1"/>
                </a:solidFill>
                <a:latin typeface="+mj-lt"/>
                <a:ea typeface="微软雅黑" panose="020B0503020204020204" pitchFamily="34" charset="-122"/>
              </a:endParaRPr>
            </a:p>
          </p:txBody>
        </p:sp>
        <p:sp>
          <p:nvSpPr>
            <p:cNvPr id="10" name="矩形 9"/>
            <p:cNvSpPr/>
            <p:nvPr/>
          </p:nvSpPr>
          <p:spPr>
            <a:xfrm>
              <a:off x="2454576" y="911394"/>
              <a:ext cx="1511225" cy="40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5" b="1" dirty="0">
                  <a:latin typeface="微软雅黑" panose="020B0503020204020204" pitchFamily="34" charset="-122"/>
                  <a:ea typeface="微软雅黑" panose="020B0503020204020204" pitchFamily="34" charset="-122"/>
                </a:rPr>
                <a:t>数据平滑技术</a:t>
              </a:r>
              <a:r>
                <a:rPr lang="en-US" altLang="zh-CN" sz="2775" b="1" dirty="0">
                  <a:latin typeface="微软雅黑" panose="020B0503020204020204" pitchFamily="34" charset="-122"/>
                  <a:ea typeface="微软雅黑" panose="020B0503020204020204" pitchFamily="34" charset="-122"/>
                </a:rPr>
                <a:t>—</a:t>
              </a:r>
              <a:r>
                <a:rPr lang="zh-CN" altLang="en-US" sz="2775" b="1" dirty="0">
                  <a:latin typeface="微软雅黑" panose="020B0503020204020204" pitchFamily="34" charset="-122"/>
                  <a:ea typeface="微软雅黑" panose="020B0503020204020204" pitchFamily="34" charset="-122"/>
                </a:rPr>
                <a:t>拉普拉斯平滑</a:t>
              </a:r>
              <a:endParaRPr lang="zh-CN" altLang="en-US" sz="2775" b="1" dirty="0">
                <a:latin typeface="微软雅黑" panose="020B0503020204020204" pitchFamily="34" charset="-122"/>
                <a:ea typeface="微软雅黑" panose="020B0503020204020204" pitchFamily="34" charset="-122"/>
              </a:endParaRPr>
            </a:p>
          </p:txBody>
        </p:sp>
      </p:grpSp>
      <p:sp>
        <p:nvSpPr>
          <p:cNvPr id="7" name="Rectangle 11"/>
          <p:cNvSpPr>
            <a:spLocks noChangeArrowheads="1"/>
          </p:cNvSpPr>
          <p:nvPr/>
        </p:nvSpPr>
        <p:spPr bwMode="auto">
          <a:xfrm>
            <a:off x="671195" y="617855"/>
            <a:ext cx="7235825"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拉普拉斯平滑公式：</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1" name="对象 10">
            <a:hlinkClick r:id="" action="ppaction://ole?verb="/>
          </p:cNvPr>
          <p:cNvGraphicFramePr>
            <a:graphicFrameLocks noChangeAspect="1"/>
          </p:cNvGraphicFramePr>
          <p:nvPr/>
        </p:nvGraphicFramePr>
        <p:xfrm>
          <a:off x="1036955" y="1055370"/>
          <a:ext cx="1879600" cy="508000"/>
        </p:xfrm>
        <a:graphic>
          <a:graphicData uri="http://schemas.openxmlformats.org/presentationml/2006/ole">
            <mc:AlternateContent xmlns:mc="http://schemas.openxmlformats.org/markup-compatibility/2006">
              <mc:Choice xmlns:v="urn:schemas-microsoft-com:vml" Requires="v">
                <p:oleObj spid="_x0000_s5121" name="" r:id="rId1" imgW="1879600" imgH="508000" progId="Equation.KSEE3">
                  <p:embed/>
                </p:oleObj>
              </mc:Choice>
              <mc:Fallback>
                <p:oleObj name="" r:id="rId1" imgW="1879600" imgH="508000" progId="Equation.KSEE3">
                  <p:embed/>
                  <p:pic>
                    <p:nvPicPr>
                      <p:cNvPr id="0" name="图片 5120"/>
                      <p:cNvPicPr/>
                      <p:nvPr/>
                    </p:nvPicPr>
                    <p:blipFill>
                      <a:blip r:embed="rId2"/>
                      <a:stretch>
                        <a:fillRect/>
                      </a:stretch>
                    </p:blipFill>
                    <p:spPr>
                      <a:xfrm>
                        <a:off x="1036955" y="1055370"/>
                        <a:ext cx="1879600" cy="5080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251200" y="998220"/>
          <a:ext cx="2641600" cy="622300"/>
        </p:xfrm>
        <a:graphic>
          <a:graphicData uri="http://schemas.openxmlformats.org/presentationml/2006/ole">
            <mc:AlternateContent xmlns:mc="http://schemas.openxmlformats.org/markup-compatibility/2006">
              <mc:Choice xmlns:v="urn:schemas-microsoft-com:vml" Requires="v">
                <p:oleObj spid="_x0000_s5122" name="" r:id="rId3" imgW="2641600" imgH="622300" progId="Equation.KSEE3">
                  <p:embed/>
                </p:oleObj>
              </mc:Choice>
              <mc:Fallback>
                <p:oleObj name="" r:id="rId3" imgW="2641600" imgH="622300" progId="Equation.KSEE3">
                  <p:embed/>
                  <p:pic>
                    <p:nvPicPr>
                      <p:cNvPr id="0" name="图片 5121"/>
                      <p:cNvPicPr/>
                      <p:nvPr/>
                    </p:nvPicPr>
                    <p:blipFill>
                      <a:blip r:embed="rId4"/>
                      <a:stretch>
                        <a:fillRect/>
                      </a:stretch>
                    </p:blipFill>
                    <p:spPr>
                      <a:xfrm>
                        <a:off x="3251200" y="998220"/>
                        <a:ext cx="2641600" cy="622300"/>
                      </a:xfrm>
                      <a:prstGeom prst="rect">
                        <a:avLst/>
                      </a:prstGeom>
                    </p:spPr>
                  </p:pic>
                </p:oleObj>
              </mc:Fallback>
            </mc:AlternateContent>
          </a:graphicData>
        </a:graphic>
      </p:graphicFrame>
      <p:sp>
        <p:nvSpPr>
          <p:cNvPr id="13" name="Rectangle 11"/>
          <p:cNvSpPr>
            <a:spLocks noChangeArrowheads="1"/>
          </p:cNvSpPr>
          <p:nvPr/>
        </p:nvSpPr>
        <p:spPr bwMode="auto">
          <a:xfrm>
            <a:off x="671195" y="1563370"/>
            <a:ext cx="7235825" cy="137160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上式中，    表示训练集</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中第</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类样本组成的集合；对离散属性而言，      表示     中在第</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个属性上取值为   的样本组成的集合。</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表示训练集</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中可能的类别数，    表示第</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个属性可能的取值数。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4" name="对象 13"/>
          <p:cNvGraphicFramePr/>
          <p:nvPr/>
        </p:nvGraphicFramePr>
        <p:xfrm>
          <a:off x="1390650" y="1668145"/>
          <a:ext cx="266700" cy="241300"/>
        </p:xfrm>
        <a:graphic>
          <a:graphicData uri="http://schemas.openxmlformats.org/presentationml/2006/ole">
            <mc:AlternateContent xmlns:mc="http://schemas.openxmlformats.org/markup-compatibility/2006">
              <mc:Choice xmlns:v="urn:schemas-microsoft-com:vml" Requires="v">
                <p:oleObj spid="_x0000_s18" name="" r:id="rId5" imgW="266700" imgH="241300" progId="Equation.KSEE3">
                  <p:embed/>
                </p:oleObj>
              </mc:Choice>
              <mc:Fallback>
                <p:oleObj name="" r:id="rId5" imgW="266700" imgH="241300" progId="Equation.KSEE3">
                  <p:embed/>
                  <p:pic>
                    <p:nvPicPr>
                      <p:cNvPr id="0" name="图片 17"/>
                      <p:cNvPicPr/>
                      <p:nvPr/>
                    </p:nvPicPr>
                    <p:blipFill>
                      <a:blip r:embed="rId6"/>
                      <a:stretch>
                        <a:fillRect/>
                      </a:stretch>
                    </p:blipFill>
                    <p:spPr>
                      <a:xfrm>
                        <a:off x="1390650" y="1668145"/>
                        <a:ext cx="266700" cy="241300"/>
                      </a:xfrm>
                      <a:prstGeom prst="rect">
                        <a:avLst/>
                      </a:prstGeom>
                    </p:spPr>
                  </p:pic>
                </p:oleObj>
              </mc:Fallback>
            </mc:AlternateContent>
          </a:graphicData>
        </a:graphic>
      </p:graphicFrame>
      <p:graphicFrame>
        <p:nvGraphicFramePr>
          <p:cNvPr id="19" name="对象 18"/>
          <p:cNvGraphicFramePr/>
          <p:nvPr/>
        </p:nvGraphicFramePr>
        <p:xfrm>
          <a:off x="6201410" y="1668145"/>
          <a:ext cx="393700" cy="292100"/>
        </p:xfrm>
        <a:graphic>
          <a:graphicData uri="http://schemas.openxmlformats.org/presentationml/2006/ole">
            <mc:AlternateContent xmlns:mc="http://schemas.openxmlformats.org/markup-compatibility/2006">
              <mc:Choice xmlns:v="urn:schemas-microsoft-com:vml" Requires="v">
                <p:oleObj spid="_x0000_s26" name="" r:id="rId7" imgW="393700" imgH="292100" progId="Equation.KSEE3">
                  <p:embed/>
                </p:oleObj>
              </mc:Choice>
              <mc:Fallback>
                <p:oleObj name="" r:id="rId7" imgW="393700" imgH="292100" progId="Equation.KSEE3">
                  <p:embed/>
                  <p:pic>
                    <p:nvPicPr>
                      <p:cNvPr id="0" name="图片 25"/>
                      <p:cNvPicPr/>
                      <p:nvPr/>
                    </p:nvPicPr>
                    <p:blipFill>
                      <a:blip r:embed="rId8"/>
                      <a:stretch>
                        <a:fillRect/>
                      </a:stretch>
                    </p:blipFill>
                    <p:spPr>
                      <a:xfrm>
                        <a:off x="6201410" y="1668145"/>
                        <a:ext cx="393700" cy="292100"/>
                      </a:xfrm>
                      <a:prstGeom prst="rect">
                        <a:avLst/>
                      </a:prstGeom>
                    </p:spPr>
                  </p:pic>
                </p:oleObj>
              </mc:Fallback>
            </mc:AlternateContent>
          </a:graphicData>
        </a:graphic>
      </p:graphicFrame>
      <p:graphicFrame>
        <p:nvGraphicFramePr>
          <p:cNvPr id="27" name="对象 26"/>
          <p:cNvGraphicFramePr/>
          <p:nvPr/>
        </p:nvGraphicFramePr>
        <p:xfrm>
          <a:off x="6947535" y="1668145"/>
          <a:ext cx="266700" cy="241300"/>
        </p:xfrm>
        <a:graphic>
          <a:graphicData uri="http://schemas.openxmlformats.org/presentationml/2006/ole">
            <mc:AlternateContent xmlns:mc="http://schemas.openxmlformats.org/markup-compatibility/2006">
              <mc:Choice xmlns:v="urn:schemas-microsoft-com:vml" Requires="v">
                <p:oleObj spid="_x0000_s32" name="" r:id="rId9" imgW="266700" imgH="241300" progId="Equation.KSEE3">
                  <p:embed/>
                </p:oleObj>
              </mc:Choice>
              <mc:Fallback>
                <p:oleObj name="" r:id="rId9" imgW="266700" imgH="241300" progId="Equation.KSEE3">
                  <p:embed/>
                  <p:pic>
                    <p:nvPicPr>
                      <p:cNvPr id="0" name="图片 17"/>
                      <p:cNvPicPr/>
                      <p:nvPr/>
                    </p:nvPicPr>
                    <p:blipFill>
                      <a:blip r:embed="rId6"/>
                      <a:stretch>
                        <a:fillRect/>
                      </a:stretch>
                    </p:blipFill>
                    <p:spPr>
                      <a:xfrm>
                        <a:off x="6947535" y="1668145"/>
                        <a:ext cx="266700" cy="241300"/>
                      </a:xfrm>
                      <a:prstGeom prst="rect">
                        <a:avLst/>
                      </a:prstGeom>
                    </p:spPr>
                  </p:pic>
                </p:oleObj>
              </mc:Fallback>
            </mc:AlternateContent>
          </a:graphicData>
        </a:graphic>
      </p:graphicFrame>
      <p:graphicFrame>
        <p:nvGraphicFramePr>
          <p:cNvPr id="33" name="对象 32"/>
          <p:cNvGraphicFramePr/>
          <p:nvPr/>
        </p:nvGraphicFramePr>
        <p:xfrm>
          <a:off x="2002155" y="1989455"/>
          <a:ext cx="139700" cy="190500"/>
        </p:xfrm>
        <a:graphic>
          <a:graphicData uri="http://schemas.openxmlformats.org/presentationml/2006/ole">
            <mc:AlternateContent xmlns:mc="http://schemas.openxmlformats.org/markup-compatibility/2006">
              <mc:Choice xmlns:v="urn:schemas-microsoft-com:vml" Requires="v">
                <p:oleObj spid="_x0000_s34" name="" r:id="rId10" imgW="139700" imgH="190500" progId="Equation.KSEE3">
                  <p:embed/>
                </p:oleObj>
              </mc:Choice>
              <mc:Fallback>
                <p:oleObj name="" r:id="rId10" imgW="139700" imgH="190500" progId="Equation.KSEE3">
                  <p:embed/>
                  <p:pic>
                    <p:nvPicPr>
                      <p:cNvPr id="0" name="图片 33"/>
                      <p:cNvPicPr/>
                      <p:nvPr/>
                    </p:nvPicPr>
                    <p:blipFill>
                      <a:blip r:embed="rId11"/>
                      <a:stretch>
                        <a:fillRect/>
                      </a:stretch>
                    </p:blipFill>
                    <p:spPr>
                      <a:xfrm>
                        <a:off x="2002155" y="1989455"/>
                        <a:ext cx="139700" cy="190500"/>
                      </a:xfrm>
                      <a:prstGeom prst="rect">
                        <a:avLst/>
                      </a:prstGeom>
                    </p:spPr>
                  </p:pic>
                </p:oleObj>
              </mc:Fallback>
            </mc:AlternateContent>
          </a:graphicData>
        </a:graphic>
      </p:graphicFrame>
      <p:graphicFrame>
        <p:nvGraphicFramePr>
          <p:cNvPr id="39" name="对象 38"/>
          <p:cNvGraphicFramePr/>
          <p:nvPr/>
        </p:nvGraphicFramePr>
        <p:xfrm>
          <a:off x="6399530" y="1957070"/>
          <a:ext cx="266700" cy="254000"/>
        </p:xfrm>
        <a:graphic>
          <a:graphicData uri="http://schemas.openxmlformats.org/presentationml/2006/ole">
            <mc:AlternateContent xmlns:mc="http://schemas.openxmlformats.org/markup-compatibility/2006">
              <mc:Choice xmlns:v="urn:schemas-microsoft-com:vml" Requires="v">
                <p:oleObj spid="_x0000_s41" name="" r:id="rId12" imgW="266700" imgH="254000" progId="Equation.KSEE3">
                  <p:embed/>
                </p:oleObj>
              </mc:Choice>
              <mc:Fallback>
                <p:oleObj name="" r:id="rId12" imgW="266700" imgH="254000" progId="Equation.KSEE3">
                  <p:embed/>
                  <p:pic>
                    <p:nvPicPr>
                      <p:cNvPr id="0" name="图片 40"/>
                      <p:cNvPicPr/>
                      <p:nvPr/>
                    </p:nvPicPr>
                    <p:blipFill>
                      <a:blip r:embed="rId13"/>
                      <a:stretch>
                        <a:fillRect/>
                      </a:stretch>
                    </p:blipFill>
                    <p:spPr>
                      <a:xfrm>
                        <a:off x="6399530" y="1957070"/>
                        <a:ext cx="266700" cy="254000"/>
                      </a:xfrm>
                      <a:prstGeom prst="rect">
                        <a:avLst/>
                      </a:prstGeom>
                    </p:spPr>
                  </p:pic>
                </p:oleObj>
              </mc:Fallback>
            </mc:AlternateContent>
          </a:graphicData>
        </a:graphic>
      </p:graphicFrame>
      <p:sp>
        <p:nvSpPr>
          <p:cNvPr id="42" name="Rectangle 11"/>
          <p:cNvSpPr>
            <a:spLocks noChangeArrowheads="1"/>
          </p:cNvSpPr>
          <p:nvPr/>
        </p:nvSpPr>
        <p:spPr bwMode="auto">
          <a:xfrm>
            <a:off x="485140" y="2578100"/>
            <a:ext cx="8521065" cy="104203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加入拉普拉斯平滑后，重新计算                                     、                                       和        、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3" name="对象 42"/>
          <p:cNvGraphicFramePr/>
          <p:nvPr/>
        </p:nvGraphicFramePr>
        <p:xfrm>
          <a:off x="3090228" y="2719070"/>
          <a:ext cx="2005965" cy="215900"/>
        </p:xfrm>
        <a:graphic>
          <a:graphicData uri="http://schemas.openxmlformats.org/presentationml/2006/ole">
            <mc:AlternateContent xmlns:mc="http://schemas.openxmlformats.org/markup-compatibility/2006">
              <mc:Choice xmlns:v="urn:schemas-microsoft-com:vml" Requires="v">
                <p:oleObj spid="_x0000_s44" name="" r:id="rId14" imgW="2005965" imgH="215900" progId="Equation.KSEE3">
                  <p:embed/>
                </p:oleObj>
              </mc:Choice>
              <mc:Fallback>
                <p:oleObj name="" r:id="rId14" imgW="2005965" imgH="215900" progId="Equation.KSEE3">
                  <p:embed/>
                  <p:pic>
                    <p:nvPicPr>
                      <p:cNvPr id="0" name="图片 43"/>
                      <p:cNvPicPr/>
                      <p:nvPr/>
                    </p:nvPicPr>
                    <p:blipFill>
                      <a:blip r:embed="rId15"/>
                      <a:stretch>
                        <a:fillRect/>
                      </a:stretch>
                    </p:blipFill>
                    <p:spPr>
                      <a:xfrm>
                        <a:off x="3090228" y="2719070"/>
                        <a:ext cx="2005965" cy="215900"/>
                      </a:xfrm>
                      <a:prstGeom prst="rect">
                        <a:avLst/>
                      </a:prstGeom>
                    </p:spPr>
                  </p:pic>
                </p:oleObj>
              </mc:Fallback>
            </mc:AlternateContent>
          </a:graphicData>
        </a:graphic>
      </p:graphicFrame>
      <p:graphicFrame>
        <p:nvGraphicFramePr>
          <p:cNvPr id="46" name="对象 45"/>
          <p:cNvGraphicFramePr/>
          <p:nvPr/>
        </p:nvGraphicFramePr>
        <p:xfrm>
          <a:off x="5175250" y="2719070"/>
          <a:ext cx="2159000" cy="215900"/>
        </p:xfrm>
        <a:graphic>
          <a:graphicData uri="http://schemas.openxmlformats.org/presentationml/2006/ole">
            <mc:AlternateContent xmlns:mc="http://schemas.openxmlformats.org/markup-compatibility/2006">
              <mc:Choice xmlns:v="urn:schemas-microsoft-com:vml" Requires="v">
                <p:oleObj spid="_x0000_s48" name="" r:id="rId16" imgW="2159000" imgH="215900" progId="Equation.KSEE3">
                  <p:embed/>
                </p:oleObj>
              </mc:Choice>
              <mc:Fallback>
                <p:oleObj name="" r:id="rId16" imgW="2159000" imgH="215900" progId="Equation.KSEE3">
                  <p:embed/>
                  <p:pic>
                    <p:nvPicPr>
                      <p:cNvPr id="0" name="图片 47"/>
                      <p:cNvPicPr/>
                      <p:nvPr/>
                    </p:nvPicPr>
                    <p:blipFill>
                      <a:blip r:embed="rId17"/>
                      <a:stretch>
                        <a:fillRect/>
                      </a:stretch>
                    </p:blipFill>
                    <p:spPr>
                      <a:xfrm>
                        <a:off x="5175250" y="2719070"/>
                        <a:ext cx="2159000" cy="215900"/>
                      </a:xfrm>
                      <a:prstGeom prst="rect">
                        <a:avLst/>
                      </a:prstGeom>
                    </p:spPr>
                  </p:pic>
                </p:oleObj>
              </mc:Fallback>
            </mc:AlternateContent>
          </a:graphicData>
        </a:graphic>
      </p:graphicFrame>
      <p:graphicFrame>
        <p:nvGraphicFramePr>
          <p:cNvPr id="49" name="对象 48"/>
          <p:cNvGraphicFramePr/>
          <p:nvPr/>
        </p:nvGraphicFramePr>
        <p:xfrm>
          <a:off x="7584758" y="2718753"/>
          <a:ext cx="405765" cy="215900"/>
        </p:xfrm>
        <a:graphic>
          <a:graphicData uri="http://schemas.openxmlformats.org/presentationml/2006/ole">
            <mc:AlternateContent xmlns:mc="http://schemas.openxmlformats.org/markup-compatibility/2006">
              <mc:Choice xmlns:v="urn:schemas-microsoft-com:vml" Requires="v">
                <p:oleObj spid="_x0000_s50" name="" r:id="rId18" imgW="405765" imgH="215900" progId="Equation.KSEE3">
                  <p:embed/>
                </p:oleObj>
              </mc:Choice>
              <mc:Fallback>
                <p:oleObj name="" r:id="rId18" imgW="405765" imgH="215900" progId="Equation.KSEE3">
                  <p:embed/>
                  <p:pic>
                    <p:nvPicPr>
                      <p:cNvPr id="0" name="图片 49"/>
                      <p:cNvPicPr/>
                      <p:nvPr/>
                    </p:nvPicPr>
                    <p:blipFill>
                      <a:blip r:embed="rId19"/>
                      <a:stretch>
                        <a:fillRect/>
                      </a:stretch>
                    </p:blipFill>
                    <p:spPr>
                      <a:xfrm>
                        <a:off x="7584758" y="2718753"/>
                        <a:ext cx="405765" cy="215900"/>
                      </a:xfrm>
                      <a:prstGeom prst="rect">
                        <a:avLst/>
                      </a:prstGeom>
                    </p:spPr>
                  </p:pic>
                </p:oleObj>
              </mc:Fallback>
            </mc:AlternateContent>
          </a:graphicData>
        </a:graphic>
      </p:graphicFrame>
      <p:graphicFrame>
        <p:nvGraphicFramePr>
          <p:cNvPr id="51" name="对象 50"/>
          <p:cNvGraphicFramePr/>
          <p:nvPr/>
        </p:nvGraphicFramePr>
        <p:xfrm>
          <a:off x="8075295" y="2718753"/>
          <a:ext cx="558800" cy="215900"/>
        </p:xfrm>
        <a:graphic>
          <a:graphicData uri="http://schemas.openxmlformats.org/presentationml/2006/ole">
            <mc:AlternateContent xmlns:mc="http://schemas.openxmlformats.org/markup-compatibility/2006">
              <mc:Choice xmlns:v="urn:schemas-microsoft-com:vml" Requires="v">
                <p:oleObj spid="_x0000_s52" name="" r:id="rId20" imgW="558800" imgH="215900" progId="Equation.KSEE3">
                  <p:embed/>
                </p:oleObj>
              </mc:Choice>
              <mc:Fallback>
                <p:oleObj name="" r:id="rId20" imgW="558800" imgH="215900" progId="Equation.KSEE3">
                  <p:embed/>
                  <p:pic>
                    <p:nvPicPr>
                      <p:cNvPr id="0" name="图片 51"/>
                      <p:cNvPicPr/>
                      <p:nvPr/>
                    </p:nvPicPr>
                    <p:blipFill>
                      <a:blip r:embed="rId21"/>
                      <a:stretch>
                        <a:fillRect/>
                      </a:stretch>
                    </p:blipFill>
                    <p:spPr>
                      <a:xfrm>
                        <a:off x="8075295" y="2718753"/>
                        <a:ext cx="558800" cy="215900"/>
                      </a:xfrm>
                      <a:prstGeom prst="rect">
                        <a:avLst/>
                      </a:prstGeom>
                    </p:spPr>
                  </p:pic>
                </p:oleObj>
              </mc:Fallback>
            </mc:AlternateContent>
          </a:graphicData>
        </a:graphic>
      </p:graphicFrame>
      <p:graphicFrame>
        <p:nvGraphicFramePr>
          <p:cNvPr id="53" name="对象 52"/>
          <p:cNvGraphicFramePr/>
          <p:nvPr/>
        </p:nvGraphicFramePr>
        <p:xfrm>
          <a:off x="594996" y="2934653"/>
          <a:ext cx="939800" cy="393700"/>
        </p:xfrm>
        <a:graphic>
          <a:graphicData uri="http://schemas.openxmlformats.org/presentationml/2006/ole">
            <mc:AlternateContent xmlns:mc="http://schemas.openxmlformats.org/markup-compatibility/2006">
              <mc:Choice xmlns:v="urn:schemas-microsoft-com:vml" Requires="v">
                <p:oleObj spid="_x0000_s54" name="" r:id="rId22" imgW="939800" imgH="393700" progId="Equation.KSEE3">
                  <p:embed/>
                </p:oleObj>
              </mc:Choice>
              <mc:Fallback>
                <p:oleObj name="" r:id="rId22" imgW="939800" imgH="393700" progId="Equation.KSEE3">
                  <p:embed/>
                  <p:pic>
                    <p:nvPicPr>
                      <p:cNvPr id="0" name="图片 49"/>
                      <p:cNvPicPr/>
                      <p:nvPr/>
                    </p:nvPicPr>
                    <p:blipFill>
                      <a:blip r:embed="rId23"/>
                      <a:stretch>
                        <a:fillRect/>
                      </a:stretch>
                    </p:blipFill>
                    <p:spPr>
                      <a:xfrm>
                        <a:off x="594996" y="2934653"/>
                        <a:ext cx="939800" cy="393700"/>
                      </a:xfrm>
                      <a:prstGeom prst="rect">
                        <a:avLst/>
                      </a:prstGeom>
                    </p:spPr>
                  </p:pic>
                </p:oleObj>
              </mc:Fallback>
            </mc:AlternateContent>
          </a:graphicData>
        </a:graphic>
      </p:graphicFrame>
      <p:graphicFrame>
        <p:nvGraphicFramePr>
          <p:cNvPr id="55" name="对象 54"/>
          <p:cNvGraphicFramePr/>
          <p:nvPr/>
        </p:nvGraphicFramePr>
        <p:xfrm>
          <a:off x="1587501" y="2934653"/>
          <a:ext cx="1079500" cy="393700"/>
        </p:xfrm>
        <a:graphic>
          <a:graphicData uri="http://schemas.openxmlformats.org/presentationml/2006/ole">
            <mc:AlternateContent xmlns:mc="http://schemas.openxmlformats.org/markup-compatibility/2006">
              <mc:Choice xmlns:v="urn:schemas-microsoft-com:vml" Requires="v">
                <p:oleObj spid="_x0000_s56" name="" r:id="rId24" imgW="1079500" imgH="393700" progId="Equation.KSEE3">
                  <p:embed/>
                </p:oleObj>
              </mc:Choice>
              <mc:Fallback>
                <p:oleObj name="" r:id="rId24" imgW="1079500" imgH="393700" progId="Equation.KSEE3">
                  <p:embed/>
                  <p:pic>
                    <p:nvPicPr>
                      <p:cNvPr id="0" name="图片 49"/>
                      <p:cNvPicPr/>
                      <p:nvPr/>
                    </p:nvPicPr>
                    <p:blipFill>
                      <a:blip r:embed="rId25"/>
                      <a:stretch>
                        <a:fillRect/>
                      </a:stretch>
                    </p:blipFill>
                    <p:spPr>
                      <a:xfrm>
                        <a:off x="1587501" y="2934653"/>
                        <a:ext cx="1079500" cy="393700"/>
                      </a:xfrm>
                      <a:prstGeom prst="rect">
                        <a:avLst/>
                      </a:prstGeom>
                    </p:spPr>
                  </p:pic>
                </p:oleObj>
              </mc:Fallback>
            </mc:AlternateContent>
          </a:graphicData>
        </a:graphic>
      </p:graphicFrame>
      <p:graphicFrame>
        <p:nvGraphicFramePr>
          <p:cNvPr id="57" name="对象 56"/>
          <p:cNvGraphicFramePr/>
          <p:nvPr/>
        </p:nvGraphicFramePr>
        <p:xfrm>
          <a:off x="563245" y="3328670"/>
          <a:ext cx="3683000" cy="393700"/>
        </p:xfrm>
        <a:graphic>
          <a:graphicData uri="http://schemas.openxmlformats.org/presentationml/2006/ole">
            <mc:AlternateContent xmlns:mc="http://schemas.openxmlformats.org/markup-compatibility/2006">
              <mc:Choice xmlns:v="urn:schemas-microsoft-com:vml" Requires="v">
                <p:oleObj spid="_x0000_s58" name="" r:id="rId26" imgW="3683000" imgH="393700" progId="Equation.KSEE3">
                  <p:embed/>
                </p:oleObj>
              </mc:Choice>
              <mc:Fallback>
                <p:oleObj name="" r:id="rId26" imgW="3683000" imgH="393700" progId="Equation.KSEE3">
                  <p:embed/>
                  <p:pic>
                    <p:nvPicPr>
                      <p:cNvPr id="0" name="图片 43"/>
                      <p:cNvPicPr/>
                      <p:nvPr/>
                    </p:nvPicPr>
                    <p:blipFill>
                      <a:blip r:embed="rId27"/>
                      <a:stretch>
                        <a:fillRect/>
                      </a:stretch>
                    </p:blipFill>
                    <p:spPr>
                      <a:xfrm>
                        <a:off x="563245" y="3328670"/>
                        <a:ext cx="3683000" cy="393700"/>
                      </a:xfrm>
                      <a:prstGeom prst="rect">
                        <a:avLst/>
                      </a:prstGeom>
                    </p:spPr>
                  </p:pic>
                </p:oleObj>
              </mc:Fallback>
            </mc:AlternateContent>
          </a:graphicData>
        </a:graphic>
      </p:graphicFrame>
      <p:graphicFrame>
        <p:nvGraphicFramePr>
          <p:cNvPr id="59" name="对象 58"/>
          <p:cNvGraphicFramePr/>
          <p:nvPr/>
        </p:nvGraphicFramePr>
        <p:xfrm>
          <a:off x="4271963" y="3328670"/>
          <a:ext cx="3834765" cy="393700"/>
        </p:xfrm>
        <a:graphic>
          <a:graphicData uri="http://schemas.openxmlformats.org/presentationml/2006/ole">
            <mc:AlternateContent xmlns:mc="http://schemas.openxmlformats.org/markup-compatibility/2006">
              <mc:Choice xmlns:v="urn:schemas-microsoft-com:vml" Requires="v">
                <p:oleObj spid="_x0000_s60" name="" r:id="rId28" imgW="3834765" imgH="393700" progId="Equation.KSEE3">
                  <p:embed/>
                </p:oleObj>
              </mc:Choice>
              <mc:Fallback>
                <p:oleObj name="" r:id="rId28" imgW="3834765" imgH="393700" progId="Equation.KSEE3">
                  <p:embed/>
                  <p:pic>
                    <p:nvPicPr>
                      <p:cNvPr id="0" name="图片 47"/>
                      <p:cNvPicPr/>
                      <p:nvPr/>
                    </p:nvPicPr>
                    <p:blipFill>
                      <a:blip r:embed="rId29"/>
                      <a:stretch>
                        <a:fillRect/>
                      </a:stretch>
                    </p:blipFill>
                    <p:spPr>
                      <a:xfrm>
                        <a:off x="4271963" y="3328670"/>
                        <a:ext cx="3834765" cy="393700"/>
                      </a:xfrm>
                      <a:prstGeom prst="rect">
                        <a:avLst/>
                      </a:prstGeom>
                    </p:spPr>
                  </p:pic>
                </p:oleObj>
              </mc:Fallback>
            </mc:AlternateContent>
          </a:graphicData>
        </a:graphic>
      </p:graphicFrame>
      <p:graphicFrame>
        <p:nvGraphicFramePr>
          <p:cNvPr id="61" name="对象 60">
            <a:hlinkClick r:id="" action="ppaction://ole?verb="/>
          </p:cNvPr>
          <p:cNvGraphicFramePr>
            <a:graphicFrameLocks noChangeAspect="1"/>
          </p:cNvGraphicFramePr>
          <p:nvPr/>
        </p:nvGraphicFramePr>
        <p:xfrm>
          <a:off x="563246" y="3722370"/>
          <a:ext cx="2641600" cy="431800"/>
        </p:xfrm>
        <a:graphic>
          <a:graphicData uri="http://schemas.openxmlformats.org/presentationml/2006/ole">
            <mc:AlternateContent xmlns:mc="http://schemas.openxmlformats.org/markup-compatibility/2006">
              <mc:Choice xmlns:v="urn:schemas-microsoft-com:vml" Requires="v">
                <p:oleObj spid="_x0000_s4097" name="" r:id="rId30" imgW="2641600" imgH="431800" progId="Equation.KSEE3">
                  <p:embed/>
                </p:oleObj>
              </mc:Choice>
              <mc:Fallback>
                <p:oleObj name="" r:id="rId30" imgW="2641600" imgH="431800" progId="Equation.KSEE3">
                  <p:embed/>
                  <p:pic>
                    <p:nvPicPr>
                      <p:cNvPr id="0" name="图片 4096"/>
                      <p:cNvPicPr/>
                      <p:nvPr/>
                    </p:nvPicPr>
                    <p:blipFill>
                      <a:blip r:embed="rId31"/>
                      <a:stretch>
                        <a:fillRect/>
                      </a:stretch>
                    </p:blipFill>
                    <p:spPr>
                      <a:xfrm>
                        <a:off x="563246" y="3722370"/>
                        <a:ext cx="2641600" cy="431800"/>
                      </a:xfrm>
                      <a:prstGeom prst="rect">
                        <a:avLst/>
                      </a:prstGeom>
                    </p:spPr>
                  </p:pic>
                </p:oleObj>
              </mc:Fallback>
            </mc:AlternateContent>
          </a:graphicData>
        </a:graphic>
      </p:graphicFrame>
      <p:sp>
        <p:nvSpPr>
          <p:cNvPr id="62" name="Rectangle 11"/>
          <p:cNvSpPr>
            <a:spLocks noChangeArrowheads="1"/>
          </p:cNvSpPr>
          <p:nvPr/>
        </p:nvSpPr>
        <p:spPr bwMode="auto">
          <a:xfrm>
            <a:off x="3232150" y="3722370"/>
            <a:ext cx="4352925"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所以最后的结论是该女生</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不该</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嫁给这个男生。</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圆角矩形 63"/>
          <p:cNvSpPr/>
          <p:nvPr/>
        </p:nvSpPr>
        <p:spPr>
          <a:xfrm>
            <a:off x="3298825" y="4154170"/>
            <a:ext cx="5013325" cy="64833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数据挖掘中的不等式：</a:t>
            </a:r>
            <a:r>
              <a:rPr 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业务理解 </a:t>
            </a: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样本 </a:t>
            </a: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&gt;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zh-CN" altLang="en-US"/>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1000"/>
                                        <p:tgtEl>
                                          <p:spTgt spid="7">
                                            <p:txEl>
                                              <p:pRg st="0" end="0"/>
                                            </p:txEl>
                                          </p:spTgt>
                                        </p:tgtEl>
                                      </p:cBhvr>
                                    </p:animEffect>
                                  </p:childTnLst>
                                </p:cTn>
                              </p:par>
                            </p:childTnLst>
                          </p:cTn>
                        </p:par>
                        <p:par>
                          <p:cTn id="16" fill="hold">
                            <p:stCondLst>
                              <p:cond delay="2500"/>
                            </p:stCondLst>
                            <p:childTnLst>
                              <p:par>
                                <p:cTn id="17" presetID="14" presetClass="entr" presetSubtype="10" fill="hold"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9" dur="1000"/>
                                        <p:tgtEl>
                                          <p:spTgt spid="7">
                                            <p:txEl>
                                              <p:pRg st="1" end="1"/>
                                            </p:txEl>
                                          </p:spTgt>
                                        </p:tgtEl>
                                      </p:cBhvr>
                                    </p:animEffect>
                                  </p:childTnLst>
                                </p:cTn>
                              </p:par>
                            </p:childTnLst>
                          </p:cTn>
                        </p:par>
                        <p:par>
                          <p:cTn id="20" fill="hold">
                            <p:stCondLst>
                              <p:cond delay="3500"/>
                            </p:stCondLst>
                            <p:childTnLst>
                              <p:par>
                                <p:cTn id="21" presetID="14" presetClass="entr" presetSubtype="10" fill="hold"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23" dur="1000"/>
                                        <p:tgtEl>
                                          <p:spTgt spid="13">
                                            <p:txEl>
                                              <p:pRg st="1" end="1"/>
                                            </p:txEl>
                                          </p:spTgt>
                                        </p:tgtEl>
                                      </p:cBhvr>
                                    </p:animEffect>
                                  </p:childTnLst>
                                </p:cTn>
                              </p:par>
                            </p:childTnLst>
                          </p:cTn>
                        </p:par>
                        <p:par>
                          <p:cTn id="24" fill="hold">
                            <p:stCondLst>
                              <p:cond delay="4500"/>
                            </p:stCondLst>
                            <p:childTnLst>
                              <p:par>
                                <p:cTn id="25" presetID="14" presetClass="entr" presetSubtype="10" fill="hold"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7" dur="1000"/>
                                        <p:tgtEl>
                                          <p:spTgt spid="13">
                                            <p:txEl>
                                              <p:pRg st="0" end="0"/>
                                            </p:txEl>
                                          </p:spTgt>
                                        </p:tgtEl>
                                      </p:cBhvr>
                                    </p:animEffect>
                                  </p:childTnLst>
                                </p:cTn>
                              </p:par>
                            </p:childTnLst>
                          </p:cTn>
                        </p:par>
                        <p:par>
                          <p:cTn id="28" fill="hold">
                            <p:stCondLst>
                              <p:cond delay="5500"/>
                            </p:stCondLst>
                            <p:childTnLst>
                              <p:par>
                                <p:cTn id="29" presetID="14" presetClass="entr" presetSubtype="10" fill="hold" nodeType="afterEffect">
                                  <p:stCondLst>
                                    <p:cond delay="0"/>
                                  </p:stCondLst>
                                  <p:childTnLst>
                                    <p:set>
                                      <p:cBhvr>
                                        <p:cTn id="30" dur="1" fill="hold">
                                          <p:stCondLst>
                                            <p:cond delay="0"/>
                                          </p:stCondLst>
                                        </p:cTn>
                                        <p:tgtEl>
                                          <p:spTgt spid="42">
                                            <p:txEl>
                                              <p:pRg st="2" end="2"/>
                                            </p:txEl>
                                          </p:spTgt>
                                        </p:tgtEl>
                                        <p:attrNameLst>
                                          <p:attrName>style.visibility</p:attrName>
                                        </p:attrNameLst>
                                      </p:cBhvr>
                                      <p:to>
                                        <p:strVal val="visible"/>
                                      </p:to>
                                    </p:set>
                                    <p:animEffect transition="in" filter="randombar(horizontal)">
                                      <p:cBhvr>
                                        <p:cTn id="31" dur="1000"/>
                                        <p:tgtEl>
                                          <p:spTgt spid="42">
                                            <p:txEl>
                                              <p:pRg st="2" end="2"/>
                                            </p:txEl>
                                          </p:spTgt>
                                        </p:tgtEl>
                                      </p:cBhvr>
                                    </p:animEffect>
                                  </p:childTnLst>
                                </p:cTn>
                              </p:par>
                            </p:childTnLst>
                          </p:cTn>
                        </p:par>
                        <p:par>
                          <p:cTn id="32" fill="hold">
                            <p:stCondLst>
                              <p:cond delay="6500"/>
                            </p:stCondLst>
                            <p:childTnLst>
                              <p:par>
                                <p:cTn id="33" presetID="14" presetClass="entr" presetSubtype="10" fill="hold" nodeType="afterEffect">
                                  <p:stCondLst>
                                    <p:cond delay="0"/>
                                  </p:stCondLst>
                                  <p:childTnLst>
                                    <p:set>
                                      <p:cBhvr>
                                        <p:cTn id="34"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5" dur="1000"/>
                                        <p:tgtEl>
                                          <p:spTgt spid="42">
                                            <p:txEl>
                                              <p:pRg st="0" end="0"/>
                                            </p:txEl>
                                          </p:spTgt>
                                        </p:tgtEl>
                                      </p:cBhvr>
                                    </p:animEffect>
                                  </p:childTnLst>
                                </p:cTn>
                              </p:par>
                            </p:childTnLst>
                          </p:cTn>
                        </p:par>
                        <p:par>
                          <p:cTn id="36" fill="hold">
                            <p:stCondLst>
                              <p:cond delay="7500"/>
                            </p:stCondLst>
                            <p:childTnLst>
                              <p:par>
                                <p:cTn id="37" presetID="14" presetClass="entr" presetSubtype="10" fill="hold" nodeType="after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animEffect transition="in" filter="randombar(horizontal)">
                                      <p:cBhvr>
                                        <p:cTn id="39" dur="1000"/>
                                        <p:tgtEl>
                                          <p:spTgt spid="42">
                                            <p:txEl>
                                              <p:pRg st="1" end="1"/>
                                            </p:txEl>
                                          </p:spTgt>
                                        </p:tgtEl>
                                      </p:cBhvr>
                                    </p:animEffect>
                                  </p:childTnLst>
                                </p:cTn>
                              </p:par>
                            </p:childTnLst>
                          </p:cTn>
                        </p:par>
                        <p:par>
                          <p:cTn id="40" fill="hold">
                            <p:stCondLst>
                              <p:cond delay="8500"/>
                            </p:stCondLst>
                            <p:childTnLst>
                              <p:par>
                                <p:cTn id="41" presetID="14" presetClass="entr" presetSubtype="10" fill="hold" nodeType="afterEffect">
                                  <p:stCondLst>
                                    <p:cond delay="0"/>
                                  </p:stCondLst>
                                  <p:childTnLst>
                                    <p:set>
                                      <p:cBhvr>
                                        <p:cTn id="42" dur="1" fill="hold">
                                          <p:stCondLst>
                                            <p:cond delay="0"/>
                                          </p:stCondLst>
                                        </p:cTn>
                                        <p:tgtEl>
                                          <p:spTgt spid="62">
                                            <p:txEl>
                                              <p:pRg st="1" end="1"/>
                                            </p:txEl>
                                          </p:spTgt>
                                        </p:tgtEl>
                                        <p:attrNameLst>
                                          <p:attrName>style.visibility</p:attrName>
                                        </p:attrNameLst>
                                      </p:cBhvr>
                                      <p:to>
                                        <p:strVal val="visible"/>
                                      </p:to>
                                    </p:set>
                                    <p:animEffect transition="in" filter="randombar(horizontal)">
                                      <p:cBhvr>
                                        <p:cTn id="43" dur="1000"/>
                                        <p:tgtEl>
                                          <p:spTgt spid="62">
                                            <p:txEl>
                                              <p:pRg st="1" end="1"/>
                                            </p:txEl>
                                          </p:spTgt>
                                        </p:tgtEl>
                                      </p:cBhvr>
                                    </p:animEffect>
                                  </p:childTnLst>
                                </p:cTn>
                              </p:par>
                            </p:childTnLst>
                          </p:cTn>
                        </p:par>
                        <p:par>
                          <p:cTn id="44" fill="hold">
                            <p:stCondLst>
                              <p:cond delay="9500"/>
                            </p:stCondLst>
                            <p:childTnLst>
                              <p:par>
                                <p:cTn id="45" presetID="14" presetClass="entr" presetSubtype="10" fill="hold" nodeType="after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randombar(horizontal)">
                                      <p:cBhvr>
                                        <p:cTn id="47" dur="10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409575" y="389255"/>
            <a:ext cx="8406765" cy="4535805"/>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68543" tIns="34271" rIns="68543" bIns="34271" numCol="1" rtlCol="0" anchor="t" anchorCtr="0" compatLnSpc="1"/>
          <a:lstStyle/>
          <a:p>
            <a:pPr defTabSz="611505"/>
            <a:endParaRPr lang="zh-CN" altLang="en-US" sz="1350"/>
          </a:p>
        </p:txBody>
      </p:sp>
      <p:grpSp>
        <p:nvGrpSpPr>
          <p:cNvPr id="8" name="组合 7"/>
          <p:cNvGrpSpPr/>
          <p:nvPr/>
        </p:nvGrpSpPr>
        <p:grpSpPr>
          <a:xfrm>
            <a:off x="1036955" y="71755"/>
            <a:ext cx="4257675" cy="451485"/>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81570" tIns="40785" rIns="81570" bIns="40785" numCol="1" rtlCol="0" anchor="t" anchorCtr="0" compatLnSpc="1"/>
            <a:lstStyle/>
            <a:p>
              <a:pPr algn="ctr" defTabSz="815340"/>
              <a:endParaRPr lang="zh-CN" altLang="en-US" sz="2775" dirty="0">
                <a:solidFill>
                  <a:schemeClr val="bg1"/>
                </a:solidFill>
                <a:latin typeface="+mj-lt"/>
                <a:ea typeface="微软雅黑" panose="020B0503020204020204" pitchFamily="34" charset="-122"/>
              </a:endParaRPr>
            </a:p>
          </p:txBody>
        </p:sp>
        <p:sp>
          <p:nvSpPr>
            <p:cNvPr id="10" name="矩形 9"/>
            <p:cNvSpPr/>
            <p:nvPr/>
          </p:nvSpPr>
          <p:spPr>
            <a:xfrm>
              <a:off x="2454576" y="911394"/>
              <a:ext cx="1511225" cy="40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5" b="1" dirty="0">
                  <a:latin typeface="微软雅黑" panose="020B0503020204020204" pitchFamily="34" charset="-122"/>
                  <a:ea typeface="微软雅黑" panose="020B0503020204020204" pitchFamily="34" charset="-122"/>
                </a:rPr>
                <a:t>其它数据平滑过程</a:t>
              </a:r>
              <a:endParaRPr lang="zh-CN" altLang="en-US" sz="2775" b="1" dirty="0">
                <a:latin typeface="微软雅黑" panose="020B0503020204020204" pitchFamily="34" charset="-122"/>
                <a:ea typeface="微软雅黑" panose="020B0503020204020204" pitchFamily="34" charset="-122"/>
              </a:endParaRPr>
            </a:p>
          </p:txBody>
        </p:sp>
      </p:grpSp>
      <p:sp>
        <p:nvSpPr>
          <p:cNvPr id="47" name="Rectangle 11"/>
          <p:cNvSpPr>
            <a:spLocks noChangeArrowheads="1"/>
          </p:cNvSpPr>
          <p:nvPr/>
        </p:nvSpPr>
        <p:spPr bwMode="auto">
          <a:xfrm>
            <a:off x="718820" y="626110"/>
            <a:ext cx="7625715"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古德</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图灵</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(Good-Turing)</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平滑：</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7" name="对象 6">
            <a:hlinkClick r:id="" action="ppaction://ole?verb="/>
          </p:cNvPr>
          <p:cNvGraphicFramePr>
            <a:graphicFrameLocks noChangeAspect="1"/>
          </p:cNvGraphicFramePr>
          <p:nvPr/>
        </p:nvGraphicFramePr>
        <p:xfrm>
          <a:off x="1776095" y="3030855"/>
          <a:ext cx="1548765" cy="620395"/>
        </p:xfrm>
        <a:graphic>
          <a:graphicData uri="http://schemas.openxmlformats.org/presentationml/2006/ole">
            <mc:AlternateContent xmlns:mc="http://schemas.openxmlformats.org/markup-compatibility/2006">
              <mc:Choice xmlns:v="urn:schemas-microsoft-com:vml" Requires="v">
                <p:oleObj spid="_x0000_s6145" name="" r:id="rId1" imgW="1511300" imgH="660400" progId="Equation.KSEE3">
                  <p:embed/>
                </p:oleObj>
              </mc:Choice>
              <mc:Fallback>
                <p:oleObj name="" r:id="rId1" imgW="1511300" imgH="660400" progId="Equation.KSEE3">
                  <p:embed/>
                  <p:pic>
                    <p:nvPicPr>
                      <p:cNvPr id="0" name="图片 6144"/>
                      <p:cNvPicPr/>
                      <p:nvPr/>
                    </p:nvPicPr>
                    <p:blipFill>
                      <a:blip r:embed="rId2"/>
                      <a:stretch>
                        <a:fillRect/>
                      </a:stretch>
                    </p:blipFill>
                    <p:spPr>
                      <a:xfrm>
                        <a:off x="1776095" y="3030855"/>
                        <a:ext cx="1548765" cy="620395"/>
                      </a:xfrm>
                      <a:prstGeom prst="rect">
                        <a:avLst/>
                      </a:prstGeom>
                    </p:spPr>
                  </p:pic>
                </p:oleObj>
              </mc:Fallback>
            </mc:AlternateContent>
          </a:graphicData>
        </a:graphic>
      </p:graphicFrame>
      <p:sp>
        <p:nvSpPr>
          <p:cNvPr id="42" name="Rectangle 11"/>
          <p:cNvSpPr>
            <a:spLocks noChangeArrowheads="1"/>
          </p:cNvSpPr>
          <p:nvPr/>
        </p:nvSpPr>
        <p:spPr bwMode="auto">
          <a:xfrm>
            <a:off x="1036955" y="1017270"/>
            <a:ext cx="7658735" cy="236029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3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核心思想：</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在统计中相信可靠的统计数据，而对不可信的统计数据打折扣的一种概率估计方法，同时将折扣出来的那一小部分概率给予未看见的事件。 </a:t>
            </a:r>
            <a:endPar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altLang="en-US" sz="143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原理：</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对于没有看见的事件，我们不能认为它发生的概率就是</a:t>
            </a:r>
            <a:r>
              <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，因此我们从概率的总量中分配一个很小的比例给予这些没有看见的事件。这样一来，看见的那些事件的概率总和就要小于</a:t>
            </a:r>
            <a:r>
              <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了，因此，需要将所有看见的事件概率调小一点。至于小多少，要根据</a:t>
            </a:r>
            <a:r>
              <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越是不可信的统计折扣越多</a:t>
            </a:r>
            <a:r>
              <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的方法进行。  </a:t>
            </a:r>
            <a:endPar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altLang="en-US" sz="143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公式：</a:t>
            </a: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11"/>
          <p:cNvSpPr>
            <a:spLocks noChangeArrowheads="1"/>
          </p:cNvSpPr>
          <p:nvPr/>
        </p:nvSpPr>
        <p:spPr bwMode="auto">
          <a:xfrm>
            <a:off x="718820" y="3578225"/>
            <a:ext cx="7625715" cy="137160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线性插值法</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eaLnBrk="0" hangingPunct="0">
              <a:lnSpc>
                <a:spcPct val="150000"/>
              </a:lnSpc>
              <a:buFont typeface="Wingdings" panose="05000000000000000000" charset="0"/>
              <a:buChar char=""/>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K</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回退法：对于频度小于某阈值的词，降低其频度，频度越小，下降就越多。这样未看见的词也会有一定的频率。</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15" dur="1000"/>
                                        <p:tgtEl>
                                          <p:spTgt spid="47">
                                            <p:txEl>
                                              <p:pRg st="0" end="0"/>
                                            </p:txEl>
                                          </p:spTgt>
                                        </p:tgtEl>
                                      </p:cBhvr>
                                    </p:animEffect>
                                  </p:childTnLst>
                                </p:cTn>
                              </p:par>
                            </p:childTnLst>
                          </p:cTn>
                        </p:par>
                        <p:par>
                          <p:cTn id="16" fill="hold">
                            <p:stCondLst>
                              <p:cond delay="2500"/>
                            </p:stCondLst>
                            <p:childTnLst>
                              <p:par>
                                <p:cTn id="17" presetID="14" presetClass="entr" presetSubtype="10" fill="hold" nodeType="after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animEffect transition="in" filter="randombar(horizontal)">
                                      <p:cBhvr>
                                        <p:cTn id="19" dur="1000"/>
                                        <p:tgtEl>
                                          <p:spTgt spid="47">
                                            <p:txEl>
                                              <p:pRg st="1" end="1"/>
                                            </p:txEl>
                                          </p:spTgt>
                                        </p:tgtEl>
                                      </p:cBhvr>
                                    </p:animEffect>
                                  </p:childTnLst>
                                </p:cTn>
                              </p:par>
                            </p:childTnLst>
                          </p:cTn>
                        </p:par>
                        <p:par>
                          <p:cTn id="20" fill="hold">
                            <p:stCondLst>
                              <p:cond delay="3500"/>
                            </p:stCondLst>
                            <p:childTnLst>
                              <p:par>
                                <p:cTn id="21" presetID="14" presetClass="entr" presetSubtype="10" fill="hold" nodeType="afterEffect">
                                  <p:stCondLst>
                                    <p:cond delay="0"/>
                                  </p:stCondLst>
                                  <p:childTnLst>
                                    <p:set>
                                      <p:cBhvr>
                                        <p:cTn id="22"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23" dur="1000"/>
                                        <p:tgtEl>
                                          <p:spTgt spid="42">
                                            <p:txEl>
                                              <p:pRg st="0" end="0"/>
                                            </p:txEl>
                                          </p:spTgt>
                                        </p:tgtEl>
                                      </p:cBhvr>
                                    </p:animEffect>
                                  </p:childTnLst>
                                </p:cTn>
                              </p:par>
                            </p:childTnLst>
                          </p:cTn>
                        </p:par>
                        <p:par>
                          <p:cTn id="24" fill="hold">
                            <p:stCondLst>
                              <p:cond delay="4500"/>
                            </p:stCondLst>
                            <p:childTnLst>
                              <p:par>
                                <p:cTn id="25" presetID="14" presetClass="entr" presetSubtype="10" fill="hold" nodeType="afterEffect">
                                  <p:stCondLst>
                                    <p:cond delay="0"/>
                                  </p:stCondLst>
                                  <p:childTnLst>
                                    <p:set>
                                      <p:cBhvr>
                                        <p:cTn id="26" dur="1" fill="hold">
                                          <p:stCondLst>
                                            <p:cond delay="0"/>
                                          </p:stCondLst>
                                        </p:cTn>
                                        <p:tgtEl>
                                          <p:spTgt spid="42">
                                            <p:txEl>
                                              <p:pRg st="1" end="1"/>
                                            </p:txEl>
                                          </p:spTgt>
                                        </p:tgtEl>
                                        <p:attrNameLst>
                                          <p:attrName>style.visibility</p:attrName>
                                        </p:attrNameLst>
                                      </p:cBhvr>
                                      <p:to>
                                        <p:strVal val="visible"/>
                                      </p:to>
                                    </p:set>
                                    <p:animEffect transition="in" filter="randombar(horizontal)">
                                      <p:cBhvr>
                                        <p:cTn id="27" dur="1000"/>
                                        <p:tgtEl>
                                          <p:spTgt spid="42">
                                            <p:txEl>
                                              <p:pRg st="1" end="1"/>
                                            </p:txEl>
                                          </p:spTgt>
                                        </p:tgtEl>
                                      </p:cBhvr>
                                    </p:animEffect>
                                  </p:childTnLst>
                                </p:cTn>
                              </p:par>
                            </p:childTnLst>
                          </p:cTn>
                        </p:par>
                        <p:par>
                          <p:cTn id="28" fill="hold">
                            <p:stCondLst>
                              <p:cond delay="5500"/>
                            </p:stCondLst>
                            <p:childTnLst>
                              <p:par>
                                <p:cTn id="29" presetID="14" presetClass="entr" presetSubtype="10" fill="hold" nodeType="afterEffect">
                                  <p:stCondLst>
                                    <p:cond delay="0"/>
                                  </p:stCondLst>
                                  <p:childTnLst>
                                    <p:set>
                                      <p:cBhvr>
                                        <p:cTn id="30" dur="1" fill="hold">
                                          <p:stCondLst>
                                            <p:cond delay="0"/>
                                          </p:stCondLst>
                                        </p:cTn>
                                        <p:tgtEl>
                                          <p:spTgt spid="42">
                                            <p:txEl>
                                              <p:pRg st="2" end="2"/>
                                            </p:txEl>
                                          </p:spTgt>
                                        </p:tgtEl>
                                        <p:attrNameLst>
                                          <p:attrName>style.visibility</p:attrName>
                                        </p:attrNameLst>
                                      </p:cBhvr>
                                      <p:to>
                                        <p:strVal val="visible"/>
                                      </p:to>
                                    </p:set>
                                    <p:animEffect transition="in" filter="randombar(horizontal)">
                                      <p:cBhvr>
                                        <p:cTn id="31" dur="1000"/>
                                        <p:tgtEl>
                                          <p:spTgt spid="42">
                                            <p:txEl>
                                              <p:pRg st="2" end="2"/>
                                            </p:txEl>
                                          </p:spTgt>
                                        </p:tgtEl>
                                      </p:cBhvr>
                                    </p:animEffect>
                                  </p:childTnLst>
                                </p:cTn>
                              </p:par>
                            </p:childTnLst>
                          </p:cTn>
                        </p:par>
                        <p:par>
                          <p:cTn id="32" fill="hold">
                            <p:stCondLst>
                              <p:cond delay="6500"/>
                            </p:stCondLst>
                            <p:childTnLst>
                              <p:par>
                                <p:cTn id="33" presetID="14" presetClass="entr" presetSubtype="10" fill="hold" nodeType="after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35" dur="1000"/>
                                        <p:tgtEl>
                                          <p:spTgt spid="13">
                                            <p:txEl>
                                              <p:pRg st="0" end="0"/>
                                            </p:txEl>
                                          </p:spTgt>
                                        </p:tgtEl>
                                      </p:cBhvr>
                                    </p:animEffect>
                                  </p:childTnLst>
                                </p:cTn>
                              </p:par>
                            </p:childTnLst>
                          </p:cTn>
                        </p:par>
                        <p:par>
                          <p:cTn id="36" fill="hold">
                            <p:stCondLst>
                              <p:cond delay="7500"/>
                            </p:stCondLst>
                            <p:childTnLst>
                              <p:par>
                                <p:cTn id="37" presetID="14" presetClass="entr" presetSubtype="10" fill="hold" nodeType="after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39" dur="1000"/>
                                        <p:tgtEl>
                                          <p:spTgt spid="13">
                                            <p:txEl>
                                              <p:pRg st="1" end="1"/>
                                            </p:txEl>
                                          </p:spTgt>
                                        </p:tgtEl>
                                      </p:cBhvr>
                                    </p:animEffect>
                                  </p:childTnLst>
                                </p:cTn>
                              </p:par>
                            </p:childTnLst>
                          </p:cTn>
                        </p:par>
                        <p:par>
                          <p:cTn id="40" fill="hold">
                            <p:stCondLst>
                              <p:cond delay="8500"/>
                            </p:stCondLst>
                            <p:childTnLst>
                              <p:par>
                                <p:cTn id="41" presetID="14" presetClass="entr" presetSubtype="10" fill="hold" nodeType="after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43" dur="10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409575" y="389255"/>
            <a:ext cx="8516620" cy="4639945"/>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68543" tIns="34271" rIns="68543" bIns="34271" numCol="1" rtlCol="0" anchor="t" anchorCtr="0" compatLnSpc="1"/>
          <a:lstStyle/>
          <a:p>
            <a:pPr defTabSz="611505"/>
            <a:endParaRPr lang="zh-CN" altLang="en-US" sz="1350"/>
          </a:p>
        </p:txBody>
      </p:sp>
      <p:grpSp>
        <p:nvGrpSpPr>
          <p:cNvPr id="8" name="组合 7"/>
          <p:cNvGrpSpPr/>
          <p:nvPr/>
        </p:nvGrpSpPr>
        <p:grpSpPr>
          <a:xfrm>
            <a:off x="1036955" y="71755"/>
            <a:ext cx="4257675" cy="451485"/>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81570" tIns="40785" rIns="81570" bIns="40785" numCol="1" rtlCol="0" anchor="t" anchorCtr="0" compatLnSpc="1"/>
            <a:lstStyle/>
            <a:p>
              <a:pPr algn="ctr" defTabSz="815340"/>
              <a:endParaRPr lang="zh-CN" altLang="en-US" sz="2775" dirty="0">
                <a:solidFill>
                  <a:schemeClr val="bg1"/>
                </a:solidFill>
                <a:latin typeface="+mj-lt"/>
                <a:ea typeface="微软雅黑" panose="020B0503020204020204" pitchFamily="34" charset="-122"/>
              </a:endParaRPr>
            </a:p>
          </p:txBody>
        </p:sp>
        <p:sp>
          <p:nvSpPr>
            <p:cNvPr id="10" name="矩形 9"/>
            <p:cNvSpPr/>
            <p:nvPr/>
          </p:nvSpPr>
          <p:spPr>
            <a:xfrm>
              <a:off x="2454525" y="911081"/>
              <a:ext cx="1677440" cy="403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5" b="1" dirty="0">
                  <a:latin typeface="微软雅黑" panose="020B0503020204020204" pitchFamily="34" charset="-122"/>
                  <a:ea typeface="微软雅黑" panose="020B0503020204020204" pitchFamily="34" charset="-122"/>
                </a:rPr>
                <a:t>朴素贝叶斯的三种模型</a:t>
              </a:r>
              <a:endParaRPr lang="zh-CN" altLang="en-US" sz="2775" b="1" dirty="0">
                <a:latin typeface="微软雅黑" panose="020B0503020204020204" pitchFamily="34" charset="-122"/>
                <a:ea typeface="微软雅黑" panose="020B0503020204020204" pitchFamily="34" charset="-122"/>
              </a:endParaRPr>
            </a:p>
          </p:txBody>
        </p:sp>
      </p:grpSp>
      <p:sp>
        <p:nvSpPr>
          <p:cNvPr id="13" name="Rectangle 11"/>
          <p:cNvSpPr>
            <a:spLocks noChangeArrowheads="1"/>
          </p:cNvSpPr>
          <p:nvPr/>
        </p:nvSpPr>
        <p:spPr bwMode="auto">
          <a:xfrm>
            <a:off x="758825" y="691515"/>
            <a:ext cx="7961630" cy="433768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多项 式模型</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当特征是离散的时候，使用多项式模型。多项式模型在计算先验概率P(   )和条件概率            时     </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已</a:t>
            </a: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做平滑处理</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，具体公式为：</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是类别为    的样本个数，N是总的样本个数</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n是特征的维数</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是类别为    的样本中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第i维特征的值是    的样本个数，k是总的类别个数</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α是平滑值)</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伯努利模型</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与多项式模型一样，伯努利模型适用于离散特征的情况，所不同的是，伯努利模型中每个特征 </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的取值只能是1和0。</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高斯模型</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当特征是连续变量的时候，运用多项式模型就会导致很多                （不做平滑的情况下），     </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此时即使做平滑，所得到的条件概率也难以描述真实情况，这种情况下就需要使用高斯模型。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6690995" y="1070610"/>
          <a:ext cx="215900" cy="292100"/>
        </p:xfrm>
        <a:graphic>
          <a:graphicData uri="http://schemas.openxmlformats.org/presentationml/2006/ole">
            <mc:AlternateContent xmlns:mc="http://schemas.openxmlformats.org/markup-compatibility/2006">
              <mc:Choice xmlns:v="urn:schemas-microsoft-com:vml" Requires="v">
                <p:oleObj spid="_x0000_s7169" name="" r:id="rId1" imgW="215900" imgH="292100" progId="Equation.KSEE3">
                  <p:embed/>
                </p:oleObj>
              </mc:Choice>
              <mc:Fallback>
                <p:oleObj name="" r:id="rId1" imgW="215900" imgH="292100" progId="Equation.KSEE3">
                  <p:embed/>
                  <p:pic>
                    <p:nvPicPr>
                      <p:cNvPr id="0" name="图片 7168"/>
                      <p:cNvPicPr/>
                      <p:nvPr/>
                    </p:nvPicPr>
                    <p:blipFill>
                      <a:blip r:embed="rId2"/>
                      <a:stretch>
                        <a:fillRect/>
                      </a:stretch>
                    </p:blipFill>
                    <p:spPr>
                      <a:xfrm>
                        <a:off x="6690995" y="1070610"/>
                        <a:ext cx="215900" cy="2921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23200" y="1070610"/>
          <a:ext cx="647700" cy="292100"/>
        </p:xfrm>
        <a:graphic>
          <a:graphicData uri="http://schemas.openxmlformats.org/presentationml/2006/ole">
            <mc:AlternateContent xmlns:mc="http://schemas.openxmlformats.org/markup-compatibility/2006">
              <mc:Choice xmlns:v="urn:schemas-microsoft-com:vml" Requires="v">
                <p:oleObj spid="_x0000_s7170" name="" r:id="rId3" imgW="647700" imgH="292100" progId="Equation.KSEE3">
                  <p:embed/>
                </p:oleObj>
              </mc:Choice>
              <mc:Fallback>
                <p:oleObj name="" r:id="rId3" imgW="647700" imgH="292100" progId="Equation.KSEE3">
                  <p:embed/>
                  <p:pic>
                    <p:nvPicPr>
                      <p:cNvPr id="0" name="图片 7169"/>
                      <p:cNvPicPr/>
                      <p:nvPr/>
                    </p:nvPicPr>
                    <p:blipFill>
                      <a:blip r:embed="rId4"/>
                      <a:stretch>
                        <a:fillRect/>
                      </a:stretch>
                    </p:blipFill>
                    <p:spPr>
                      <a:xfrm>
                        <a:off x="7823200" y="1070610"/>
                        <a:ext cx="647700" cy="2921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036955" y="1744345"/>
          <a:ext cx="1456055" cy="608330"/>
        </p:xfrm>
        <a:graphic>
          <a:graphicData uri="http://schemas.openxmlformats.org/presentationml/2006/ole">
            <mc:AlternateContent xmlns:mc="http://schemas.openxmlformats.org/markup-compatibility/2006">
              <mc:Choice xmlns:v="urn:schemas-microsoft-com:vml" Requires="v">
                <p:oleObj spid="_x0000_s7171" name="" r:id="rId5" imgW="1155700" imgH="482600" progId="Equation.KSEE3">
                  <p:embed/>
                </p:oleObj>
              </mc:Choice>
              <mc:Fallback>
                <p:oleObj name="" r:id="rId5" imgW="1155700" imgH="482600" progId="Equation.KSEE3">
                  <p:embed/>
                  <p:pic>
                    <p:nvPicPr>
                      <p:cNvPr id="0" name="图片 7170"/>
                      <p:cNvPicPr/>
                      <p:nvPr/>
                    </p:nvPicPr>
                    <p:blipFill>
                      <a:blip r:embed="rId6"/>
                      <a:stretch>
                        <a:fillRect/>
                      </a:stretch>
                    </p:blipFill>
                    <p:spPr>
                      <a:xfrm>
                        <a:off x="1036955" y="1744345"/>
                        <a:ext cx="1456055" cy="60833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669540" y="1743710"/>
          <a:ext cx="1667510" cy="669925"/>
        </p:xfrm>
        <a:graphic>
          <a:graphicData uri="http://schemas.openxmlformats.org/presentationml/2006/ole">
            <mc:AlternateContent xmlns:mc="http://schemas.openxmlformats.org/markup-compatibility/2006">
              <mc:Choice xmlns:v="urn:schemas-microsoft-com:vml" Requires="v">
                <p:oleObj spid="_x0000_s7172" name="" r:id="rId7" imgW="1485900" imgH="596900" progId="Equation.KSEE3">
                  <p:embed/>
                </p:oleObj>
              </mc:Choice>
              <mc:Fallback>
                <p:oleObj name="" r:id="rId7" imgW="1485900" imgH="596900" progId="Equation.KSEE3">
                  <p:embed/>
                  <p:pic>
                    <p:nvPicPr>
                      <p:cNvPr id="0" name="图片 7171"/>
                      <p:cNvPicPr/>
                      <p:nvPr/>
                    </p:nvPicPr>
                    <p:blipFill>
                      <a:blip r:embed="rId8"/>
                      <a:stretch>
                        <a:fillRect/>
                      </a:stretch>
                    </p:blipFill>
                    <p:spPr>
                      <a:xfrm>
                        <a:off x="2669540" y="1743710"/>
                        <a:ext cx="1667510" cy="6699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155700" y="2413318"/>
          <a:ext cx="355600" cy="316865"/>
        </p:xfrm>
        <a:graphic>
          <a:graphicData uri="http://schemas.openxmlformats.org/presentationml/2006/ole">
            <mc:AlternateContent xmlns:mc="http://schemas.openxmlformats.org/markup-compatibility/2006">
              <mc:Choice xmlns:v="urn:schemas-microsoft-com:vml" Requires="v">
                <p:oleObj spid="_x0000_s7173" name="" r:id="rId9" imgW="355600" imgH="316865" progId="Equation.KSEE3">
                  <p:embed/>
                </p:oleObj>
              </mc:Choice>
              <mc:Fallback>
                <p:oleObj name="" r:id="rId9" imgW="355600" imgH="316865" progId="Equation.KSEE3">
                  <p:embed/>
                  <p:pic>
                    <p:nvPicPr>
                      <p:cNvPr id="0" name="图片 7172"/>
                      <p:cNvPicPr/>
                      <p:nvPr/>
                    </p:nvPicPr>
                    <p:blipFill>
                      <a:blip r:embed="rId10"/>
                      <a:stretch>
                        <a:fillRect/>
                      </a:stretch>
                    </p:blipFill>
                    <p:spPr>
                      <a:xfrm>
                        <a:off x="1155700" y="2413318"/>
                        <a:ext cx="355600" cy="31686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277110" y="2384425"/>
          <a:ext cx="215900" cy="292100"/>
        </p:xfrm>
        <a:graphic>
          <a:graphicData uri="http://schemas.openxmlformats.org/presentationml/2006/ole">
            <mc:AlternateContent xmlns:mc="http://schemas.openxmlformats.org/markup-compatibility/2006">
              <mc:Choice xmlns:v="urn:schemas-microsoft-com:vml" Requires="v">
                <p:oleObj spid="_x0000_s7" name="" r:id="rId11" imgW="215900" imgH="292100" progId="Equation.KSEE3">
                  <p:embed/>
                </p:oleObj>
              </mc:Choice>
              <mc:Fallback>
                <p:oleObj name="" r:id="rId11" imgW="215900" imgH="292100" progId="Equation.KSEE3">
                  <p:embed/>
                  <p:pic>
                    <p:nvPicPr>
                      <p:cNvPr id="0" name="图片 7168"/>
                      <p:cNvPicPr/>
                      <p:nvPr/>
                    </p:nvPicPr>
                    <p:blipFill>
                      <a:blip r:embed="rId2"/>
                      <a:stretch>
                        <a:fillRect/>
                      </a:stretch>
                    </p:blipFill>
                    <p:spPr>
                      <a:xfrm>
                        <a:off x="2277110" y="2384425"/>
                        <a:ext cx="215900" cy="2921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6449695" y="2384108"/>
          <a:ext cx="457200" cy="316865"/>
        </p:xfrm>
        <a:graphic>
          <a:graphicData uri="http://schemas.openxmlformats.org/presentationml/2006/ole">
            <mc:AlternateContent xmlns:mc="http://schemas.openxmlformats.org/markup-compatibility/2006">
              <mc:Choice xmlns:v="urn:schemas-microsoft-com:vml" Requires="v">
                <p:oleObj spid="_x0000_s7174" name="" r:id="rId12" imgW="457200" imgH="316865" progId="Equation.KSEE3">
                  <p:embed/>
                </p:oleObj>
              </mc:Choice>
              <mc:Fallback>
                <p:oleObj name="" r:id="rId12" imgW="457200" imgH="316865" progId="Equation.KSEE3">
                  <p:embed/>
                  <p:pic>
                    <p:nvPicPr>
                      <p:cNvPr id="0" name="图片 7173"/>
                      <p:cNvPicPr/>
                      <p:nvPr/>
                    </p:nvPicPr>
                    <p:blipFill>
                      <a:blip r:embed="rId13"/>
                      <a:stretch>
                        <a:fillRect/>
                      </a:stretch>
                    </p:blipFill>
                    <p:spPr>
                      <a:xfrm>
                        <a:off x="6449695" y="2384108"/>
                        <a:ext cx="457200" cy="31686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7668260" y="2397125"/>
          <a:ext cx="215900" cy="292100"/>
        </p:xfrm>
        <a:graphic>
          <a:graphicData uri="http://schemas.openxmlformats.org/presentationml/2006/ole">
            <mc:AlternateContent xmlns:mc="http://schemas.openxmlformats.org/markup-compatibility/2006">
              <mc:Choice xmlns:v="urn:schemas-microsoft-com:vml" Requires="v">
                <p:oleObj spid="_x0000_s16" name="" r:id="rId14" imgW="215900" imgH="292100" progId="Equation.KSEE3">
                  <p:embed/>
                </p:oleObj>
              </mc:Choice>
              <mc:Fallback>
                <p:oleObj name="" r:id="rId14" imgW="215900" imgH="292100" progId="Equation.KSEE3">
                  <p:embed/>
                  <p:pic>
                    <p:nvPicPr>
                      <p:cNvPr id="0" name="图片 7168"/>
                      <p:cNvPicPr/>
                      <p:nvPr/>
                    </p:nvPicPr>
                    <p:blipFill>
                      <a:blip r:embed="rId2"/>
                      <a:stretch>
                        <a:fillRect/>
                      </a:stretch>
                    </p:blipFill>
                    <p:spPr>
                      <a:xfrm>
                        <a:off x="7668260" y="2397125"/>
                        <a:ext cx="215900" cy="29210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2479040" y="2730500"/>
          <a:ext cx="190500" cy="254000"/>
        </p:xfrm>
        <a:graphic>
          <a:graphicData uri="http://schemas.openxmlformats.org/presentationml/2006/ole">
            <mc:AlternateContent xmlns:mc="http://schemas.openxmlformats.org/markup-compatibility/2006">
              <mc:Choice xmlns:v="urn:schemas-microsoft-com:vml" Requires="v">
                <p:oleObj spid="_x0000_s7175" name="" r:id="rId15" imgW="190500" imgH="254000" progId="Equation.KSEE3">
                  <p:embed/>
                </p:oleObj>
              </mc:Choice>
              <mc:Fallback>
                <p:oleObj name="" r:id="rId15" imgW="190500" imgH="254000" progId="Equation.KSEE3">
                  <p:embed/>
                  <p:pic>
                    <p:nvPicPr>
                      <p:cNvPr id="0" name="图片 7174"/>
                      <p:cNvPicPr/>
                      <p:nvPr/>
                    </p:nvPicPr>
                    <p:blipFill>
                      <a:blip r:embed="rId16"/>
                      <a:stretch>
                        <a:fillRect/>
                      </a:stretch>
                    </p:blipFill>
                    <p:spPr>
                      <a:xfrm>
                        <a:off x="2479040" y="2730500"/>
                        <a:ext cx="190500" cy="254000"/>
                      </a:xfrm>
                      <a:prstGeom prst="rect">
                        <a:avLst/>
                      </a:prstGeom>
                    </p:spPr>
                  </p:pic>
                </p:oleObj>
              </mc:Fallback>
            </mc:AlternateContent>
          </a:graphicData>
        </a:graphic>
      </p:graphicFrame>
      <p:graphicFrame>
        <p:nvGraphicFramePr>
          <p:cNvPr id="18" name="对象 17"/>
          <p:cNvGraphicFramePr/>
          <p:nvPr/>
        </p:nvGraphicFramePr>
        <p:xfrm>
          <a:off x="5674995" y="4390073"/>
          <a:ext cx="889000" cy="292100"/>
        </p:xfrm>
        <a:graphic>
          <a:graphicData uri="http://schemas.openxmlformats.org/presentationml/2006/ole">
            <mc:AlternateContent xmlns:mc="http://schemas.openxmlformats.org/markup-compatibility/2006">
              <mc:Choice xmlns:v="urn:schemas-microsoft-com:vml" Requires="v">
                <p:oleObj spid="_x0000_s19" name="" r:id="rId17" imgW="889000" imgH="292100" progId="Equation.KSEE3">
                  <p:embed/>
                </p:oleObj>
              </mc:Choice>
              <mc:Fallback>
                <p:oleObj name="" r:id="rId17" imgW="889000" imgH="292100" progId="Equation.KSEE3">
                  <p:embed/>
                  <p:pic>
                    <p:nvPicPr>
                      <p:cNvPr id="0" name="图片 18"/>
                      <p:cNvPicPr/>
                      <p:nvPr/>
                    </p:nvPicPr>
                    <p:blipFill>
                      <a:blip r:embed="rId18"/>
                      <a:stretch>
                        <a:fillRect/>
                      </a:stretch>
                    </p:blipFill>
                    <p:spPr>
                      <a:xfrm>
                        <a:off x="5674995" y="4390073"/>
                        <a:ext cx="889000" cy="292100"/>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15" dur="1000"/>
                                        <p:tgtEl>
                                          <p:spTgt spid="13">
                                            <p:txEl>
                                              <p:pRg st="0" end="0"/>
                                            </p:txEl>
                                          </p:spTgt>
                                        </p:tgtEl>
                                      </p:cBhvr>
                                    </p:animEffect>
                                  </p:childTnLst>
                                </p:cTn>
                              </p:par>
                            </p:childTnLst>
                          </p:cTn>
                        </p:par>
                        <p:par>
                          <p:cTn id="16" fill="hold">
                            <p:stCondLst>
                              <p:cond delay="2500"/>
                            </p:stCondLst>
                            <p:childTnLst>
                              <p:par>
                                <p:cTn id="17" presetID="14" presetClass="entr" presetSubtype="10" fill="hold" nodeType="after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19" dur="1000"/>
                                        <p:tgtEl>
                                          <p:spTgt spid="13">
                                            <p:txEl>
                                              <p:pRg st="1" end="1"/>
                                            </p:txEl>
                                          </p:spTgt>
                                        </p:tgtEl>
                                      </p:cBhvr>
                                    </p:animEffect>
                                  </p:childTnLst>
                                </p:cTn>
                              </p:par>
                            </p:childTnLst>
                          </p:cTn>
                        </p:par>
                        <p:par>
                          <p:cTn id="20" fill="hold">
                            <p:stCondLst>
                              <p:cond delay="3500"/>
                            </p:stCondLst>
                            <p:childTnLst>
                              <p:par>
                                <p:cTn id="21" presetID="14" presetClass="entr" presetSubtype="10" fill="hold" nodeType="after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23" dur="1000"/>
                                        <p:tgtEl>
                                          <p:spTgt spid="13">
                                            <p:txEl>
                                              <p:pRg st="2" end="2"/>
                                            </p:txEl>
                                          </p:spTgt>
                                        </p:tgtEl>
                                      </p:cBhvr>
                                    </p:animEffect>
                                  </p:childTnLst>
                                </p:cTn>
                              </p:par>
                            </p:childTnLst>
                          </p:cTn>
                        </p:par>
                        <p:par>
                          <p:cTn id="24" fill="hold">
                            <p:stCondLst>
                              <p:cond delay="4500"/>
                            </p:stCondLst>
                            <p:childTnLst>
                              <p:par>
                                <p:cTn id="25" presetID="14" presetClass="entr" presetSubtype="10" fill="hold" nodeType="after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27" dur="1000"/>
                                        <p:tgtEl>
                                          <p:spTgt spid="13">
                                            <p:txEl>
                                              <p:pRg st="3" end="3"/>
                                            </p:txEl>
                                          </p:spTgt>
                                        </p:tgtEl>
                                      </p:cBhvr>
                                    </p:animEffect>
                                  </p:childTnLst>
                                </p:cTn>
                              </p:par>
                            </p:childTnLst>
                          </p:cTn>
                        </p:par>
                        <p:par>
                          <p:cTn id="28" fill="hold">
                            <p:stCondLst>
                              <p:cond delay="5500"/>
                            </p:stCondLst>
                            <p:childTnLst>
                              <p:par>
                                <p:cTn id="29" presetID="14" presetClass="entr" presetSubtype="10" fill="hold" nodeType="after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31" dur="1000"/>
                                        <p:tgtEl>
                                          <p:spTgt spid="13">
                                            <p:txEl>
                                              <p:pRg st="5" end="5"/>
                                            </p:txEl>
                                          </p:spTgt>
                                        </p:tgtEl>
                                      </p:cBhvr>
                                    </p:animEffect>
                                  </p:childTnLst>
                                </p:cTn>
                              </p:par>
                            </p:childTnLst>
                          </p:cTn>
                        </p:par>
                        <p:par>
                          <p:cTn id="32" fill="hold">
                            <p:stCondLst>
                              <p:cond delay="6500"/>
                            </p:stCondLst>
                            <p:childTnLst>
                              <p:par>
                                <p:cTn id="33" presetID="14" presetClass="entr" presetSubtype="10" fill="hold" nodeType="after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35" dur="1000"/>
                                        <p:tgtEl>
                                          <p:spTgt spid="13">
                                            <p:txEl>
                                              <p:pRg st="6" end="6"/>
                                            </p:txEl>
                                          </p:spTgt>
                                        </p:tgtEl>
                                      </p:cBhvr>
                                    </p:animEffect>
                                  </p:childTnLst>
                                </p:cTn>
                              </p:par>
                            </p:childTnLst>
                          </p:cTn>
                        </p:par>
                        <p:par>
                          <p:cTn id="36" fill="hold">
                            <p:stCondLst>
                              <p:cond delay="7500"/>
                            </p:stCondLst>
                            <p:childTnLst>
                              <p:par>
                                <p:cTn id="37" presetID="14" presetClass="entr" presetSubtype="10" fill="hold" nodeType="after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randombar(horizontal)">
                                      <p:cBhvr>
                                        <p:cTn id="39" dur="1000"/>
                                        <p:tgtEl>
                                          <p:spTgt spid="13">
                                            <p:txEl>
                                              <p:pRg st="7" end="7"/>
                                            </p:txEl>
                                          </p:spTgt>
                                        </p:tgtEl>
                                      </p:cBhvr>
                                    </p:animEffect>
                                  </p:childTnLst>
                                </p:cTn>
                              </p:par>
                            </p:childTnLst>
                          </p:cTn>
                        </p:par>
                        <p:par>
                          <p:cTn id="40" fill="hold">
                            <p:stCondLst>
                              <p:cond delay="8500"/>
                            </p:stCondLst>
                            <p:childTnLst>
                              <p:par>
                                <p:cTn id="41" presetID="14" presetClass="entr" presetSubtype="10" fill="hold" nodeType="after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Effect transition="in" filter="randombar(horizontal)">
                                      <p:cBhvr>
                                        <p:cTn id="43" dur="1000"/>
                                        <p:tgtEl>
                                          <p:spTgt spid="13">
                                            <p:txEl>
                                              <p:pRg st="8" end="8"/>
                                            </p:txEl>
                                          </p:spTgt>
                                        </p:tgtEl>
                                      </p:cBhvr>
                                    </p:animEffect>
                                  </p:childTnLst>
                                </p:cTn>
                              </p:par>
                            </p:childTnLst>
                          </p:cTn>
                        </p:par>
                        <p:par>
                          <p:cTn id="44" fill="hold">
                            <p:stCondLst>
                              <p:cond delay="9500"/>
                            </p:stCondLst>
                            <p:childTnLst>
                              <p:par>
                                <p:cTn id="45" presetID="14" presetClass="entr" presetSubtype="10" fill="hold" nodeType="after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randombar(horizontal)">
                                      <p:cBhvr>
                                        <p:cTn id="47" dur="1000"/>
                                        <p:tgtEl>
                                          <p:spTgt spid="13">
                                            <p:txEl>
                                              <p:pRg st="9" end="9"/>
                                            </p:txEl>
                                          </p:spTgt>
                                        </p:tgtEl>
                                      </p:cBhvr>
                                    </p:animEffect>
                                  </p:childTnLst>
                                </p:cTn>
                              </p:par>
                            </p:childTnLst>
                          </p:cTn>
                        </p:par>
                        <p:par>
                          <p:cTn id="48" fill="hold">
                            <p:stCondLst>
                              <p:cond delay="10500"/>
                            </p:stCondLst>
                            <p:childTnLst>
                              <p:par>
                                <p:cTn id="49" presetID="14" presetClass="entr" presetSubtype="10" fill="hold" nodeType="afterEffect">
                                  <p:stCondLst>
                                    <p:cond delay="0"/>
                                  </p:stCondLst>
                                  <p:childTnLst>
                                    <p:set>
                                      <p:cBhvr>
                                        <p:cTn id="50"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51" dur="1000"/>
                                        <p:tgtEl>
                                          <p:spTgt spid="13">
                                            <p:txEl>
                                              <p:pRg st="10" end="10"/>
                                            </p:txEl>
                                          </p:spTgt>
                                        </p:tgtEl>
                                      </p:cBhvr>
                                    </p:animEffect>
                                  </p:childTnLst>
                                </p:cTn>
                              </p:par>
                            </p:childTnLst>
                          </p:cTn>
                        </p:par>
                        <p:par>
                          <p:cTn id="52" fill="hold">
                            <p:stCondLst>
                              <p:cond delay="11500"/>
                            </p:stCondLst>
                            <p:childTnLst>
                              <p:par>
                                <p:cTn id="53" presetID="14" presetClass="entr" presetSubtype="10" fill="hold" nodeType="afterEffect">
                                  <p:stCondLst>
                                    <p:cond delay="0"/>
                                  </p:stCondLst>
                                  <p:childTnLst>
                                    <p:set>
                                      <p:cBhvr>
                                        <p:cTn id="54"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55" dur="1000"/>
                                        <p:tgtEl>
                                          <p:spTgt spid="13">
                                            <p:txEl>
                                              <p:pRg st="11" end="11"/>
                                            </p:txEl>
                                          </p:spTgt>
                                        </p:tgtEl>
                                      </p:cBhvr>
                                    </p:animEffect>
                                  </p:childTnLst>
                                </p:cTn>
                              </p:par>
                            </p:childTnLst>
                          </p:cTn>
                        </p:par>
                        <p:par>
                          <p:cTn id="56" fill="hold">
                            <p:stCondLst>
                              <p:cond delay="12500"/>
                            </p:stCondLst>
                            <p:childTnLst>
                              <p:par>
                                <p:cTn id="57" presetID="14" presetClass="entr" presetSubtype="10" fill="hold" nodeType="afterEffect">
                                  <p:stCondLst>
                                    <p:cond delay="0"/>
                                  </p:stCondLst>
                                  <p:childTnLst>
                                    <p:set>
                                      <p:cBhvr>
                                        <p:cTn id="58" dur="1" fill="hold">
                                          <p:stCondLst>
                                            <p:cond delay="0"/>
                                          </p:stCondLst>
                                        </p:cTn>
                                        <p:tgtEl>
                                          <p:spTgt spid="13">
                                            <p:txEl>
                                              <p:pRg st="12" end="12"/>
                                            </p:txEl>
                                          </p:spTgt>
                                        </p:tgtEl>
                                        <p:attrNameLst>
                                          <p:attrName>style.visibility</p:attrName>
                                        </p:attrNameLst>
                                      </p:cBhvr>
                                      <p:to>
                                        <p:strVal val="visible"/>
                                      </p:to>
                                    </p:set>
                                    <p:animEffect transition="in" filter="randombar(horizontal)">
                                      <p:cBhvr>
                                        <p:cTn id="59" dur="1000"/>
                                        <p:tgtEl>
                                          <p:spTgt spid="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57045" y="3281680"/>
            <a:ext cx="5622925" cy="44450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圆角矩形 18"/>
          <p:cNvSpPr/>
          <p:nvPr/>
        </p:nvSpPr>
        <p:spPr>
          <a:xfrm>
            <a:off x="1719580" y="1018540"/>
            <a:ext cx="5598160" cy="828675"/>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nvGrpSpPr>
          <p:cNvPr id="20" name="Group 5"/>
          <p:cNvGrpSpPr/>
          <p:nvPr/>
        </p:nvGrpSpPr>
        <p:grpSpPr bwMode="auto">
          <a:xfrm>
            <a:off x="678180" y="931545"/>
            <a:ext cx="1082040" cy="1023620"/>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350">
                <a:latin typeface="Calibri" panose="020F0502020204030204" pitchFamily="34" charset="0"/>
                <a:cs typeface="Arial" panose="020B0604020202020204" pitchFamily="34" charset="0"/>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1350">
                <a:latin typeface="Calibri" panose="020F0502020204030204" pitchFamily="34" charset="0"/>
                <a:cs typeface="Arial" panose="020B0604020202020204" pitchFamily="34" charset="0"/>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latin typeface="Calibri" panose="020F0502020204030204" pitchFamily="34" charset="0"/>
                <a:cs typeface="Arial" panose="020B0604020202020204" pitchFamily="34" charset="0"/>
              </a:endParaRPr>
            </a:p>
          </p:txBody>
        </p:sp>
      </p:grpSp>
      <p:sp>
        <p:nvSpPr>
          <p:cNvPr id="32" name="TextBox 69"/>
          <p:cNvSpPr txBox="1"/>
          <p:nvPr/>
        </p:nvSpPr>
        <p:spPr>
          <a:xfrm>
            <a:off x="763855" y="1096928"/>
            <a:ext cx="910354" cy="783590"/>
          </a:xfrm>
          <a:prstGeom prst="rect">
            <a:avLst/>
          </a:prstGeom>
          <a:noFill/>
        </p:spPr>
        <p:txBody>
          <a:bodyPr>
            <a:spAutoFit/>
          </a:bodyPr>
          <a:lstStyle/>
          <a:p>
            <a:pPr algn="ctr">
              <a:defRPr/>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收集数据并预处理</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73"/>
          <p:cNvSpPr txBox="1"/>
          <p:nvPr/>
        </p:nvSpPr>
        <p:spPr>
          <a:xfrm>
            <a:off x="1757045" y="1082675"/>
            <a:ext cx="5614670" cy="720090"/>
          </a:xfrm>
          <a:prstGeom prst="rect">
            <a:avLst/>
          </a:prstGeom>
          <a:noFill/>
        </p:spPr>
        <p:txBody>
          <a:bodyPr wrap="square">
            <a:spAutoFit/>
          </a:bodyPr>
          <a:lstStyle/>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数据源：</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http://www.dt.fee.unicamp.br/~tiago/smsspamcollection/ </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(5559</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条短信</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数据预处理</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数据清洗、格式转换</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探索性分析</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TextBox 75"/>
          <p:cNvSpPr txBox="1">
            <a:spLocks noChangeArrowheads="1"/>
          </p:cNvSpPr>
          <p:nvPr/>
        </p:nvSpPr>
        <p:spPr bwMode="auto">
          <a:xfrm>
            <a:off x="1819910" y="3342640"/>
            <a:ext cx="5559425" cy="51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应用朴素贝叶斯思想实现垃圾短信</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非垃圾短信的分类</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30000"/>
              </a:lnSpc>
            </a:pP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2"/>
          <p:cNvSpPr txBox="1"/>
          <p:nvPr/>
        </p:nvSpPr>
        <p:spPr>
          <a:xfrm>
            <a:off x="1296670" y="128270"/>
            <a:ext cx="4458335" cy="414020"/>
          </a:xfrm>
          <a:prstGeom prst="rect">
            <a:avLst/>
          </a:prstGeom>
          <a:noFill/>
        </p:spPr>
        <p:txBody>
          <a:bodyPr wrap="square" rtlCol="0">
            <a:spAutoFit/>
          </a:bodyPr>
          <a:lstStyle/>
          <a:p>
            <a:pPr algn="ctr"/>
            <a:r>
              <a:rPr lang="zh-CN" altLang="en-US" sz="2100" b="1" dirty="0">
                <a:solidFill>
                  <a:schemeClr val="accent1"/>
                </a:solidFill>
                <a:latin typeface="微软雅黑" panose="020B0503020204020204" pitchFamily="34" charset="-122"/>
                <a:ea typeface="微软雅黑" panose="020B0503020204020204" pitchFamily="34" charset="-122"/>
                <a:sym typeface="+mn-ea"/>
              </a:rPr>
              <a:t>综合案例：朴素贝叶斯实现短信分类</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42" name="Rectangle 11"/>
          <p:cNvSpPr>
            <a:spLocks noChangeArrowheads="1"/>
          </p:cNvSpPr>
          <p:nvPr/>
        </p:nvSpPr>
        <p:spPr bwMode="auto">
          <a:xfrm>
            <a:off x="1296670" y="542290"/>
            <a:ext cx="8286115"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00" b="1" dirty="0">
                <a:solidFill>
                  <a:schemeClr val="tx2">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案例实现步骤：</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eaLnBrk="0" hangingPunct="0">
              <a:lnSpc>
                <a:spcPct val="150000"/>
              </a:lnSpc>
              <a:buFont typeface="Wingdings" panose="05000000000000000000" charset="0"/>
              <a:buNone/>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Group 5"/>
          <p:cNvGrpSpPr/>
          <p:nvPr/>
        </p:nvGrpSpPr>
        <p:grpSpPr bwMode="auto">
          <a:xfrm>
            <a:off x="675005" y="1943735"/>
            <a:ext cx="1082040" cy="1023620"/>
            <a:chOff x="802" y="845"/>
            <a:chExt cx="827" cy="826"/>
          </a:xfrm>
        </p:grpSpPr>
        <p:sp>
          <p:nvSpPr>
            <p:cNvPr id="8"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9"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10"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1350">
                <a:latin typeface="Calibri" panose="020F0502020204030204" pitchFamily="34" charset="0"/>
                <a:cs typeface="Arial" panose="020B0604020202020204" pitchFamily="34" charset="0"/>
              </a:endParaRPr>
            </a:p>
          </p:txBody>
        </p:sp>
      </p:grpSp>
      <p:sp>
        <p:nvSpPr>
          <p:cNvPr id="11" name="TextBox 71"/>
          <p:cNvSpPr txBox="1"/>
          <p:nvPr/>
        </p:nvSpPr>
        <p:spPr>
          <a:xfrm>
            <a:off x="730885" y="2315210"/>
            <a:ext cx="1089025" cy="321945"/>
          </a:xfrm>
          <a:prstGeom prst="rect">
            <a:avLst/>
          </a:prstGeom>
          <a:noFill/>
        </p:spPr>
        <p:txBody>
          <a:bodyPr wrap="square">
            <a:spAutoFit/>
          </a:bodyPr>
          <a:p>
            <a:pPr>
              <a:defRPr/>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数据准备</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57045" y="2110740"/>
            <a:ext cx="5598160" cy="81407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350"/>
          </a:p>
        </p:txBody>
      </p:sp>
      <p:sp>
        <p:nvSpPr>
          <p:cNvPr id="13" name="TextBox 75"/>
          <p:cNvSpPr txBox="1">
            <a:spLocks noChangeArrowheads="1"/>
          </p:cNvSpPr>
          <p:nvPr/>
        </p:nvSpPr>
        <p:spPr bwMode="auto">
          <a:xfrm>
            <a:off x="1808704" y="2165922"/>
            <a:ext cx="5559704" cy="92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构建语料库</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去除停用词、词形还原、词干提取</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创建训练集和测试集</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将短信文本解析为词向量，构建词向量稀疏矩阵</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4" name="Group 5"/>
          <p:cNvGrpSpPr/>
          <p:nvPr/>
        </p:nvGrpSpPr>
        <p:grpSpPr bwMode="auto">
          <a:xfrm>
            <a:off x="682625" y="2988945"/>
            <a:ext cx="1082040" cy="1023620"/>
            <a:chOff x="802" y="845"/>
            <a:chExt cx="827" cy="826"/>
          </a:xfrm>
        </p:grpSpPr>
        <p:sp>
          <p:nvSpPr>
            <p:cNvPr id="15"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16"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38"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1350">
                <a:latin typeface="Calibri" panose="020F0502020204030204" pitchFamily="34" charset="0"/>
                <a:cs typeface="Arial" panose="020B0604020202020204" pitchFamily="34" charset="0"/>
              </a:endParaRPr>
            </a:p>
          </p:txBody>
        </p:sp>
      </p:grpSp>
      <p:sp>
        <p:nvSpPr>
          <p:cNvPr id="40" name="TextBox 71"/>
          <p:cNvSpPr txBox="1"/>
          <p:nvPr/>
        </p:nvSpPr>
        <p:spPr>
          <a:xfrm>
            <a:off x="719455" y="3342640"/>
            <a:ext cx="1089025" cy="321945"/>
          </a:xfrm>
          <a:prstGeom prst="rect">
            <a:avLst/>
          </a:prstGeom>
          <a:noFill/>
        </p:spPr>
        <p:txBody>
          <a:bodyPr wrap="square">
            <a:spAutoFit/>
          </a:bodyPr>
          <a:p>
            <a:pPr>
              <a:defRPr/>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训练算法</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3" name="Group 5"/>
          <p:cNvGrpSpPr/>
          <p:nvPr/>
        </p:nvGrpSpPr>
        <p:grpSpPr bwMode="auto">
          <a:xfrm>
            <a:off x="683260" y="3996055"/>
            <a:ext cx="1082040" cy="1023620"/>
            <a:chOff x="802" y="845"/>
            <a:chExt cx="827" cy="826"/>
          </a:xfrm>
        </p:grpSpPr>
        <p:sp>
          <p:nvSpPr>
            <p:cNvPr id="44"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45"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1350">
                <a:latin typeface="Calibri" panose="020F0502020204030204" pitchFamily="34" charset="0"/>
                <a:cs typeface="Arial" panose="020B0604020202020204" pitchFamily="34" charset="0"/>
              </a:endParaRPr>
            </a:p>
          </p:txBody>
        </p:sp>
        <p:sp>
          <p:nvSpPr>
            <p:cNvPr id="46"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1350">
                <a:latin typeface="Calibri" panose="020F0502020204030204" pitchFamily="34" charset="0"/>
                <a:cs typeface="Arial" panose="020B0604020202020204" pitchFamily="34" charset="0"/>
              </a:endParaRPr>
            </a:p>
          </p:txBody>
        </p:sp>
      </p:grpSp>
      <p:sp>
        <p:nvSpPr>
          <p:cNvPr id="47" name="TextBox 71"/>
          <p:cNvSpPr txBox="1"/>
          <p:nvPr/>
        </p:nvSpPr>
        <p:spPr>
          <a:xfrm>
            <a:off x="719455" y="4259580"/>
            <a:ext cx="1089025" cy="553085"/>
          </a:xfrm>
          <a:prstGeom prst="rect">
            <a:avLst/>
          </a:prstGeom>
          <a:noFill/>
        </p:spPr>
        <p:txBody>
          <a:bodyPr wrap="square">
            <a:spAutoFit/>
          </a:bodyPr>
          <a:p>
            <a:pPr>
              <a:defRPr/>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测试算法、    优化算法</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1808480" y="4197985"/>
            <a:ext cx="5558790" cy="739775"/>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350"/>
          </a:p>
        </p:txBody>
      </p:sp>
      <p:sp>
        <p:nvSpPr>
          <p:cNvPr id="50" name="TextBox 75"/>
          <p:cNvSpPr txBox="1">
            <a:spLocks noChangeArrowheads="1"/>
          </p:cNvSpPr>
          <p:nvPr/>
        </p:nvSpPr>
        <p:spPr bwMode="auto">
          <a:xfrm>
            <a:off x="1819910" y="4217670"/>
            <a:ext cx="5208270"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单条短信测试</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测试集测试</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30000"/>
              </a:lnSpc>
              <a:buFont typeface="Wingdings" panose="05000000000000000000" charset="0"/>
              <a:buChar cha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rPr>
              <a:t>朴素贝叶斯分类器优化的思考</a:t>
            </a:r>
            <a:endPar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par>
                          <p:cTn id="12" fill="hold">
                            <p:stCondLst>
                              <p:cond delay="1250"/>
                            </p:stCondLst>
                            <p:childTnLst>
                              <p:par>
                                <p:cTn id="13" presetID="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175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2250"/>
                            </p:stCondLst>
                            <p:childTnLst>
                              <p:par>
                                <p:cTn id="39" presetID="14" presetClass="entr" presetSubtype="10" fill="hold" nodeType="after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animEffect transition="in" filter="randombar(horizontal)">
                                      <p:cBhvr>
                                        <p:cTn id="41" dur="1000"/>
                                        <p:tgtEl>
                                          <p:spTgt spid="42">
                                            <p:txEl>
                                              <p:pRg st="1" end="1"/>
                                            </p:txEl>
                                          </p:spTgt>
                                        </p:tgtEl>
                                      </p:cBhvr>
                                    </p:animEffect>
                                  </p:childTnLst>
                                </p:cTn>
                              </p:par>
                            </p:childTnLst>
                          </p:cTn>
                        </p:par>
                        <p:par>
                          <p:cTn id="42" fill="hold">
                            <p:stCondLst>
                              <p:cond delay="3250"/>
                            </p:stCondLst>
                            <p:childTnLst>
                              <p:par>
                                <p:cTn id="43" presetID="14" presetClass="entr" presetSubtype="10" fill="hold" nodeType="afterEffect">
                                  <p:stCondLst>
                                    <p:cond delay="0"/>
                                  </p:stCondLst>
                                  <p:childTnLst>
                                    <p:set>
                                      <p:cBhvr>
                                        <p:cTn id="44"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45" dur="1000"/>
                                        <p:tgtEl>
                                          <p:spTgt spid="42">
                                            <p:txEl>
                                              <p:pRg st="0" end="0"/>
                                            </p:txEl>
                                          </p:spTgt>
                                        </p:tgtEl>
                                      </p:cBhvr>
                                    </p:animEffect>
                                  </p:childTnLst>
                                </p:cTn>
                              </p:par>
                              <p:par>
                                <p:cTn id="46" presetID="2" presetClass="entr" presetSubtype="8"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0-#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0-#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4250"/>
                            </p:stCondLst>
                            <p:childTnLst>
                              <p:par>
                                <p:cTn id="55" presetID="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0-#ppt_w/2"/>
                                          </p:val>
                                        </p:tav>
                                        <p:tav tm="100000">
                                          <p:val>
                                            <p:strVal val="#ppt_x"/>
                                          </p:val>
                                        </p:tav>
                                      </p:tavLst>
                                    </p:anim>
                                    <p:anim calcmode="lin" valueType="num">
                                      <p:cBhvr additive="base">
                                        <p:cTn id="62" dur="500" fill="hold"/>
                                        <p:tgtEl>
                                          <p:spTgt spid="13"/>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500" fill="hold"/>
                                        <p:tgtEl>
                                          <p:spTgt spid="40"/>
                                        </p:tgtEl>
                                        <p:attrNameLst>
                                          <p:attrName>ppt_x</p:attrName>
                                        </p:attrNameLst>
                                      </p:cBhvr>
                                      <p:tavLst>
                                        <p:tav tm="0">
                                          <p:val>
                                            <p:strVal val="0-#ppt_w/2"/>
                                          </p:val>
                                        </p:tav>
                                        <p:tav tm="100000">
                                          <p:val>
                                            <p:strVal val="#ppt_x"/>
                                          </p:val>
                                        </p:tav>
                                      </p:tavLst>
                                    </p:anim>
                                    <p:anim calcmode="lin" valueType="num">
                                      <p:cBhvr additive="base">
                                        <p:cTn id="70" dur="500" fill="hold"/>
                                        <p:tgtEl>
                                          <p:spTgt spid="40"/>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fill="hold"/>
                                        <p:tgtEl>
                                          <p:spTgt spid="43"/>
                                        </p:tgtEl>
                                        <p:attrNameLst>
                                          <p:attrName>ppt_x</p:attrName>
                                        </p:attrNameLst>
                                      </p:cBhvr>
                                      <p:tavLst>
                                        <p:tav tm="0">
                                          <p:val>
                                            <p:strVal val="0-#ppt_w/2"/>
                                          </p:val>
                                        </p:tav>
                                        <p:tav tm="100000">
                                          <p:val>
                                            <p:strVal val="#ppt_x"/>
                                          </p:val>
                                        </p:tav>
                                      </p:tavLst>
                                    </p:anim>
                                    <p:anim calcmode="lin" valueType="num">
                                      <p:cBhvr additive="base">
                                        <p:cTn id="74" dur="500" fill="hold"/>
                                        <p:tgtEl>
                                          <p:spTgt spid="4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0-#ppt_w/2"/>
                                          </p:val>
                                        </p:tav>
                                        <p:tav tm="100000">
                                          <p:val>
                                            <p:strVal val="#ppt_x"/>
                                          </p:val>
                                        </p:tav>
                                      </p:tavLst>
                                    </p:anim>
                                    <p:anim calcmode="lin" valueType="num">
                                      <p:cBhvr additive="base">
                                        <p:cTn id="78" dur="500" fill="hold"/>
                                        <p:tgtEl>
                                          <p:spTgt spid="47"/>
                                        </p:tgtEl>
                                        <p:attrNameLst>
                                          <p:attrName>ppt_y</p:attrName>
                                        </p:attrNameLst>
                                      </p:cBhvr>
                                      <p:tavLst>
                                        <p:tav tm="0">
                                          <p:val>
                                            <p:strVal val="#ppt_y"/>
                                          </p:val>
                                        </p:tav>
                                        <p:tav tm="100000">
                                          <p:val>
                                            <p:strVal val="#ppt_y"/>
                                          </p:val>
                                        </p:tav>
                                      </p:tavLst>
                                    </p:anim>
                                  </p:childTnLst>
                                </p:cTn>
                              </p:par>
                            </p:childTnLst>
                          </p:cTn>
                        </p:par>
                        <p:par>
                          <p:cTn id="79" fill="hold">
                            <p:stCondLst>
                              <p:cond delay="4750"/>
                            </p:stCondLst>
                            <p:childTnLst>
                              <p:par>
                                <p:cTn id="80" presetID="2" presetClass="entr" presetSubtype="8"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0-#ppt_w/2"/>
                                          </p:val>
                                        </p:tav>
                                        <p:tav tm="100000">
                                          <p:val>
                                            <p:strVal val="#ppt_x"/>
                                          </p:val>
                                        </p:tav>
                                      </p:tavLst>
                                    </p:anim>
                                    <p:anim calcmode="lin" valueType="num">
                                      <p:cBhvr additive="base">
                                        <p:cTn id="83" dur="500" fill="hold"/>
                                        <p:tgtEl>
                                          <p:spTgt spid="48"/>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additive="base">
                                        <p:cTn id="86" dur="500" fill="hold"/>
                                        <p:tgtEl>
                                          <p:spTgt spid="50"/>
                                        </p:tgtEl>
                                        <p:attrNameLst>
                                          <p:attrName>ppt_x</p:attrName>
                                        </p:attrNameLst>
                                      </p:cBhvr>
                                      <p:tavLst>
                                        <p:tav tm="0">
                                          <p:val>
                                            <p:strVal val="0-#ppt_w/2"/>
                                          </p:val>
                                        </p:tav>
                                        <p:tav tm="100000">
                                          <p:val>
                                            <p:strVal val="#ppt_x"/>
                                          </p:val>
                                        </p:tav>
                                      </p:tavLst>
                                    </p:anim>
                                    <p:anim calcmode="lin" valueType="num">
                                      <p:cBhvr additive="base">
                                        <p:cTn id="8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5" grpId="0"/>
      <p:bldP spid="37" grpId="0"/>
      <p:bldP spid="39" grpId="0"/>
      <p:bldP spid="11" grpId="0"/>
      <p:bldP spid="12" grpId="0" bldLvl="0" animBg="1"/>
      <p:bldP spid="13" grpId="0"/>
      <p:bldP spid="40" grpId="0"/>
      <p:bldP spid="47" grpId="0"/>
      <p:bldP spid="48" grpId="0" bldLvl="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86386" y="1283913"/>
            <a:ext cx="1861058" cy="2215788"/>
            <a:chOff x="1827008" y="2120901"/>
            <a:chExt cx="2298700" cy="2736849"/>
          </a:xfrm>
        </p:grpSpPr>
        <p:sp>
          <p:nvSpPr>
            <p:cNvPr id="10" name="矩形 9"/>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grpSp>
      <p:grpSp>
        <p:nvGrpSpPr>
          <p:cNvPr id="12" name="组合 11"/>
          <p:cNvGrpSpPr/>
          <p:nvPr/>
        </p:nvGrpSpPr>
        <p:grpSpPr>
          <a:xfrm>
            <a:off x="4706402" y="1284548"/>
            <a:ext cx="1861058" cy="2215788"/>
            <a:chOff x="1827008" y="2120901"/>
            <a:chExt cx="2298700" cy="2736849"/>
          </a:xfrm>
        </p:grpSpPr>
        <p:sp>
          <p:nvSpPr>
            <p:cNvPr id="13" name="矩形 12"/>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矩形 13"/>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5" name="组合 14"/>
          <p:cNvGrpSpPr/>
          <p:nvPr/>
        </p:nvGrpSpPr>
        <p:grpSpPr>
          <a:xfrm>
            <a:off x="6826418" y="1283913"/>
            <a:ext cx="1861058" cy="2215788"/>
            <a:chOff x="1827008" y="2120901"/>
            <a:chExt cx="2298700" cy="2736849"/>
          </a:xfrm>
        </p:grpSpPr>
        <p:sp>
          <p:nvSpPr>
            <p:cNvPr id="16" name="矩形 15"/>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1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8" name="组合 17"/>
          <p:cNvGrpSpPr/>
          <p:nvPr/>
        </p:nvGrpSpPr>
        <p:grpSpPr>
          <a:xfrm>
            <a:off x="466369" y="1283913"/>
            <a:ext cx="1861058" cy="2215788"/>
            <a:chOff x="1827008" y="2120901"/>
            <a:chExt cx="2298700" cy="2736849"/>
          </a:xfrm>
        </p:grpSpPr>
        <p:sp>
          <p:nvSpPr>
            <p:cNvPr id="19" name="矩形 18"/>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
        <p:nvSpPr>
          <p:cNvPr id="21" name="文本框 29"/>
          <p:cNvSpPr txBox="1"/>
          <p:nvPr/>
        </p:nvSpPr>
        <p:spPr>
          <a:xfrm>
            <a:off x="771295" y="1302121"/>
            <a:ext cx="1251206" cy="321945"/>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场景一</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22" name="文本框 30"/>
          <p:cNvSpPr txBox="1"/>
          <p:nvPr/>
        </p:nvSpPr>
        <p:spPr>
          <a:xfrm>
            <a:off x="5011328" y="1321171"/>
            <a:ext cx="1251206" cy="321945"/>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场景三</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23" name="文本框 31"/>
          <p:cNvSpPr txBox="1"/>
          <p:nvPr/>
        </p:nvSpPr>
        <p:spPr>
          <a:xfrm>
            <a:off x="2891312" y="1321171"/>
            <a:ext cx="1251206" cy="321945"/>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场景二</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24" name="文本框 32"/>
          <p:cNvSpPr txBox="1"/>
          <p:nvPr/>
        </p:nvSpPr>
        <p:spPr>
          <a:xfrm>
            <a:off x="7131979" y="1320536"/>
            <a:ext cx="1251206" cy="321945"/>
          </a:xfrm>
          <a:prstGeom prst="rect">
            <a:avLst/>
          </a:prstGeom>
          <a:noFill/>
        </p:spPr>
        <p:txBody>
          <a:bodyPr wrap="square"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场景四</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25" name="文本框 33"/>
          <p:cNvSpPr txBox="1"/>
          <p:nvPr/>
        </p:nvSpPr>
        <p:spPr>
          <a:xfrm>
            <a:off x="770660" y="1718578"/>
            <a:ext cx="1251206" cy="1060450"/>
          </a:xfrm>
          <a:prstGeom prst="rect">
            <a:avLst/>
          </a:prstGeom>
          <a:noFill/>
        </p:spPr>
        <p:txBody>
          <a:bodyPr wrap="square" rtlCol="0">
            <a:spAutoFit/>
          </a:bodyPr>
          <a:lstStyle/>
          <a:p>
            <a:pPr algn="just" fontAlgn="auto">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文本分类</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垃圾文本过滤</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fontAlgn="auto">
              <a:lnSpc>
                <a:spcPct val="150000"/>
              </a:lnSpc>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情感判别</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35"/>
          <p:cNvSpPr txBox="1"/>
          <p:nvPr/>
        </p:nvSpPr>
        <p:spPr>
          <a:xfrm>
            <a:off x="2776855" y="1933575"/>
            <a:ext cx="1478915" cy="306705"/>
          </a:xfrm>
          <a:prstGeom prst="rect">
            <a:avLst/>
          </a:prstGeom>
          <a:noFill/>
        </p:spPr>
        <p:txBody>
          <a:bodyPr wrap="square" rtlCol="0">
            <a:spAutoFit/>
          </a:bodyPr>
          <a:lstStyle/>
          <a:p>
            <a:pPr algn="just"/>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多分类实时预测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36"/>
          <p:cNvSpPr txBox="1"/>
          <p:nvPr/>
        </p:nvSpPr>
        <p:spPr>
          <a:xfrm>
            <a:off x="4788535" y="1664335"/>
            <a:ext cx="1697355" cy="1814830"/>
          </a:xfrm>
          <a:prstGeom prst="rect">
            <a:avLst/>
          </a:prstGeom>
          <a:noFill/>
        </p:spPr>
        <p:txBody>
          <a:bodyPr wrap="square" rtlCol="0">
            <a:spAutoFit/>
          </a:bodyPr>
          <a:lstStyle/>
          <a:p>
            <a:pPr algn="just"/>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推荐系统：朴素贝叶斯和协同过滤是一对好搭档，协同过滤是强相关性，但是泛化能力略弱，朴素贝叶斯和协同过滤一起能增强推荐的覆盖度和效果</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
          <p:cNvSpPr txBox="1"/>
          <p:nvPr/>
        </p:nvSpPr>
        <p:spPr>
          <a:xfrm>
            <a:off x="1193800" y="128270"/>
            <a:ext cx="4748530"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贝叶斯方法的常见应用场景</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2" name="文本框 35"/>
          <p:cNvSpPr txBox="1"/>
          <p:nvPr/>
        </p:nvSpPr>
        <p:spPr>
          <a:xfrm>
            <a:off x="7018020" y="1933575"/>
            <a:ext cx="1478915" cy="521970"/>
          </a:xfrm>
          <a:prstGeom prst="rect">
            <a:avLst/>
          </a:prstGeom>
          <a:noFill/>
        </p:spPr>
        <p:txBody>
          <a:bodyPr wrap="square" rtlCol="0">
            <a:spAutoFit/>
          </a:bodyPr>
          <a:p>
            <a:pPr algn="just"/>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贝叶斯网络常用于疾病诊断</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1049"/>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49"/>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49"/>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49"/>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3049"/>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49"/>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049"/>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549"/>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49"/>
                            </p:stCondLst>
                            <p:childTnLst>
                              <p:par>
                                <p:cTn id="45" presetID="22" presetClass="entr" presetSubtype="1"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5549"/>
                            </p:stCondLst>
                            <p:childTnLst>
                              <p:par>
                                <p:cTn id="49" presetID="2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6049"/>
                            </p:stCondLst>
                            <p:childTnLst>
                              <p:par>
                                <p:cTn id="53" presetID="22" presetClass="entr" presetSubtype="8"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6549"/>
                            </p:stCondLst>
                            <p:childTnLst>
                              <p:par>
                                <p:cTn id="57" presetID="22" presetClass="entr" presetSubtype="8"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7" grpId="0"/>
      <p:bldP spid="28" grpId="0"/>
      <p:bldP spid="2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1031650" y="1624089"/>
            <a:ext cx="3238673" cy="107956"/>
            <a:chOff x="1507396" y="1628800"/>
            <a:chExt cx="4320480" cy="144016"/>
          </a:xfrm>
        </p:grpSpPr>
        <p:cxnSp>
          <p:nvCxnSpPr>
            <p:cNvPr id="13" name="直接连接符 12"/>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4686627" y="1624089"/>
            <a:ext cx="3238673" cy="107956"/>
            <a:chOff x="1507396" y="1628800"/>
            <a:chExt cx="4320480" cy="144016"/>
          </a:xfrm>
        </p:grpSpPr>
        <p:cxnSp>
          <p:nvCxnSpPr>
            <p:cNvPr id="34" name="直接连接符 33"/>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128106"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773964"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414111"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054259"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40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2694407"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334554"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60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1974702"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70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1614850"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80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254997"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90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861499" y="1400343"/>
            <a:ext cx="453970" cy="276871"/>
          </a:xfrm>
          <a:prstGeom prst="rect">
            <a:avLst/>
          </a:prstGeom>
          <a:noFill/>
        </p:spPr>
        <p:txBody>
          <a:bodyPr wrap="none" rtlCol="0">
            <a:spAutoFit/>
          </a:bodyPr>
          <a:lstStyle/>
          <a:p>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100</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551718"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4909975"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5269827"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629680"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40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989532"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50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349384"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60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6709237"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70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7069089"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80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7428941" y="1400343"/>
            <a:ext cx="364202"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90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7755150" y="1400343"/>
            <a:ext cx="453970" cy="276871"/>
          </a:xfrm>
          <a:prstGeom prst="rect">
            <a:avLst/>
          </a:prstGeom>
          <a:noFill/>
        </p:spPr>
        <p:txBody>
          <a:bodyPr wrap="none" rtlCol="0">
            <a:spAutoFit/>
          </a:bodyPr>
          <a:lstStyle/>
          <a:p>
            <a:r>
              <a:rPr lang="en-US" altLang="zh-CN" sz="1200">
                <a:solidFill>
                  <a:schemeClr val="tx1">
                    <a:lumMod val="85000"/>
                    <a:lumOff val="15000"/>
                  </a:schemeClr>
                </a:solidFill>
                <a:latin typeface="微软雅黑" panose="020B0503020204020204" pitchFamily="34" charset="-122"/>
                <a:ea typeface="微软雅黑" panose="020B0503020204020204" pitchFamily="34" charset="-122"/>
              </a:rPr>
              <a:t>100</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5" name="五边形 64"/>
          <p:cNvSpPr/>
          <p:nvPr/>
        </p:nvSpPr>
        <p:spPr>
          <a:xfrm flipH="1">
            <a:off x="1887858" y="2030460"/>
            <a:ext cx="2382464" cy="242874"/>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350">
                <a:latin typeface="微软雅黑" panose="020B0503020204020204" pitchFamily="34" charset="-122"/>
                <a:ea typeface="微软雅黑" panose="020B0503020204020204" pitchFamily="34" charset="-122"/>
              </a:rPr>
              <a:t>算法逻辑简单，易于实现</a:t>
            </a:r>
            <a:endParaRPr lang="zh-CN" altLang="en-US" sz="1350">
              <a:latin typeface="微软雅黑" panose="020B0503020204020204" pitchFamily="34" charset="-122"/>
              <a:ea typeface="微软雅黑" panose="020B0503020204020204" pitchFamily="34" charset="-122"/>
            </a:endParaRPr>
          </a:p>
        </p:txBody>
      </p:sp>
      <p:sp>
        <p:nvSpPr>
          <p:cNvPr id="67" name="五边形 66"/>
          <p:cNvSpPr/>
          <p:nvPr/>
        </p:nvSpPr>
        <p:spPr>
          <a:xfrm flipH="1">
            <a:off x="2112010" y="2858135"/>
            <a:ext cx="2158365" cy="24257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350">
                <a:latin typeface="微软雅黑" panose="020B0503020204020204" pitchFamily="34" charset="-122"/>
                <a:ea typeface="微软雅黑" panose="020B0503020204020204" pitchFamily="34" charset="-122"/>
                <a:sym typeface="+mn-ea"/>
              </a:rPr>
              <a:t>可以用来处理多分类问题</a:t>
            </a:r>
            <a:endParaRPr lang="zh-CN" altLang="en-US" sz="1350">
              <a:latin typeface="微软雅黑" panose="020B0503020204020204" pitchFamily="34" charset="-122"/>
              <a:ea typeface="微软雅黑" panose="020B0503020204020204" pitchFamily="34" charset="-122"/>
            </a:endParaRPr>
          </a:p>
        </p:txBody>
      </p:sp>
      <p:sp>
        <p:nvSpPr>
          <p:cNvPr id="68" name="五边形 67"/>
          <p:cNvSpPr/>
          <p:nvPr/>
        </p:nvSpPr>
        <p:spPr>
          <a:xfrm flipH="1">
            <a:off x="520065" y="2496185"/>
            <a:ext cx="3750310" cy="24257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350">
                <a:latin typeface="微软雅黑" panose="020B0503020204020204" pitchFamily="34" charset="-122"/>
                <a:ea typeface="微软雅黑" panose="020B0503020204020204" pitchFamily="34" charset="-122"/>
              </a:rPr>
              <a:t>对小规模数据表现良好，所需估计的参数很少</a:t>
            </a:r>
            <a:endParaRPr lang="zh-CN" altLang="en-US" sz="1350">
              <a:latin typeface="微软雅黑" panose="020B0503020204020204" pitchFamily="34" charset="-122"/>
              <a:ea typeface="微软雅黑" panose="020B0503020204020204" pitchFamily="34" charset="-122"/>
            </a:endParaRPr>
          </a:p>
        </p:txBody>
      </p:sp>
      <p:sp>
        <p:nvSpPr>
          <p:cNvPr id="69" name="五边形 68"/>
          <p:cNvSpPr/>
          <p:nvPr/>
        </p:nvSpPr>
        <p:spPr>
          <a:xfrm flipH="1">
            <a:off x="1614850" y="3685781"/>
            <a:ext cx="2655473" cy="242874"/>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a:t>
            </a:r>
            <a:endParaRPr lang="en-US" altLang="zh-CN" sz="1350">
              <a:latin typeface="微软雅黑" panose="020B0503020204020204" pitchFamily="34" charset="-122"/>
              <a:ea typeface="微软雅黑" panose="020B0503020204020204" pitchFamily="34" charset="-122"/>
            </a:endParaRPr>
          </a:p>
        </p:txBody>
      </p:sp>
      <p:sp>
        <p:nvSpPr>
          <p:cNvPr id="70" name="五边形 69"/>
          <p:cNvSpPr/>
          <p:nvPr/>
        </p:nvSpPr>
        <p:spPr>
          <a:xfrm flipH="1">
            <a:off x="2471059" y="4099611"/>
            <a:ext cx="1799264" cy="242874"/>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a:t>
            </a:r>
            <a:endParaRPr lang="en-US" altLang="zh-CN" sz="1350">
              <a:latin typeface="微软雅黑" panose="020B0503020204020204" pitchFamily="34" charset="-122"/>
              <a:ea typeface="微软雅黑" panose="020B0503020204020204" pitchFamily="34" charset="-122"/>
            </a:endParaRPr>
          </a:p>
        </p:txBody>
      </p:sp>
      <p:sp>
        <p:nvSpPr>
          <p:cNvPr id="71" name="五边形 70"/>
          <p:cNvSpPr/>
          <p:nvPr/>
        </p:nvSpPr>
        <p:spPr>
          <a:xfrm flipH="1">
            <a:off x="3190764" y="4513796"/>
            <a:ext cx="1079559" cy="242874"/>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a:t>
            </a:r>
            <a:endParaRPr lang="en-US" altLang="zh-CN" sz="1350">
              <a:latin typeface="微软雅黑" panose="020B0503020204020204" pitchFamily="34" charset="-122"/>
              <a:ea typeface="微软雅黑" panose="020B0503020204020204" pitchFamily="34" charset="-122"/>
            </a:endParaRPr>
          </a:p>
        </p:txBody>
      </p:sp>
      <p:sp>
        <p:nvSpPr>
          <p:cNvPr id="79" name="五边形 78"/>
          <p:cNvSpPr/>
          <p:nvPr/>
        </p:nvSpPr>
        <p:spPr>
          <a:xfrm>
            <a:off x="4668520" y="2496185"/>
            <a:ext cx="1750060" cy="24257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350">
                <a:latin typeface="微软雅黑" panose="020B0503020204020204" pitchFamily="34" charset="-122"/>
                <a:ea typeface="微软雅黑" panose="020B0503020204020204" pitchFamily="34" charset="-122"/>
              </a:rPr>
              <a:t>  </a:t>
            </a:r>
            <a:r>
              <a:rPr lang="zh-CN" altLang="en-US" sz="1350">
                <a:latin typeface="微软雅黑" panose="020B0503020204020204" pitchFamily="34" charset="-122"/>
                <a:ea typeface="微软雅黑" panose="020B0503020204020204" pitchFamily="34" charset="-122"/>
              </a:rPr>
              <a:t>需要知道先验概率</a:t>
            </a:r>
            <a:endParaRPr lang="zh-CN" altLang="en-US" sz="1350">
              <a:latin typeface="微软雅黑" panose="020B0503020204020204" pitchFamily="34" charset="-122"/>
              <a:ea typeface="微软雅黑" panose="020B0503020204020204" pitchFamily="34" charset="-122"/>
            </a:endParaRPr>
          </a:p>
        </p:txBody>
      </p:sp>
      <p:sp>
        <p:nvSpPr>
          <p:cNvPr id="80" name="五边形 79"/>
          <p:cNvSpPr/>
          <p:nvPr/>
        </p:nvSpPr>
        <p:spPr>
          <a:xfrm>
            <a:off x="4672330" y="2030730"/>
            <a:ext cx="3252470" cy="24257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350">
                <a:latin typeface="微软雅黑" panose="020B0503020204020204" pitchFamily="34" charset="-122"/>
                <a:ea typeface="微软雅黑" panose="020B0503020204020204" pitchFamily="34" charset="-122"/>
              </a:rPr>
              <a:t>“</a:t>
            </a:r>
            <a:r>
              <a:rPr lang="zh-CN" altLang="en-US" sz="1350">
                <a:latin typeface="微软雅黑" panose="020B0503020204020204" pitchFamily="34" charset="-122"/>
                <a:ea typeface="微软雅黑" panose="020B0503020204020204" pitchFamily="34" charset="-122"/>
              </a:rPr>
              <a:t>朴素”的特点会带来准确率上的损失</a:t>
            </a:r>
            <a:endParaRPr lang="zh-CN" altLang="en-US" sz="1350">
              <a:latin typeface="微软雅黑" panose="020B0503020204020204" pitchFamily="34" charset="-122"/>
              <a:ea typeface="微软雅黑" panose="020B0503020204020204" pitchFamily="34" charset="-122"/>
            </a:endParaRPr>
          </a:p>
        </p:txBody>
      </p:sp>
      <p:sp>
        <p:nvSpPr>
          <p:cNvPr id="81" name="五边形 80"/>
          <p:cNvSpPr/>
          <p:nvPr/>
        </p:nvSpPr>
        <p:spPr>
          <a:xfrm>
            <a:off x="4686935" y="2858135"/>
            <a:ext cx="2742565" cy="24257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微软雅黑" panose="020B0503020204020204" pitchFamily="34" charset="-122"/>
                <a:ea typeface="微软雅黑" panose="020B0503020204020204" pitchFamily="34" charset="-122"/>
              </a:rPr>
              <a:t>对输入数据的表达形式很敏感</a:t>
            </a:r>
            <a:endParaRPr lang="zh-CN" altLang="en-US" sz="1350">
              <a:latin typeface="微软雅黑" panose="020B0503020204020204" pitchFamily="34" charset="-122"/>
              <a:ea typeface="微软雅黑" panose="020B0503020204020204" pitchFamily="34" charset="-122"/>
            </a:endParaRPr>
          </a:p>
        </p:txBody>
      </p:sp>
      <p:sp>
        <p:nvSpPr>
          <p:cNvPr id="82" name="五边形 81"/>
          <p:cNvSpPr/>
          <p:nvPr/>
        </p:nvSpPr>
        <p:spPr>
          <a:xfrm>
            <a:off x="4686627" y="3271951"/>
            <a:ext cx="3068523" cy="24287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350">
                <a:latin typeface="微软雅黑" panose="020B0503020204020204" pitchFamily="34" charset="-122"/>
                <a:ea typeface="微软雅黑" panose="020B0503020204020204" pitchFamily="34" charset="-122"/>
              </a:rPr>
              <a:t>   </a:t>
            </a:r>
            <a:r>
              <a:rPr lang="zh-CN" altLang="en-US" sz="1350">
                <a:latin typeface="微软雅黑" panose="020B0503020204020204" pitchFamily="34" charset="-122"/>
                <a:ea typeface="微软雅黑" panose="020B0503020204020204" pitchFamily="34" charset="-122"/>
              </a:rPr>
              <a:t>分类决策存在错误率</a:t>
            </a:r>
            <a:endParaRPr lang="zh-CN" altLang="en-US" sz="1350">
              <a:latin typeface="微软雅黑" panose="020B0503020204020204" pitchFamily="34" charset="-122"/>
              <a:ea typeface="微软雅黑" panose="020B0503020204020204" pitchFamily="34" charset="-122"/>
            </a:endParaRPr>
          </a:p>
        </p:txBody>
      </p:sp>
      <p:sp>
        <p:nvSpPr>
          <p:cNvPr id="83" name="五边形 82"/>
          <p:cNvSpPr/>
          <p:nvPr/>
        </p:nvSpPr>
        <p:spPr>
          <a:xfrm>
            <a:off x="4686628" y="3685781"/>
            <a:ext cx="2518966" cy="24287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a:t>
            </a:r>
            <a:endParaRPr lang="en-US" altLang="zh-CN" sz="1350">
              <a:latin typeface="微软雅黑" panose="020B0503020204020204" pitchFamily="34" charset="-122"/>
              <a:ea typeface="微软雅黑" panose="020B0503020204020204" pitchFamily="34" charset="-122"/>
            </a:endParaRPr>
          </a:p>
        </p:txBody>
      </p:sp>
      <p:sp>
        <p:nvSpPr>
          <p:cNvPr id="84" name="五边形 83"/>
          <p:cNvSpPr/>
          <p:nvPr/>
        </p:nvSpPr>
        <p:spPr>
          <a:xfrm>
            <a:off x="4686628" y="4099611"/>
            <a:ext cx="2742314" cy="24287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a:t>
            </a:r>
            <a:endParaRPr lang="en-US" altLang="zh-CN" sz="1350">
              <a:latin typeface="微软雅黑" panose="020B0503020204020204" pitchFamily="34" charset="-122"/>
              <a:ea typeface="微软雅黑" panose="020B0503020204020204" pitchFamily="34" charset="-122"/>
            </a:endParaRPr>
          </a:p>
        </p:txBody>
      </p:sp>
      <p:sp>
        <p:nvSpPr>
          <p:cNvPr id="85" name="五边形 84"/>
          <p:cNvSpPr/>
          <p:nvPr/>
        </p:nvSpPr>
        <p:spPr>
          <a:xfrm>
            <a:off x="4686627" y="4513796"/>
            <a:ext cx="2159114" cy="24287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微软雅黑" panose="020B0503020204020204" pitchFamily="34" charset="-122"/>
                <a:ea typeface="微软雅黑" panose="020B0503020204020204" pitchFamily="34" charset="-122"/>
              </a:rPr>
              <a:t>	  ...</a:t>
            </a:r>
            <a:endParaRPr lang="en-US" altLang="zh-CN" sz="1350">
              <a:latin typeface="微软雅黑" panose="020B0503020204020204" pitchFamily="34" charset="-122"/>
              <a:ea typeface="微软雅黑" panose="020B0503020204020204" pitchFamily="34" charset="-122"/>
            </a:endParaRPr>
          </a:p>
        </p:txBody>
      </p:sp>
      <p:sp>
        <p:nvSpPr>
          <p:cNvPr id="93" name="TextBox 92"/>
          <p:cNvSpPr txBox="1"/>
          <p:nvPr/>
        </p:nvSpPr>
        <p:spPr>
          <a:xfrm>
            <a:off x="4341369" y="2001934"/>
            <a:ext cx="319318"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A</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4341369" y="2415765"/>
            <a:ext cx="304892"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B</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5" name="TextBox 94"/>
          <p:cNvSpPr txBox="1"/>
          <p:nvPr/>
        </p:nvSpPr>
        <p:spPr>
          <a:xfrm>
            <a:off x="4341369" y="2829595"/>
            <a:ext cx="312906"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6" name="TextBox 95"/>
          <p:cNvSpPr txBox="1"/>
          <p:nvPr/>
        </p:nvSpPr>
        <p:spPr>
          <a:xfrm>
            <a:off x="4341369" y="3243425"/>
            <a:ext cx="330540"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D</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4341369" y="3657255"/>
            <a:ext cx="290464"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E</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8" name="TextBox 97"/>
          <p:cNvSpPr txBox="1"/>
          <p:nvPr/>
        </p:nvSpPr>
        <p:spPr>
          <a:xfrm>
            <a:off x="4341369" y="4071086"/>
            <a:ext cx="287258"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F</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4341369" y="4484917"/>
            <a:ext cx="327334" cy="323037"/>
          </a:xfrm>
          <a:prstGeom prst="rect">
            <a:avLst/>
          </a:prstGeom>
          <a:noFill/>
        </p:spPr>
        <p:txBody>
          <a:bodyPr wrap="none" rtlCol="0">
            <a:spAutoFit/>
          </a:bodyPr>
          <a:lstStyle/>
          <a:p>
            <a:r>
              <a:rPr lang="en-US" altLang="zh-CN" sz="1500">
                <a:solidFill>
                  <a:schemeClr val="tx1">
                    <a:lumMod val="85000"/>
                    <a:lumOff val="15000"/>
                  </a:schemeClr>
                </a:solidFill>
                <a:latin typeface="微软雅黑" panose="020B0503020204020204" pitchFamily="34" charset="-122"/>
                <a:ea typeface="微软雅黑" panose="020B0503020204020204" pitchFamily="34" charset="-122"/>
              </a:rPr>
              <a:t>G</a:t>
            </a:r>
            <a:endParaRPr lang="zh-CN" altLang="en-US" sz="15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矩形 99"/>
          <p:cNvSpPr/>
          <p:nvPr/>
        </p:nvSpPr>
        <p:spPr>
          <a:xfrm>
            <a:off x="3114675" y="790575"/>
            <a:ext cx="3011805" cy="441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1600" dirty="0">
                <a:latin typeface="微软雅黑" panose="020B0503020204020204" pitchFamily="34" charset="-122"/>
                <a:ea typeface="微软雅黑" panose="020B0503020204020204" pitchFamily="34" charset="-122"/>
              </a:rPr>
              <a:t>优点  </a:t>
            </a:r>
            <a:r>
              <a:rPr lang="en-US" altLang="zh-CN" sz="1600" dirty="0">
                <a:latin typeface="微软雅黑" panose="020B0503020204020204" pitchFamily="34" charset="-122"/>
                <a:ea typeface="微软雅黑" panose="020B0503020204020204" pitchFamily="34" charset="-122"/>
              </a:rPr>
              <a:t>VS  </a:t>
            </a:r>
            <a:r>
              <a:rPr lang="zh-CN" altLang="en-US" sz="1600" dirty="0">
                <a:latin typeface="微软雅黑" panose="020B0503020204020204" pitchFamily="34" charset="-122"/>
                <a:ea typeface="微软雅黑" panose="020B0503020204020204" pitchFamily="34" charset="-122"/>
              </a:rPr>
              <a:t>缺点</a:t>
            </a:r>
            <a:endParaRPr lang="zh-CN" altLang="en-US" sz="1600" dirty="0">
              <a:latin typeface="微软雅黑" panose="020B0503020204020204" pitchFamily="34" charset="-122"/>
              <a:ea typeface="微软雅黑" panose="020B0503020204020204" pitchFamily="34" charset="-122"/>
            </a:endParaRPr>
          </a:p>
        </p:txBody>
      </p:sp>
      <p:sp>
        <p:nvSpPr>
          <p:cNvPr id="101" name="文本框 2"/>
          <p:cNvSpPr txBox="1"/>
          <p:nvPr/>
        </p:nvSpPr>
        <p:spPr>
          <a:xfrm>
            <a:off x="520065" y="149860"/>
            <a:ext cx="3545205" cy="414020"/>
          </a:xfrm>
          <a:prstGeom prst="rect">
            <a:avLst/>
          </a:prstGeom>
          <a:noFill/>
        </p:spPr>
        <p:txBody>
          <a:bodyPr wrap="square" rtlCol="0">
            <a:spAutoFit/>
          </a:bodyPr>
          <a:lstStyle/>
          <a:p>
            <a:pPr algn="ctr"/>
            <a:r>
              <a:rPr lang="zh-CN" altLang="en-US" sz="2100" b="1" dirty="0">
                <a:solidFill>
                  <a:schemeClr val="accent1"/>
                </a:solidFill>
                <a:latin typeface="微软雅黑" panose="020B0503020204020204" pitchFamily="34" charset="-122"/>
                <a:ea typeface="微软雅黑" panose="020B0503020204020204" pitchFamily="34" charset="-122"/>
              </a:rPr>
              <a:t>朴素贝叶斯算法优缺点分析</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2" name="五边形 1"/>
          <p:cNvSpPr/>
          <p:nvPr/>
        </p:nvSpPr>
        <p:spPr>
          <a:xfrm flipH="1">
            <a:off x="1888490" y="3283585"/>
            <a:ext cx="2381885" cy="24257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1049"/>
                            </p:stCondLst>
                            <p:childTnLst>
                              <p:par>
                                <p:cTn id="13" presetID="16" presetClass="entr" presetSubtype="37"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500"/>
                                        <p:tgtEl>
                                          <p:spTgt spid="100"/>
                                        </p:tgtEl>
                                      </p:cBhvr>
                                    </p:animEffect>
                                  </p:childTnLst>
                                </p:cTn>
                              </p:par>
                            </p:childTnLst>
                          </p:cTn>
                        </p:par>
                        <p:par>
                          <p:cTn id="16" fill="hold">
                            <p:stCondLst>
                              <p:cond delay="1549"/>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549"/>
                            </p:stCondLst>
                            <p:childTnLst>
                              <p:par>
                                <p:cTn id="28" presetID="47"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1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20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4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7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80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90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1000"/>
                                        <p:tgtEl>
                                          <p:spTgt spid="57"/>
                                        </p:tgtEl>
                                      </p:cBhvr>
                                    </p:animEffect>
                                    <p:anim calcmode="lin" valueType="num">
                                      <p:cBhvr>
                                        <p:cTn id="91" dur="1000" fill="hold"/>
                                        <p:tgtEl>
                                          <p:spTgt spid="57"/>
                                        </p:tgtEl>
                                        <p:attrNameLst>
                                          <p:attrName>ppt_x</p:attrName>
                                        </p:attrNameLst>
                                      </p:cBhvr>
                                      <p:tavLst>
                                        <p:tav tm="0">
                                          <p:val>
                                            <p:strVal val="#ppt_x"/>
                                          </p:val>
                                        </p:tav>
                                        <p:tav tm="100000">
                                          <p:val>
                                            <p:strVal val="#ppt_x"/>
                                          </p:val>
                                        </p:tav>
                                      </p:tavLst>
                                    </p:anim>
                                    <p:anim calcmode="lin" valueType="num">
                                      <p:cBhvr>
                                        <p:cTn id="92" dur="1000" fill="hold"/>
                                        <p:tgtEl>
                                          <p:spTgt spid="5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30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1000"/>
                                        <p:tgtEl>
                                          <p:spTgt spid="58"/>
                                        </p:tgtEl>
                                      </p:cBhvr>
                                    </p:animEffect>
                                    <p:anim calcmode="lin" valueType="num">
                                      <p:cBhvr>
                                        <p:cTn id="96" dur="1000" fill="hold"/>
                                        <p:tgtEl>
                                          <p:spTgt spid="58"/>
                                        </p:tgtEl>
                                        <p:attrNameLst>
                                          <p:attrName>ppt_x</p:attrName>
                                        </p:attrNameLst>
                                      </p:cBhvr>
                                      <p:tavLst>
                                        <p:tav tm="0">
                                          <p:val>
                                            <p:strVal val="#ppt_x"/>
                                          </p:val>
                                        </p:tav>
                                        <p:tav tm="100000">
                                          <p:val>
                                            <p:strVal val="#ppt_x"/>
                                          </p:val>
                                        </p:tav>
                                      </p:tavLst>
                                    </p:anim>
                                    <p:anim calcmode="lin" valueType="num">
                                      <p:cBhvr>
                                        <p:cTn id="97" dur="1000" fill="hold"/>
                                        <p:tgtEl>
                                          <p:spTgt spid="5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40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1000"/>
                                        <p:tgtEl>
                                          <p:spTgt spid="59"/>
                                        </p:tgtEl>
                                      </p:cBhvr>
                                    </p:animEffect>
                                    <p:anim calcmode="lin" valueType="num">
                                      <p:cBhvr>
                                        <p:cTn id="101" dur="1000" fill="hold"/>
                                        <p:tgtEl>
                                          <p:spTgt spid="59"/>
                                        </p:tgtEl>
                                        <p:attrNameLst>
                                          <p:attrName>ppt_x</p:attrName>
                                        </p:attrNameLst>
                                      </p:cBhvr>
                                      <p:tavLst>
                                        <p:tav tm="0">
                                          <p:val>
                                            <p:strVal val="#ppt_x"/>
                                          </p:val>
                                        </p:tav>
                                        <p:tav tm="100000">
                                          <p:val>
                                            <p:strVal val="#ppt_x"/>
                                          </p:val>
                                        </p:tav>
                                      </p:tavLst>
                                    </p:anim>
                                    <p:anim calcmode="lin" valueType="num">
                                      <p:cBhvr>
                                        <p:cTn id="102" dur="1000" fill="hold"/>
                                        <p:tgtEl>
                                          <p:spTgt spid="59"/>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50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60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1000"/>
                                        <p:tgtEl>
                                          <p:spTgt spid="61"/>
                                        </p:tgtEl>
                                      </p:cBhvr>
                                    </p:animEffect>
                                    <p:anim calcmode="lin" valueType="num">
                                      <p:cBhvr>
                                        <p:cTn id="111" dur="1000" fill="hold"/>
                                        <p:tgtEl>
                                          <p:spTgt spid="61"/>
                                        </p:tgtEl>
                                        <p:attrNameLst>
                                          <p:attrName>ppt_x</p:attrName>
                                        </p:attrNameLst>
                                      </p:cBhvr>
                                      <p:tavLst>
                                        <p:tav tm="0">
                                          <p:val>
                                            <p:strVal val="#ppt_x"/>
                                          </p:val>
                                        </p:tav>
                                        <p:tav tm="100000">
                                          <p:val>
                                            <p:strVal val="#ppt_x"/>
                                          </p:val>
                                        </p:tav>
                                      </p:tavLst>
                                    </p:anim>
                                    <p:anim calcmode="lin" valueType="num">
                                      <p:cBhvr>
                                        <p:cTn id="112" dur="1000" fill="hold"/>
                                        <p:tgtEl>
                                          <p:spTgt spid="61"/>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70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1000"/>
                                        <p:tgtEl>
                                          <p:spTgt spid="62"/>
                                        </p:tgtEl>
                                      </p:cBhvr>
                                    </p:animEffect>
                                    <p:anim calcmode="lin" valueType="num">
                                      <p:cBhvr>
                                        <p:cTn id="116" dur="1000" fill="hold"/>
                                        <p:tgtEl>
                                          <p:spTgt spid="62"/>
                                        </p:tgtEl>
                                        <p:attrNameLst>
                                          <p:attrName>ppt_x</p:attrName>
                                        </p:attrNameLst>
                                      </p:cBhvr>
                                      <p:tavLst>
                                        <p:tav tm="0">
                                          <p:val>
                                            <p:strVal val="#ppt_x"/>
                                          </p:val>
                                        </p:tav>
                                        <p:tav tm="100000">
                                          <p:val>
                                            <p:strVal val="#ppt_x"/>
                                          </p:val>
                                        </p:tav>
                                      </p:tavLst>
                                    </p:anim>
                                    <p:anim calcmode="lin" valueType="num">
                                      <p:cBhvr>
                                        <p:cTn id="117" dur="1000" fill="hold"/>
                                        <p:tgtEl>
                                          <p:spTgt spid="62"/>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800"/>
                                  </p:stCondLst>
                                  <p:childTnLst>
                                    <p:set>
                                      <p:cBhvr>
                                        <p:cTn id="119" dur="1" fill="hold">
                                          <p:stCondLst>
                                            <p:cond delay="0"/>
                                          </p:stCondLst>
                                        </p:cTn>
                                        <p:tgtEl>
                                          <p:spTgt spid="63"/>
                                        </p:tgtEl>
                                        <p:attrNameLst>
                                          <p:attrName>style.visibility</p:attrName>
                                        </p:attrNameLst>
                                      </p:cBhvr>
                                      <p:to>
                                        <p:strVal val="visible"/>
                                      </p:to>
                                    </p:set>
                                    <p:animEffect transition="in" filter="fade">
                                      <p:cBhvr>
                                        <p:cTn id="120" dur="1000"/>
                                        <p:tgtEl>
                                          <p:spTgt spid="63"/>
                                        </p:tgtEl>
                                      </p:cBhvr>
                                    </p:animEffect>
                                    <p:anim calcmode="lin" valueType="num">
                                      <p:cBhvr>
                                        <p:cTn id="121" dur="1000" fill="hold"/>
                                        <p:tgtEl>
                                          <p:spTgt spid="63"/>
                                        </p:tgtEl>
                                        <p:attrNameLst>
                                          <p:attrName>ppt_x</p:attrName>
                                        </p:attrNameLst>
                                      </p:cBhvr>
                                      <p:tavLst>
                                        <p:tav tm="0">
                                          <p:val>
                                            <p:strVal val="#ppt_x"/>
                                          </p:val>
                                        </p:tav>
                                        <p:tav tm="100000">
                                          <p:val>
                                            <p:strVal val="#ppt_x"/>
                                          </p:val>
                                        </p:tav>
                                      </p:tavLst>
                                    </p:anim>
                                    <p:anim calcmode="lin" valueType="num">
                                      <p:cBhvr>
                                        <p:cTn id="122" dur="1000" fill="hold"/>
                                        <p:tgtEl>
                                          <p:spTgt spid="63"/>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90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1000"/>
                                        <p:tgtEl>
                                          <p:spTgt spid="64"/>
                                        </p:tgtEl>
                                      </p:cBhvr>
                                    </p:animEffect>
                                    <p:anim calcmode="lin" valueType="num">
                                      <p:cBhvr>
                                        <p:cTn id="126" dur="1000" fill="hold"/>
                                        <p:tgtEl>
                                          <p:spTgt spid="64"/>
                                        </p:tgtEl>
                                        <p:attrNameLst>
                                          <p:attrName>ppt_x</p:attrName>
                                        </p:attrNameLst>
                                      </p:cBhvr>
                                      <p:tavLst>
                                        <p:tav tm="0">
                                          <p:val>
                                            <p:strVal val="#ppt_x"/>
                                          </p:val>
                                        </p:tav>
                                        <p:tav tm="100000">
                                          <p:val>
                                            <p:strVal val="#ppt_x"/>
                                          </p:val>
                                        </p:tav>
                                      </p:tavLst>
                                    </p:anim>
                                    <p:anim calcmode="lin" valueType="num">
                                      <p:cBhvr>
                                        <p:cTn id="127" dur="1000" fill="hold"/>
                                        <p:tgtEl>
                                          <p:spTgt spid="64"/>
                                        </p:tgtEl>
                                        <p:attrNameLst>
                                          <p:attrName>ppt_y</p:attrName>
                                        </p:attrNameLst>
                                      </p:cBhvr>
                                      <p:tavLst>
                                        <p:tav tm="0">
                                          <p:val>
                                            <p:strVal val="#ppt_y-.1"/>
                                          </p:val>
                                        </p:tav>
                                        <p:tav tm="100000">
                                          <p:val>
                                            <p:strVal val="#ppt_y"/>
                                          </p:val>
                                        </p:tav>
                                      </p:tavLst>
                                    </p:anim>
                                  </p:childTnLst>
                                </p:cTn>
                              </p:par>
                            </p:childTnLst>
                          </p:cTn>
                        </p:par>
                        <p:par>
                          <p:cTn id="128" fill="hold">
                            <p:stCondLst>
                              <p:cond delay="3549"/>
                            </p:stCondLst>
                            <p:childTnLst>
                              <p:par>
                                <p:cTn id="129" presetID="2" presetClass="entr" presetSubtype="4" decel="100000" fill="hold" grpId="0" nodeType="after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additive="base">
                                        <p:cTn id="131" dur="500" fill="hold"/>
                                        <p:tgtEl>
                                          <p:spTgt spid="93"/>
                                        </p:tgtEl>
                                        <p:attrNameLst>
                                          <p:attrName>ppt_x</p:attrName>
                                        </p:attrNameLst>
                                      </p:cBhvr>
                                      <p:tavLst>
                                        <p:tav tm="0">
                                          <p:val>
                                            <p:strVal val="#ppt_x"/>
                                          </p:val>
                                        </p:tav>
                                        <p:tav tm="100000">
                                          <p:val>
                                            <p:strVal val="#ppt_x"/>
                                          </p:val>
                                        </p:tav>
                                      </p:tavLst>
                                    </p:anim>
                                    <p:anim calcmode="lin" valueType="num">
                                      <p:cBhvr additive="base">
                                        <p:cTn id="132" dur="500" fill="hold"/>
                                        <p:tgtEl>
                                          <p:spTgt spid="93"/>
                                        </p:tgtEl>
                                        <p:attrNameLst>
                                          <p:attrName>ppt_y</p:attrName>
                                        </p:attrNameLst>
                                      </p:cBhvr>
                                      <p:tavLst>
                                        <p:tav tm="0">
                                          <p:val>
                                            <p:strVal val="1+#ppt_h/2"/>
                                          </p:val>
                                        </p:tav>
                                        <p:tav tm="100000">
                                          <p:val>
                                            <p:strVal val="#ppt_y"/>
                                          </p:val>
                                        </p:tav>
                                      </p:tavLst>
                                    </p:anim>
                                  </p:childTnLst>
                                </p:cTn>
                              </p:par>
                              <p:par>
                                <p:cTn id="133" presetID="2" presetClass="entr" presetSubtype="4" decel="10000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additive="base">
                                        <p:cTn id="135" dur="500" fill="hold"/>
                                        <p:tgtEl>
                                          <p:spTgt spid="94"/>
                                        </p:tgtEl>
                                        <p:attrNameLst>
                                          <p:attrName>ppt_x</p:attrName>
                                        </p:attrNameLst>
                                      </p:cBhvr>
                                      <p:tavLst>
                                        <p:tav tm="0">
                                          <p:val>
                                            <p:strVal val="#ppt_x"/>
                                          </p:val>
                                        </p:tav>
                                        <p:tav tm="100000">
                                          <p:val>
                                            <p:strVal val="#ppt_x"/>
                                          </p:val>
                                        </p:tav>
                                      </p:tavLst>
                                    </p:anim>
                                    <p:anim calcmode="lin" valueType="num">
                                      <p:cBhvr additive="base">
                                        <p:cTn id="136" dur="500" fill="hold"/>
                                        <p:tgtEl>
                                          <p:spTgt spid="94"/>
                                        </p:tgtEl>
                                        <p:attrNameLst>
                                          <p:attrName>ppt_y</p:attrName>
                                        </p:attrNameLst>
                                      </p:cBhvr>
                                      <p:tavLst>
                                        <p:tav tm="0">
                                          <p:val>
                                            <p:strVal val="1+#ppt_h/2"/>
                                          </p:val>
                                        </p:tav>
                                        <p:tav tm="100000">
                                          <p:val>
                                            <p:strVal val="#ppt_y"/>
                                          </p:val>
                                        </p:tav>
                                      </p:tavLst>
                                    </p:anim>
                                  </p:childTnLst>
                                </p:cTn>
                              </p:par>
                              <p:par>
                                <p:cTn id="137" presetID="2" presetClass="entr" presetSubtype="4" decel="100000"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additive="base">
                                        <p:cTn id="139" dur="500" fill="hold"/>
                                        <p:tgtEl>
                                          <p:spTgt spid="95"/>
                                        </p:tgtEl>
                                        <p:attrNameLst>
                                          <p:attrName>ppt_x</p:attrName>
                                        </p:attrNameLst>
                                      </p:cBhvr>
                                      <p:tavLst>
                                        <p:tav tm="0">
                                          <p:val>
                                            <p:strVal val="#ppt_x"/>
                                          </p:val>
                                        </p:tav>
                                        <p:tav tm="100000">
                                          <p:val>
                                            <p:strVal val="#ppt_x"/>
                                          </p:val>
                                        </p:tav>
                                      </p:tavLst>
                                    </p:anim>
                                    <p:anim calcmode="lin" valueType="num">
                                      <p:cBhvr additive="base">
                                        <p:cTn id="140" dur="500" fill="hold"/>
                                        <p:tgtEl>
                                          <p:spTgt spid="95"/>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anim calcmode="lin" valueType="num">
                                      <p:cBhvr additive="base">
                                        <p:cTn id="143" dur="500" fill="hold"/>
                                        <p:tgtEl>
                                          <p:spTgt spid="96"/>
                                        </p:tgtEl>
                                        <p:attrNameLst>
                                          <p:attrName>ppt_x</p:attrName>
                                        </p:attrNameLst>
                                      </p:cBhvr>
                                      <p:tavLst>
                                        <p:tav tm="0">
                                          <p:val>
                                            <p:strVal val="#ppt_x"/>
                                          </p:val>
                                        </p:tav>
                                        <p:tav tm="100000">
                                          <p:val>
                                            <p:strVal val="#ppt_x"/>
                                          </p:val>
                                        </p:tav>
                                      </p:tavLst>
                                    </p:anim>
                                    <p:anim calcmode="lin" valueType="num">
                                      <p:cBhvr additive="base">
                                        <p:cTn id="144" dur="500" fill="hold"/>
                                        <p:tgtEl>
                                          <p:spTgt spid="96"/>
                                        </p:tgtEl>
                                        <p:attrNameLst>
                                          <p:attrName>ppt_y</p:attrName>
                                        </p:attrNameLst>
                                      </p:cBhvr>
                                      <p:tavLst>
                                        <p:tav tm="0">
                                          <p:val>
                                            <p:strVal val="1+#ppt_h/2"/>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additive="base">
                                        <p:cTn id="147" dur="500" fill="hold"/>
                                        <p:tgtEl>
                                          <p:spTgt spid="97"/>
                                        </p:tgtEl>
                                        <p:attrNameLst>
                                          <p:attrName>ppt_x</p:attrName>
                                        </p:attrNameLst>
                                      </p:cBhvr>
                                      <p:tavLst>
                                        <p:tav tm="0">
                                          <p:val>
                                            <p:strVal val="#ppt_x"/>
                                          </p:val>
                                        </p:tav>
                                        <p:tav tm="100000">
                                          <p:val>
                                            <p:strVal val="#ppt_x"/>
                                          </p:val>
                                        </p:tav>
                                      </p:tavLst>
                                    </p:anim>
                                    <p:anim calcmode="lin" valueType="num">
                                      <p:cBhvr additive="base">
                                        <p:cTn id="148" dur="500" fill="hold"/>
                                        <p:tgtEl>
                                          <p:spTgt spid="97"/>
                                        </p:tgtEl>
                                        <p:attrNameLst>
                                          <p:attrName>ppt_y</p:attrName>
                                        </p:attrNameLst>
                                      </p:cBhvr>
                                      <p:tavLst>
                                        <p:tav tm="0">
                                          <p:val>
                                            <p:strVal val="1+#ppt_h/2"/>
                                          </p:val>
                                        </p:tav>
                                        <p:tav tm="100000">
                                          <p:val>
                                            <p:strVal val="#ppt_y"/>
                                          </p:val>
                                        </p:tav>
                                      </p:tavLst>
                                    </p:anim>
                                  </p:childTnLst>
                                </p:cTn>
                              </p:par>
                              <p:par>
                                <p:cTn id="149" presetID="2" presetClass="entr" presetSubtype="4" decel="10000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 calcmode="lin" valueType="num">
                                      <p:cBhvr additive="base">
                                        <p:cTn id="151" dur="500" fill="hold"/>
                                        <p:tgtEl>
                                          <p:spTgt spid="98"/>
                                        </p:tgtEl>
                                        <p:attrNameLst>
                                          <p:attrName>ppt_x</p:attrName>
                                        </p:attrNameLst>
                                      </p:cBhvr>
                                      <p:tavLst>
                                        <p:tav tm="0">
                                          <p:val>
                                            <p:strVal val="#ppt_x"/>
                                          </p:val>
                                        </p:tav>
                                        <p:tav tm="100000">
                                          <p:val>
                                            <p:strVal val="#ppt_x"/>
                                          </p:val>
                                        </p:tav>
                                      </p:tavLst>
                                    </p:anim>
                                    <p:anim calcmode="lin" valueType="num">
                                      <p:cBhvr additive="base">
                                        <p:cTn id="152" dur="500" fill="hold"/>
                                        <p:tgtEl>
                                          <p:spTgt spid="98"/>
                                        </p:tgtEl>
                                        <p:attrNameLst>
                                          <p:attrName>ppt_y</p:attrName>
                                        </p:attrNameLst>
                                      </p:cBhvr>
                                      <p:tavLst>
                                        <p:tav tm="0">
                                          <p:val>
                                            <p:strVal val="1+#ppt_h/2"/>
                                          </p:val>
                                        </p:tav>
                                        <p:tav tm="100000">
                                          <p:val>
                                            <p:strVal val="#ppt_y"/>
                                          </p:val>
                                        </p:tav>
                                      </p:tavLst>
                                    </p:anim>
                                  </p:childTnLst>
                                </p:cTn>
                              </p:par>
                              <p:par>
                                <p:cTn id="153" presetID="2" presetClass="entr" presetSubtype="4" decel="10000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 calcmode="lin" valueType="num">
                                      <p:cBhvr additive="base">
                                        <p:cTn id="155" dur="500" fill="hold"/>
                                        <p:tgtEl>
                                          <p:spTgt spid="99"/>
                                        </p:tgtEl>
                                        <p:attrNameLst>
                                          <p:attrName>ppt_x</p:attrName>
                                        </p:attrNameLst>
                                      </p:cBhvr>
                                      <p:tavLst>
                                        <p:tav tm="0">
                                          <p:val>
                                            <p:strVal val="#ppt_x"/>
                                          </p:val>
                                        </p:tav>
                                        <p:tav tm="100000">
                                          <p:val>
                                            <p:strVal val="#ppt_x"/>
                                          </p:val>
                                        </p:tav>
                                      </p:tavLst>
                                    </p:anim>
                                    <p:anim calcmode="lin" valueType="num">
                                      <p:cBhvr additive="base">
                                        <p:cTn id="156" dur="500" fill="hold"/>
                                        <p:tgtEl>
                                          <p:spTgt spid="99"/>
                                        </p:tgtEl>
                                        <p:attrNameLst>
                                          <p:attrName>ppt_y</p:attrName>
                                        </p:attrNameLst>
                                      </p:cBhvr>
                                      <p:tavLst>
                                        <p:tav tm="0">
                                          <p:val>
                                            <p:strVal val="1+#ppt_h/2"/>
                                          </p:val>
                                        </p:tav>
                                        <p:tav tm="100000">
                                          <p:val>
                                            <p:strVal val="#ppt_y"/>
                                          </p:val>
                                        </p:tav>
                                      </p:tavLst>
                                    </p:anim>
                                  </p:childTnLst>
                                </p:cTn>
                              </p:par>
                            </p:childTnLst>
                          </p:cTn>
                        </p:par>
                        <p:par>
                          <p:cTn id="157" fill="hold">
                            <p:stCondLst>
                              <p:cond delay="4049"/>
                            </p:stCondLst>
                            <p:childTnLst>
                              <p:par>
                                <p:cTn id="158" presetID="22" presetClass="entr" presetSubtype="8" fill="hold" grpId="0" nodeType="after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wipe(left)">
                                      <p:cBhvr>
                                        <p:cTn id="160" dur="500"/>
                                        <p:tgtEl>
                                          <p:spTgt spid="79"/>
                                        </p:tgtEl>
                                      </p:cBhvr>
                                    </p:animEffect>
                                  </p:childTnLst>
                                </p:cTn>
                              </p:par>
                              <p:par>
                                <p:cTn id="161" presetID="22" presetClass="entr" presetSubtype="8" fill="hold" grpId="0" nodeType="withEffect">
                                  <p:stCondLst>
                                    <p:cond delay="100"/>
                                  </p:stCondLst>
                                  <p:childTnLst>
                                    <p:set>
                                      <p:cBhvr>
                                        <p:cTn id="162" dur="1" fill="hold">
                                          <p:stCondLst>
                                            <p:cond delay="0"/>
                                          </p:stCondLst>
                                        </p:cTn>
                                        <p:tgtEl>
                                          <p:spTgt spid="80"/>
                                        </p:tgtEl>
                                        <p:attrNameLst>
                                          <p:attrName>style.visibility</p:attrName>
                                        </p:attrNameLst>
                                      </p:cBhvr>
                                      <p:to>
                                        <p:strVal val="visible"/>
                                      </p:to>
                                    </p:set>
                                    <p:animEffect transition="in" filter="wipe(left)">
                                      <p:cBhvr>
                                        <p:cTn id="163" dur="500"/>
                                        <p:tgtEl>
                                          <p:spTgt spid="80"/>
                                        </p:tgtEl>
                                      </p:cBhvr>
                                    </p:animEffect>
                                  </p:childTnLst>
                                </p:cTn>
                              </p:par>
                              <p:par>
                                <p:cTn id="164" presetID="22" presetClass="entr" presetSubtype="8" fill="hold" grpId="0" nodeType="withEffect">
                                  <p:stCondLst>
                                    <p:cond delay="200"/>
                                  </p:stCondLst>
                                  <p:childTnLst>
                                    <p:set>
                                      <p:cBhvr>
                                        <p:cTn id="165" dur="1" fill="hold">
                                          <p:stCondLst>
                                            <p:cond delay="0"/>
                                          </p:stCondLst>
                                        </p:cTn>
                                        <p:tgtEl>
                                          <p:spTgt spid="81"/>
                                        </p:tgtEl>
                                        <p:attrNameLst>
                                          <p:attrName>style.visibility</p:attrName>
                                        </p:attrNameLst>
                                      </p:cBhvr>
                                      <p:to>
                                        <p:strVal val="visible"/>
                                      </p:to>
                                    </p:set>
                                    <p:animEffect transition="in" filter="wipe(left)">
                                      <p:cBhvr>
                                        <p:cTn id="166" dur="500"/>
                                        <p:tgtEl>
                                          <p:spTgt spid="81"/>
                                        </p:tgtEl>
                                      </p:cBhvr>
                                    </p:animEffect>
                                  </p:childTnLst>
                                </p:cTn>
                              </p:par>
                              <p:par>
                                <p:cTn id="167" presetID="22" presetClass="entr" presetSubtype="8" fill="hold" grpId="0" nodeType="withEffect">
                                  <p:stCondLst>
                                    <p:cond delay="300"/>
                                  </p:stCondLst>
                                  <p:childTnLst>
                                    <p:set>
                                      <p:cBhvr>
                                        <p:cTn id="168" dur="1" fill="hold">
                                          <p:stCondLst>
                                            <p:cond delay="0"/>
                                          </p:stCondLst>
                                        </p:cTn>
                                        <p:tgtEl>
                                          <p:spTgt spid="82"/>
                                        </p:tgtEl>
                                        <p:attrNameLst>
                                          <p:attrName>style.visibility</p:attrName>
                                        </p:attrNameLst>
                                      </p:cBhvr>
                                      <p:to>
                                        <p:strVal val="visible"/>
                                      </p:to>
                                    </p:set>
                                    <p:animEffect transition="in" filter="wipe(left)">
                                      <p:cBhvr>
                                        <p:cTn id="169" dur="500"/>
                                        <p:tgtEl>
                                          <p:spTgt spid="82"/>
                                        </p:tgtEl>
                                      </p:cBhvr>
                                    </p:animEffect>
                                  </p:childTnLst>
                                </p:cTn>
                              </p:par>
                              <p:par>
                                <p:cTn id="170" presetID="22" presetClass="entr" presetSubtype="8" fill="hold" grpId="0" nodeType="withEffect">
                                  <p:stCondLst>
                                    <p:cond delay="400"/>
                                  </p:stCondLst>
                                  <p:childTnLst>
                                    <p:set>
                                      <p:cBhvr>
                                        <p:cTn id="171" dur="1" fill="hold">
                                          <p:stCondLst>
                                            <p:cond delay="0"/>
                                          </p:stCondLst>
                                        </p:cTn>
                                        <p:tgtEl>
                                          <p:spTgt spid="83"/>
                                        </p:tgtEl>
                                        <p:attrNameLst>
                                          <p:attrName>style.visibility</p:attrName>
                                        </p:attrNameLst>
                                      </p:cBhvr>
                                      <p:to>
                                        <p:strVal val="visible"/>
                                      </p:to>
                                    </p:set>
                                    <p:animEffect transition="in" filter="wipe(left)">
                                      <p:cBhvr>
                                        <p:cTn id="172" dur="500"/>
                                        <p:tgtEl>
                                          <p:spTgt spid="83"/>
                                        </p:tgtEl>
                                      </p:cBhvr>
                                    </p:animEffect>
                                  </p:childTnLst>
                                </p:cTn>
                              </p:par>
                              <p:par>
                                <p:cTn id="173" presetID="22" presetClass="entr" presetSubtype="8" fill="hold" grpId="0" nodeType="withEffect">
                                  <p:stCondLst>
                                    <p:cond delay="50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500"/>
                                        <p:tgtEl>
                                          <p:spTgt spid="84"/>
                                        </p:tgtEl>
                                      </p:cBhvr>
                                    </p:animEffect>
                                  </p:childTnLst>
                                </p:cTn>
                              </p:par>
                              <p:par>
                                <p:cTn id="176" presetID="22" presetClass="entr" presetSubtype="8" fill="hold" grpId="0" nodeType="withEffect">
                                  <p:stCondLst>
                                    <p:cond delay="600"/>
                                  </p:stCondLst>
                                  <p:childTnLst>
                                    <p:set>
                                      <p:cBhvr>
                                        <p:cTn id="177" dur="1" fill="hold">
                                          <p:stCondLst>
                                            <p:cond delay="0"/>
                                          </p:stCondLst>
                                        </p:cTn>
                                        <p:tgtEl>
                                          <p:spTgt spid="85"/>
                                        </p:tgtEl>
                                        <p:attrNameLst>
                                          <p:attrName>style.visibility</p:attrName>
                                        </p:attrNameLst>
                                      </p:cBhvr>
                                      <p:to>
                                        <p:strVal val="visible"/>
                                      </p:to>
                                    </p:set>
                                    <p:animEffect transition="in" filter="wipe(left)">
                                      <p:cBhvr>
                                        <p:cTn id="178" dur="500"/>
                                        <p:tgtEl>
                                          <p:spTgt spid="85"/>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par>
                                <p:cTn id="182" presetID="22" presetClass="entr" presetSubtype="2" fill="hold" grpId="0" nodeType="withEffect">
                                  <p:stCondLst>
                                    <p:cond delay="200"/>
                                  </p:stCondLst>
                                  <p:childTnLst>
                                    <p:set>
                                      <p:cBhvr>
                                        <p:cTn id="183" dur="1" fill="hold">
                                          <p:stCondLst>
                                            <p:cond delay="0"/>
                                          </p:stCondLst>
                                        </p:cTn>
                                        <p:tgtEl>
                                          <p:spTgt spid="67"/>
                                        </p:tgtEl>
                                        <p:attrNameLst>
                                          <p:attrName>style.visibility</p:attrName>
                                        </p:attrNameLst>
                                      </p:cBhvr>
                                      <p:to>
                                        <p:strVal val="visible"/>
                                      </p:to>
                                    </p:set>
                                    <p:animEffect transition="in" filter="wipe(right)">
                                      <p:cBhvr>
                                        <p:cTn id="184" dur="500"/>
                                        <p:tgtEl>
                                          <p:spTgt spid="67"/>
                                        </p:tgtEl>
                                      </p:cBhvr>
                                    </p:animEffect>
                                  </p:childTnLst>
                                </p:cTn>
                              </p:par>
                              <p:par>
                                <p:cTn id="185" presetID="22" presetClass="entr" presetSubtype="2" fill="hold" grpId="0" nodeType="withEffect">
                                  <p:stCondLst>
                                    <p:cond delay="300"/>
                                  </p:stCondLst>
                                  <p:childTnLst>
                                    <p:set>
                                      <p:cBhvr>
                                        <p:cTn id="186" dur="1" fill="hold">
                                          <p:stCondLst>
                                            <p:cond delay="0"/>
                                          </p:stCondLst>
                                        </p:cTn>
                                        <p:tgtEl>
                                          <p:spTgt spid="68"/>
                                        </p:tgtEl>
                                        <p:attrNameLst>
                                          <p:attrName>style.visibility</p:attrName>
                                        </p:attrNameLst>
                                      </p:cBhvr>
                                      <p:to>
                                        <p:strVal val="visible"/>
                                      </p:to>
                                    </p:set>
                                    <p:animEffect transition="in" filter="wipe(right)">
                                      <p:cBhvr>
                                        <p:cTn id="187" dur="500"/>
                                        <p:tgtEl>
                                          <p:spTgt spid="68"/>
                                        </p:tgtEl>
                                      </p:cBhvr>
                                    </p:animEffect>
                                  </p:childTnLst>
                                </p:cTn>
                              </p:par>
                              <p:par>
                                <p:cTn id="188" presetID="22" presetClass="entr" presetSubtype="2" fill="hold" grpId="0" nodeType="withEffect">
                                  <p:stCondLst>
                                    <p:cond delay="400"/>
                                  </p:stCondLst>
                                  <p:childTnLst>
                                    <p:set>
                                      <p:cBhvr>
                                        <p:cTn id="189" dur="1" fill="hold">
                                          <p:stCondLst>
                                            <p:cond delay="0"/>
                                          </p:stCondLst>
                                        </p:cTn>
                                        <p:tgtEl>
                                          <p:spTgt spid="69"/>
                                        </p:tgtEl>
                                        <p:attrNameLst>
                                          <p:attrName>style.visibility</p:attrName>
                                        </p:attrNameLst>
                                      </p:cBhvr>
                                      <p:to>
                                        <p:strVal val="visible"/>
                                      </p:to>
                                    </p:set>
                                    <p:animEffect transition="in" filter="wipe(right)">
                                      <p:cBhvr>
                                        <p:cTn id="190" dur="500"/>
                                        <p:tgtEl>
                                          <p:spTgt spid="69"/>
                                        </p:tgtEl>
                                      </p:cBhvr>
                                    </p:animEffect>
                                  </p:childTnLst>
                                </p:cTn>
                              </p:par>
                              <p:par>
                                <p:cTn id="191" presetID="22" presetClass="entr" presetSubtype="2" fill="hold" grpId="0" nodeType="withEffect">
                                  <p:stCondLst>
                                    <p:cond delay="500"/>
                                  </p:stCondLst>
                                  <p:childTnLst>
                                    <p:set>
                                      <p:cBhvr>
                                        <p:cTn id="192" dur="1" fill="hold">
                                          <p:stCondLst>
                                            <p:cond delay="0"/>
                                          </p:stCondLst>
                                        </p:cTn>
                                        <p:tgtEl>
                                          <p:spTgt spid="70"/>
                                        </p:tgtEl>
                                        <p:attrNameLst>
                                          <p:attrName>style.visibility</p:attrName>
                                        </p:attrNameLst>
                                      </p:cBhvr>
                                      <p:to>
                                        <p:strVal val="visible"/>
                                      </p:to>
                                    </p:set>
                                    <p:animEffect transition="in" filter="wipe(right)">
                                      <p:cBhvr>
                                        <p:cTn id="193" dur="500"/>
                                        <p:tgtEl>
                                          <p:spTgt spid="70"/>
                                        </p:tgtEl>
                                      </p:cBhvr>
                                    </p:animEffect>
                                  </p:childTnLst>
                                </p:cTn>
                              </p:par>
                              <p:par>
                                <p:cTn id="194" presetID="22" presetClass="entr" presetSubtype="2" fill="hold" grpId="0" nodeType="withEffect">
                                  <p:stCondLst>
                                    <p:cond delay="600"/>
                                  </p:stCondLst>
                                  <p:childTnLst>
                                    <p:set>
                                      <p:cBhvr>
                                        <p:cTn id="195" dur="1" fill="hold">
                                          <p:stCondLst>
                                            <p:cond delay="0"/>
                                          </p:stCondLst>
                                        </p:cTn>
                                        <p:tgtEl>
                                          <p:spTgt spid="71"/>
                                        </p:tgtEl>
                                        <p:attrNameLst>
                                          <p:attrName>style.visibility</p:attrName>
                                        </p:attrNameLst>
                                      </p:cBhvr>
                                      <p:to>
                                        <p:strVal val="visible"/>
                                      </p:to>
                                    </p:set>
                                    <p:animEffect transition="in" filter="wipe(right)">
                                      <p:cBhvr>
                                        <p:cTn id="196" dur="500"/>
                                        <p:tgtEl>
                                          <p:spTgt spid="71"/>
                                        </p:tgtEl>
                                      </p:cBhvr>
                                    </p:animEffect>
                                  </p:childTnLst>
                                </p:cTn>
                              </p:par>
                              <p:par>
                                <p:cTn id="197" presetID="22" presetClass="entr" presetSubtype="2" fill="hold" grpId="0" nodeType="withEffect">
                                  <p:stCondLst>
                                    <p:cond delay="500"/>
                                  </p:stCondLst>
                                  <p:childTnLst>
                                    <p:set>
                                      <p:cBhvr>
                                        <p:cTn id="198" dur="1" fill="hold">
                                          <p:stCondLst>
                                            <p:cond delay="0"/>
                                          </p:stCondLst>
                                        </p:cTn>
                                        <p:tgtEl>
                                          <p:spTgt spid="2"/>
                                        </p:tgtEl>
                                        <p:attrNameLst>
                                          <p:attrName>style.visibility</p:attrName>
                                        </p:attrNameLst>
                                      </p:cBhvr>
                                      <p:to>
                                        <p:strVal val="visible"/>
                                      </p:to>
                                    </p:set>
                                    <p:animEffect transition="in" filter="wipe(right)">
                                      <p:cBhvr>
                                        <p:cTn id="19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animBg="1"/>
      <p:bldP spid="67" grpId="0" bldLvl="0" animBg="1"/>
      <p:bldP spid="68" grpId="0" bldLvl="0" animBg="1"/>
      <p:bldP spid="69" grpId="0" animBg="1"/>
      <p:bldP spid="70" grpId="0" animBg="1"/>
      <p:bldP spid="71" grpId="0" animBg="1"/>
      <p:bldP spid="79" grpId="0" bldLvl="0" animBg="1"/>
      <p:bldP spid="80" grpId="0" bldLvl="0" animBg="1"/>
      <p:bldP spid="81" grpId="0" bldLvl="0" animBg="1"/>
      <p:bldP spid="82" grpId="0" animBg="1"/>
      <p:bldP spid="83" grpId="0" animBg="1"/>
      <p:bldP spid="84" grpId="0" animBg="1"/>
      <p:bldP spid="85" grpId="0" animBg="1"/>
      <p:bldP spid="93" grpId="0"/>
      <p:bldP spid="94" grpId="0"/>
      <p:bldP spid="95" grpId="0"/>
      <p:bldP spid="96" grpId="0"/>
      <p:bldP spid="97" grpId="0"/>
      <p:bldP spid="98" grpId="0"/>
      <p:bldP spid="99" grpId="0"/>
      <p:bldP spid="100" grpId="0" bldLvl="0" animBg="1"/>
      <p:bldP spid="101" grpId="0"/>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3950235" y="621144"/>
            <a:ext cx="1463537"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smtClean="0">
                <a:solidFill>
                  <a:srgbClr val="0070C0"/>
                </a:solidFill>
              </a:rPr>
              <a:t>03</a:t>
            </a:r>
            <a:endParaRPr lang="zh-CN" altLang="en-US" sz="8800" dirty="0">
              <a:solidFill>
                <a:srgbClr val="0070C0"/>
              </a:solidFill>
            </a:endParaRPr>
          </a:p>
        </p:txBody>
      </p:sp>
      <p:sp>
        <p:nvSpPr>
          <p:cNvPr id="33" name="TextBox 32"/>
          <p:cNvSpPr txBox="1"/>
          <p:nvPr/>
        </p:nvSpPr>
        <p:spPr>
          <a:xfrm>
            <a:off x="3099780" y="2431430"/>
            <a:ext cx="3383280" cy="52197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引论知识及最后总结</a:t>
            </a:r>
            <a:endPar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nvGrpSpPr>
          <p:cNvPr id="36" name="组合 35"/>
          <p:cNvGrpSpPr/>
          <p:nvPr/>
        </p:nvGrpSpPr>
        <p:grpSpPr>
          <a:xfrm>
            <a:off x="3641787" y="3128069"/>
            <a:ext cx="1499488" cy="306705"/>
            <a:chOff x="1694389" y="3210530"/>
            <a:chExt cx="1499488" cy="306705"/>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14274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贝叶斯网络引论</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63" name="组合 62"/>
          <p:cNvGrpSpPr/>
          <p:nvPr/>
        </p:nvGrpSpPr>
        <p:grpSpPr>
          <a:xfrm>
            <a:off x="3630992" y="3488109"/>
            <a:ext cx="966088" cy="306705"/>
            <a:chOff x="1694389" y="3875941"/>
            <a:chExt cx="966088" cy="306705"/>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8940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本讲总结</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69" name="组合 68"/>
          <p:cNvGrpSpPr/>
          <p:nvPr/>
        </p:nvGrpSpPr>
        <p:grpSpPr>
          <a:xfrm>
            <a:off x="3630992" y="3847519"/>
            <a:ext cx="1321688" cy="306705"/>
            <a:chOff x="1694389" y="4211992"/>
            <a:chExt cx="1321688" cy="306705"/>
          </a:xfrm>
        </p:grpSpPr>
        <p:sp>
          <p:nvSpPr>
            <p:cNvPr id="71" name="矩形 70"/>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1766397" y="4211992"/>
              <a:ext cx="12496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学术论文导读</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3*#ppt_w"/>
                                          </p:val>
                                        </p:tav>
                                        <p:tav tm="100000">
                                          <p:val>
                                            <p:strVal val="#ppt_w"/>
                                          </p:val>
                                        </p:tav>
                                      </p:tavLst>
                                    </p:anim>
                                    <p:anim calcmode="lin" valueType="num">
                                      <p:cBhvr>
                                        <p:cTn id="8" dur="500" fill="hold"/>
                                        <p:tgtEl>
                                          <p:spTgt spid="2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p:stCondLst>
                              <p:cond delay="500"/>
                            </p:stCondLst>
                            <p:childTnLst>
                              <p:par>
                                <p:cTn id="19" presetID="12" presetClass="entr" presetSubtype="1"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down)">
                                      <p:cBhvr>
                                        <p:cTn id="22" dur="500"/>
                                        <p:tgtEl>
                                          <p:spTgt spid="33"/>
                                        </p:tgtEl>
                                      </p:cBhvr>
                                    </p:animEffect>
                                  </p:childTnLst>
                                </p:cTn>
                              </p:par>
                              <p:par>
                                <p:cTn id="23" presetID="42" presetClass="entr" presetSubtype="0" fill="hold" nodeType="withEffect">
                                  <p:stCondLst>
                                    <p:cond delay="2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60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anim calcmode="lin" valueType="num">
                                      <p:cBhvr>
                                        <p:cTn id="31" dur="500" fill="hold"/>
                                        <p:tgtEl>
                                          <p:spTgt spid="63"/>
                                        </p:tgtEl>
                                        <p:attrNameLst>
                                          <p:attrName>ppt_x</p:attrName>
                                        </p:attrNameLst>
                                      </p:cBhvr>
                                      <p:tavLst>
                                        <p:tav tm="0">
                                          <p:val>
                                            <p:strVal val="#ppt_x"/>
                                          </p:val>
                                        </p:tav>
                                        <p:tav tm="100000">
                                          <p:val>
                                            <p:strVal val="#ppt_x"/>
                                          </p:val>
                                        </p:tav>
                                      </p:tavLst>
                                    </p:anim>
                                    <p:anim calcmode="lin" valueType="num">
                                      <p:cBhvr>
                                        <p:cTn id="32" dur="500" fill="hold"/>
                                        <p:tgtEl>
                                          <p:spTgt spid="6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80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500"/>
                                        <p:tgtEl>
                                          <p:spTgt spid="69"/>
                                        </p:tgtEl>
                                      </p:cBhvr>
                                    </p:animEffect>
                                    <p:anim calcmode="lin" valueType="num">
                                      <p:cBhvr>
                                        <p:cTn id="36" dur="500" fill="hold"/>
                                        <p:tgtEl>
                                          <p:spTgt spid="69"/>
                                        </p:tgtEl>
                                        <p:attrNameLst>
                                          <p:attrName>ppt_x</p:attrName>
                                        </p:attrNameLst>
                                      </p:cBhvr>
                                      <p:tavLst>
                                        <p:tav tm="0">
                                          <p:val>
                                            <p:strVal val="#ppt_x"/>
                                          </p:val>
                                        </p:tav>
                                        <p:tav tm="100000">
                                          <p:val>
                                            <p:strVal val="#ppt_x"/>
                                          </p:val>
                                        </p:tav>
                                      </p:tavLst>
                                    </p:anim>
                                    <p:anim calcmode="lin" valueType="num">
                                      <p:cBhvr>
                                        <p:cTn id="37" dur="500" fill="hold"/>
                                        <p:tgtEl>
                                          <p:spTgt spid="69"/>
                                        </p:tgtEl>
                                        <p:attrNameLst>
                                          <p:attrName>ppt_y</p:attrName>
                                        </p:attrNameLst>
                                      </p:cBhvr>
                                      <p:tavLst>
                                        <p:tav tm="0">
                                          <p:val>
                                            <p:strVal val="#ppt_y+.1"/>
                                          </p:val>
                                        </p:tav>
                                        <p:tav tm="100000">
                                          <p:val>
                                            <p:strVal val="#ppt_y"/>
                                          </p:val>
                                        </p:tav>
                                      </p:tavLst>
                                    </p:anim>
                                  </p:childTnLst>
                                </p:cTn>
                              </p:par>
                              <p:par>
                                <p:cTn id="38" presetID="15" presetClass="entr" presetSubtype="0"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1000" fill="hold"/>
                                        <p:tgtEl>
                                          <p:spTgt spid="74"/>
                                        </p:tgtEl>
                                        <p:attrNameLst>
                                          <p:attrName>ppt_w</p:attrName>
                                        </p:attrNameLst>
                                      </p:cBhvr>
                                      <p:tavLst>
                                        <p:tav tm="0">
                                          <p:val>
                                            <p:fltVal val="0"/>
                                          </p:val>
                                        </p:tav>
                                        <p:tav tm="100000">
                                          <p:val>
                                            <p:strVal val="#ppt_w"/>
                                          </p:val>
                                        </p:tav>
                                      </p:tavLst>
                                    </p:anim>
                                    <p:anim calcmode="lin" valueType="num">
                                      <p:cBhvr>
                                        <p:cTn id="41" dur="1000" fill="hold"/>
                                        <p:tgtEl>
                                          <p:spTgt spid="74"/>
                                        </p:tgtEl>
                                        <p:attrNameLst>
                                          <p:attrName>ppt_h</p:attrName>
                                        </p:attrNameLst>
                                      </p:cBhvr>
                                      <p:tavLst>
                                        <p:tav tm="0">
                                          <p:val>
                                            <p:fltVal val="0"/>
                                          </p:val>
                                        </p:tav>
                                        <p:tav tm="100000">
                                          <p:val>
                                            <p:strVal val="#ppt_h"/>
                                          </p:val>
                                        </p:tav>
                                      </p:tavLst>
                                    </p:anim>
                                    <p:anim calcmode="lin" valueType="num">
                                      <p:cBhvr>
                                        <p:cTn id="42"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74"/>
                                        </p:tgtEl>
                                        <p:attrNameLst>
                                          <p:attrName>ppt_y</p:attrName>
                                        </p:attrNameLst>
                                      </p:cBhvr>
                                      <p:tavLst>
                                        <p:tav tm="0" fmla="#ppt_y+(sin(-2*pi*(1-$))*-#ppt_x+cos(-2*pi*(1-$))*(1-#ppt_y))*(1-$)">
                                          <p:val>
                                            <p:fltVal val="0"/>
                                          </p:val>
                                        </p:tav>
                                        <p:tav tm="100000">
                                          <p:val>
                                            <p:fltVal val="1"/>
                                          </p:val>
                                        </p:tav>
                                      </p:tavLst>
                                    </p:anim>
                                  </p:childTnLst>
                                </p:cTn>
                              </p:par>
                              <p:par>
                                <p:cTn id="44" presetID="15" presetClass="entr" presetSubtype="0" fill="hold" grpId="0" nodeType="withEffect">
                                  <p:stCondLst>
                                    <p:cond delay="500"/>
                                  </p:stCondLst>
                                  <p:childTnLst>
                                    <p:set>
                                      <p:cBhvr>
                                        <p:cTn id="45" dur="1" fill="hold">
                                          <p:stCondLst>
                                            <p:cond delay="0"/>
                                          </p:stCondLst>
                                        </p:cTn>
                                        <p:tgtEl>
                                          <p:spTgt spid="76"/>
                                        </p:tgtEl>
                                        <p:attrNameLst>
                                          <p:attrName>style.visibility</p:attrName>
                                        </p:attrNameLst>
                                      </p:cBhvr>
                                      <p:to>
                                        <p:strVal val="visible"/>
                                      </p:to>
                                    </p:set>
                                    <p:anim calcmode="lin" valueType="num">
                                      <p:cBhvr>
                                        <p:cTn id="46" dur="1000" fill="hold"/>
                                        <p:tgtEl>
                                          <p:spTgt spid="76"/>
                                        </p:tgtEl>
                                        <p:attrNameLst>
                                          <p:attrName>ppt_w</p:attrName>
                                        </p:attrNameLst>
                                      </p:cBhvr>
                                      <p:tavLst>
                                        <p:tav tm="0">
                                          <p:val>
                                            <p:fltVal val="0"/>
                                          </p:val>
                                        </p:tav>
                                        <p:tav tm="100000">
                                          <p:val>
                                            <p:strVal val="#ppt_w"/>
                                          </p:val>
                                        </p:tav>
                                      </p:tavLst>
                                    </p:anim>
                                    <p:anim calcmode="lin" valueType="num">
                                      <p:cBhvr>
                                        <p:cTn id="47" dur="1000" fill="hold"/>
                                        <p:tgtEl>
                                          <p:spTgt spid="76"/>
                                        </p:tgtEl>
                                        <p:attrNameLst>
                                          <p:attrName>ppt_h</p:attrName>
                                        </p:attrNameLst>
                                      </p:cBhvr>
                                      <p:tavLst>
                                        <p:tav tm="0">
                                          <p:val>
                                            <p:fltVal val="0"/>
                                          </p:val>
                                        </p:tav>
                                        <p:tav tm="100000">
                                          <p:val>
                                            <p:strVal val="#ppt_h"/>
                                          </p:val>
                                        </p:tav>
                                      </p:tavLst>
                                    </p:anim>
                                    <p:anim calcmode="lin" valueType="num">
                                      <p:cBhvr>
                                        <p:cTn id="48" dur="1000" fill="hold"/>
                                        <p:tgtEl>
                                          <p:spTgt spid="76"/>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6"/>
                                        </p:tgtEl>
                                        <p:attrNameLst>
                                          <p:attrName>ppt_y</p:attrName>
                                        </p:attrNameLst>
                                      </p:cBhvr>
                                      <p:tavLst>
                                        <p:tav tm="0" fmla="#ppt_y+(sin(-2*pi*(1-$))*-#ppt_x+cos(-2*pi*(1-$))*(1-#ppt_y))*(1-$)">
                                          <p:val>
                                            <p:fltVal val="0"/>
                                          </p:val>
                                        </p:tav>
                                        <p:tav tm="100000">
                                          <p:val>
                                            <p:fltVal val="1"/>
                                          </p:val>
                                        </p:tav>
                                      </p:tavLst>
                                    </p:anim>
                                  </p:childTnLst>
                                </p:cTn>
                              </p:par>
                              <p:par>
                                <p:cTn id="50" presetID="15" presetClass="entr" presetSubtype="0" fill="hold" grpId="0" nodeType="withEffect">
                                  <p:stCondLst>
                                    <p:cond delay="750"/>
                                  </p:stCondLst>
                                  <p:childTnLst>
                                    <p:set>
                                      <p:cBhvr>
                                        <p:cTn id="51" dur="1" fill="hold">
                                          <p:stCondLst>
                                            <p:cond delay="0"/>
                                          </p:stCondLst>
                                        </p:cTn>
                                        <p:tgtEl>
                                          <p:spTgt spid="77"/>
                                        </p:tgtEl>
                                        <p:attrNameLst>
                                          <p:attrName>style.visibility</p:attrName>
                                        </p:attrNameLst>
                                      </p:cBhvr>
                                      <p:to>
                                        <p:strVal val="visible"/>
                                      </p:to>
                                    </p:set>
                                    <p:anim calcmode="lin" valueType="num">
                                      <p:cBhvr>
                                        <p:cTn id="52" dur="1000" fill="hold"/>
                                        <p:tgtEl>
                                          <p:spTgt spid="77"/>
                                        </p:tgtEl>
                                        <p:attrNameLst>
                                          <p:attrName>ppt_w</p:attrName>
                                        </p:attrNameLst>
                                      </p:cBhvr>
                                      <p:tavLst>
                                        <p:tav tm="0">
                                          <p:val>
                                            <p:fltVal val="0"/>
                                          </p:val>
                                        </p:tav>
                                        <p:tav tm="100000">
                                          <p:val>
                                            <p:strVal val="#ppt_w"/>
                                          </p:val>
                                        </p:tav>
                                      </p:tavLst>
                                    </p:anim>
                                    <p:anim calcmode="lin" valueType="num">
                                      <p:cBhvr>
                                        <p:cTn id="53" dur="1000" fill="hold"/>
                                        <p:tgtEl>
                                          <p:spTgt spid="77"/>
                                        </p:tgtEl>
                                        <p:attrNameLst>
                                          <p:attrName>ppt_h</p:attrName>
                                        </p:attrNameLst>
                                      </p:cBhvr>
                                      <p:tavLst>
                                        <p:tav tm="0">
                                          <p:val>
                                            <p:fltVal val="0"/>
                                          </p:val>
                                        </p:tav>
                                        <p:tav tm="100000">
                                          <p:val>
                                            <p:strVal val="#ppt_h"/>
                                          </p:val>
                                        </p:tav>
                                      </p:tavLst>
                                    </p:anim>
                                    <p:anim calcmode="lin" valueType="num">
                                      <p:cBhvr>
                                        <p:cTn id="54" dur="1000" fill="hold"/>
                                        <p:tgtEl>
                                          <p:spTgt spid="77"/>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77"/>
                                        </p:tgtEl>
                                        <p:attrNameLst>
                                          <p:attrName>ppt_y</p:attrName>
                                        </p:attrNameLst>
                                      </p:cBhvr>
                                      <p:tavLst>
                                        <p:tav tm="0" fmla="#ppt_y+(sin(-2*pi*(1-$))*-#ppt_x+cos(-2*pi*(1-$))*(1-#ppt_y))*(1-$)">
                                          <p:val>
                                            <p:fltVal val="0"/>
                                          </p:val>
                                        </p:tav>
                                        <p:tav tm="100000">
                                          <p:val>
                                            <p:fltVal val="1"/>
                                          </p:val>
                                        </p:tav>
                                      </p:tavLst>
                                    </p:anim>
                                  </p:childTnLst>
                                </p:cTn>
                              </p:par>
                              <p:par>
                                <p:cTn id="56" presetID="15" presetClass="entr" presetSubtype="0" fill="hold" grpId="0" nodeType="withEffect">
                                  <p:stCondLst>
                                    <p:cond delay="1000"/>
                                  </p:stCondLst>
                                  <p:childTnLst>
                                    <p:set>
                                      <p:cBhvr>
                                        <p:cTn id="57" dur="1" fill="hold">
                                          <p:stCondLst>
                                            <p:cond delay="0"/>
                                          </p:stCondLst>
                                        </p:cTn>
                                        <p:tgtEl>
                                          <p:spTgt spid="79"/>
                                        </p:tgtEl>
                                        <p:attrNameLst>
                                          <p:attrName>style.visibility</p:attrName>
                                        </p:attrNameLst>
                                      </p:cBhvr>
                                      <p:to>
                                        <p:strVal val="visible"/>
                                      </p:to>
                                    </p:set>
                                    <p:anim calcmode="lin" valueType="num">
                                      <p:cBhvr>
                                        <p:cTn id="58" dur="1000" fill="hold"/>
                                        <p:tgtEl>
                                          <p:spTgt spid="79"/>
                                        </p:tgtEl>
                                        <p:attrNameLst>
                                          <p:attrName>ppt_w</p:attrName>
                                        </p:attrNameLst>
                                      </p:cBhvr>
                                      <p:tavLst>
                                        <p:tav tm="0">
                                          <p:val>
                                            <p:fltVal val="0"/>
                                          </p:val>
                                        </p:tav>
                                        <p:tav tm="100000">
                                          <p:val>
                                            <p:strVal val="#ppt_w"/>
                                          </p:val>
                                        </p:tav>
                                      </p:tavLst>
                                    </p:anim>
                                    <p:anim calcmode="lin" valueType="num">
                                      <p:cBhvr>
                                        <p:cTn id="59" dur="1000" fill="hold"/>
                                        <p:tgtEl>
                                          <p:spTgt spid="79"/>
                                        </p:tgtEl>
                                        <p:attrNameLst>
                                          <p:attrName>ppt_h</p:attrName>
                                        </p:attrNameLst>
                                      </p:cBhvr>
                                      <p:tavLst>
                                        <p:tav tm="0">
                                          <p:val>
                                            <p:fltVal val="0"/>
                                          </p:val>
                                        </p:tav>
                                        <p:tav tm="100000">
                                          <p:val>
                                            <p:strVal val="#ppt_h"/>
                                          </p:val>
                                        </p:tav>
                                      </p:tavLst>
                                    </p:anim>
                                    <p:anim calcmode="lin" valueType="num">
                                      <p:cBhvr>
                                        <p:cTn id="60"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79"/>
                                        </p:tgtEl>
                                        <p:attrNameLst>
                                          <p:attrName>ppt_y</p:attrName>
                                        </p:attrNameLst>
                                      </p:cBhvr>
                                      <p:tavLst>
                                        <p:tav tm="0" fmla="#ppt_y+(sin(-2*pi*(1-$))*-#ppt_x+cos(-2*pi*(1-$))*(1-#ppt_y))*(1-$)">
                                          <p:val>
                                            <p:fltVal val="0"/>
                                          </p:val>
                                        </p:tav>
                                        <p:tav tm="100000">
                                          <p:val>
                                            <p:fltVal val="1"/>
                                          </p:val>
                                        </p:tav>
                                      </p:tavLst>
                                    </p:anim>
                                  </p:childTnLst>
                                </p:cTn>
                              </p:par>
                              <p:par>
                                <p:cTn id="62" presetID="15" presetClass="entr" presetSubtype="0" fill="hold" grpId="0" nodeType="withEffect">
                                  <p:stCondLst>
                                    <p:cond delay="1250"/>
                                  </p:stCondLst>
                                  <p:childTnLst>
                                    <p:set>
                                      <p:cBhvr>
                                        <p:cTn id="63" dur="1" fill="hold">
                                          <p:stCondLst>
                                            <p:cond delay="0"/>
                                          </p:stCondLst>
                                        </p:cTn>
                                        <p:tgtEl>
                                          <p:spTgt spid="78"/>
                                        </p:tgtEl>
                                        <p:attrNameLst>
                                          <p:attrName>style.visibility</p:attrName>
                                        </p:attrNameLst>
                                      </p:cBhvr>
                                      <p:to>
                                        <p:strVal val="visible"/>
                                      </p:to>
                                    </p:set>
                                    <p:anim calcmode="lin" valueType="num">
                                      <p:cBhvr>
                                        <p:cTn id="64" dur="1000" fill="hold"/>
                                        <p:tgtEl>
                                          <p:spTgt spid="78"/>
                                        </p:tgtEl>
                                        <p:attrNameLst>
                                          <p:attrName>ppt_w</p:attrName>
                                        </p:attrNameLst>
                                      </p:cBhvr>
                                      <p:tavLst>
                                        <p:tav tm="0">
                                          <p:val>
                                            <p:fltVal val="0"/>
                                          </p:val>
                                        </p:tav>
                                        <p:tav tm="100000">
                                          <p:val>
                                            <p:strVal val="#ppt_w"/>
                                          </p:val>
                                        </p:tav>
                                      </p:tavLst>
                                    </p:anim>
                                    <p:anim calcmode="lin" valueType="num">
                                      <p:cBhvr>
                                        <p:cTn id="65" dur="1000" fill="hold"/>
                                        <p:tgtEl>
                                          <p:spTgt spid="78"/>
                                        </p:tgtEl>
                                        <p:attrNameLst>
                                          <p:attrName>ppt_h</p:attrName>
                                        </p:attrNameLst>
                                      </p:cBhvr>
                                      <p:tavLst>
                                        <p:tav tm="0">
                                          <p:val>
                                            <p:fltVal val="0"/>
                                          </p:val>
                                        </p:tav>
                                        <p:tav tm="100000">
                                          <p:val>
                                            <p:strVal val="#ppt_h"/>
                                          </p:val>
                                        </p:tav>
                                      </p:tavLst>
                                    </p:anim>
                                    <p:anim calcmode="lin" valueType="num">
                                      <p:cBhvr>
                                        <p:cTn id="66"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78"/>
                                        </p:tgtEl>
                                        <p:attrNameLst>
                                          <p:attrName>ppt_y</p:attrName>
                                        </p:attrNameLst>
                                      </p:cBhvr>
                                      <p:tavLst>
                                        <p:tav tm="0" fmla="#ppt_y+(sin(-2*pi*(1-$))*-#ppt_x+cos(-2*pi*(1-$))*(1-#ppt_y))*(1-$)">
                                          <p:val>
                                            <p:fltVal val="0"/>
                                          </p:val>
                                        </p:tav>
                                        <p:tav tm="100000">
                                          <p:val>
                                            <p:fltVal val="1"/>
                                          </p:val>
                                        </p:tav>
                                      </p:tavLst>
                                    </p:anim>
                                  </p:childTnLst>
                                </p:cTn>
                              </p:par>
                              <p:par>
                                <p:cTn id="68" presetID="15" presetClass="entr" presetSubtype="0" fill="hold" grpId="0" nodeType="withEffect">
                                  <p:stCondLst>
                                    <p:cond delay="0"/>
                                  </p:stCondLst>
                                  <p:childTnLst>
                                    <p:set>
                                      <p:cBhvr>
                                        <p:cTn id="69" dur="1" fill="hold">
                                          <p:stCondLst>
                                            <p:cond delay="0"/>
                                          </p:stCondLst>
                                        </p:cTn>
                                        <p:tgtEl>
                                          <p:spTgt spid="80"/>
                                        </p:tgtEl>
                                        <p:attrNameLst>
                                          <p:attrName>style.visibility</p:attrName>
                                        </p:attrNameLst>
                                      </p:cBhvr>
                                      <p:to>
                                        <p:strVal val="visible"/>
                                      </p:to>
                                    </p:set>
                                    <p:anim calcmode="lin" valueType="num">
                                      <p:cBhvr>
                                        <p:cTn id="70" dur="1000" fill="hold"/>
                                        <p:tgtEl>
                                          <p:spTgt spid="80"/>
                                        </p:tgtEl>
                                        <p:attrNameLst>
                                          <p:attrName>ppt_w</p:attrName>
                                        </p:attrNameLst>
                                      </p:cBhvr>
                                      <p:tavLst>
                                        <p:tav tm="0">
                                          <p:val>
                                            <p:fltVal val="0"/>
                                          </p:val>
                                        </p:tav>
                                        <p:tav tm="100000">
                                          <p:val>
                                            <p:strVal val="#ppt_w"/>
                                          </p:val>
                                        </p:tav>
                                      </p:tavLst>
                                    </p:anim>
                                    <p:anim calcmode="lin" valueType="num">
                                      <p:cBhvr>
                                        <p:cTn id="71" dur="1000" fill="hold"/>
                                        <p:tgtEl>
                                          <p:spTgt spid="80"/>
                                        </p:tgtEl>
                                        <p:attrNameLst>
                                          <p:attrName>ppt_h</p:attrName>
                                        </p:attrNameLst>
                                      </p:cBhvr>
                                      <p:tavLst>
                                        <p:tav tm="0">
                                          <p:val>
                                            <p:fltVal val="0"/>
                                          </p:val>
                                        </p:tav>
                                        <p:tav tm="100000">
                                          <p:val>
                                            <p:strVal val="#ppt_h"/>
                                          </p:val>
                                        </p:tav>
                                      </p:tavLst>
                                    </p:anim>
                                    <p:anim calcmode="lin" valueType="num">
                                      <p:cBhvr>
                                        <p:cTn id="72" dur="1000" fill="hold"/>
                                        <p:tgtEl>
                                          <p:spTgt spid="80"/>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80"/>
                                        </p:tgtEl>
                                        <p:attrNameLst>
                                          <p:attrName>ppt_y</p:attrName>
                                        </p:attrNameLst>
                                      </p:cBhvr>
                                      <p:tavLst>
                                        <p:tav tm="0" fmla="#ppt_y+(sin(-2*pi*(1-$))*-#ppt_x+cos(-2*pi*(1-$))*(1-#ppt_y))*(1-$)">
                                          <p:val>
                                            <p:fltVal val="0"/>
                                          </p:val>
                                        </p:tav>
                                        <p:tav tm="100000">
                                          <p:val>
                                            <p:fltVal val="1"/>
                                          </p:val>
                                        </p:tav>
                                      </p:tavLst>
                                    </p:anim>
                                  </p:childTnLst>
                                </p:cTn>
                              </p:par>
                              <p:par>
                                <p:cTn id="74" presetID="15" presetClass="entr" presetSubtype="0" fill="hold" grpId="0" nodeType="withEffect">
                                  <p:stCondLst>
                                    <p:cond delay="250"/>
                                  </p:stCondLst>
                                  <p:childTnLst>
                                    <p:set>
                                      <p:cBhvr>
                                        <p:cTn id="75" dur="1" fill="hold">
                                          <p:stCondLst>
                                            <p:cond delay="0"/>
                                          </p:stCondLst>
                                        </p:cTn>
                                        <p:tgtEl>
                                          <p:spTgt spid="81"/>
                                        </p:tgtEl>
                                        <p:attrNameLst>
                                          <p:attrName>style.visibility</p:attrName>
                                        </p:attrNameLst>
                                      </p:cBhvr>
                                      <p:to>
                                        <p:strVal val="visible"/>
                                      </p:to>
                                    </p:set>
                                    <p:anim calcmode="lin" valueType="num">
                                      <p:cBhvr>
                                        <p:cTn id="76" dur="1000" fill="hold"/>
                                        <p:tgtEl>
                                          <p:spTgt spid="81"/>
                                        </p:tgtEl>
                                        <p:attrNameLst>
                                          <p:attrName>ppt_w</p:attrName>
                                        </p:attrNameLst>
                                      </p:cBhvr>
                                      <p:tavLst>
                                        <p:tav tm="0">
                                          <p:val>
                                            <p:fltVal val="0"/>
                                          </p:val>
                                        </p:tav>
                                        <p:tav tm="100000">
                                          <p:val>
                                            <p:strVal val="#ppt_w"/>
                                          </p:val>
                                        </p:tav>
                                      </p:tavLst>
                                    </p:anim>
                                    <p:anim calcmode="lin" valueType="num">
                                      <p:cBhvr>
                                        <p:cTn id="77" dur="1000" fill="hold"/>
                                        <p:tgtEl>
                                          <p:spTgt spid="81"/>
                                        </p:tgtEl>
                                        <p:attrNameLst>
                                          <p:attrName>ppt_h</p:attrName>
                                        </p:attrNameLst>
                                      </p:cBhvr>
                                      <p:tavLst>
                                        <p:tav tm="0">
                                          <p:val>
                                            <p:fltVal val="0"/>
                                          </p:val>
                                        </p:tav>
                                        <p:tav tm="100000">
                                          <p:val>
                                            <p:strVal val="#ppt_h"/>
                                          </p:val>
                                        </p:tav>
                                      </p:tavLst>
                                    </p:anim>
                                    <p:anim calcmode="lin" valueType="num">
                                      <p:cBhvr>
                                        <p:cTn id="78" dur="1000" fill="hold"/>
                                        <p:tgtEl>
                                          <p:spTgt spid="81"/>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81"/>
                                        </p:tgtEl>
                                        <p:attrNameLst>
                                          <p:attrName>ppt_y</p:attrName>
                                        </p:attrNameLst>
                                      </p:cBhvr>
                                      <p:tavLst>
                                        <p:tav tm="0" fmla="#ppt_y+(sin(-2*pi*(1-$))*-#ppt_x+cos(-2*pi*(1-$))*(1-#ppt_y))*(1-$)">
                                          <p:val>
                                            <p:fltVal val="0"/>
                                          </p:val>
                                        </p:tav>
                                        <p:tav tm="100000">
                                          <p:val>
                                            <p:fltVal val="1"/>
                                          </p:val>
                                        </p:tav>
                                      </p:tavLst>
                                    </p:anim>
                                  </p:childTnLst>
                                </p:cTn>
                              </p:par>
                              <p:par>
                                <p:cTn id="80" presetID="15" presetClass="entr" presetSubtype="0" fill="hold" grpId="0" nodeType="withEffect">
                                  <p:stCondLst>
                                    <p:cond delay="500"/>
                                  </p:stCondLst>
                                  <p:childTnLst>
                                    <p:set>
                                      <p:cBhvr>
                                        <p:cTn id="81" dur="1" fill="hold">
                                          <p:stCondLst>
                                            <p:cond delay="0"/>
                                          </p:stCondLst>
                                        </p:cTn>
                                        <p:tgtEl>
                                          <p:spTgt spid="82"/>
                                        </p:tgtEl>
                                        <p:attrNameLst>
                                          <p:attrName>style.visibility</p:attrName>
                                        </p:attrNameLst>
                                      </p:cBhvr>
                                      <p:to>
                                        <p:strVal val="visible"/>
                                      </p:to>
                                    </p:set>
                                    <p:anim calcmode="lin" valueType="num">
                                      <p:cBhvr>
                                        <p:cTn id="82" dur="1000" fill="hold"/>
                                        <p:tgtEl>
                                          <p:spTgt spid="82"/>
                                        </p:tgtEl>
                                        <p:attrNameLst>
                                          <p:attrName>ppt_w</p:attrName>
                                        </p:attrNameLst>
                                      </p:cBhvr>
                                      <p:tavLst>
                                        <p:tav tm="0">
                                          <p:val>
                                            <p:fltVal val="0"/>
                                          </p:val>
                                        </p:tav>
                                        <p:tav tm="100000">
                                          <p:val>
                                            <p:strVal val="#ppt_w"/>
                                          </p:val>
                                        </p:tav>
                                      </p:tavLst>
                                    </p:anim>
                                    <p:anim calcmode="lin" valueType="num">
                                      <p:cBhvr>
                                        <p:cTn id="83" dur="1000" fill="hold"/>
                                        <p:tgtEl>
                                          <p:spTgt spid="82"/>
                                        </p:tgtEl>
                                        <p:attrNameLst>
                                          <p:attrName>ppt_h</p:attrName>
                                        </p:attrNameLst>
                                      </p:cBhvr>
                                      <p:tavLst>
                                        <p:tav tm="0">
                                          <p:val>
                                            <p:fltVal val="0"/>
                                          </p:val>
                                        </p:tav>
                                        <p:tav tm="100000">
                                          <p:val>
                                            <p:strVal val="#ppt_h"/>
                                          </p:val>
                                        </p:tav>
                                      </p:tavLst>
                                    </p:anim>
                                    <p:anim calcmode="lin" valueType="num">
                                      <p:cBhvr>
                                        <p:cTn id="84" dur="1000" fill="hold"/>
                                        <p:tgtEl>
                                          <p:spTgt spid="82"/>
                                        </p:tgtEl>
                                        <p:attrNameLst>
                                          <p:attrName>ppt_x</p:attrName>
                                        </p:attrNameLst>
                                      </p:cBhvr>
                                      <p:tavLst>
                                        <p:tav tm="0" fmla="#ppt_x+(cos(-2*pi*(1-$))*-#ppt_x-sin(-2*pi*(1-$))*(1-#ppt_y))*(1-$)">
                                          <p:val>
                                            <p:fltVal val="0"/>
                                          </p:val>
                                        </p:tav>
                                        <p:tav tm="100000">
                                          <p:val>
                                            <p:fltVal val="1"/>
                                          </p:val>
                                        </p:tav>
                                      </p:tavLst>
                                    </p:anim>
                                    <p:anim calcmode="lin" valueType="num">
                                      <p:cBhvr>
                                        <p:cTn id="85" dur="1000" fill="hold"/>
                                        <p:tgtEl>
                                          <p:spTgt spid="82"/>
                                        </p:tgtEl>
                                        <p:attrNameLst>
                                          <p:attrName>ppt_y</p:attrName>
                                        </p:attrNameLst>
                                      </p:cBhvr>
                                      <p:tavLst>
                                        <p:tav tm="0" fmla="#ppt_y+(sin(-2*pi*(1-$))*-#ppt_x+cos(-2*pi*(1-$))*(1-#ppt_y))*(1-$)">
                                          <p:val>
                                            <p:fltVal val="0"/>
                                          </p:val>
                                        </p:tav>
                                        <p:tav tm="100000">
                                          <p:val>
                                            <p:fltVal val="1"/>
                                          </p:val>
                                        </p:tav>
                                      </p:tavLst>
                                    </p:anim>
                                  </p:childTnLst>
                                </p:cTn>
                              </p:par>
                              <p:par>
                                <p:cTn id="86" presetID="15" presetClass="entr" presetSubtype="0" fill="hold" grpId="0" nodeType="withEffect">
                                  <p:stCondLst>
                                    <p:cond delay="1000"/>
                                  </p:stCondLst>
                                  <p:childTnLst>
                                    <p:set>
                                      <p:cBhvr>
                                        <p:cTn id="87" dur="1" fill="hold">
                                          <p:stCondLst>
                                            <p:cond delay="0"/>
                                          </p:stCondLst>
                                        </p:cTn>
                                        <p:tgtEl>
                                          <p:spTgt spid="84"/>
                                        </p:tgtEl>
                                        <p:attrNameLst>
                                          <p:attrName>style.visibility</p:attrName>
                                        </p:attrNameLst>
                                      </p:cBhvr>
                                      <p:to>
                                        <p:strVal val="visible"/>
                                      </p:to>
                                    </p:set>
                                    <p:anim calcmode="lin" valueType="num">
                                      <p:cBhvr>
                                        <p:cTn id="88" dur="1000" fill="hold"/>
                                        <p:tgtEl>
                                          <p:spTgt spid="84"/>
                                        </p:tgtEl>
                                        <p:attrNameLst>
                                          <p:attrName>ppt_w</p:attrName>
                                        </p:attrNameLst>
                                      </p:cBhvr>
                                      <p:tavLst>
                                        <p:tav tm="0">
                                          <p:val>
                                            <p:fltVal val="0"/>
                                          </p:val>
                                        </p:tav>
                                        <p:tav tm="100000">
                                          <p:val>
                                            <p:strVal val="#ppt_w"/>
                                          </p:val>
                                        </p:tav>
                                      </p:tavLst>
                                    </p:anim>
                                    <p:anim calcmode="lin" valueType="num">
                                      <p:cBhvr>
                                        <p:cTn id="89" dur="1000" fill="hold"/>
                                        <p:tgtEl>
                                          <p:spTgt spid="84"/>
                                        </p:tgtEl>
                                        <p:attrNameLst>
                                          <p:attrName>ppt_h</p:attrName>
                                        </p:attrNameLst>
                                      </p:cBhvr>
                                      <p:tavLst>
                                        <p:tav tm="0">
                                          <p:val>
                                            <p:fltVal val="0"/>
                                          </p:val>
                                        </p:tav>
                                        <p:tav tm="100000">
                                          <p:val>
                                            <p:strVal val="#ppt_h"/>
                                          </p:val>
                                        </p:tav>
                                      </p:tavLst>
                                    </p:anim>
                                    <p:anim calcmode="lin" valueType="num">
                                      <p:cBhvr>
                                        <p:cTn id="90"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84"/>
                                        </p:tgtEl>
                                        <p:attrNameLst>
                                          <p:attrName>ppt_y</p:attrName>
                                        </p:attrNameLst>
                                      </p:cBhvr>
                                      <p:tavLst>
                                        <p:tav tm="0" fmla="#ppt_y+(sin(-2*pi*(1-$))*-#ppt_x+cos(-2*pi*(1-$))*(1-#ppt_y))*(1-$)">
                                          <p:val>
                                            <p:fltVal val="0"/>
                                          </p:val>
                                        </p:tav>
                                        <p:tav tm="100000">
                                          <p:val>
                                            <p:fltVal val="1"/>
                                          </p:val>
                                        </p:tav>
                                      </p:tavLst>
                                    </p:anim>
                                  </p:childTnLst>
                                </p:cTn>
                              </p:par>
                              <p:par>
                                <p:cTn id="92" presetID="15"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p:cTn id="94" dur="1000" fill="hold"/>
                                        <p:tgtEl>
                                          <p:spTgt spid="85"/>
                                        </p:tgtEl>
                                        <p:attrNameLst>
                                          <p:attrName>ppt_w</p:attrName>
                                        </p:attrNameLst>
                                      </p:cBhvr>
                                      <p:tavLst>
                                        <p:tav tm="0">
                                          <p:val>
                                            <p:fltVal val="0"/>
                                          </p:val>
                                        </p:tav>
                                        <p:tav tm="100000">
                                          <p:val>
                                            <p:strVal val="#ppt_w"/>
                                          </p:val>
                                        </p:tav>
                                      </p:tavLst>
                                    </p:anim>
                                    <p:anim calcmode="lin" valueType="num">
                                      <p:cBhvr>
                                        <p:cTn id="95" dur="1000" fill="hold"/>
                                        <p:tgtEl>
                                          <p:spTgt spid="85"/>
                                        </p:tgtEl>
                                        <p:attrNameLst>
                                          <p:attrName>ppt_h</p:attrName>
                                        </p:attrNameLst>
                                      </p:cBhvr>
                                      <p:tavLst>
                                        <p:tav tm="0">
                                          <p:val>
                                            <p:fltVal val="0"/>
                                          </p:val>
                                        </p:tav>
                                        <p:tav tm="100000">
                                          <p:val>
                                            <p:strVal val="#ppt_h"/>
                                          </p:val>
                                        </p:tav>
                                      </p:tavLst>
                                    </p:anim>
                                    <p:anim calcmode="lin" valueType="num">
                                      <p:cBhvr>
                                        <p:cTn id="96" dur="1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85"/>
                                        </p:tgtEl>
                                        <p:attrNameLst>
                                          <p:attrName>ppt_y</p:attrName>
                                        </p:attrNameLst>
                                      </p:cBhvr>
                                      <p:tavLst>
                                        <p:tav tm="0" fmla="#ppt_y+(sin(-2*pi*(1-$))*-#ppt_x+cos(-2*pi*(1-$))*(1-#ppt_y))*(1-$)">
                                          <p:val>
                                            <p:fltVal val="0"/>
                                          </p:val>
                                        </p:tav>
                                        <p:tav tm="100000">
                                          <p:val>
                                            <p:fltVal val="1"/>
                                          </p:val>
                                        </p:tav>
                                      </p:tavLst>
                                    </p:anim>
                                  </p:childTnLst>
                                </p:cTn>
                              </p:par>
                              <p:par>
                                <p:cTn id="98" presetID="15" presetClass="entr" presetSubtype="0" fill="hold" grpId="0" nodeType="withEffect">
                                  <p:stCondLst>
                                    <p:cond delay="0"/>
                                  </p:stCondLst>
                                  <p:childTnLst>
                                    <p:set>
                                      <p:cBhvr>
                                        <p:cTn id="99" dur="1" fill="hold">
                                          <p:stCondLst>
                                            <p:cond delay="0"/>
                                          </p:stCondLst>
                                        </p:cTn>
                                        <p:tgtEl>
                                          <p:spTgt spid="86"/>
                                        </p:tgtEl>
                                        <p:attrNameLst>
                                          <p:attrName>style.visibility</p:attrName>
                                        </p:attrNameLst>
                                      </p:cBhvr>
                                      <p:to>
                                        <p:strVal val="visible"/>
                                      </p:to>
                                    </p:set>
                                    <p:anim calcmode="lin" valueType="num">
                                      <p:cBhvr>
                                        <p:cTn id="100" dur="1000" fill="hold"/>
                                        <p:tgtEl>
                                          <p:spTgt spid="86"/>
                                        </p:tgtEl>
                                        <p:attrNameLst>
                                          <p:attrName>ppt_w</p:attrName>
                                        </p:attrNameLst>
                                      </p:cBhvr>
                                      <p:tavLst>
                                        <p:tav tm="0">
                                          <p:val>
                                            <p:fltVal val="0"/>
                                          </p:val>
                                        </p:tav>
                                        <p:tav tm="100000">
                                          <p:val>
                                            <p:strVal val="#ppt_w"/>
                                          </p:val>
                                        </p:tav>
                                      </p:tavLst>
                                    </p:anim>
                                    <p:anim calcmode="lin" valueType="num">
                                      <p:cBhvr>
                                        <p:cTn id="101" dur="1000" fill="hold"/>
                                        <p:tgtEl>
                                          <p:spTgt spid="86"/>
                                        </p:tgtEl>
                                        <p:attrNameLst>
                                          <p:attrName>ppt_h</p:attrName>
                                        </p:attrNameLst>
                                      </p:cBhvr>
                                      <p:tavLst>
                                        <p:tav tm="0">
                                          <p:val>
                                            <p:fltVal val="0"/>
                                          </p:val>
                                        </p:tav>
                                        <p:tav tm="100000">
                                          <p:val>
                                            <p:strVal val="#ppt_h"/>
                                          </p:val>
                                        </p:tav>
                                      </p:tavLst>
                                    </p:anim>
                                    <p:anim calcmode="lin" valueType="num">
                                      <p:cBhvr>
                                        <p:cTn id="102" dur="1000" fill="hold"/>
                                        <p:tgtEl>
                                          <p:spTgt spid="86"/>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86"/>
                                        </p:tgtEl>
                                        <p:attrNameLst>
                                          <p:attrName>ppt_y</p:attrName>
                                        </p:attrNameLst>
                                      </p:cBhvr>
                                      <p:tavLst>
                                        <p:tav tm="0" fmla="#ppt_y+(sin(-2*pi*(1-$))*-#ppt_x+cos(-2*pi*(1-$))*(1-#ppt_y))*(1-$)">
                                          <p:val>
                                            <p:fltVal val="0"/>
                                          </p:val>
                                        </p:tav>
                                        <p:tav tm="100000">
                                          <p:val>
                                            <p:fltVal val="1"/>
                                          </p:val>
                                        </p:tav>
                                      </p:tavLst>
                                    </p:anim>
                                  </p:childTnLst>
                                </p:cTn>
                              </p:par>
                              <p:par>
                                <p:cTn id="104" presetID="27" presetClass="emph" presetSubtype="0" fill="remove" grpId="1" nodeType="withEffect">
                                  <p:stCondLst>
                                    <p:cond delay="2750"/>
                                  </p:stCondLst>
                                  <p:childTnLst>
                                    <p:animClr clrSpc="rgb" dir="cw">
                                      <p:cBhvr override="childStyle">
                                        <p:cTn id="105" dur="375" autoRev="1" fill="remove"/>
                                        <p:tgtEl>
                                          <p:spTgt spid="77"/>
                                        </p:tgtEl>
                                        <p:attrNameLst>
                                          <p:attrName>style.color</p:attrName>
                                        </p:attrNameLst>
                                      </p:cBhvr>
                                      <p:to>
                                        <a:schemeClr val="bg1"/>
                                      </p:to>
                                    </p:animClr>
                                    <p:animClr clrSpc="rgb" dir="cw">
                                      <p:cBhvr>
                                        <p:cTn id="106" dur="375" autoRev="1" fill="remove"/>
                                        <p:tgtEl>
                                          <p:spTgt spid="77"/>
                                        </p:tgtEl>
                                        <p:attrNameLst>
                                          <p:attrName>fillcolor</p:attrName>
                                        </p:attrNameLst>
                                      </p:cBhvr>
                                      <p:to>
                                        <a:schemeClr val="bg1"/>
                                      </p:to>
                                    </p:animClr>
                                    <p:set>
                                      <p:cBhvr>
                                        <p:cTn id="107" dur="375" autoRev="1" fill="remove"/>
                                        <p:tgtEl>
                                          <p:spTgt spid="77"/>
                                        </p:tgtEl>
                                        <p:attrNameLst>
                                          <p:attrName>fill.type</p:attrName>
                                        </p:attrNameLst>
                                      </p:cBhvr>
                                      <p:to>
                                        <p:strVal val="solid"/>
                                      </p:to>
                                    </p:set>
                                    <p:set>
                                      <p:cBhvr>
                                        <p:cTn id="108" dur="375" autoRev="1" fill="remove"/>
                                        <p:tgtEl>
                                          <p:spTgt spid="77"/>
                                        </p:tgtEl>
                                        <p:attrNameLst>
                                          <p:attrName>fill.on</p:attrName>
                                        </p:attrNameLst>
                                      </p:cBhvr>
                                      <p:to>
                                        <p:strVal val="true"/>
                                      </p:to>
                                    </p:set>
                                  </p:childTnLst>
                                </p:cTn>
                              </p:par>
                              <p:par>
                                <p:cTn id="109" presetID="27" presetClass="emph" presetSubtype="0" fill="remove" grpId="1" nodeType="withEffect">
                                  <p:stCondLst>
                                    <p:cond delay="2500"/>
                                  </p:stCondLst>
                                  <p:childTnLst>
                                    <p:animClr clrSpc="rgb" dir="cw">
                                      <p:cBhvr override="childStyle">
                                        <p:cTn id="110" dur="375" autoRev="1" fill="remove"/>
                                        <p:tgtEl>
                                          <p:spTgt spid="79"/>
                                        </p:tgtEl>
                                        <p:attrNameLst>
                                          <p:attrName>style.color</p:attrName>
                                        </p:attrNameLst>
                                      </p:cBhvr>
                                      <p:to>
                                        <a:schemeClr val="bg1"/>
                                      </p:to>
                                    </p:animClr>
                                    <p:animClr clrSpc="rgb" dir="cw">
                                      <p:cBhvr>
                                        <p:cTn id="111" dur="375" autoRev="1" fill="remove"/>
                                        <p:tgtEl>
                                          <p:spTgt spid="79"/>
                                        </p:tgtEl>
                                        <p:attrNameLst>
                                          <p:attrName>fillcolor</p:attrName>
                                        </p:attrNameLst>
                                      </p:cBhvr>
                                      <p:to>
                                        <a:schemeClr val="bg1"/>
                                      </p:to>
                                    </p:animClr>
                                    <p:set>
                                      <p:cBhvr>
                                        <p:cTn id="112" dur="375" autoRev="1" fill="remove"/>
                                        <p:tgtEl>
                                          <p:spTgt spid="79"/>
                                        </p:tgtEl>
                                        <p:attrNameLst>
                                          <p:attrName>fill.type</p:attrName>
                                        </p:attrNameLst>
                                      </p:cBhvr>
                                      <p:to>
                                        <p:strVal val="solid"/>
                                      </p:to>
                                    </p:set>
                                    <p:set>
                                      <p:cBhvr>
                                        <p:cTn id="113" dur="375" autoRev="1" fill="remove"/>
                                        <p:tgtEl>
                                          <p:spTgt spid="79"/>
                                        </p:tgtEl>
                                        <p:attrNameLst>
                                          <p:attrName>fill.on</p:attrName>
                                        </p:attrNameLst>
                                      </p:cBhvr>
                                      <p:to>
                                        <p:strVal val="true"/>
                                      </p:to>
                                    </p:set>
                                  </p:childTnLst>
                                </p:cTn>
                              </p:par>
                              <p:par>
                                <p:cTn id="114" presetID="27" presetClass="emph" presetSubtype="0" fill="remove" grpId="1" nodeType="withEffect">
                                  <p:stCondLst>
                                    <p:cond delay="2250"/>
                                  </p:stCondLst>
                                  <p:childTnLst>
                                    <p:animClr clrSpc="rgb" dir="cw">
                                      <p:cBhvr override="childStyle">
                                        <p:cTn id="115" dur="375" autoRev="1" fill="remove"/>
                                        <p:tgtEl>
                                          <p:spTgt spid="78"/>
                                        </p:tgtEl>
                                        <p:attrNameLst>
                                          <p:attrName>style.color</p:attrName>
                                        </p:attrNameLst>
                                      </p:cBhvr>
                                      <p:to>
                                        <a:schemeClr val="bg1"/>
                                      </p:to>
                                    </p:animClr>
                                    <p:animClr clrSpc="rgb" dir="cw">
                                      <p:cBhvr>
                                        <p:cTn id="116" dur="375" autoRev="1" fill="remove"/>
                                        <p:tgtEl>
                                          <p:spTgt spid="78"/>
                                        </p:tgtEl>
                                        <p:attrNameLst>
                                          <p:attrName>fillcolor</p:attrName>
                                        </p:attrNameLst>
                                      </p:cBhvr>
                                      <p:to>
                                        <a:schemeClr val="bg1"/>
                                      </p:to>
                                    </p:animClr>
                                    <p:set>
                                      <p:cBhvr>
                                        <p:cTn id="117" dur="375" autoRev="1" fill="remove"/>
                                        <p:tgtEl>
                                          <p:spTgt spid="78"/>
                                        </p:tgtEl>
                                        <p:attrNameLst>
                                          <p:attrName>fill.type</p:attrName>
                                        </p:attrNameLst>
                                      </p:cBhvr>
                                      <p:to>
                                        <p:strVal val="solid"/>
                                      </p:to>
                                    </p:set>
                                    <p:set>
                                      <p:cBhvr>
                                        <p:cTn id="118" dur="375" autoRev="1" fill="remove"/>
                                        <p:tgtEl>
                                          <p:spTgt spid="78"/>
                                        </p:tgtEl>
                                        <p:attrNameLst>
                                          <p:attrName>fill.on</p:attrName>
                                        </p:attrNameLst>
                                      </p:cBhvr>
                                      <p:to>
                                        <p:strVal val="true"/>
                                      </p:to>
                                    </p:set>
                                  </p:childTnLst>
                                </p:cTn>
                              </p:par>
                              <p:par>
                                <p:cTn id="119" presetID="27" presetClass="emph" presetSubtype="0" fill="remove" grpId="1" nodeType="withEffect">
                                  <p:stCondLst>
                                    <p:cond delay="2750"/>
                                  </p:stCondLst>
                                  <p:childTnLst>
                                    <p:animClr clrSpc="rgb" dir="cw">
                                      <p:cBhvr override="childStyle">
                                        <p:cTn id="120" dur="375" autoRev="1" fill="remove"/>
                                        <p:tgtEl>
                                          <p:spTgt spid="81"/>
                                        </p:tgtEl>
                                        <p:attrNameLst>
                                          <p:attrName>style.color</p:attrName>
                                        </p:attrNameLst>
                                      </p:cBhvr>
                                      <p:to>
                                        <a:schemeClr val="bg1"/>
                                      </p:to>
                                    </p:animClr>
                                    <p:animClr clrSpc="rgb" dir="cw">
                                      <p:cBhvr>
                                        <p:cTn id="121" dur="375" autoRev="1" fill="remove"/>
                                        <p:tgtEl>
                                          <p:spTgt spid="81"/>
                                        </p:tgtEl>
                                        <p:attrNameLst>
                                          <p:attrName>fillcolor</p:attrName>
                                        </p:attrNameLst>
                                      </p:cBhvr>
                                      <p:to>
                                        <a:schemeClr val="bg1"/>
                                      </p:to>
                                    </p:animClr>
                                    <p:set>
                                      <p:cBhvr>
                                        <p:cTn id="122" dur="375" autoRev="1" fill="remove"/>
                                        <p:tgtEl>
                                          <p:spTgt spid="81"/>
                                        </p:tgtEl>
                                        <p:attrNameLst>
                                          <p:attrName>fill.type</p:attrName>
                                        </p:attrNameLst>
                                      </p:cBhvr>
                                      <p:to>
                                        <p:strVal val="solid"/>
                                      </p:to>
                                    </p:set>
                                    <p:set>
                                      <p:cBhvr>
                                        <p:cTn id="123" dur="375" autoRev="1" fill="remove"/>
                                        <p:tgtEl>
                                          <p:spTgt spid="81"/>
                                        </p:tgtEl>
                                        <p:attrNameLst>
                                          <p:attrName>fill.on</p:attrName>
                                        </p:attrNameLst>
                                      </p:cBhvr>
                                      <p:to>
                                        <p:strVal val="true"/>
                                      </p:to>
                                    </p:set>
                                  </p:childTnLst>
                                </p:cTn>
                              </p:par>
                              <p:par>
                                <p:cTn id="124" presetID="27" presetClass="emph" presetSubtype="0" fill="remove" grpId="1" nodeType="withEffect">
                                  <p:stCondLst>
                                    <p:cond delay="2500"/>
                                  </p:stCondLst>
                                  <p:childTnLst>
                                    <p:animClr clrSpc="rgb" dir="cw">
                                      <p:cBhvr override="childStyle">
                                        <p:cTn id="125" dur="375" autoRev="1" fill="remove"/>
                                        <p:tgtEl>
                                          <p:spTgt spid="84"/>
                                        </p:tgtEl>
                                        <p:attrNameLst>
                                          <p:attrName>style.color</p:attrName>
                                        </p:attrNameLst>
                                      </p:cBhvr>
                                      <p:to>
                                        <a:schemeClr val="bg1"/>
                                      </p:to>
                                    </p:animClr>
                                    <p:animClr clrSpc="rgb" dir="cw">
                                      <p:cBhvr>
                                        <p:cTn id="126" dur="375" autoRev="1" fill="remove"/>
                                        <p:tgtEl>
                                          <p:spTgt spid="84"/>
                                        </p:tgtEl>
                                        <p:attrNameLst>
                                          <p:attrName>fillcolor</p:attrName>
                                        </p:attrNameLst>
                                      </p:cBhvr>
                                      <p:to>
                                        <a:schemeClr val="bg1"/>
                                      </p:to>
                                    </p:animClr>
                                    <p:set>
                                      <p:cBhvr>
                                        <p:cTn id="127" dur="375" autoRev="1" fill="remove"/>
                                        <p:tgtEl>
                                          <p:spTgt spid="84"/>
                                        </p:tgtEl>
                                        <p:attrNameLst>
                                          <p:attrName>fill.type</p:attrName>
                                        </p:attrNameLst>
                                      </p:cBhvr>
                                      <p:to>
                                        <p:strVal val="solid"/>
                                      </p:to>
                                    </p:set>
                                    <p:set>
                                      <p:cBhvr>
                                        <p:cTn id="128" dur="375" autoRev="1" fill="remove"/>
                                        <p:tgtEl>
                                          <p:spTgt spid="8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29" grpId="0" animBg="1"/>
      <p:bldP spid="32" grpId="0"/>
      <p:bldP spid="33" grpId="0"/>
      <p:bldP spid="74" grpId="0" animBg="1"/>
      <p:bldP spid="76" grpId="0" animBg="1"/>
      <p:bldP spid="77" grpId="0" animBg="1"/>
      <p:bldP spid="77" grpId="1" animBg="1"/>
      <p:bldP spid="78" grpId="0" animBg="1"/>
      <p:bldP spid="78" grpId="1" animBg="1"/>
      <p:bldP spid="79" grpId="0" animBg="1"/>
      <p:bldP spid="79" grpId="1" animBg="1"/>
      <p:bldP spid="80" grpId="0" animBg="1"/>
      <p:bldP spid="81" grpId="0" animBg="1"/>
      <p:bldP spid="81" grpId="1" animBg="1"/>
      <p:bldP spid="82" grpId="0" animBg="1"/>
      <p:bldP spid="84" grpId="0" animBg="1"/>
      <p:bldP spid="84" grpId="1" animBg="1"/>
      <p:bldP spid="85" grpId="0" animBg="1"/>
      <p:bldP spid="8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矩形 29"/>
          <p:cNvSpPr/>
          <p:nvPr/>
        </p:nvSpPr>
        <p:spPr>
          <a:xfrm>
            <a:off x="1903554" y="2455851"/>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31" name="矩形 30"/>
          <p:cNvSpPr/>
          <p:nvPr/>
        </p:nvSpPr>
        <p:spPr>
          <a:xfrm>
            <a:off x="1903886" y="1068979"/>
            <a:ext cx="4699134" cy="10052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32" name="椭圆 64"/>
          <p:cNvSpPr>
            <a:spLocks noChangeArrowheads="1"/>
          </p:cNvSpPr>
          <p:nvPr/>
        </p:nvSpPr>
        <p:spPr bwMode="auto">
          <a:xfrm>
            <a:off x="748023" y="735884"/>
            <a:ext cx="1244209" cy="1243177"/>
          </a:xfrm>
          <a:prstGeom prst="ellipse">
            <a:avLst/>
          </a:prstGeom>
          <a:solidFill>
            <a:schemeClr val="accent1"/>
          </a:solidFill>
          <a:ln w="190500" cap="sq" cmpd="sng">
            <a:solidFill>
              <a:schemeClr val="bg1">
                <a:lumMod val="65000"/>
              </a:schemeClr>
            </a:solidFill>
            <a:round/>
          </a:ln>
        </p:spPr>
        <p:txBody>
          <a:bodyPr lIns="68568" tIns="34284" rIns="68568" bIns="34284" anchor="ctr"/>
          <a:lstStyle/>
          <a:p>
            <a:pPr algn="ctr"/>
            <a:r>
              <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基本概念</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TextBox 32"/>
          <p:cNvSpPr txBox="1"/>
          <p:nvPr/>
        </p:nvSpPr>
        <p:spPr>
          <a:xfrm>
            <a:off x="2173605" y="1235075"/>
            <a:ext cx="4525010" cy="1174750"/>
          </a:xfrm>
          <a:prstGeom prst="rect">
            <a:avLst/>
          </a:prstGeom>
          <a:noFill/>
        </p:spPr>
        <p:txBody>
          <a:bodyPr wrap="square" lIns="68568" tIns="34284" rIns="68568" bIns="34284" rtlCol="0">
            <a:spAutoFit/>
          </a:bodyPr>
          <a:lstStyle/>
          <a:p>
            <a:pPr fontAlgn="auto">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把某个研究系统中涉及的随机变量，根据是否条件独立绘制在一个有向图中，就形成了贝叶斯网络。贝叶斯网络又称有向无环图模型</a:t>
            </a:r>
            <a:r>
              <a:rPr lang="en-US" altLang="zh-CN" sz="1200" dirty="0">
                <a:solidFill>
                  <a:sysClr val="windowText" lastClr="000000"/>
                </a:solidFill>
                <a:latin typeface="微软雅黑" panose="020B0503020204020204" pitchFamily="34" charset="-122"/>
                <a:ea typeface="微软雅黑" panose="020B0503020204020204" pitchFamily="34" charset="-122"/>
              </a:rPr>
              <a:t>(DAG)</a:t>
            </a:r>
            <a:r>
              <a:rPr lang="zh-CN" altLang="en-US" sz="1200" dirty="0">
                <a:solidFill>
                  <a:sysClr val="windowText" lastClr="000000"/>
                </a:solidFill>
                <a:latin typeface="微软雅黑" panose="020B0503020204020204" pitchFamily="34" charset="-122"/>
                <a:ea typeface="微软雅黑" panose="020B0503020204020204" pitchFamily="34" charset="-122"/>
              </a:rPr>
              <a:t>，是一种概率图模型，根据概率图的拓扑结构，考察一组随机变量</a:t>
            </a:r>
            <a:r>
              <a:rPr lang="en-US" altLang="zh-CN" sz="1200" dirty="0">
                <a:solidFill>
                  <a:sysClr val="windowText" lastClr="000000"/>
                </a:solidFill>
                <a:latin typeface="微软雅黑" panose="020B0503020204020204" pitchFamily="34" charset="-122"/>
                <a:ea typeface="微软雅黑" panose="020B0503020204020204" pitchFamily="34" charset="-122"/>
              </a:rPr>
              <a:t>(                     )</a:t>
            </a:r>
            <a:r>
              <a:rPr lang="zh-CN" altLang="en-US" sz="1200" dirty="0">
                <a:solidFill>
                  <a:sysClr val="windowText" lastClr="000000"/>
                </a:solidFill>
                <a:latin typeface="微软雅黑" panose="020B0503020204020204" pitchFamily="34" charset="-122"/>
                <a:ea typeface="微软雅黑" panose="020B0503020204020204" pitchFamily="34" charset="-122"/>
              </a:rPr>
              <a:t>及其</a:t>
            </a:r>
            <a:r>
              <a:rPr lang="en-US" altLang="zh-CN" sz="1200" dirty="0">
                <a:solidFill>
                  <a:sysClr val="windowText" lastClr="000000"/>
                </a:solidFill>
                <a:latin typeface="微软雅黑" panose="020B0503020204020204" pitchFamily="34" charset="-122"/>
                <a:ea typeface="微软雅黑" panose="020B0503020204020204" pitchFamily="34" charset="-122"/>
              </a:rPr>
              <a:t>n</a:t>
            </a:r>
            <a:r>
              <a:rPr lang="zh-CN" altLang="en-US" sz="1200" dirty="0">
                <a:solidFill>
                  <a:sysClr val="windowText" lastClr="000000"/>
                </a:solidFill>
                <a:latin typeface="微软雅黑" panose="020B0503020204020204" pitchFamily="34" charset="-122"/>
                <a:ea typeface="微软雅黑" panose="020B0503020204020204" pitchFamily="34" charset="-122"/>
              </a:rPr>
              <a:t>组</a:t>
            </a:r>
            <a:r>
              <a:rPr lang="zh-CN" altLang="en-US" sz="1200" b="1" dirty="0">
                <a:solidFill>
                  <a:sysClr val="windowText" lastClr="000000"/>
                </a:solidFill>
                <a:latin typeface="微软雅黑" panose="020B0503020204020204" pitchFamily="34" charset="-122"/>
                <a:ea typeface="微软雅黑" panose="020B0503020204020204" pitchFamily="34" charset="-122"/>
              </a:rPr>
              <a:t>条件概率分布</a:t>
            </a:r>
            <a:r>
              <a:rPr lang="en-US" altLang="zh-CN" sz="1200" b="1" dirty="0">
                <a:solidFill>
                  <a:sysClr val="windowText" lastClr="000000"/>
                </a:solidFill>
                <a:latin typeface="微软雅黑" panose="020B0503020204020204" pitchFamily="34" charset="-122"/>
                <a:ea typeface="微软雅黑" panose="020B0503020204020204" pitchFamily="34" charset="-122"/>
              </a:rPr>
              <a:t>(CPD)</a:t>
            </a:r>
            <a:r>
              <a:rPr lang="zh-CN" altLang="en-US" sz="1200" dirty="0">
                <a:solidFill>
                  <a:sysClr val="windowText" lastClr="000000"/>
                </a:solidFill>
                <a:latin typeface="微软雅黑" panose="020B0503020204020204" pitchFamily="34" charset="-122"/>
                <a:ea typeface="微软雅黑" panose="020B0503020204020204" pitchFamily="34" charset="-122"/>
              </a:rPr>
              <a:t>的性质。</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34" name="椭圆 64"/>
          <p:cNvSpPr>
            <a:spLocks noChangeArrowheads="1"/>
          </p:cNvSpPr>
          <p:nvPr/>
        </p:nvSpPr>
        <p:spPr bwMode="auto">
          <a:xfrm>
            <a:off x="6697825" y="1883838"/>
            <a:ext cx="1244209" cy="1243177"/>
          </a:xfrm>
          <a:prstGeom prst="ellipse">
            <a:avLst/>
          </a:prstGeom>
          <a:solidFill>
            <a:schemeClr val="accent1"/>
          </a:solidFill>
          <a:ln w="190500" cap="sq" cmpd="sng">
            <a:solidFill>
              <a:schemeClr val="bg1">
                <a:lumMod val="65000"/>
              </a:schemeClr>
            </a:solidFill>
            <a:round/>
          </a:ln>
        </p:spPr>
        <p:txBody>
          <a:bodyPr lIns="68568" tIns="34284" rIns="68568" bIns="34284" anchor="ctr"/>
          <a:lstStyle/>
          <a:p>
            <a:pPr algn="ctr"/>
            <a:r>
              <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基本概念</a:t>
            </a:r>
            <a:endParaRPr lang="zh-CN" altLang="zh-CN" sz="21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2" name="TextBox 61"/>
          <p:cNvSpPr txBox="1"/>
          <p:nvPr/>
        </p:nvSpPr>
        <p:spPr>
          <a:xfrm>
            <a:off x="1903909" y="2628618"/>
            <a:ext cx="4429069" cy="2005965"/>
          </a:xfrm>
          <a:prstGeom prst="rect">
            <a:avLst/>
          </a:prstGeom>
          <a:noFill/>
        </p:spPr>
        <p:txBody>
          <a:bodyPr wrap="square" lIns="68568" tIns="34284" rIns="68568" bIns="34284" rtlCol="0">
            <a:spAutoFit/>
          </a:bodyPr>
          <a:lstStyle/>
          <a:p>
            <a:pPr marL="171450" indent="-171450" fontAlgn="auto">
              <a:lnSpc>
                <a:spcPct val="15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一般而言，贝叶斯网络的有向无环图中的节点表示随机变量，它们可以是可观察到的变量或隐变量、未知参数等。连接两个节点的箭头代表此两个随机变量具有因果关系</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或称非条件独立</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。若两个节点间以一个单箭头连接在一起，表示其中一个节点是</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因</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，另一个节点是</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果</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，两节点就会产生一个条件概率值。</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a:p>
            <a:pPr marL="171450" indent="-171450" fontAlgn="auto">
              <a:lnSpc>
                <a:spcPct val="15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每个节点在给定其直接前驱时，条件独立于其非后继。</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10" name="文本框 2"/>
          <p:cNvSpPr txBox="1"/>
          <p:nvPr/>
        </p:nvSpPr>
        <p:spPr>
          <a:xfrm>
            <a:off x="527050" y="142875"/>
            <a:ext cx="4831715"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贝叶斯网络引论</a:t>
            </a:r>
            <a:r>
              <a:rPr lang="en-US" altLang="zh-CN" sz="2100" b="1" dirty="0">
                <a:solidFill>
                  <a:schemeClr val="accent1"/>
                </a:solidFill>
                <a:latin typeface="微软雅黑" panose="020B0503020204020204" pitchFamily="34" charset="-122"/>
                <a:ea typeface="微软雅黑" panose="020B0503020204020204" pitchFamily="34" charset="-122"/>
              </a:rPr>
              <a:t>(Bayesian Network)</a:t>
            </a:r>
            <a:endParaRPr lang="en-US" altLang="zh-CN" sz="21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3195320" y="2168525"/>
          <a:ext cx="965200" cy="241300"/>
        </p:xfrm>
        <a:graphic>
          <a:graphicData uri="http://schemas.openxmlformats.org/presentationml/2006/ole">
            <mc:AlternateContent xmlns:mc="http://schemas.openxmlformats.org/markup-compatibility/2006">
              <mc:Choice xmlns:v="urn:schemas-microsoft-com:vml" Requires="v">
                <p:oleObj spid="_x0000_s8193" name="" r:id="rId1" imgW="965200" imgH="241300" progId="Equation.KSEE3">
                  <p:embed/>
                </p:oleObj>
              </mc:Choice>
              <mc:Fallback>
                <p:oleObj name="" r:id="rId1" imgW="965200" imgH="241300" progId="Equation.KSEE3">
                  <p:embed/>
                  <p:pic>
                    <p:nvPicPr>
                      <p:cNvPr id="0" name="图片 8192"/>
                      <p:cNvPicPr/>
                      <p:nvPr/>
                    </p:nvPicPr>
                    <p:blipFill>
                      <a:blip r:embed="rId2"/>
                      <a:stretch>
                        <a:fillRect/>
                      </a:stretch>
                    </p:blipFill>
                    <p:spPr>
                      <a:xfrm>
                        <a:off x="3195320" y="2168525"/>
                        <a:ext cx="965200" cy="241300"/>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700"/>
                            </p:stCondLst>
                            <p:childTnLst>
                              <p:par>
                                <p:cTn id="13" presetID="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32"/>
                                        </p:tgtEl>
                                        <p:attrNameLst>
                                          <p:attrName>r</p:attrName>
                                        </p:attrNameLst>
                                      </p:cBhvr>
                                    </p:animRot>
                                  </p:childTnLst>
                                </p:cTn>
                              </p:par>
                            </p:childTnLst>
                          </p:cTn>
                        </p:par>
                        <p:par>
                          <p:cTn id="19" fill="hold">
                            <p:stCondLst>
                              <p:cond delay="22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270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33"/>
                                        </p:tgtEl>
                                        <p:attrNameLst>
                                          <p:attrName>style.visibility</p:attrName>
                                        </p:attrNameLst>
                                      </p:cBhvr>
                                      <p:to>
                                        <p:strVal val="visible"/>
                                      </p:to>
                                    </p:set>
                                    <p:animEffect transition="in" filter="wipe(left)">
                                      <p:cBhvr>
                                        <p:cTn id="26" dur="100"/>
                                        <p:tgtEl>
                                          <p:spTgt spid="3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33"/>
                                        </p:tgtEl>
                                      </p:cBhvr>
                                      <p:to x="80000" y="100000"/>
                                    </p:animScale>
                                    <p:anim by="(#ppt_w*0.10)" calcmode="lin" valueType="num">
                                      <p:cBhvr>
                                        <p:cTn id="29" dur="50" autoRev="1" fill="hold">
                                          <p:stCondLst>
                                            <p:cond delay="0"/>
                                          </p:stCondLst>
                                        </p:cTn>
                                        <p:tgtEl>
                                          <p:spTgt spid="33"/>
                                        </p:tgtEl>
                                        <p:attrNameLst>
                                          <p:attrName>ppt_x</p:attrName>
                                        </p:attrNameLst>
                                      </p:cBhvr>
                                    </p:anim>
                                    <p:anim by="(-#ppt_w*0.10)" calcmode="lin" valueType="num">
                                      <p:cBhvr>
                                        <p:cTn id="30" dur="50" autoRev="1" fill="hold">
                                          <p:stCondLst>
                                            <p:cond delay="0"/>
                                          </p:stCondLst>
                                        </p:cTn>
                                        <p:tgtEl>
                                          <p:spTgt spid="33"/>
                                        </p:tgtEl>
                                        <p:attrNameLst>
                                          <p:attrName>ppt_y</p:attrName>
                                        </p:attrNameLst>
                                      </p:cBhvr>
                                    </p:anim>
                                    <p:animRot by="-480000">
                                      <p:cBhvr>
                                        <p:cTn id="31" dur="50" autoRev="1" fill="hold">
                                          <p:stCondLst>
                                            <p:cond delay="0"/>
                                          </p:stCondLst>
                                        </p:cTn>
                                        <p:tgtEl>
                                          <p:spTgt spid="33"/>
                                        </p:tgtEl>
                                        <p:attrNameLst>
                                          <p:attrName>r</p:attrName>
                                        </p:attrNameLst>
                                      </p:cBhvr>
                                    </p:animRot>
                                  </p:childTnLst>
                                </p:cTn>
                              </p:par>
                            </p:childTnLst>
                          </p:cTn>
                        </p:par>
                        <p:par>
                          <p:cTn id="32" fill="hold">
                            <p:stCondLst>
                              <p:cond delay="6789"/>
                            </p:stCondLst>
                            <p:childTnLst>
                              <p:par>
                                <p:cTn id="33" presetID="2" presetClass="entr" presetSubtype="2"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8" presetClass="emph" presetSubtype="0" fill="hold" grpId="1" nodeType="withEffect">
                                  <p:stCondLst>
                                    <p:cond delay="0"/>
                                  </p:stCondLst>
                                  <p:childTnLst>
                                    <p:animRot by="-21600000">
                                      <p:cBhvr>
                                        <p:cTn id="38" dur="500" fill="hold"/>
                                        <p:tgtEl>
                                          <p:spTgt spid="34"/>
                                        </p:tgtEl>
                                        <p:attrNameLst>
                                          <p:attrName>r</p:attrName>
                                        </p:attrNameLst>
                                      </p:cBhvr>
                                    </p:animRot>
                                  </p:childTnLst>
                                </p:cTn>
                              </p:par>
                            </p:childTnLst>
                          </p:cTn>
                        </p:par>
                        <p:par>
                          <p:cTn id="39" fill="hold">
                            <p:stCondLst>
                              <p:cond delay="7289"/>
                            </p:stCondLst>
                            <p:childTnLst>
                              <p:par>
                                <p:cTn id="40" presetID="22" presetClass="entr" presetSubtype="2"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childTnLst>
                          </p:cTn>
                        </p:par>
                        <p:par>
                          <p:cTn id="43" fill="hold">
                            <p:stCondLst>
                              <p:cond delay="7789"/>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62"/>
                                        </p:tgtEl>
                                        <p:attrNameLst>
                                          <p:attrName>style.visibility</p:attrName>
                                        </p:attrNameLst>
                                      </p:cBhvr>
                                      <p:to>
                                        <p:strVal val="visible"/>
                                      </p:to>
                                    </p:set>
                                    <p:animEffect transition="in" filter="wipe(left)">
                                      <p:cBhvr>
                                        <p:cTn id="46" dur="100"/>
                                        <p:tgtEl>
                                          <p:spTgt spid="62"/>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62"/>
                                        </p:tgtEl>
                                      </p:cBhvr>
                                      <p:to x="80000" y="100000"/>
                                    </p:animScale>
                                    <p:anim by="(#ppt_w*0.10)" calcmode="lin" valueType="num">
                                      <p:cBhvr>
                                        <p:cTn id="49" dur="50" autoRev="1" fill="hold">
                                          <p:stCondLst>
                                            <p:cond delay="0"/>
                                          </p:stCondLst>
                                        </p:cTn>
                                        <p:tgtEl>
                                          <p:spTgt spid="62"/>
                                        </p:tgtEl>
                                        <p:attrNameLst>
                                          <p:attrName>ppt_x</p:attrName>
                                        </p:attrNameLst>
                                      </p:cBhvr>
                                    </p:anim>
                                    <p:anim by="(-#ppt_w*0.10)" calcmode="lin" valueType="num">
                                      <p:cBhvr>
                                        <p:cTn id="50" dur="50" autoRev="1" fill="hold">
                                          <p:stCondLst>
                                            <p:cond delay="0"/>
                                          </p:stCondLst>
                                        </p:cTn>
                                        <p:tgtEl>
                                          <p:spTgt spid="62"/>
                                        </p:tgtEl>
                                        <p:attrNameLst>
                                          <p:attrName>ppt_y</p:attrName>
                                        </p:attrNameLst>
                                      </p:cBhvr>
                                    </p:anim>
                                    <p:animRot by="-480000">
                                      <p:cBhvr>
                                        <p:cTn id="51" dur="50" autoRev="1" fill="hold">
                                          <p:stCondLst>
                                            <p:cond delay="0"/>
                                          </p:stCondLst>
                                        </p:cTn>
                                        <p:tgtEl>
                                          <p:spTgt spid="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2" grpId="1" bldLvl="0" animBg="1"/>
      <p:bldP spid="33" grpId="0"/>
      <p:bldP spid="33" grpId="1"/>
      <p:bldP spid="34" grpId="0" bldLvl="0" animBg="1"/>
      <p:bldP spid="34" grpId="1" bldLvl="0" animBg="1"/>
      <p:bldP spid="62" grpId="0"/>
      <p:bldP spid="62" grpId="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bwMode="auto">
          <a:xfrm rot="351052">
            <a:off x="1629241" y="1308921"/>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c</a:t>
            </a:r>
            <a:endParaRPr lang="en-US" altLang="zh-CN" sz="1350"/>
          </a:p>
        </p:txBody>
      </p:sp>
      <p:sp>
        <p:nvSpPr>
          <p:cNvPr id="14" name="椭圆 13"/>
          <p:cNvSpPr/>
          <p:nvPr/>
        </p:nvSpPr>
        <p:spPr bwMode="auto">
          <a:xfrm rot="285728">
            <a:off x="1203982" y="75580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a</a:t>
            </a:r>
            <a:endParaRPr lang="en-US" altLang="zh-CN" sz="1350"/>
          </a:p>
        </p:txBody>
      </p:sp>
      <p:sp>
        <p:nvSpPr>
          <p:cNvPr id="15" name="椭圆 14"/>
          <p:cNvSpPr/>
          <p:nvPr/>
        </p:nvSpPr>
        <p:spPr bwMode="auto">
          <a:xfrm rot="20925770">
            <a:off x="2239080" y="1024839"/>
            <a:ext cx="215391"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b</a:t>
            </a:r>
            <a:endParaRPr lang="en-US" altLang="zh-CN" sz="1350"/>
          </a:p>
        </p:txBody>
      </p:sp>
      <p:sp>
        <p:nvSpPr>
          <p:cNvPr id="74" name="文本框 2"/>
          <p:cNvSpPr txBox="1"/>
          <p:nvPr/>
        </p:nvSpPr>
        <p:spPr>
          <a:xfrm>
            <a:off x="564515" y="186690"/>
            <a:ext cx="2880995"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一个简单的贝叶斯网络</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cxnSp>
        <p:nvCxnSpPr>
          <p:cNvPr id="2" name="直接箭头连接符 1"/>
          <p:cNvCxnSpPr>
            <a:stCxn id="14" idx="6"/>
            <a:endCxn id="15" idx="1"/>
          </p:cNvCxnSpPr>
          <p:nvPr/>
        </p:nvCxnSpPr>
        <p:spPr>
          <a:xfrm>
            <a:off x="1419860" y="875665"/>
            <a:ext cx="836930"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15" idx="3"/>
            <a:endCxn id="13" idx="7"/>
          </p:cNvCxnSpPr>
          <p:nvPr/>
        </p:nvCxnSpPr>
        <p:spPr>
          <a:xfrm flipH="1">
            <a:off x="1821815" y="1227455"/>
            <a:ext cx="466090" cy="121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14" idx="5"/>
            <a:endCxn id="13" idx="1"/>
          </p:cNvCxnSpPr>
          <p:nvPr/>
        </p:nvCxnSpPr>
        <p:spPr>
          <a:xfrm>
            <a:off x="1381760" y="951230"/>
            <a:ext cx="287655" cy="382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464185" y="1882775"/>
          <a:ext cx="2894330" cy="287655"/>
        </p:xfrm>
        <a:graphic>
          <a:graphicData uri="http://schemas.openxmlformats.org/presentationml/2006/ole">
            <mc:AlternateContent xmlns:mc="http://schemas.openxmlformats.org/markup-compatibility/2006">
              <mc:Choice xmlns:v="urn:schemas-microsoft-com:vml" Requires="v">
                <p:oleObj spid="_x0000_s9217" name="" r:id="rId1" imgW="2044700" imgH="203200" progId="Equation.KSEE3">
                  <p:embed/>
                </p:oleObj>
              </mc:Choice>
              <mc:Fallback>
                <p:oleObj name="" r:id="rId1" imgW="2044700" imgH="203200" progId="Equation.KSEE3">
                  <p:embed/>
                  <p:pic>
                    <p:nvPicPr>
                      <p:cNvPr id="0" name="图片 9216"/>
                      <p:cNvPicPr/>
                      <p:nvPr/>
                    </p:nvPicPr>
                    <p:blipFill>
                      <a:blip r:embed="rId2"/>
                      <a:stretch>
                        <a:fillRect/>
                      </a:stretch>
                    </p:blipFill>
                    <p:spPr>
                      <a:xfrm>
                        <a:off x="464185" y="1882775"/>
                        <a:ext cx="2894330" cy="287655"/>
                      </a:xfrm>
                      <a:prstGeom prst="rect">
                        <a:avLst/>
                      </a:prstGeom>
                    </p:spPr>
                  </p:pic>
                </p:oleObj>
              </mc:Fallback>
            </mc:AlternateContent>
          </a:graphicData>
        </a:graphic>
      </p:graphicFrame>
      <p:sp>
        <p:nvSpPr>
          <p:cNvPr id="6" name="文本框 2"/>
          <p:cNvSpPr txBox="1"/>
          <p:nvPr/>
        </p:nvSpPr>
        <p:spPr>
          <a:xfrm>
            <a:off x="4050030" y="186690"/>
            <a:ext cx="2880995" cy="414020"/>
          </a:xfrm>
          <a:prstGeom prst="rect">
            <a:avLst/>
          </a:prstGeom>
          <a:noFill/>
        </p:spPr>
        <p:txBody>
          <a:bodyPr wrap="square" rtlCol="0">
            <a:spAutoFit/>
          </a:bodyPr>
          <a:p>
            <a:pPr algn="l"/>
            <a:r>
              <a:rPr lang="zh-CN" altLang="en-US" sz="2100" b="1" dirty="0">
                <a:solidFill>
                  <a:schemeClr val="accent1"/>
                </a:solidFill>
                <a:latin typeface="微软雅黑" panose="020B0503020204020204" pitchFamily="34" charset="-122"/>
                <a:ea typeface="微软雅黑" panose="020B0503020204020204" pitchFamily="34" charset="-122"/>
              </a:rPr>
              <a:t>全连接的贝叶斯网络</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22" name="椭圆 21"/>
          <p:cNvSpPr/>
          <p:nvPr/>
        </p:nvSpPr>
        <p:spPr bwMode="auto">
          <a:xfrm rot="285728">
            <a:off x="4813322" y="692942"/>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p>
            <a:pPr algn="ctr">
              <a:defRPr/>
            </a:pPr>
            <a:r>
              <a:rPr lang="en-US" altLang="zh-CN" sz="1350"/>
              <a:t>a</a:t>
            </a:r>
            <a:endParaRPr lang="en-US" altLang="zh-CN" sz="1350"/>
          </a:p>
        </p:txBody>
      </p:sp>
      <p:sp>
        <p:nvSpPr>
          <p:cNvPr id="23" name="椭圆 22"/>
          <p:cNvSpPr/>
          <p:nvPr/>
        </p:nvSpPr>
        <p:spPr bwMode="auto">
          <a:xfrm rot="285728">
            <a:off x="5688352" y="739932"/>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b</a:t>
            </a:r>
            <a:endParaRPr lang="en-US" altLang="zh-CN" sz="1350"/>
          </a:p>
        </p:txBody>
      </p:sp>
      <p:sp>
        <p:nvSpPr>
          <p:cNvPr id="24" name="椭圆 23"/>
          <p:cNvSpPr/>
          <p:nvPr/>
        </p:nvSpPr>
        <p:spPr bwMode="auto">
          <a:xfrm rot="351052">
            <a:off x="5049351" y="1066351"/>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p>
            <a:pPr algn="ctr">
              <a:defRPr/>
            </a:pPr>
            <a:r>
              <a:rPr lang="en-US" altLang="zh-CN" sz="1350"/>
              <a:t>c</a:t>
            </a:r>
            <a:endParaRPr lang="en-US" altLang="zh-CN" sz="1350"/>
          </a:p>
        </p:txBody>
      </p:sp>
      <p:sp>
        <p:nvSpPr>
          <p:cNvPr id="75" name="椭圆 74"/>
          <p:cNvSpPr/>
          <p:nvPr/>
        </p:nvSpPr>
        <p:spPr bwMode="auto">
          <a:xfrm rot="351052">
            <a:off x="5451941" y="1308921"/>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d</a:t>
            </a:r>
            <a:endParaRPr lang="en-US" altLang="zh-CN" sz="1350"/>
          </a:p>
        </p:txBody>
      </p:sp>
      <p:sp>
        <p:nvSpPr>
          <p:cNvPr id="76" name="椭圆 75"/>
          <p:cNvSpPr/>
          <p:nvPr/>
        </p:nvSpPr>
        <p:spPr bwMode="auto">
          <a:xfrm rot="351052">
            <a:off x="4624536" y="1551491"/>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e</a:t>
            </a:r>
            <a:endParaRPr lang="en-US" altLang="zh-CN" sz="1350"/>
          </a:p>
        </p:txBody>
      </p:sp>
      <p:cxnSp>
        <p:nvCxnSpPr>
          <p:cNvPr id="77" name="直接箭头连接符 76"/>
          <p:cNvCxnSpPr>
            <a:stCxn id="22" idx="6"/>
            <a:endCxn id="23" idx="2"/>
          </p:cNvCxnSpPr>
          <p:nvPr/>
        </p:nvCxnSpPr>
        <p:spPr>
          <a:xfrm>
            <a:off x="5029200" y="812800"/>
            <a:ext cx="659765"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22" idx="4"/>
            <a:endCxn id="24" idx="1"/>
          </p:cNvCxnSpPr>
          <p:nvPr/>
        </p:nvCxnSpPr>
        <p:spPr>
          <a:xfrm>
            <a:off x="4912995" y="914400"/>
            <a:ext cx="176530" cy="177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23" idx="3"/>
            <a:endCxn id="24" idx="7"/>
          </p:cNvCxnSpPr>
          <p:nvPr/>
        </p:nvCxnSpPr>
        <p:spPr>
          <a:xfrm flipH="1">
            <a:off x="5241925" y="922655"/>
            <a:ext cx="471805"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24" idx="5"/>
            <a:endCxn id="75" idx="1"/>
          </p:cNvCxnSpPr>
          <p:nvPr/>
        </p:nvCxnSpPr>
        <p:spPr>
          <a:xfrm>
            <a:off x="5225415" y="1263015"/>
            <a:ext cx="266700" cy="71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22" idx="2"/>
            <a:endCxn id="75" idx="3"/>
          </p:cNvCxnSpPr>
          <p:nvPr/>
        </p:nvCxnSpPr>
        <p:spPr>
          <a:xfrm rot="10800000" flipH="1" flipV="1">
            <a:off x="4813935" y="795020"/>
            <a:ext cx="662305" cy="694690"/>
          </a:xfrm>
          <a:prstGeom prst="curvedConnector4">
            <a:avLst>
              <a:gd name="adj1" fmla="val -37392"/>
              <a:gd name="adj2" fmla="val 1416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曲线连接符 82"/>
          <p:cNvCxnSpPr>
            <a:stCxn id="23" idx="6"/>
            <a:endCxn id="75" idx="6"/>
          </p:cNvCxnSpPr>
          <p:nvPr/>
        </p:nvCxnSpPr>
        <p:spPr>
          <a:xfrm flipH="1">
            <a:off x="5668010" y="859790"/>
            <a:ext cx="236220" cy="571500"/>
          </a:xfrm>
          <a:prstGeom prst="curvedConnector3">
            <a:avLst>
              <a:gd name="adj1" fmla="val -1048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曲线连接符 84"/>
          <p:cNvCxnSpPr>
            <a:stCxn id="75" idx="2"/>
            <a:endCxn id="76" idx="6"/>
          </p:cNvCxnSpPr>
          <p:nvPr/>
        </p:nvCxnSpPr>
        <p:spPr>
          <a:xfrm rot="10800000" flipV="1">
            <a:off x="4840605" y="1409065"/>
            <a:ext cx="612140" cy="26479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曲线连接符 85"/>
          <p:cNvCxnSpPr>
            <a:stCxn id="22" idx="3"/>
            <a:endCxn id="76" idx="2"/>
          </p:cNvCxnSpPr>
          <p:nvPr/>
        </p:nvCxnSpPr>
        <p:spPr>
          <a:xfrm rot="5400000">
            <a:off x="4344035" y="1156970"/>
            <a:ext cx="775970" cy="213360"/>
          </a:xfrm>
          <a:prstGeom prst="curvedConnector4">
            <a:avLst>
              <a:gd name="adj1" fmla="val 45990"/>
              <a:gd name="adj2" fmla="val 2169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曲线连接符 87"/>
          <p:cNvCxnSpPr>
            <a:stCxn id="23" idx="6"/>
            <a:endCxn id="76" idx="5"/>
          </p:cNvCxnSpPr>
          <p:nvPr/>
        </p:nvCxnSpPr>
        <p:spPr>
          <a:xfrm flipH="1">
            <a:off x="4800600" y="859790"/>
            <a:ext cx="1103630" cy="888365"/>
          </a:xfrm>
          <a:prstGeom prst="curvedConnector4">
            <a:avLst>
              <a:gd name="adj1" fmla="val -22440"/>
              <a:gd name="adj2" fmla="val 11429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24" idx="2"/>
            <a:endCxn id="76" idx="1"/>
          </p:cNvCxnSpPr>
          <p:nvPr/>
        </p:nvCxnSpPr>
        <p:spPr>
          <a:xfrm rot="10800000" flipV="1">
            <a:off x="4664710" y="1166495"/>
            <a:ext cx="385445" cy="41021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45"/>
          <p:cNvSpPr txBox="1"/>
          <p:nvPr/>
        </p:nvSpPr>
        <p:spPr>
          <a:xfrm>
            <a:off x="6144575" y="1633279"/>
            <a:ext cx="895985" cy="245110"/>
          </a:xfrm>
          <a:prstGeom prst="rect">
            <a:avLst/>
          </a:prstGeom>
          <a:noFill/>
        </p:spPr>
        <p:txBody>
          <a:bodyPr wrap="none" rtlCol="0">
            <a:spAutoFit/>
          </a:bodyPr>
          <a:p>
            <a:r>
              <a:rPr lang="en-US" altLang="zh-CN" sz="10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5</a:t>
            </a:r>
            <a:r>
              <a:rPr lang="zh-CN" altLang="en-US" sz="10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个节点示例</a:t>
            </a:r>
            <a:endParaRPr lang="zh-CN" altLang="en-US" sz="10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aphicFrame>
        <p:nvGraphicFramePr>
          <p:cNvPr id="91" name="对象 90">
            <a:hlinkClick r:id="" action="ppaction://ole?verb="/>
          </p:cNvPr>
          <p:cNvGraphicFramePr>
            <a:graphicFrameLocks noChangeAspect="1"/>
          </p:cNvGraphicFramePr>
          <p:nvPr/>
        </p:nvGraphicFramePr>
        <p:xfrm>
          <a:off x="3680460" y="1878330"/>
          <a:ext cx="3759200" cy="292100"/>
        </p:xfrm>
        <a:graphic>
          <a:graphicData uri="http://schemas.openxmlformats.org/presentationml/2006/ole">
            <mc:AlternateContent xmlns:mc="http://schemas.openxmlformats.org/markup-compatibility/2006">
              <mc:Choice xmlns:v="urn:schemas-microsoft-com:vml" Requires="v">
                <p:oleObj spid="_x0000_s9218" name="" r:id="rId3" imgW="3759200" imgH="292100" progId="Equation.KSEE3">
                  <p:embed/>
                </p:oleObj>
              </mc:Choice>
              <mc:Fallback>
                <p:oleObj name="" r:id="rId3" imgW="3759200" imgH="292100" progId="Equation.KSEE3">
                  <p:embed/>
                  <p:pic>
                    <p:nvPicPr>
                      <p:cNvPr id="0" name="图片 9217"/>
                      <p:cNvPicPr/>
                      <p:nvPr/>
                    </p:nvPicPr>
                    <p:blipFill>
                      <a:blip r:embed="rId4"/>
                      <a:stretch>
                        <a:fillRect/>
                      </a:stretch>
                    </p:blipFill>
                    <p:spPr>
                      <a:xfrm>
                        <a:off x="3680460" y="1878330"/>
                        <a:ext cx="3759200" cy="292100"/>
                      </a:xfrm>
                      <a:prstGeom prst="rect">
                        <a:avLst/>
                      </a:prstGeom>
                    </p:spPr>
                  </p:pic>
                </p:oleObj>
              </mc:Fallback>
            </mc:AlternateContent>
          </a:graphicData>
        </a:graphic>
      </p:graphicFrame>
      <p:sp>
        <p:nvSpPr>
          <p:cNvPr id="92" name="文本框 2"/>
          <p:cNvSpPr txBox="1"/>
          <p:nvPr/>
        </p:nvSpPr>
        <p:spPr>
          <a:xfrm>
            <a:off x="564515" y="2371725"/>
            <a:ext cx="3406140" cy="414020"/>
          </a:xfrm>
          <a:prstGeom prst="rect">
            <a:avLst/>
          </a:prstGeom>
          <a:noFill/>
        </p:spPr>
        <p:txBody>
          <a:bodyPr wrap="square" rtlCol="0">
            <a:spAutoFit/>
          </a:bodyPr>
          <a:p>
            <a:pPr algn="l"/>
            <a:r>
              <a:rPr lang="zh-CN" altLang="en-US" sz="2100" b="1" dirty="0">
                <a:solidFill>
                  <a:schemeClr val="accent1"/>
                </a:solidFill>
                <a:latin typeface="微软雅黑" panose="020B0503020204020204" pitchFamily="34" charset="-122"/>
                <a:ea typeface="微软雅黑" panose="020B0503020204020204" pitchFamily="34" charset="-122"/>
              </a:rPr>
              <a:t>一个</a:t>
            </a:r>
            <a:r>
              <a:rPr lang="en-US" altLang="zh-CN" sz="2100" b="1" dirty="0">
                <a:solidFill>
                  <a:schemeClr val="accent1"/>
                </a:solidFill>
                <a:latin typeface="微软雅黑" panose="020B0503020204020204" pitchFamily="34" charset="-122"/>
                <a:ea typeface="微软雅黑" panose="020B0503020204020204" pitchFamily="34" charset="-122"/>
              </a:rPr>
              <a:t>“</a:t>
            </a:r>
            <a:r>
              <a:rPr lang="zh-CN" altLang="en-US" sz="2100" b="1" dirty="0">
                <a:solidFill>
                  <a:schemeClr val="accent1"/>
                </a:solidFill>
                <a:latin typeface="微软雅黑" panose="020B0503020204020204" pitchFamily="34" charset="-122"/>
                <a:ea typeface="微软雅黑" panose="020B0503020204020204" pitchFamily="34" charset="-122"/>
              </a:rPr>
              <a:t>正常</a:t>
            </a:r>
            <a:r>
              <a:rPr lang="en-US" altLang="zh-CN" sz="2100" b="1" dirty="0">
                <a:solidFill>
                  <a:schemeClr val="accent1"/>
                </a:solidFill>
                <a:latin typeface="微软雅黑" panose="020B0503020204020204" pitchFamily="34" charset="-122"/>
                <a:ea typeface="微软雅黑" panose="020B0503020204020204" pitchFamily="34" charset="-122"/>
              </a:rPr>
              <a:t>”</a:t>
            </a:r>
            <a:r>
              <a:rPr lang="zh-CN" altLang="en-US" sz="2100" b="1" dirty="0">
                <a:solidFill>
                  <a:schemeClr val="accent1"/>
                </a:solidFill>
                <a:latin typeface="微软雅黑" panose="020B0503020204020204" pitchFamily="34" charset="-122"/>
                <a:ea typeface="微软雅黑" panose="020B0503020204020204" pitchFamily="34" charset="-122"/>
              </a:rPr>
              <a:t>的贝叶斯网络</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93" name="椭圆 92"/>
          <p:cNvSpPr/>
          <p:nvPr/>
        </p:nvSpPr>
        <p:spPr bwMode="auto">
          <a:xfrm rot="285728">
            <a:off x="1390672" y="279415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p>
            <a:pPr algn="ctr">
              <a:defRPr/>
            </a:pPr>
            <a:r>
              <a:rPr lang="en-US" altLang="zh-CN" sz="1350"/>
              <a:t>a</a:t>
            </a:r>
            <a:endParaRPr lang="en-US" altLang="zh-CN" sz="1350"/>
          </a:p>
        </p:txBody>
      </p:sp>
      <p:sp>
        <p:nvSpPr>
          <p:cNvPr id="94" name="椭圆 93"/>
          <p:cNvSpPr/>
          <p:nvPr/>
        </p:nvSpPr>
        <p:spPr bwMode="auto">
          <a:xfrm rot="285728">
            <a:off x="883307" y="311038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b</a:t>
            </a:r>
            <a:endParaRPr lang="en-US" altLang="zh-CN" sz="1350"/>
          </a:p>
        </p:txBody>
      </p:sp>
      <p:sp>
        <p:nvSpPr>
          <p:cNvPr id="95" name="椭圆 94"/>
          <p:cNvSpPr/>
          <p:nvPr/>
        </p:nvSpPr>
        <p:spPr bwMode="auto">
          <a:xfrm rot="285728">
            <a:off x="2031387" y="310149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c</a:t>
            </a:r>
            <a:endParaRPr lang="en-US" altLang="zh-CN" sz="1350"/>
          </a:p>
        </p:txBody>
      </p:sp>
      <p:sp>
        <p:nvSpPr>
          <p:cNvPr id="96" name="椭圆 95"/>
          <p:cNvSpPr/>
          <p:nvPr/>
        </p:nvSpPr>
        <p:spPr bwMode="auto">
          <a:xfrm rot="285728">
            <a:off x="1194457" y="3556792"/>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d</a:t>
            </a:r>
            <a:endParaRPr lang="en-US" altLang="zh-CN" sz="1350"/>
          </a:p>
        </p:txBody>
      </p:sp>
      <p:sp>
        <p:nvSpPr>
          <p:cNvPr id="97" name="椭圆 96"/>
          <p:cNvSpPr/>
          <p:nvPr/>
        </p:nvSpPr>
        <p:spPr bwMode="auto">
          <a:xfrm rot="285728">
            <a:off x="1678327" y="362346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e</a:t>
            </a:r>
            <a:endParaRPr lang="en-US" altLang="zh-CN" sz="1350"/>
          </a:p>
        </p:txBody>
      </p:sp>
      <p:sp>
        <p:nvSpPr>
          <p:cNvPr id="98" name="椭圆 97"/>
          <p:cNvSpPr/>
          <p:nvPr/>
        </p:nvSpPr>
        <p:spPr bwMode="auto">
          <a:xfrm rot="285728">
            <a:off x="1029992" y="4040662"/>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f</a:t>
            </a:r>
            <a:endParaRPr lang="en-US" altLang="zh-CN" sz="1350"/>
          </a:p>
        </p:txBody>
      </p:sp>
      <p:sp>
        <p:nvSpPr>
          <p:cNvPr id="99" name="椭圆 98"/>
          <p:cNvSpPr/>
          <p:nvPr/>
        </p:nvSpPr>
        <p:spPr bwMode="auto">
          <a:xfrm rot="285728">
            <a:off x="1803422" y="4149247"/>
            <a:ext cx="216582" cy="22134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350"/>
              <a:t>g</a:t>
            </a:r>
            <a:endParaRPr lang="en-US" altLang="zh-CN" sz="1350"/>
          </a:p>
        </p:txBody>
      </p:sp>
      <p:cxnSp>
        <p:nvCxnSpPr>
          <p:cNvPr id="102" name="直接箭头连接符 101"/>
          <p:cNvCxnSpPr>
            <a:stCxn id="93" idx="3"/>
            <a:endCxn id="96" idx="0"/>
          </p:cNvCxnSpPr>
          <p:nvPr/>
        </p:nvCxnSpPr>
        <p:spPr>
          <a:xfrm flipH="1">
            <a:off x="1312545" y="2976880"/>
            <a:ext cx="103505"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4"/>
            <a:endCxn id="97" idx="1"/>
          </p:cNvCxnSpPr>
          <p:nvPr/>
        </p:nvCxnSpPr>
        <p:spPr>
          <a:xfrm>
            <a:off x="1490345" y="3015615"/>
            <a:ext cx="226695" cy="634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94" idx="4"/>
            <a:endCxn id="96" idx="2"/>
          </p:cNvCxnSpPr>
          <p:nvPr/>
        </p:nvCxnSpPr>
        <p:spPr>
          <a:xfrm>
            <a:off x="982980" y="3331845"/>
            <a:ext cx="212090" cy="327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5" idx="3"/>
            <a:endCxn id="97" idx="7"/>
          </p:cNvCxnSpPr>
          <p:nvPr/>
        </p:nvCxnSpPr>
        <p:spPr>
          <a:xfrm flipH="1">
            <a:off x="1869440" y="3284220"/>
            <a:ext cx="187325" cy="37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95" idx="2"/>
            <a:endCxn id="96" idx="7"/>
          </p:cNvCxnSpPr>
          <p:nvPr/>
        </p:nvCxnSpPr>
        <p:spPr>
          <a:xfrm flipH="1">
            <a:off x="1385570" y="3203575"/>
            <a:ext cx="646430" cy="392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96" idx="4"/>
            <a:endCxn id="98" idx="0"/>
          </p:cNvCxnSpPr>
          <p:nvPr/>
        </p:nvCxnSpPr>
        <p:spPr>
          <a:xfrm flipH="1">
            <a:off x="1148080" y="3778250"/>
            <a:ext cx="146050"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96" idx="5"/>
            <a:endCxn id="99" idx="1"/>
          </p:cNvCxnSpPr>
          <p:nvPr/>
        </p:nvCxnSpPr>
        <p:spPr>
          <a:xfrm>
            <a:off x="1372235" y="3752215"/>
            <a:ext cx="469900" cy="423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7" idx="5"/>
            <a:endCxn id="99" idx="7"/>
          </p:cNvCxnSpPr>
          <p:nvPr/>
        </p:nvCxnSpPr>
        <p:spPr>
          <a:xfrm>
            <a:off x="1856105" y="3818890"/>
            <a:ext cx="138430" cy="369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32"/>
          <p:cNvSpPr txBox="1"/>
          <p:nvPr/>
        </p:nvSpPr>
        <p:spPr>
          <a:xfrm>
            <a:off x="2611299" y="2907639"/>
            <a:ext cx="4429069" cy="1174750"/>
          </a:xfrm>
          <a:prstGeom prst="rect">
            <a:avLst/>
          </a:prstGeom>
          <a:noFill/>
        </p:spPr>
        <p:txBody>
          <a:bodyPr wrap="square" lIns="68568" tIns="34284" rIns="68568" bIns="34284" rtlCol="0">
            <a:spAutoFit/>
          </a:bodyPr>
          <a:p>
            <a:pPr marL="171450" indent="-171450" fontAlgn="auto">
              <a:lnSpc>
                <a:spcPct val="15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部分边缺失</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a:p>
            <a:pPr marL="171450" indent="-171450" fontAlgn="auto">
              <a:lnSpc>
                <a:spcPct val="15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直观上：</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a:p>
            <a:pPr marL="628650" lvl="1" indent="-171450" fontAlgn="auto">
              <a:lnSpc>
                <a:spcPct val="150000"/>
              </a:lnSpc>
              <a:buFont typeface="Arial" panose="020B0604020202020204" pitchFamily="34" charset="0"/>
              <a:buChar char="•"/>
            </a:pPr>
            <a:r>
              <a:rPr lang="en-US" altLang="zh-CN" sz="1200" dirty="0">
                <a:solidFill>
                  <a:sysClr val="windowText" lastClr="000000"/>
                </a:solidFill>
                <a:latin typeface="微软雅黑" panose="020B0503020204020204" pitchFamily="34" charset="-122"/>
                <a:ea typeface="微软雅黑" panose="020B0503020204020204" pitchFamily="34" charset="-122"/>
              </a:rPr>
              <a:t>a</a:t>
            </a:r>
            <a:r>
              <a:rPr lang="zh-CN" altLang="en-US" sz="1200" dirty="0">
                <a:solidFill>
                  <a:sysClr val="windowText" lastClr="000000"/>
                </a:solidFill>
                <a:latin typeface="微软雅黑" panose="020B0503020204020204" pitchFamily="34" charset="-122"/>
                <a:ea typeface="微软雅黑" panose="020B0503020204020204" pitchFamily="34" charset="-122"/>
              </a:rPr>
              <a:t>和</a:t>
            </a:r>
            <a:r>
              <a:rPr lang="en-US" altLang="zh-CN" sz="1200" dirty="0">
                <a:solidFill>
                  <a:sysClr val="windowText" lastClr="000000"/>
                </a:solidFill>
                <a:latin typeface="微软雅黑" panose="020B0503020204020204" pitchFamily="34" charset="-122"/>
                <a:ea typeface="微软雅黑" panose="020B0503020204020204" pitchFamily="34" charset="-122"/>
              </a:rPr>
              <a:t>b</a:t>
            </a:r>
            <a:r>
              <a:rPr lang="zh-CN" altLang="en-US" sz="1200" dirty="0">
                <a:solidFill>
                  <a:sysClr val="windowText" lastClr="000000"/>
                </a:solidFill>
                <a:latin typeface="微软雅黑" panose="020B0503020204020204" pitchFamily="34" charset="-122"/>
                <a:ea typeface="微软雅黑" panose="020B0503020204020204" pitchFamily="34" charset="-122"/>
              </a:rPr>
              <a:t>独立，</a:t>
            </a:r>
            <a:r>
              <a:rPr lang="en-US" altLang="zh-CN" sz="1200" dirty="0">
                <a:solidFill>
                  <a:sysClr val="windowText" lastClr="000000"/>
                </a:solidFill>
                <a:latin typeface="微软雅黑" panose="020B0503020204020204" pitchFamily="34" charset="-122"/>
                <a:ea typeface="微软雅黑" panose="020B0503020204020204" pitchFamily="34" charset="-122"/>
              </a:rPr>
              <a:t>a</a:t>
            </a:r>
            <a:r>
              <a:rPr lang="zh-CN" altLang="en-US" sz="1200" dirty="0">
                <a:solidFill>
                  <a:sysClr val="windowText" lastClr="000000"/>
                </a:solidFill>
                <a:latin typeface="微软雅黑" panose="020B0503020204020204" pitchFamily="34" charset="-122"/>
                <a:ea typeface="微软雅黑" panose="020B0503020204020204" pitchFamily="34" charset="-122"/>
              </a:rPr>
              <a:t>和</a:t>
            </a:r>
            <a:r>
              <a:rPr lang="en-US" altLang="zh-CN" sz="1200" dirty="0">
                <a:solidFill>
                  <a:sysClr val="windowText" lastClr="000000"/>
                </a:solidFill>
                <a:latin typeface="微软雅黑" panose="020B0503020204020204" pitchFamily="34" charset="-122"/>
                <a:ea typeface="微软雅黑" panose="020B0503020204020204" pitchFamily="34" charset="-122"/>
              </a:rPr>
              <a:t>c</a:t>
            </a:r>
            <a:r>
              <a:rPr lang="zh-CN" altLang="en-US" sz="1200" dirty="0">
                <a:solidFill>
                  <a:sysClr val="windowText" lastClr="000000"/>
                </a:solidFill>
                <a:latin typeface="微软雅黑" panose="020B0503020204020204" pitchFamily="34" charset="-122"/>
                <a:ea typeface="微软雅黑" panose="020B0503020204020204" pitchFamily="34" charset="-122"/>
              </a:rPr>
              <a:t>独立，</a:t>
            </a:r>
            <a:r>
              <a:rPr lang="en-US" altLang="zh-CN" sz="1200" dirty="0">
                <a:solidFill>
                  <a:sysClr val="windowText" lastClr="000000"/>
                </a:solidFill>
                <a:latin typeface="微软雅黑" panose="020B0503020204020204" pitchFamily="34" charset="-122"/>
                <a:ea typeface="微软雅黑" panose="020B0503020204020204" pitchFamily="34" charset="-122"/>
              </a:rPr>
              <a:t>b</a:t>
            </a:r>
            <a:r>
              <a:rPr lang="zh-CN" altLang="en-US" sz="1200" dirty="0">
                <a:solidFill>
                  <a:sysClr val="windowText" lastClr="000000"/>
                </a:solidFill>
                <a:latin typeface="微软雅黑" panose="020B0503020204020204" pitchFamily="34" charset="-122"/>
                <a:ea typeface="微软雅黑" panose="020B0503020204020204" pitchFamily="34" charset="-122"/>
              </a:rPr>
              <a:t>和</a:t>
            </a:r>
            <a:r>
              <a:rPr lang="en-US" altLang="zh-CN" sz="1200" dirty="0">
                <a:solidFill>
                  <a:sysClr val="windowText" lastClr="000000"/>
                </a:solidFill>
                <a:latin typeface="微软雅黑" panose="020B0503020204020204" pitchFamily="34" charset="-122"/>
                <a:ea typeface="微软雅黑" panose="020B0503020204020204" pitchFamily="34" charset="-122"/>
              </a:rPr>
              <a:t>c</a:t>
            </a:r>
            <a:r>
              <a:rPr lang="zh-CN" altLang="en-US" sz="1200" dirty="0">
                <a:solidFill>
                  <a:sysClr val="windowText" lastClr="000000"/>
                </a:solidFill>
                <a:latin typeface="微软雅黑" panose="020B0503020204020204" pitchFamily="34" charset="-122"/>
                <a:ea typeface="微软雅黑" panose="020B0503020204020204" pitchFamily="34" charset="-122"/>
              </a:rPr>
              <a:t>独立</a:t>
            </a:r>
            <a:r>
              <a:rPr lang="en-US" altLang="zh-CN"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a:p>
            <a:pPr marL="628650" lvl="1" indent="-171450" fontAlgn="auto">
              <a:lnSpc>
                <a:spcPct val="150000"/>
              </a:lnSpc>
              <a:buFont typeface="Arial" panose="020B0604020202020204" pitchFamily="34" charset="0"/>
              <a:buChar char="•"/>
            </a:pPr>
            <a:r>
              <a:rPr lang="en-US" altLang="zh-CN" sz="1200" dirty="0">
                <a:solidFill>
                  <a:sysClr val="windowText" lastClr="000000"/>
                </a:solidFill>
                <a:latin typeface="微软雅黑" panose="020B0503020204020204" pitchFamily="34" charset="-122"/>
                <a:ea typeface="微软雅黑" panose="020B0503020204020204" pitchFamily="34" charset="-122"/>
              </a:rPr>
              <a:t>f</a:t>
            </a:r>
            <a:r>
              <a:rPr lang="zh-CN" altLang="en-US" sz="1200" dirty="0">
                <a:solidFill>
                  <a:sysClr val="windowText" lastClr="000000"/>
                </a:solidFill>
                <a:latin typeface="微软雅黑" panose="020B0503020204020204" pitchFamily="34" charset="-122"/>
                <a:ea typeface="微软雅黑" panose="020B0503020204020204" pitchFamily="34" charset="-122"/>
              </a:rPr>
              <a:t>和</a:t>
            </a:r>
            <a:r>
              <a:rPr lang="en-US" altLang="zh-CN" sz="1200" dirty="0">
                <a:solidFill>
                  <a:sysClr val="windowText" lastClr="000000"/>
                </a:solidFill>
                <a:latin typeface="微软雅黑" panose="020B0503020204020204" pitchFamily="34" charset="-122"/>
                <a:ea typeface="微软雅黑" panose="020B0503020204020204" pitchFamily="34" charset="-122"/>
              </a:rPr>
              <a:t>g</a:t>
            </a:r>
            <a:r>
              <a:rPr lang="zh-CN" altLang="en-US" sz="1200" dirty="0">
                <a:solidFill>
                  <a:sysClr val="windowText" lastClr="000000"/>
                </a:solidFill>
                <a:latin typeface="微软雅黑" panose="020B0503020204020204" pitchFamily="34" charset="-122"/>
                <a:ea typeface="微软雅黑" panose="020B0503020204020204" pitchFamily="34" charset="-122"/>
              </a:rPr>
              <a:t>在</a:t>
            </a:r>
            <a:r>
              <a:rPr lang="en-US" altLang="zh-CN" sz="1200" dirty="0">
                <a:solidFill>
                  <a:sysClr val="windowText" lastClr="000000"/>
                </a:solidFill>
                <a:latin typeface="微软雅黑" panose="020B0503020204020204" pitchFamily="34" charset="-122"/>
                <a:ea typeface="微软雅黑" panose="020B0503020204020204" pitchFamily="34" charset="-122"/>
              </a:rPr>
              <a:t>d</a:t>
            </a:r>
            <a:r>
              <a:rPr lang="zh-CN" altLang="en-US" sz="1200" dirty="0">
                <a:solidFill>
                  <a:sysClr val="windowText" lastClr="000000"/>
                </a:solidFill>
                <a:latin typeface="微软雅黑" panose="020B0503020204020204" pitchFamily="34" charset="-122"/>
                <a:ea typeface="微软雅黑" panose="020B0503020204020204" pitchFamily="34" charset="-122"/>
              </a:rPr>
              <a:t>给定的条件下独立</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113" name="TextBox 32"/>
          <p:cNvSpPr txBox="1"/>
          <p:nvPr/>
        </p:nvSpPr>
        <p:spPr>
          <a:xfrm>
            <a:off x="2611299" y="3949674"/>
            <a:ext cx="4429069" cy="897890"/>
          </a:xfrm>
          <a:prstGeom prst="rect">
            <a:avLst/>
          </a:prstGeom>
          <a:noFill/>
        </p:spPr>
        <p:txBody>
          <a:bodyPr wrap="square" lIns="68568" tIns="34284" rIns="68568" bIns="34284" rtlCol="0">
            <a:spAutoFit/>
          </a:bodyPr>
          <a:p>
            <a:pPr marL="171450" indent="-171450" fontAlgn="auto">
              <a:lnSpc>
                <a:spcPct val="150000"/>
              </a:lnSpc>
              <a:buFont typeface="Wingdings" panose="05000000000000000000" charset="0"/>
              <a:buChar char=""/>
            </a:pPr>
            <a:r>
              <a:rPr lang="en-US" altLang="zh-CN" sz="1200" dirty="0">
                <a:solidFill>
                  <a:sysClr val="windowText" lastClr="000000"/>
                </a:solidFill>
                <a:latin typeface="微软雅黑" panose="020B0503020204020204" pitchFamily="34" charset="-122"/>
                <a:ea typeface="微软雅黑" panose="020B0503020204020204" pitchFamily="34" charset="-122"/>
              </a:rPr>
              <a:t>a,b,c,d,e,f,g</a:t>
            </a:r>
            <a:r>
              <a:rPr lang="zh-CN" altLang="en-US" sz="1200" dirty="0">
                <a:solidFill>
                  <a:sysClr val="windowText" lastClr="000000"/>
                </a:solidFill>
                <a:latin typeface="微软雅黑" panose="020B0503020204020204" pitchFamily="34" charset="-122"/>
                <a:ea typeface="微软雅黑" panose="020B0503020204020204" pitchFamily="34" charset="-122"/>
              </a:rPr>
              <a:t>的联合概率分布：</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a:p>
            <a:pPr indent="0" fontAlgn="auto">
              <a:lnSpc>
                <a:spcPct val="150000"/>
              </a:lnSpc>
              <a:buFont typeface="Wingdings" panose="05000000000000000000" charset="0"/>
              <a:buNone/>
            </a:pPr>
            <a:endParaRPr lang="zh-CN" altLang="en-US" sz="1200" dirty="0">
              <a:solidFill>
                <a:sysClr val="windowText" lastClr="000000"/>
              </a:solidFill>
              <a:latin typeface="微软雅黑" panose="020B0503020204020204" pitchFamily="34" charset="-122"/>
              <a:ea typeface="微软雅黑" panose="020B0503020204020204" pitchFamily="34" charset="-122"/>
            </a:endParaRPr>
          </a:p>
          <a:p>
            <a:pPr indent="0" fontAlgn="auto">
              <a:lnSpc>
                <a:spcPct val="150000"/>
              </a:lnSpc>
              <a:buFont typeface="Wingdings" panose="05000000000000000000" charset="0"/>
              <a:buNone/>
            </a:pP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14" name="对象 113">
            <a:hlinkClick r:id="" action="ppaction://ole?verb="/>
          </p:cNvPr>
          <p:cNvGraphicFramePr>
            <a:graphicFrameLocks noChangeAspect="1"/>
          </p:cNvGraphicFramePr>
          <p:nvPr/>
        </p:nvGraphicFramePr>
        <p:xfrm>
          <a:off x="2855595" y="4297045"/>
          <a:ext cx="3884295" cy="297815"/>
        </p:xfrm>
        <a:graphic>
          <a:graphicData uri="http://schemas.openxmlformats.org/presentationml/2006/ole">
            <mc:AlternateContent xmlns:mc="http://schemas.openxmlformats.org/markup-compatibility/2006">
              <mc:Choice xmlns:v="urn:schemas-microsoft-com:vml" Requires="v">
                <p:oleObj spid="_x0000_s9219" name="" r:id="rId5" imgW="3288665" imgH="203200" progId="Equation.KSEE3">
                  <p:embed/>
                </p:oleObj>
              </mc:Choice>
              <mc:Fallback>
                <p:oleObj name="" r:id="rId5" imgW="3288665" imgH="203200" progId="Equation.KSEE3">
                  <p:embed/>
                  <p:pic>
                    <p:nvPicPr>
                      <p:cNvPr id="0" name="图片 9218"/>
                      <p:cNvPicPr/>
                      <p:nvPr/>
                    </p:nvPicPr>
                    <p:blipFill>
                      <a:blip r:embed="rId6"/>
                      <a:stretch>
                        <a:fillRect/>
                      </a:stretch>
                    </p:blipFill>
                    <p:spPr>
                      <a:xfrm>
                        <a:off x="2855595" y="4297045"/>
                        <a:ext cx="3884295" cy="297815"/>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949"/>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449"/>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1949"/>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449"/>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 calcmode="lin" valueType="num">
                                      <p:cBhvr>
                                        <p:cTn id="2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6"/>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85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4850"/>
                            </p:stCondLst>
                            <p:childTnLst>
                              <p:par>
                                <p:cTn id="45" presetID="10" presetClass="entr" presetSubtype="0"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childTnLst>
                          </p:cTn>
                        </p:par>
                        <p:par>
                          <p:cTn id="52" fill="hold">
                            <p:stCondLst>
                              <p:cond delay="58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92"/>
                                        </p:tgtEl>
                                        <p:attrNameLst>
                                          <p:attrName>style.visibility</p:attrName>
                                        </p:attrNameLst>
                                      </p:cBhvr>
                                      <p:to>
                                        <p:strVal val="visible"/>
                                      </p:to>
                                    </p:set>
                                    <p:anim calcmode="lin" valueType="num">
                                      <p:cBhvr>
                                        <p:cTn id="55"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92"/>
                                        </p:tgtEl>
                                        <p:attrNameLst>
                                          <p:attrName>ppt_y</p:attrName>
                                        </p:attrNameLst>
                                      </p:cBhvr>
                                      <p:tavLst>
                                        <p:tav tm="0">
                                          <p:val>
                                            <p:strVal val="#ppt_y"/>
                                          </p:val>
                                        </p:tav>
                                        <p:tav tm="100000">
                                          <p:val>
                                            <p:strVal val="#ppt_y"/>
                                          </p:val>
                                        </p:tav>
                                      </p:tavLst>
                                    </p:anim>
                                    <p:anim calcmode="lin" valueType="num">
                                      <p:cBhvr>
                                        <p:cTn id="57"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92"/>
                                        </p:tgtEl>
                                      </p:cBhvr>
                                    </p:animEffect>
                                  </p:childTnLst>
                                </p:cTn>
                              </p:par>
                            </p:childTnLst>
                          </p:cTn>
                        </p:par>
                        <p:par>
                          <p:cTn id="60" fill="hold">
                            <p:stCondLst>
                              <p:cond delay="6899"/>
                            </p:stCondLst>
                            <p:childTnLst>
                              <p:par>
                                <p:cTn id="61" presetID="10" presetClass="entr" presetSubtype="0" fill="hold" grpId="0" nodeType="after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childTnLst>
                          </p:cTn>
                        </p:par>
                        <p:par>
                          <p:cTn id="64" fill="hold">
                            <p:stCondLst>
                              <p:cond delay="7399"/>
                            </p:stCondLst>
                            <p:childTnLst>
                              <p:par>
                                <p:cTn id="65" presetID="10" presetClass="entr" presetSubtype="0" fill="hold" grpId="0" nodeType="after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fade">
                                      <p:cBhvr>
                                        <p:cTn id="67" dur="500"/>
                                        <p:tgtEl>
                                          <p:spTgt spid="94"/>
                                        </p:tgtEl>
                                      </p:cBhvr>
                                    </p:animEffect>
                                  </p:childTnLst>
                                </p:cTn>
                              </p:par>
                            </p:childTnLst>
                          </p:cTn>
                        </p:par>
                        <p:par>
                          <p:cTn id="68" fill="hold">
                            <p:stCondLst>
                              <p:cond delay="7899"/>
                            </p:stCondLst>
                            <p:childTnLst>
                              <p:par>
                                <p:cTn id="69" presetID="10" presetClass="entr" presetSubtype="0" fill="hold" grpId="0" nodeType="after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fade">
                                      <p:cBhvr>
                                        <p:cTn id="71" dur="500"/>
                                        <p:tgtEl>
                                          <p:spTgt spid="95"/>
                                        </p:tgtEl>
                                      </p:cBhvr>
                                    </p:animEffect>
                                  </p:childTnLst>
                                </p:cTn>
                              </p:par>
                            </p:childTnLst>
                          </p:cTn>
                        </p:par>
                        <p:par>
                          <p:cTn id="72" fill="hold">
                            <p:stCondLst>
                              <p:cond delay="8399"/>
                            </p:stCondLst>
                            <p:childTnLst>
                              <p:par>
                                <p:cTn id="73" presetID="10" presetClass="entr" presetSubtype="0"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fade">
                                      <p:cBhvr>
                                        <p:cTn id="75" dur="500"/>
                                        <p:tgtEl>
                                          <p:spTgt spid="96"/>
                                        </p:tgtEl>
                                      </p:cBhvr>
                                    </p:animEffect>
                                  </p:childTnLst>
                                </p:cTn>
                              </p:par>
                            </p:childTnLst>
                          </p:cTn>
                        </p:par>
                        <p:par>
                          <p:cTn id="76" fill="hold">
                            <p:stCondLst>
                              <p:cond delay="8899"/>
                            </p:stCondLst>
                            <p:childTnLst>
                              <p:par>
                                <p:cTn id="77" presetID="10" presetClass="entr" presetSubtype="0"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9399"/>
                            </p:stCondLst>
                            <p:childTnLst>
                              <p:par>
                                <p:cTn id="81" presetID="10" presetClass="entr" presetSubtype="0" fill="hold" grpId="0" nodeType="after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500"/>
                                        <p:tgtEl>
                                          <p:spTgt spid="98"/>
                                        </p:tgtEl>
                                      </p:cBhvr>
                                    </p:animEffect>
                                  </p:childTnLst>
                                </p:cTn>
                              </p:par>
                            </p:childTnLst>
                          </p:cTn>
                        </p:par>
                        <p:par>
                          <p:cTn id="84" fill="hold">
                            <p:stCondLst>
                              <p:cond delay="9899"/>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childTnLst>
                          </p:cTn>
                        </p:par>
                        <p:par>
                          <p:cTn id="88" fill="hold">
                            <p:stCondLst>
                              <p:cond delay="10399"/>
                            </p:stCondLst>
                            <p:childTnLst>
                              <p:par>
                                <p:cTn id="89" presetID="22" presetClass="entr" presetSubtype="8" fill="hold" grpId="0" nodeType="afterEffect">
                                  <p:stCondLst>
                                    <p:cond delay="0"/>
                                  </p:stCondLst>
                                  <p:iterate type="lt">
                                    <p:tmPct val="30000"/>
                                  </p:iterate>
                                  <p:childTnLst>
                                    <p:set>
                                      <p:cBhvr>
                                        <p:cTn id="90" dur="1" fill="hold">
                                          <p:stCondLst>
                                            <p:cond delay="0"/>
                                          </p:stCondLst>
                                        </p:cTn>
                                        <p:tgtEl>
                                          <p:spTgt spid="110"/>
                                        </p:tgtEl>
                                        <p:attrNameLst>
                                          <p:attrName>style.visibility</p:attrName>
                                        </p:attrNameLst>
                                      </p:cBhvr>
                                      <p:to>
                                        <p:strVal val="visible"/>
                                      </p:to>
                                    </p:set>
                                    <p:animEffect transition="in" filter="wipe(left)">
                                      <p:cBhvr>
                                        <p:cTn id="91" dur="100"/>
                                        <p:tgtEl>
                                          <p:spTgt spid="110"/>
                                        </p:tgtEl>
                                      </p:cBhvr>
                                    </p:animEffect>
                                  </p:childTnLst>
                                </p:cTn>
                              </p:par>
                              <p:par>
                                <p:cTn id="92" presetID="36" presetClass="emph" presetSubtype="0" fill="hold" grpId="1" nodeType="withEffect">
                                  <p:stCondLst>
                                    <p:cond delay="0"/>
                                  </p:stCondLst>
                                  <p:iterate type="lt">
                                    <p:tmPct val="30000"/>
                                  </p:iterate>
                                  <p:childTnLst>
                                    <p:animScale>
                                      <p:cBhvr>
                                        <p:cTn id="93" dur="50" autoRev="1" fill="hold">
                                          <p:stCondLst>
                                            <p:cond delay="0"/>
                                          </p:stCondLst>
                                        </p:cTn>
                                        <p:tgtEl>
                                          <p:spTgt spid="110"/>
                                        </p:tgtEl>
                                      </p:cBhvr>
                                      <p:to x="80000" y="100000"/>
                                    </p:animScale>
                                    <p:anim by="(#ppt_w*0.10)" calcmode="lin" valueType="num">
                                      <p:cBhvr>
                                        <p:cTn id="94" dur="50" autoRev="1" fill="hold">
                                          <p:stCondLst>
                                            <p:cond delay="0"/>
                                          </p:stCondLst>
                                        </p:cTn>
                                        <p:tgtEl>
                                          <p:spTgt spid="110"/>
                                        </p:tgtEl>
                                        <p:attrNameLst>
                                          <p:attrName>ppt_x</p:attrName>
                                        </p:attrNameLst>
                                      </p:cBhvr>
                                    </p:anim>
                                    <p:anim by="(-#ppt_w*0.10)" calcmode="lin" valueType="num">
                                      <p:cBhvr>
                                        <p:cTn id="95" dur="50" autoRev="1" fill="hold">
                                          <p:stCondLst>
                                            <p:cond delay="0"/>
                                          </p:stCondLst>
                                        </p:cTn>
                                        <p:tgtEl>
                                          <p:spTgt spid="110"/>
                                        </p:tgtEl>
                                        <p:attrNameLst>
                                          <p:attrName>ppt_y</p:attrName>
                                        </p:attrNameLst>
                                      </p:cBhvr>
                                    </p:anim>
                                    <p:animRot by="-480000">
                                      <p:cBhvr>
                                        <p:cTn id="96" dur="50" autoRev="1" fill="hold">
                                          <p:stCondLst>
                                            <p:cond delay="0"/>
                                          </p:stCondLst>
                                        </p:cTn>
                                        <p:tgtEl>
                                          <p:spTgt spid="110"/>
                                        </p:tgtEl>
                                        <p:attrNameLst>
                                          <p:attrName>r</p:attrName>
                                        </p:attrNameLst>
                                      </p:cBhvr>
                                    </p:animRot>
                                  </p:childTnLst>
                                </p:cTn>
                              </p:par>
                            </p:childTnLst>
                          </p:cTn>
                        </p:par>
                        <p:par>
                          <p:cTn id="97" fill="hold">
                            <p:stCondLst>
                              <p:cond delay="11729"/>
                            </p:stCondLst>
                            <p:childTnLst>
                              <p:par>
                                <p:cTn id="98" presetID="22" presetClass="entr" presetSubtype="8" fill="hold" grpId="0" nodeType="afterEffect">
                                  <p:stCondLst>
                                    <p:cond delay="0"/>
                                  </p:stCondLst>
                                  <p:iterate type="lt">
                                    <p:tmPct val="30000"/>
                                  </p:iterate>
                                  <p:childTnLst>
                                    <p:set>
                                      <p:cBhvr>
                                        <p:cTn id="99" dur="1" fill="hold">
                                          <p:stCondLst>
                                            <p:cond delay="0"/>
                                          </p:stCondLst>
                                        </p:cTn>
                                        <p:tgtEl>
                                          <p:spTgt spid="113"/>
                                        </p:tgtEl>
                                        <p:attrNameLst>
                                          <p:attrName>style.visibility</p:attrName>
                                        </p:attrNameLst>
                                      </p:cBhvr>
                                      <p:to>
                                        <p:strVal val="visible"/>
                                      </p:to>
                                    </p:set>
                                    <p:animEffect transition="in" filter="wipe(left)">
                                      <p:cBhvr>
                                        <p:cTn id="100" dur="100"/>
                                        <p:tgtEl>
                                          <p:spTgt spid="113"/>
                                        </p:tgtEl>
                                      </p:cBhvr>
                                    </p:animEffect>
                                  </p:childTnLst>
                                </p:cTn>
                              </p:par>
                              <p:par>
                                <p:cTn id="101" presetID="36" presetClass="emph" presetSubtype="0" fill="hold" grpId="1" nodeType="withEffect">
                                  <p:stCondLst>
                                    <p:cond delay="0"/>
                                  </p:stCondLst>
                                  <p:iterate type="lt">
                                    <p:tmPct val="30000"/>
                                  </p:iterate>
                                  <p:childTnLst>
                                    <p:animScale>
                                      <p:cBhvr>
                                        <p:cTn id="102" dur="50" autoRev="1" fill="hold">
                                          <p:stCondLst>
                                            <p:cond delay="0"/>
                                          </p:stCondLst>
                                        </p:cTn>
                                        <p:tgtEl>
                                          <p:spTgt spid="113"/>
                                        </p:tgtEl>
                                      </p:cBhvr>
                                      <p:to x="80000" y="100000"/>
                                    </p:animScale>
                                    <p:anim by="(#ppt_w*0.10)" calcmode="lin" valueType="num">
                                      <p:cBhvr>
                                        <p:cTn id="103" dur="50" autoRev="1" fill="hold">
                                          <p:stCondLst>
                                            <p:cond delay="0"/>
                                          </p:stCondLst>
                                        </p:cTn>
                                        <p:tgtEl>
                                          <p:spTgt spid="113"/>
                                        </p:tgtEl>
                                        <p:attrNameLst>
                                          <p:attrName>ppt_x</p:attrName>
                                        </p:attrNameLst>
                                      </p:cBhvr>
                                    </p:anim>
                                    <p:anim by="(-#ppt_w*0.10)" calcmode="lin" valueType="num">
                                      <p:cBhvr>
                                        <p:cTn id="104" dur="50" autoRev="1" fill="hold">
                                          <p:stCondLst>
                                            <p:cond delay="0"/>
                                          </p:stCondLst>
                                        </p:cTn>
                                        <p:tgtEl>
                                          <p:spTgt spid="113"/>
                                        </p:tgtEl>
                                        <p:attrNameLst>
                                          <p:attrName>ppt_y</p:attrName>
                                        </p:attrNameLst>
                                      </p:cBhvr>
                                    </p:anim>
                                    <p:animRot by="-480000">
                                      <p:cBhvr>
                                        <p:cTn id="105" dur="50" autoRev="1" fill="hold">
                                          <p:stCondLst>
                                            <p:cond delay="0"/>
                                          </p:stCondLst>
                                        </p:cTn>
                                        <p:tgtEl>
                                          <p:spTgt spid="1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74" grpId="0"/>
      <p:bldP spid="6" grpId="0"/>
      <p:bldP spid="22" grpId="0" bldLvl="0" animBg="1"/>
      <p:bldP spid="23" grpId="0" bldLvl="0" animBg="1"/>
      <p:bldP spid="24" grpId="0" bldLvl="0" animBg="1"/>
      <p:bldP spid="75" grpId="0" bldLvl="0" animBg="1"/>
      <p:bldP spid="76" grpId="0" bldLvl="0" animBg="1"/>
      <p:bldP spid="92" grpId="0"/>
      <p:bldP spid="93" grpId="0" bldLvl="0" animBg="1"/>
      <p:bldP spid="94" grpId="0" bldLvl="0" animBg="1"/>
      <p:bldP spid="95" grpId="0" bldLvl="0" animBg="1"/>
      <p:bldP spid="96" grpId="0" bldLvl="0" animBg="1"/>
      <p:bldP spid="97" grpId="0" bldLvl="0" animBg="1"/>
      <p:bldP spid="98" grpId="0" bldLvl="0" animBg="1"/>
      <p:bldP spid="99" grpId="0" bldLvl="0" animBg="1"/>
      <p:bldP spid="110" grpId="0"/>
      <p:bldP spid="110" grpId="1"/>
      <p:bldP spid="113" grpId="0"/>
      <p:bldP spid="113"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446655" y="884555"/>
            <a:ext cx="5850890" cy="688975"/>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4" name="矩形 3"/>
          <p:cNvSpPr/>
          <p:nvPr/>
        </p:nvSpPr>
        <p:spPr>
          <a:xfrm>
            <a:off x="3554569" y="632377"/>
            <a:ext cx="3515183" cy="34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1350">
                <a:latin typeface="微软雅黑" panose="020B0503020204020204" pitchFamily="34" charset="-122"/>
                <a:ea typeface="微软雅黑" panose="020B0503020204020204" pitchFamily="34" charset="-122"/>
              </a:rPr>
              <a:t>贝叶斯基本定理</a:t>
            </a:r>
            <a:endParaRPr lang="zh-CN" altLang="en-US" sz="1350">
              <a:latin typeface="微软雅黑" panose="020B0503020204020204" pitchFamily="34" charset="-122"/>
              <a:ea typeface="微软雅黑" panose="020B0503020204020204" pitchFamily="34" charset="-122"/>
            </a:endParaRPr>
          </a:p>
        </p:txBody>
      </p:sp>
      <p:sp>
        <p:nvSpPr>
          <p:cNvPr id="5" name="六边形 4"/>
          <p:cNvSpPr/>
          <p:nvPr/>
        </p:nvSpPr>
        <p:spPr>
          <a:xfrm>
            <a:off x="319405" y="2085340"/>
            <a:ext cx="1647825" cy="1403985"/>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2400" dirty="0">
                <a:latin typeface="微软雅黑" panose="020B0503020204020204" pitchFamily="34" charset="-122"/>
                <a:ea typeface="微软雅黑" panose="020B0503020204020204" pitchFamily="34" charset="-122"/>
              </a:rPr>
              <a:t>贝叶斯方法</a:t>
            </a:r>
            <a:endParaRPr lang="zh-CN" altLang="en-US" sz="2400" dirty="0">
              <a:latin typeface="微软雅黑" panose="020B0503020204020204" pitchFamily="34" charset="-122"/>
              <a:ea typeface="微软雅黑" panose="020B0503020204020204" pitchFamily="34" charset="-122"/>
            </a:endParaRPr>
          </a:p>
        </p:txBody>
      </p:sp>
      <p:cxnSp>
        <p:nvCxnSpPr>
          <p:cNvPr id="6" name="直接箭头连接符 5"/>
          <p:cNvCxnSpPr>
            <a:stCxn id="5" idx="5"/>
            <a:endCxn id="3" idx="1"/>
          </p:cNvCxnSpPr>
          <p:nvPr/>
        </p:nvCxnSpPr>
        <p:spPr>
          <a:xfrm flipV="1">
            <a:off x="1615888" y="1229661"/>
            <a:ext cx="830580" cy="855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1966958" y="2787145"/>
            <a:ext cx="478155" cy="63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1615888" y="3489283"/>
            <a:ext cx="829310" cy="8432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76384" y="979829"/>
            <a:ext cx="5473064" cy="306705"/>
          </a:xfrm>
          <a:prstGeom prst="rect">
            <a:avLst/>
          </a:prstGeom>
          <a:noFill/>
        </p:spPr>
        <p:txBody>
          <a:bodyPr wrap="square" lIns="68568" tIns="34284" rIns="68568" bIns="34284" rtlCol="0">
            <a:spAutoFit/>
          </a:bodyPr>
          <a:lstStyle/>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条件概率、全概率公式及贝叶斯公式</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445385" y="1911350"/>
            <a:ext cx="5850890" cy="1751330"/>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12" name="矩形 11"/>
          <p:cNvSpPr/>
          <p:nvPr/>
        </p:nvSpPr>
        <p:spPr>
          <a:xfrm>
            <a:off x="3553934" y="1737978"/>
            <a:ext cx="3515183" cy="34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1350">
                <a:latin typeface="微软雅黑" panose="020B0503020204020204" pitchFamily="34" charset="-122"/>
                <a:ea typeface="微软雅黑" panose="020B0503020204020204" pitchFamily="34" charset="-122"/>
              </a:rPr>
              <a:t>朴素贝叶斯分类器</a:t>
            </a:r>
            <a:r>
              <a:rPr lang="en-US" altLang="zh-CN" sz="1350">
                <a:latin typeface="微软雅黑" panose="020B0503020204020204" pitchFamily="34" charset="-122"/>
                <a:ea typeface="微软雅黑" panose="020B0503020204020204" pitchFamily="34" charset="-122"/>
              </a:rPr>
              <a:t>(Naive Bayes Classifier)</a:t>
            </a:r>
            <a:endParaRPr lang="en-US" altLang="zh-CN" sz="1350">
              <a:latin typeface="微软雅黑" panose="020B0503020204020204" pitchFamily="34" charset="-122"/>
              <a:ea typeface="微软雅黑" panose="020B0503020204020204" pitchFamily="34" charset="-122"/>
            </a:endParaRPr>
          </a:p>
        </p:txBody>
      </p:sp>
      <p:sp>
        <p:nvSpPr>
          <p:cNvPr id="14" name="矩形 13"/>
          <p:cNvSpPr/>
          <p:nvPr/>
        </p:nvSpPr>
        <p:spPr>
          <a:xfrm>
            <a:off x="2445385" y="3895090"/>
            <a:ext cx="5850890" cy="875030"/>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sz="1350"/>
          </a:p>
        </p:txBody>
      </p:sp>
      <p:sp>
        <p:nvSpPr>
          <p:cNvPr id="17" name="文本框 2"/>
          <p:cNvSpPr txBox="1"/>
          <p:nvPr/>
        </p:nvSpPr>
        <p:spPr>
          <a:xfrm>
            <a:off x="270969" y="156955"/>
            <a:ext cx="2465430" cy="475615"/>
          </a:xfrm>
          <a:prstGeom prst="rect">
            <a:avLst/>
          </a:prstGeom>
          <a:noFill/>
        </p:spPr>
        <p:txBody>
          <a:bodyPr wrap="square" rtlCol="0">
            <a:spAutoFit/>
          </a:bodyPr>
          <a:lstStyle/>
          <a:p>
            <a:pPr algn="ctr"/>
            <a:r>
              <a:rPr lang="zh-CN" altLang="en-US" sz="2500" b="1" dirty="0">
                <a:solidFill>
                  <a:schemeClr val="accent1"/>
                </a:solidFill>
                <a:latin typeface="微软雅黑" panose="020B0503020204020204" pitchFamily="34" charset="-122"/>
                <a:ea typeface="微软雅黑" panose="020B0503020204020204" pitchFamily="34" charset="-122"/>
              </a:rPr>
              <a:t>内容提要</a:t>
            </a:r>
            <a:endParaRPr lang="zh-CN" altLang="en-US" sz="2500" b="1" dirty="0">
              <a:solidFill>
                <a:schemeClr val="accent1"/>
              </a:solidFill>
              <a:latin typeface="微软雅黑" panose="020B0503020204020204" pitchFamily="34" charset="-122"/>
              <a:ea typeface="微软雅黑" panose="020B0503020204020204" pitchFamily="34" charset="-122"/>
            </a:endParaRPr>
          </a:p>
        </p:txBody>
      </p:sp>
      <p:grpSp>
        <p:nvGrpSpPr>
          <p:cNvPr id="882" name="组合 881"/>
          <p:cNvGrpSpPr/>
          <p:nvPr/>
        </p:nvGrpSpPr>
        <p:grpSpPr>
          <a:xfrm>
            <a:off x="369781" y="216805"/>
            <a:ext cx="337318" cy="356964"/>
            <a:chOff x="7743826" y="5013176"/>
            <a:chExt cx="495300" cy="509588"/>
          </a:xfrm>
        </p:grpSpPr>
        <p:sp>
          <p:nvSpPr>
            <p:cNvPr id="892" name="Oval 10"/>
            <p:cNvSpPr>
              <a:spLocks noChangeArrowheads="1"/>
            </p:cNvSpPr>
            <p:nvPr/>
          </p:nvSpPr>
          <p:spPr bwMode="auto">
            <a:xfrm>
              <a:off x="7743826"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3"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 name="TextBox 9"/>
          <p:cNvSpPr txBox="1"/>
          <p:nvPr/>
        </p:nvSpPr>
        <p:spPr>
          <a:xfrm>
            <a:off x="2576830" y="1266825"/>
            <a:ext cx="5472430"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从机器学习视角理解贝叶斯公式</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7" name="TextBox 9"/>
          <p:cNvSpPr txBox="1"/>
          <p:nvPr/>
        </p:nvSpPr>
        <p:spPr>
          <a:xfrm>
            <a:off x="2575114" y="2173629"/>
            <a:ext cx="5473064"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通过一个简单实例通俗理解朴素贝叶斯思想</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条件独立性假设、多项式模型</a:t>
            </a:r>
            <a:r>
              <a:rPr lang="en-US" altLang="zh-CN"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2575114" y="2480334"/>
            <a:ext cx="5473064"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朴素贝叶斯的三种模型介绍</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伯努利模型、多项式模型、高斯模型</a:t>
            </a:r>
            <a:r>
              <a:rPr lang="en-US" altLang="zh-CN"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19" name="TextBox 9"/>
          <p:cNvSpPr txBox="1"/>
          <p:nvPr/>
        </p:nvSpPr>
        <p:spPr>
          <a:xfrm>
            <a:off x="2574925" y="2742565"/>
            <a:ext cx="5441315"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数据平滑技术</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拉普拉斯平滑、古德图灵平滑、其它平滑技术简述</a:t>
            </a:r>
            <a:r>
              <a:rPr lang="en-US" altLang="zh-CN"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20" name="TextBox 9"/>
          <p:cNvSpPr txBox="1"/>
          <p:nvPr/>
        </p:nvSpPr>
        <p:spPr>
          <a:xfrm>
            <a:off x="2574925" y="3049270"/>
            <a:ext cx="5441315"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综合案例：垃圾短信分类</a:t>
            </a:r>
            <a:r>
              <a:rPr lang="en-US" altLang="zh-CN" sz="1200" dirty="0">
                <a:solidFill>
                  <a:sysClr val="windowText" lastClr="000000"/>
                </a:solidFill>
                <a:latin typeface="微软雅黑" panose="020B0503020204020204" pitchFamily="34" charset="-122"/>
                <a:ea typeface="微软雅黑" panose="020B0503020204020204" pitchFamily="34" charset="-122"/>
              </a:rPr>
              <a:t>——</a:t>
            </a:r>
            <a:r>
              <a:rPr lang="zh-CN" altLang="en-US" sz="1200" dirty="0">
                <a:solidFill>
                  <a:sysClr val="windowText" lastClr="000000"/>
                </a:solidFill>
                <a:latin typeface="微软雅黑" panose="020B0503020204020204" pitchFamily="34" charset="-122"/>
                <a:ea typeface="微软雅黑" panose="020B0503020204020204" pitchFamily="34" charset="-122"/>
              </a:rPr>
              <a:t>算法代码讲解</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21" name="TextBox 9"/>
          <p:cNvSpPr txBox="1"/>
          <p:nvPr/>
        </p:nvSpPr>
        <p:spPr>
          <a:xfrm>
            <a:off x="2576830" y="3355975"/>
            <a:ext cx="5441315"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朴素贝叶斯算法的优缺点分析</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23" name="TextBox 9"/>
          <p:cNvSpPr txBox="1"/>
          <p:nvPr/>
        </p:nvSpPr>
        <p:spPr>
          <a:xfrm>
            <a:off x="2600960" y="4095750"/>
            <a:ext cx="5454015"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贝叶斯网络引论、学术论文导读</a:t>
            </a:r>
            <a:endParaRPr lang="zh-CN" altLang="en-US" sz="1200" dirty="0">
              <a:solidFill>
                <a:sysClr val="windowText" lastClr="000000"/>
              </a:solidFill>
              <a:latin typeface="微软雅黑" panose="020B0503020204020204" pitchFamily="34" charset="-122"/>
              <a:ea typeface="微软雅黑" panose="020B0503020204020204" pitchFamily="34" charset="-122"/>
            </a:endParaRPr>
          </a:p>
        </p:txBody>
      </p:sp>
      <p:sp>
        <p:nvSpPr>
          <p:cNvPr id="24" name="TextBox 9"/>
          <p:cNvSpPr txBox="1"/>
          <p:nvPr/>
        </p:nvSpPr>
        <p:spPr>
          <a:xfrm>
            <a:off x="2600960" y="4402455"/>
            <a:ext cx="5439410" cy="306705"/>
          </a:xfrm>
          <a:prstGeom prst="rect">
            <a:avLst/>
          </a:prstGeom>
          <a:noFill/>
        </p:spPr>
        <p:txBody>
          <a:bodyPr wrap="square" lIns="68568" tIns="34284" rIns="68568" bIns="34284" rtlCol="0">
            <a:spAutoFit/>
          </a:bodyPr>
          <a:p>
            <a:pPr marL="171450" indent="-171450">
              <a:lnSpc>
                <a:spcPct val="130000"/>
              </a:lnSpc>
              <a:buFont typeface="Wingdings" panose="05000000000000000000" charset="0"/>
              <a:buChar char=""/>
            </a:pPr>
            <a:r>
              <a:rPr lang="zh-CN" altLang="en-US" sz="1200" dirty="0">
                <a:solidFill>
                  <a:sysClr val="windowText" lastClr="000000"/>
                </a:solidFill>
                <a:latin typeface="微软雅黑" panose="020B0503020204020204" pitchFamily="34" charset="-122"/>
                <a:ea typeface="微软雅黑" panose="020B0503020204020204" pitchFamily="34" charset="-122"/>
              </a:rPr>
              <a:t>本讲内容总结</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p:txBody>
      </p:sp>
      <p:sp>
        <p:nvSpPr>
          <p:cNvPr id="25" name="矩形 24"/>
          <p:cNvSpPr/>
          <p:nvPr/>
        </p:nvSpPr>
        <p:spPr>
          <a:xfrm>
            <a:off x="3585684" y="3748388"/>
            <a:ext cx="3515183" cy="34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p>
            <a:pPr algn="ctr"/>
            <a:r>
              <a:rPr lang="zh-CN" sz="1350">
                <a:latin typeface="微软雅黑" panose="020B0503020204020204" pitchFamily="34" charset="-122"/>
                <a:ea typeface="微软雅黑" panose="020B0503020204020204" pitchFamily="34" charset="-122"/>
              </a:rPr>
              <a:t>引论知识及最后总结</a:t>
            </a:r>
            <a:endParaRPr lang="zh-CN" sz="1350">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649"/>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149"/>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649"/>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149"/>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14:bounceEnd="50000">
                                          <p:cBhvr additive="base">
                                            <p:cTn id="33"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649"/>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3199"/>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3699"/>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50000">
                                          <p:cBhvr additive="base">
                                            <p:cTn id="51"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4199"/>
                                </p:stCondLst>
                                <p:childTnLst>
                                  <p:par>
                                    <p:cTn id="54" presetID="2" presetClass="entr" presetSubtype="1"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10" grpId="0"/>
          <p:bldP spid="10" grpId="1"/>
          <p:bldP spid="11" grpId="0" bldLvl="0" animBg="1"/>
          <p:bldP spid="12" grpId="0" bldLvl="0" animBg="1"/>
          <p:bldP spid="14" grpId="0" bldLvl="0" animBg="1"/>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649"/>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149"/>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649"/>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149"/>
                                </p:stCondLst>
                                <p:childTnLst>
                                  <p:par>
                                    <p:cTn id="31" presetID="2" presetClass="entr" presetSubtype="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649"/>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3199"/>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3699"/>
                                </p:stCondLst>
                                <p:childTnLst>
                                  <p:par>
                                    <p:cTn id="49" presetID="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4199"/>
                                </p:stCondLst>
                                <p:childTnLst>
                                  <p:par>
                                    <p:cTn id="54" presetID="2" presetClass="entr" presetSubtype="1"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10" grpId="0"/>
          <p:bldP spid="10" grpId="1"/>
          <p:bldP spid="11" grpId="0" bldLvl="0" animBg="1"/>
          <p:bldP spid="12" grpId="0" bldLvl="0" animBg="1"/>
          <p:bldP spid="14" grpId="0" bldLvl="0" animBg="1"/>
          <p:bldP spid="1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p:cNvSpPr txBox="1"/>
          <p:nvPr/>
        </p:nvSpPr>
        <p:spPr>
          <a:xfrm>
            <a:off x="709930" y="1975803"/>
            <a:ext cx="1120140" cy="460375"/>
          </a:xfrm>
          <a:prstGeom prst="rect">
            <a:avLst/>
          </a:prstGeom>
          <a:noFill/>
        </p:spPr>
        <p:txBody>
          <a:bodyPr wrap="square"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en-US" altLang="zh-CN" sz="1200" dirty="0">
                <a:solidFill>
                  <a:schemeClr val="tx1">
                    <a:lumMod val="85000"/>
                    <a:lumOff val="15000"/>
                  </a:schemeClr>
                </a:solidFill>
              </a:rPr>
              <a:t>lung Cacer</a:t>
            </a:r>
            <a:endParaRPr lang="en-US" altLang="zh-CN" sz="1200" dirty="0">
              <a:solidFill>
                <a:schemeClr val="tx1">
                  <a:lumMod val="85000"/>
                  <a:lumOff val="15000"/>
                </a:schemeClr>
              </a:solidFill>
            </a:endParaRPr>
          </a:p>
          <a:p>
            <a:endParaRPr lang="en-US" altLang="zh-CN" sz="1200" dirty="0">
              <a:solidFill>
                <a:schemeClr val="tx1">
                  <a:lumMod val="85000"/>
                  <a:lumOff val="15000"/>
                </a:schemeClr>
              </a:solidFill>
            </a:endParaRPr>
          </a:p>
        </p:txBody>
      </p:sp>
      <p:sp>
        <p:nvSpPr>
          <p:cNvPr id="17" name="TextBox 16"/>
          <p:cNvSpPr txBox="1"/>
          <p:nvPr/>
        </p:nvSpPr>
        <p:spPr>
          <a:xfrm>
            <a:off x="1830070" y="1006793"/>
            <a:ext cx="886460" cy="275590"/>
          </a:xfrm>
          <a:prstGeom prst="rect">
            <a:avLst/>
          </a:prstGeom>
          <a:noFill/>
        </p:spPr>
        <p:txBody>
          <a:bodyPr wrap="square" rtlCol="0" anchor="ctr">
            <a:spAutoFit/>
          </a:bodyPr>
          <a:lstStyle/>
          <a:p>
            <a:pPr algn="ct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Smoking</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34563" y="3259273"/>
            <a:ext cx="842415" cy="275590"/>
          </a:xfrm>
          <a:prstGeom prst="rect">
            <a:avLst/>
          </a:prstGeom>
          <a:noFill/>
        </p:spPr>
        <p:txBody>
          <a:bodyPr wrap="square"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en-US" altLang="zh-CN" sz="1200" dirty="0">
                <a:solidFill>
                  <a:schemeClr val="tx1">
                    <a:lumMod val="85000"/>
                    <a:lumOff val="15000"/>
                  </a:schemeClr>
                </a:solidFill>
              </a:rPr>
              <a:t>X-ray</a:t>
            </a:r>
            <a:endParaRPr lang="en-US" altLang="zh-CN" sz="1200" dirty="0">
              <a:solidFill>
                <a:schemeClr val="tx1">
                  <a:lumMod val="85000"/>
                  <a:lumOff val="15000"/>
                </a:schemeClr>
              </a:solidFill>
            </a:endParaRPr>
          </a:p>
        </p:txBody>
      </p:sp>
      <p:sp>
        <p:nvSpPr>
          <p:cNvPr id="19" name="TextBox 18"/>
          <p:cNvSpPr txBox="1"/>
          <p:nvPr/>
        </p:nvSpPr>
        <p:spPr>
          <a:xfrm>
            <a:off x="2575514" y="3210580"/>
            <a:ext cx="1193420" cy="275590"/>
          </a:xfrm>
          <a:prstGeom prst="rect">
            <a:avLst/>
          </a:prstGeom>
          <a:noFill/>
        </p:spPr>
        <p:txBody>
          <a:bodyPr wrap="square" rtlCol="0" anchor="ctr">
            <a:spAutoFit/>
          </a:bodyPr>
          <a:lstStyle/>
          <a:p>
            <a:pPr algn="ct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Dyspnoea</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Freeform 4"/>
          <p:cNvSpPr/>
          <p:nvPr/>
        </p:nvSpPr>
        <p:spPr bwMode="auto">
          <a:xfrm>
            <a:off x="1765300" y="721995"/>
            <a:ext cx="1016000" cy="845820"/>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bg1">
              <a:lumMod val="65000"/>
            </a:schemeClr>
          </a:solidFill>
          <a:ln w="3175" cap="flat" cmpd="sng" algn="ctr">
            <a:noFill/>
            <a:prstDash val="solid"/>
          </a:ln>
          <a:effectLst/>
        </p:spPr>
        <p:txBody>
          <a:bodyPr lIns="0" rIns="0"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Freeform 6"/>
          <p:cNvSpPr/>
          <p:nvPr/>
        </p:nvSpPr>
        <p:spPr bwMode="auto">
          <a:xfrm>
            <a:off x="777875" y="2834005"/>
            <a:ext cx="1156970" cy="1029335"/>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5"/>
          </a:solidFill>
          <a:ln w="3175" cap="flat" cmpd="sng" algn="ctr">
            <a:noFill/>
            <a:prstDash val="solid"/>
          </a:ln>
          <a:effectLst/>
        </p:spPr>
        <p:txBody>
          <a:bodyPr lIns="0" rIns="0" anchor="ctr"/>
          <a:lstStyle/>
          <a:p>
            <a:pPr algn="ctr" defTabSz="685165" fontAlgn="base">
              <a:lnSpc>
                <a:spcPct val="120000"/>
              </a:lnSpc>
              <a:spcBef>
                <a:spcPts val="450"/>
              </a:spcBef>
              <a:spcAft>
                <a:spcPts val="450"/>
              </a:spcAft>
              <a:defRPr/>
            </a:pPr>
            <a:endParaRPr lang="en-US" sz="2100" kern="0" dirty="0">
              <a:solidFill>
                <a:srgbClr val="414455"/>
              </a:solidFill>
              <a:latin typeface="微软雅黑" panose="020B0503020204020204" pitchFamily="34" charset="-122"/>
              <a:ea typeface="微软雅黑" panose="020B0503020204020204" pitchFamily="34" charset="-122"/>
            </a:endParaRPr>
          </a:p>
        </p:txBody>
      </p:sp>
      <p:sp>
        <p:nvSpPr>
          <p:cNvPr id="23" name="Freeform 8"/>
          <p:cNvSpPr/>
          <p:nvPr/>
        </p:nvSpPr>
        <p:spPr bwMode="auto">
          <a:xfrm>
            <a:off x="645160" y="1653540"/>
            <a:ext cx="1242060" cy="908685"/>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p:spPr>
        <p:txBody>
          <a:bodyPr lIns="0" rIns="0"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12" name="矩形 11"/>
          <p:cNvSpPr/>
          <p:nvPr/>
        </p:nvSpPr>
        <p:spPr>
          <a:xfrm>
            <a:off x="4578985" y="741680"/>
            <a:ext cx="2743200"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altLang="zh-CN" sz="1350" dirty="0">
                <a:latin typeface="微软雅黑" panose="020B0503020204020204" pitchFamily="34" charset="-122"/>
                <a:ea typeface="微软雅黑" panose="020B0503020204020204" pitchFamily="34" charset="-122"/>
              </a:rPr>
              <a:t>CPD</a:t>
            </a:r>
            <a:endParaRPr lang="en-US" altLang="zh-CN" sz="1350" dirty="0">
              <a:latin typeface="微软雅黑" panose="020B0503020204020204" pitchFamily="34" charset="-122"/>
              <a:ea typeface="微软雅黑" panose="020B0503020204020204" pitchFamily="34" charset="-122"/>
            </a:endParaRPr>
          </a:p>
        </p:txBody>
      </p:sp>
      <p:sp>
        <p:nvSpPr>
          <p:cNvPr id="13" name="文本框 2"/>
          <p:cNvSpPr txBox="1"/>
          <p:nvPr/>
        </p:nvSpPr>
        <p:spPr>
          <a:xfrm>
            <a:off x="554355" y="91440"/>
            <a:ext cx="3709670" cy="414020"/>
          </a:xfrm>
          <a:prstGeom prst="rect">
            <a:avLst/>
          </a:prstGeom>
          <a:noFill/>
        </p:spPr>
        <p:txBody>
          <a:bodyPr wrap="square" rtlCol="0">
            <a:spAutoFit/>
          </a:bodyPr>
          <a:lstStyle/>
          <a:p>
            <a:pPr algn="ctr"/>
            <a:r>
              <a:rPr lang="zh-CN" altLang="en-US" sz="2100" b="1" dirty="0">
                <a:solidFill>
                  <a:schemeClr val="accent1"/>
                </a:solidFill>
                <a:latin typeface="微软雅黑" panose="020B0503020204020204" pitchFamily="34" charset="-122"/>
                <a:ea typeface="微软雅黑" panose="020B0503020204020204" pitchFamily="34" charset="-122"/>
              </a:rPr>
              <a:t>对一个实际贝叶斯网络的分析</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
        <p:nvSpPr>
          <p:cNvPr id="2" name="Freeform 8"/>
          <p:cNvSpPr/>
          <p:nvPr/>
        </p:nvSpPr>
        <p:spPr bwMode="auto">
          <a:xfrm>
            <a:off x="2349500" y="1733550"/>
            <a:ext cx="1242060" cy="82931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p:spPr>
        <p:txBody>
          <a:bodyPr lIns="0" rIns="0" anchor="ctr"/>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3" name="TextBox 15"/>
          <p:cNvSpPr txBox="1"/>
          <p:nvPr/>
        </p:nvSpPr>
        <p:spPr>
          <a:xfrm>
            <a:off x="2410460" y="1975803"/>
            <a:ext cx="1120140" cy="460375"/>
          </a:xfrm>
          <a:prstGeom prst="rect">
            <a:avLst/>
          </a:prstGeom>
          <a:noFill/>
        </p:spPr>
        <p:txBody>
          <a:bodyPr wrap="square"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en-US" altLang="zh-CN" sz="1200" dirty="0">
                <a:solidFill>
                  <a:schemeClr val="tx1">
                    <a:lumMod val="85000"/>
                    <a:lumOff val="15000"/>
                  </a:schemeClr>
                </a:solidFill>
              </a:rPr>
              <a:t>Bronchitis</a:t>
            </a:r>
            <a:endParaRPr lang="en-US" altLang="zh-CN" sz="1200" dirty="0">
              <a:solidFill>
                <a:schemeClr val="tx1">
                  <a:lumMod val="85000"/>
                  <a:lumOff val="15000"/>
                </a:schemeClr>
              </a:solidFill>
            </a:endParaRPr>
          </a:p>
          <a:p>
            <a:endParaRPr lang="en-US" altLang="zh-CN" sz="1200" dirty="0">
              <a:solidFill>
                <a:schemeClr val="tx1">
                  <a:lumMod val="85000"/>
                  <a:lumOff val="15000"/>
                </a:schemeClr>
              </a:solidFill>
            </a:endParaRPr>
          </a:p>
        </p:txBody>
      </p:sp>
      <p:sp>
        <p:nvSpPr>
          <p:cNvPr id="4" name="Freeform 6"/>
          <p:cNvSpPr/>
          <p:nvPr/>
        </p:nvSpPr>
        <p:spPr bwMode="auto">
          <a:xfrm>
            <a:off x="2531110" y="2834005"/>
            <a:ext cx="1281430" cy="1029335"/>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5"/>
          </a:solidFill>
          <a:ln w="3175" cap="flat" cmpd="sng" algn="ctr">
            <a:noFill/>
            <a:prstDash val="solid"/>
          </a:ln>
          <a:effectLst/>
        </p:spPr>
        <p:txBody>
          <a:bodyPr lIns="0" rIns="0" anchor="ctr"/>
          <a:p>
            <a:pPr algn="ctr" defTabSz="685165" fontAlgn="base">
              <a:lnSpc>
                <a:spcPct val="120000"/>
              </a:lnSpc>
              <a:spcBef>
                <a:spcPts val="450"/>
              </a:spcBef>
              <a:spcAft>
                <a:spcPts val="450"/>
              </a:spcAft>
              <a:defRPr/>
            </a:pPr>
            <a:endParaRPr lang="en-US" sz="2100" kern="0" dirty="0">
              <a:solidFill>
                <a:srgbClr val="414455"/>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flipH="1">
            <a:off x="1331595" y="1182370"/>
            <a:ext cx="451485" cy="45339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1619885" y="1570990"/>
            <a:ext cx="558800" cy="1433195"/>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68070" y="2436495"/>
            <a:ext cx="119380" cy="56769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658620" y="2339975"/>
            <a:ext cx="1113155" cy="808355"/>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915920" y="2499995"/>
            <a:ext cx="144145" cy="50419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25725" y="1351280"/>
            <a:ext cx="290195" cy="428625"/>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21"/>
          <p:cNvSpPr txBox="1"/>
          <p:nvPr/>
        </p:nvSpPr>
        <p:spPr>
          <a:xfrm>
            <a:off x="2410522" y="789683"/>
            <a:ext cx="992303" cy="250825"/>
          </a:xfrm>
          <a:prstGeom prst="rect">
            <a:avLst/>
          </a:prstGeom>
          <a:noFill/>
        </p:spPr>
        <p:txBody>
          <a:bodyPr wrap="square" rtlCol="0">
            <a:spAutoFit/>
          </a:bodyPr>
          <a:p>
            <a:pPr algn="ctr"/>
            <a:r>
              <a:rPr lang="en-US" altLang="zh-CN" sz="1600" baseline="-3000" dirty="0">
                <a:latin typeface="微软雅黑" panose="020B0503020204020204" pitchFamily="34" charset="-122"/>
                <a:ea typeface="微软雅黑" panose="020B0503020204020204" pitchFamily="34" charset="-122"/>
              </a:rPr>
              <a:t>P(S)</a:t>
            </a:r>
            <a:endParaRPr lang="en-US" altLang="zh-CN" sz="1600" baseline="-3000" dirty="0">
              <a:latin typeface="微软雅黑" panose="020B0503020204020204" pitchFamily="34" charset="-122"/>
              <a:ea typeface="微软雅黑" panose="020B0503020204020204" pitchFamily="34" charset="-122"/>
            </a:endParaRPr>
          </a:p>
        </p:txBody>
      </p:sp>
      <p:sp>
        <p:nvSpPr>
          <p:cNvPr id="14" name="文本框 21"/>
          <p:cNvSpPr txBox="1"/>
          <p:nvPr/>
        </p:nvSpPr>
        <p:spPr>
          <a:xfrm>
            <a:off x="273112" y="1482468"/>
            <a:ext cx="992303" cy="250825"/>
          </a:xfrm>
          <a:prstGeom prst="rect">
            <a:avLst/>
          </a:prstGeom>
          <a:noFill/>
        </p:spPr>
        <p:txBody>
          <a:bodyPr wrap="square" rtlCol="0">
            <a:spAutoFit/>
          </a:bodyPr>
          <a:p>
            <a:pPr algn="ctr"/>
            <a:r>
              <a:rPr lang="en-US" altLang="zh-CN" sz="1600" baseline="-3000" dirty="0">
                <a:latin typeface="微软雅黑" panose="020B0503020204020204" pitchFamily="34" charset="-122"/>
                <a:ea typeface="微软雅黑" panose="020B0503020204020204" pitchFamily="34" charset="-122"/>
              </a:rPr>
              <a:t>P(C|S)</a:t>
            </a:r>
            <a:endParaRPr lang="en-US" altLang="zh-CN" sz="1600" baseline="-3000" dirty="0">
              <a:latin typeface="微软雅黑" panose="020B0503020204020204" pitchFamily="34" charset="-122"/>
              <a:ea typeface="微软雅黑" panose="020B0503020204020204" pitchFamily="34" charset="-122"/>
            </a:endParaRPr>
          </a:p>
        </p:txBody>
      </p:sp>
      <p:sp>
        <p:nvSpPr>
          <p:cNvPr id="15" name="文本框 21"/>
          <p:cNvSpPr txBox="1"/>
          <p:nvPr/>
        </p:nvSpPr>
        <p:spPr>
          <a:xfrm>
            <a:off x="3060127" y="1528823"/>
            <a:ext cx="992303" cy="250825"/>
          </a:xfrm>
          <a:prstGeom prst="rect">
            <a:avLst/>
          </a:prstGeom>
          <a:noFill/>
        </p:spPr>
        <p:txBody>
          <a:bodyPr wrap="square" rtlCol="0">
            <a:spAutoFit/>
          </a:bodyPr>
          <a:p>
            <a:pPr algn="ctr"/>
            <a:r>
              <a:rPr lang="en-US" altLang="zh-CN" sz="1600" baseline="-3000" dirty="0">
                <a:latin typeface="微软雅黑" panose="020B0503020204020204" pitchFamily="34" charset="-122"/>
                <a:ea typeface="微软雅黑" panose="020B0503020204020204" pitchFamily="34" charset="-122"/>
              </a:rPr>
              <a:t>P(B|S)</a:t>
            </a:r>
            <a:endParaRPr lang="en-US" altLang="zh-CN" sz="1600" baseline="-3000" dirty="0">
              <a:latin typeface="微软雅黑" panose="020B0503020204020204" pitchFamily="34" charset="-122"/>
              <a:ea typeface="微软雅黑" panose="020B0503020204020204" pitchFamily="34" charset="-122"/>
            </a:endParaRPr>
          </a:p>
        </p:txBody>
      </p:sp>
      <p:sp>
        <p:nvSpPr>
          <p:cNvPr id="26" name="文本框 21"/>
          <p:cNvSpPr txBox="1"/>
          <p:nvPr/>
        </p:nvSpPr>
        <p:spPr>
          <a:xfrm>
            <a:off x="75627" y="2753103"/>
            <a:ext cx="992303" cy="250825"/>
          </a:xfrm>
          <a:prstGeom prst="rect">
            <a:avLst/>
          </a:prstGeom>
          <a:noFill/>
        </p:spPr>
        <p:txBody>
          <a:bodyPr wrap="square" rtlCol="0">
            <a:spAutoFit/>
          </a:bodyPr>
          <a:p>
            <a:pPr algn="ctr"/>
            <a:r>
              <a:rPr lang="en-US" altLang="zh-CN" sz="1600" baseline="-3000" dirty="0">
                <a:latin typeface="微软雅黑" panose="020B0503020204020204" pitchFamily="34" charset="-122"/>
                <a:ea typeface="微软雅黑" panose="020B0503020204020204" pitchFamily="34" charset="-122"/>
              </a:rPr>
              <a:t>P(X|C,S)</a:t>
            </a:r>
            <a:endParaRPr lang="en-US" altLang="zh-CN" sz="1600" baseline="-3000" dirty="0">
              <a:latin typeface="微软雅黑" panose="020B0503020204020204" pitchFamily="34" charset="-122"/>
              <a:ea typeface="微软雅黑" panose="020B0503020204020204" pitchFamily="34" charset="-122"/>
            </a:endParaRPr>
          </a:p>
        </p:txBody>
      </p:sp>
      <p:sp>
        <p:nvSpPr>
          <p:cNvPr id="27" name="文本框 21"/>
          <p:cNvSpPr txBox="1"/>
          <p:nvPr/>
        </p:nvSpPr>
        <p:spPr>
          <a:xfrm>
            <a:off x="1061147" y="3485893"/>
            <a:ext cx="992303" cy="250825"/>
          </a:xfrm>
          <a:prstGeom prst="rect">
            <a:avLst/>
          </a:prstGeom>
          <a:noFill/>
        </p:spPr>
        <p:txBody>
          <a:bodyPr wrap="square" rtlCol="0">
            <a:spAutoFit/>
          </a:bodyPr>
          <a:p>
            <a:pPr algn="ctr"/>
            <a:r>
              <a:rPr lang="en-US" altLang="zh-CN" sz="1600" baseline="-3000" dirty="0">
                <a:latin typeface="微软雅黑" panose="020B0503020204020204" pitchFamily="34" charset="-122"/>
                <a:ea typeface="微软雅黑" panose="020B0503020204020204" pitchFamily="34" charset="-122"/>
              </a:rPr>
              <a:t>P(D|C,B)</a:t>
            </a:r>
            <a:endParaRPr lang="en-US" altLang="zh-CN" sz="1600" baseline="-3000" dirty="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4578985" y="1017905"/>
          <a:ext cx="2743200" cy="960120"/>
        </p:xfrm>
        <a:graphic>
          <a:graphicData uri="http://schemas.openxmlformats.org/drawingml/2006/table">
            <a:tbl>
              <a:tblPr firstRow="1" bandRow="1">
                <a:tableStyleId>{5C22544A-7EE6-4342-B048-85BDC9FD1C3A}</a:tableStyleId>
              </a:tblPr>
              <a:tblGrid>
                <a:gridCol w="685800"/>
                <a:gridCol w="685800"/>
                <a:gridCol w="685800"/>
                <a:gridCol w="685800"/>
              </a:tblGrid>
              <a:tr h="228600">
                <a:tc>
                  <a:txBody>
                    <a:bodyPr/>
                    <a:p>
                      <a:pPr indent="0" algn="ctr">
                        <a:buNone/>
                      </a:pPr>
                      <a:r>
                        <a:rPr lang="en-US" altLang="zh-CN" sz="1400" b="1">
                          <a:solidFill>
                            <a:srgbClr val="FFFFFF"/>
                          </a:solidFill>
                          <a:latin typeface="宋体" panose="02010600030101010101" pitchFamily="2" charset="-122"/>
                          <a:ea typeface="宋体" panose="02010600030101010101" pitchFamily="2" charset="-122"/>
                          <a:cs typeface="宋体" panose="02010600030101010101" pitchFamily="2" charset="-122"/>
                        </a:rPr>
                        <a:t>C</a:t>
                      </a:r>
                      <a:endParaRPr lang="zh-CN"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79646"/>
                    </a:solidFill>
                  </a:tcPr>
                </a:tc>
                <a:tc>
                  <a:txBody>
                    <a:bodyPr/>
                    <a:p>
                      <a:pPr indent="0" algn="ctr">
                        <a:buNone/>
                      </a:pPr>
                      <a:r>
                        <a:rPr lang="en-US" altLang="zh-CN" sz="1400" b="1">
                          <a:solidFill>
                            <a:srgbClr val="FFFFFF"/>
                          </a:solidFill>
                          <a:latin typeface="宋体" panose="02010600030101010101" pitchFamily="2" charset="-122"/>
                          <a:ea typeface="宋体" panose="02010600030101010101" pitchFamily="2" charset="-122"/>
                          <a:cs typeface="宋体" panose="02010600030101010101" pitchFamily="2" charset="-122"/>
                        </a:rPr>
                        <a:t>B</a:t>
                      </a:r>
                      <a:endParaRPr lang="zh-CN"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79646"/>
                    </a:solidFill>
                  </a:tcPr>
                </a:tc>
                <a:tc>
                  <a:txBody>
                    <a:bodyPr/>
                    <a:p>
                      <a:pPr indent="0" algn="ctr">
                        <a:buNone/>
                      </a:pPr>
                      <a:r>
                        <a:rPr lang="en-US" altLang="zh-CN" sz="1400" b="1">
                          <a:solidFill>
                            <a:srgbClr val="FFFFFF"/>
                          </a:solidFill>
                          <a:latin typeface="宋体" panose="02010600030101010101" pitchFamily="2" charset="-122"/>
                          <a:ea typeface="宋体" panose="02010600030101010101" pitchFamily="2" charset="-122"/>
                          <a:cs typeface="宋体" panose="02010600030101010101" pitchFamily="2" charset="-122"/>
                        </a:rPr>
                        <a:t>D=0</a:t>
                      </a:r>
                      <a:endParaRPr lang="zh-CN"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79646"/>
                    </a:solidFill>
                  </a:tcPr>
                </a:tc>
                <a:tc>
                  <a:txBody>
                    <a:bodyPr/>
                    <a:p>
                      <a:pPr indent="0" algn="ctr">
                        <a:buNone/>
                      </a:pPr>
                      <a:r>
                        <a:rPr lang="en-US" altLang="zh-CN" sz="1400" b="1">
                          <a:solidFill>
                            <a:srgbClr val="FFFFFF"/>
                          </a:solidFill>
                          <a:latin typeface="宋体" panose="02010600030101010101" pitchFamily="2" charset="-122"/>
                          <a:ea typeface="宋体" panose="02010600030101010101" pitchFamily="2" charset="-122"/>
                          <a:cs typeface="宋体" panose="02010600030101010101" pitchFamily="2" charset="-122"/>
                        </a:rPr>
                        <a:t>D=1</a:t>
                      </a:r>
                      <a:endParaRPr lang="zh-CN" altLang="en-US" sz="14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79646"/>
                    </a:solidFill>
                  </a:tcPr>
                </a:tc>
              </a:tr>
              <a:tr h="177800">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0.9</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r>
              <a:tr h="177800">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0.3</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0.7</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r>
              <a:tr h="177800">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0.2</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0.8</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r>
              <a:tr h="131445">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0.1</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c>
                  <a:txBody>
                    <a:bodyPr/>
                    <a:p>
                      <a:pPr indent="0" algn="ctr">
                        <a:buNone/>
                      </a:pPr>
                      <a:r>
                        <a:rPr lang="en-US" altLang="zh-CN" sz="1200" b="0">
                          <a:solidFill>
                            <a:srgbClr val="000000"/>
                          </a:solidFill>
                          <a:latin typeface="宋体" panose="02010600030101010101" pitchFamily="2" charset="-122"/>
                          <a:ea typeface="宋体" panose="02010600030101010101" pitchFamily="2" charset="-122"/>
                          <a:cs typeface="宋体" panose="02010600030101010101" pitchFamily="2" charset="-122"/>
                        </a:rPr>
                        <a:t>0.9</a:t>
                      </a: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2F2F2"/>
                    </a:solidFill>
                  </a:tcPr>
                </a:tc>
              </a:tr>
            </a:tbl>
          </a:graphicData>
        </a:graphic>
      </p:graphicFrame>
      <p:sp>
        <p:nvSpPr>
          <p:cNvPr id="28" name="TextBox 38"/>
          <p:cNvSpPr txBox="1"/>
          <p:nvPr/>
        </p:nvSpPr>
        <p:spPr>
          <a:xfrm>
            <a:off x="4578985" y="2145665"/>
            <a:ext cx="3109595" cy="290830"/>
          </a:xfrm>
          <a:prstGeom prst="rect">
            <a:avLst/>
          </a:prstGeom>
          <a:noFill/>
        </p:spPr>
        <p:txBody>
          <a:bodyPr wrap="square" lIns="72148" tIns="36075" rIns="72148" bIns="36075" rtlCol="0">
            <a:spAutoFit/>
          </a:bodyPr>
          <a:lstStyle/>
          <a:p>
            <a:pPr algn="l"/>
            <a:r>
              <a:rPr lang="zh-CN" altLang="en-US" sz="1425" dirty="0">
                <a:solidFill>
                  <a:schemeClr val="tx1">
                    <a:lumMod val="75000"/>
                    <a:lumOff val="25000"/>
                  </a:schemeClr>
                </a:solidFill>
                <a:latin typeface="微软雅黑" panose="020B0503020204020204" pitchFamily="34" charset="-122"/>
                <a:ea typeface="微软雅黑" panose="020B0503020204020204" pitchFamily="34" charset="-122"/>
              </a:rPr>
              <a:t>状态：</a:t>
            </a:r>
            <a:r>
              <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rPr>
              <a:t>1+2+2+4+4=13 vs           </a:t>
            </a:r>
            <a:endPar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9" name="对象 28">
            <a:hlinkClick r:id="" action="ppaction://ole?verb="/>
          </p:cNvPr>
          <p:cNvGraphicFramePr>
            <a:graphicFrameLocks noChangeAspect="1"/>
          </p:cNvGraphicFramePr>
          <p:nvPr/>
        </p:nvGraphicFramePr>
        <p:xfrm>
          <a:off x="6907530" y="2145665"/>
          <a:ext cx="495300" cy="266700"/>
        </p:xfrm>
        <a:graphic>
          <a:graphicData uri="http://schemas.openxmlformats.org/presentationml/2006/ole">
            <mc:AlternateContent xmlns:mc="http://schemas.openxmlformats.org/markup-compatibility/2006">
              <mc:Choice xmlns:v="urn:schemas-microsoft-com:vml" Requires="v">
                <p:oleObj spid="_x0000_s10241" name="" r:id="rId1" imgW="495300" imgH="266700" progId="Equation.KSEE3">
                  <p:embed/>
                </p:oleObj>
              </mc:Choice>
              <mc:Fallback>
                <p:oleObj name="" r:id="rId1" imgW="495300" imgH="266700" progId="Equation.KSEE3">
                  <p:embed/>
                  <p:pic>
                    <p:nvPicPr>
                      <p:cNvPr id="0" name="图片 10240"/>
                      <p:cNvPicPr/>
                      <p:nvPr/>
                    </p:nvPicPr>
                    <p:blipFill>
                      <a:blip r:embed="rId2"/>
                      <a:stretch>
                        <a:fillRect/>
                      </a:stretch>
                    </p:blipFill>
                    <p:spPr>
                      <a:xfrm>
                        <a:off x="6907530" y="2145665"/>
                        <a:ext cx="495300" cy="266700"/>
                      </a:xfrm>
                      <a:prstGeom prst="rect">
                        <a:avLst/>
                      </a:prstGeom>
                    </p:spPr>
                  </p:pic>
                </p:oleObj>
              </mc:Fallback>
            </mc:AlternateContent>
          </a:graphicData>
        </a:graphic>
      </p:graphicFrame>
      <p:sp>
        <p:nvSpPr>
          <p:cNvPr id="30" name="TextBox 38"/>
          <p:cNvSpPr txBox="1"/>
          <p:nvPr/>
        </p:nvSpPr>
        <p:spPr>
          <a:xfrm>
            <a:off x="4646930" y="2403475"/>
            <a:ext cx="3321050" cy="1139190"/>
          </a:xfrm>
          <a:prstGeom prst="rect">
            <a:avLst/>
          </a:prstGeom>
          <a:noFill/>
        </p:spPr>
        <p:txBody>
          <a:bodyPr wrap="square" lIns="72148" tIns="36075" rIns="72148" bIns="36075" rtlCol="0">
            <a:spAutoFit/>
          </a:bodyPr>
          <a:p>
            <a:pPr algn="l"/>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贝叶斯网络的实际意义：</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把原本有大数量状态的联合的情况，通过由先验知识构成的网络拓扑来得到条件概率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，然后计算所需的结果。</a:t>
            </a:r>
            <a:r>
              <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8"/>
          <p:cNvSpPr txBox="1"/>
          <p:nvPr/>
        </p:nvSpPr>
        <p:spPr>
          <a:xfrm>
            <a:off x="4646930" y="3535045"/>
            <a:ext cx="3321050" cy="584835"/>
          </a:xfrm>
          <a:prstGeom prst="rect">
            <a:avLst/>
          </a:prstGeom>
          <a:noFill/>
        </p:spPr>
        <p:txBody>
          <a:bodyPr wrap="square" lIns="72148" tIns="36075" rIns="72148" bIns="36075" rtlCol="0">
            <a:spAutoFit/>
          </a:bodyPr>
          <a:p>
            <a:pPr algn="l"/>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P(smoking|Dyspnoea=yes)=?</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1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23"/>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21"/>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22"/>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2100"/>
                            </p:stCondLst>
                            <p:childTnLst>
                              <p:par>
                                <p:cTn id="53" presetID="10" presetClass="entr" presetSubtype="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8" presetClass="emph" presetSubtype="0" repeatCount="indefinite" fill="hold" grpId="1" nodeType="withEffect">
                                  <p:stCondLst>
                                    <p:cond delay="0"/>
                                  </p:stCondLst>
                                  <p:childTnLst>
                                    <p:animRot by="-86400000">
                                      <p:cBhvr>
                                        <p:cTn id="57" dur="8000" fill="hold"/>
                                        <p:tgtEl>
                                          <p:spTgt spid="2"/>
                                        </p:tgtEl>
                                        <p:attrNameLst>
                                          <p:attrName>r</p:attrName>
                                        </p:attrNameLst>
                                      </p:cBhvr>
                                    </p:animRot>
                                  </p:childTnLst>
                                </p:cTn>
                              </p:par>
                              <p:par>
                                <p:cTn id="58" presetID="53" presetClass="entr" presetSubtype="16" fill="hold" grpId="0" nodeType="withEffect">
                                  <p:stCondLst>
                                    <p:cond delay="500"/>
                                  </p:stCondLst>
                                  <p:childTnLst>
                                    <p:set>
                                      <p:cBhvr>
                                        <p:cTn id="59" dur="1" fill="hold">
                                          <p:stCondLst>
                                            <p:cond delay="0"/>
                                          </p:stCondLst>
                                        </p:cTn>
                                        <p:tgtEl>
                                          <p:spTgt spid="3"/>
                                        </p:tgtEl>
                                        <p:attrNameLst>
                                          <p:attrName>style.visibility</p:attrName>
                                        </p:attrNameLst>
                                      </p:cBhvr>
                                      <p:to>
                                        <p:strVal val="visible"/>
                                      </p:to>
                                    </p:set>
                                    <p:anim calcmode="lin" valueType="num">
                                      <p:cBhvr>
                                        <p:cTn id="60" dur="500" fill="hold"/>
                                        <p:tgtEl>
                                          <p:spTgt spid="3"/>
                                        </p:tgtEl>
                                        <p:attrNameLst>
                                          <p:attrName>ppt_w</p:attrName>
                                        </p:attrNameLst>
                                      </p:cBhvr>
                                      <p:tavLst>
                                        <p:tav tm="0">
                                          <p:val>
                                            <p:fltVal val="0"/>
                                          </p:val>
                                        </p:tav>
                                        <p:tav tm="100000">
                                          <p:val>
                                            <p:strVal val="#ppt_w"/>
                                          </p:val>
                                        </p:tav>
                                      </p:tavLst>
                                    </p:anim>
                                    <p:anim calcmode="lin" valueType="num">
                                      <p:cBhvr>
                                        <p:cTn id="61" dur="500" fill="hold"/>
                                        <p:tgtEl>
                                          <p:spTgt spid="3"/>
                                        </p:tgtEl>
                                        <p:attrNameLst>
                                          <p:attrName>ppt_h</p:attrName>
                                        </p:attrNameLst>
                                      </p:cBhvr>
                                      <p:tavLst>
                                        <p:tav tm="0">
                                          <p:val>
                                            <p:fltVal val="0"/>
                                          </p:val>
                                        </p:tav>
                                        <p:tav tm="100000">
                                          <p:val>
                                            <p:strVal val="#ppt_h"/>
                                          </p:val>
                                        </p:tav>
                                      </p:tavLst>
                                    </p:anim>
                                    <p:animEffect transition="in" filter="fade">
                                      <p:cBhvr>
                                        <p:cTn id="62" dur="500"/>
                                        <p:tgtEl>
                                          <p:spTgt spid="3"/>
                                        </p:tgtEl>
                                      </p:cBhvr>
                                    </p:animEffect>
                                  </p:childTnLst>
                                </p:cTn>
                              </p:par>
                              <p:par>
                                <p:cTn id="63" presetID="10" presetClass="entr" presetSubtype="0" fill="hold" grpId="0" nodeType="withEffect">
                                  <p:stCondLst>
                                    <p:cond delay="300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par>
                                <p:cTn id="66" presetID="8" presetClass="emph" presetSubtype="0" repeatCount="indefinite" fill="hold" grpId="1" nodeType="withEffect">
                                  <p:stCondLst>
                                    <p:cond delay="3000"/>
                                  </p:stCondLst>
                                  <p:childTnLst>
                                    <p:animRot by="-108000000">
                                      <p:cBhvr>
                                        <p:cTn id="67" dur="75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1" grpId="0" bldLvl="0" animBg="1"/>
      <p:bldP spid="21" grpId="1" bldLvl="0" animBg="1"/>
      <p:bldP spid="22" grpId="0" bldLvl="0" animBg="1"/>
      <p:bldP spid="22" grpId="1" bldLvl="0" animBg="1"/>
      <p:bldP spid="23" grpId="0" bldLvl="0" animBg="1"/>
      <p:bldP spid="23" grpId="1" bldLvl="0" animBg="1"/>
      <p:bldP spid="12" grpId="0" bldLvl="0" animBg="1"/>
      <p:bldP spid="13" grpId="0"/>
      <p:bldP spid="2" grpId="0" bldLvl="0" animBg="1"/>
      <p:bldP spid="2" grpId="1" bldLvl="0" animBg="1"/>
      <p:bldP spid="3" grpId="0"/>
      <p:bldP spid="4" grpId="0" bldLvl="0" animBg="1"/>
      <p:bldP spid="4" grpId="1"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8"/>
          <p:cNvSpPr/>
          <p:nvPr/>
        </p:nvSpPr>
        <p:spPr bwMode="gray">
          <a:xfrm flipH="1">
            <a:off x="901505" y="991044"/>
            <a:ext cx="3702909" cy="183748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ln>
          <a:effectLst/>
        </p:spPr>
        <p:txBody>
          <a:bodyPr lIns="95961" tIns="63974" rIns="95961" bIns="127948" anchor="b" anchorCtr="0"/>
          <a:lstStyle/>
          <a:p>
            <a:pPr lvl="0"/>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5" name="Freeform 9"/>
          <p:cNvSpPr/>
          <p:nvPr/>
        </p:nvSpPr>
        <p:spPr bwMode="gray">
          <a:xfrm>
            <a:off x="901505" y="2947362"/>
            <a:ext cx="3702909" cy="1837481"/>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noFill/>
          <a:ln w="12700">
            <a:solidFill>
              <a:schemeClr val="bg1">
                <a:lumMod val="65000"/>
              </a:schemeClr>
            </a:solidFill>
            <a:miter lim="800000"/>
          </a:ln>
          <a:effectLst/>
        </p:spPr>
        <p:txBody>
          <a:bodyPr lIns="95961" tIns="127948" rIns="95961" bIns="127948" anchor="t" anchorCtr="0"/>
          <a:lstStyle/>
          <a:p>
            <a:pPr lvl="0" indent="0" fontAlgn="auto">
              <a:lnSpc>
                <a:spcPct val="150000"/>
              </a:lnSpc>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典型应用场景：</a:t>
            </a:r>
            <a:endPar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a:p>
            <a:pPr marL="171450" lvl="0" indent="0" fontAlgn="auto">
              <a:lnSpc>
                <a:spcPct val="150000"/>
              </a:lnSpc>
              <a:buFont typeface="Wingdings" panose="05000000000000000000"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文本分类</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a:p>
            <a:pPr marL="171450" lvl="0" indent="0" fontAlgn="auto">
              <a:lnSpc>
                <a:spcPct val="150000"/>
              </a:lnSpc>
              <a:buFont typeface="Wingdings" panose="05000000000000000000"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推荐系统</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a:p>
            <a:pPr marL="171450" lvl="0" indent="0" fontAlgn="auto">
              <a:lnSpc>
                <a:spcPct val="150000"/>
              </a:lnSpc>
              <a:buFont typeface="Wingdings" panose="05000000000000000000" charset="0"/>
              <a:buChar cha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疾病诊断</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贝叶斯网络</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a:p>
            <a:pPr marL="171450" lvl="0" indent="-171450">
              <a:buFont typeface="Wingdings" panose="05000000000000000000" charset="0"/>
              <a:buChar cha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6" name="Freeform 10"/>
          <p:cNvSpPr/>
          <p:nvPr/>
        </p:nvSpPr>
        <p:spPr bwMode="gray">
          <a:xfrm>
            <a:off x="4731391" y="2947362"/>
            <a:ext cx="3702909" cy="1837481"/>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noFill/>
          <a:ln w="12700">
            <a:solidFill>
              <a:schemeClr val="bg1">
                <a:lumMod val="65000"/>
              </a:schemeClr>
            </a:solidFill>
            <a:miter lim="800000"/>
          </a:ln>
          <a:effectLst/>
        </p:spPr>
        <p:txBody>
          <a:bodyPr lIns="95961" tIns="127948" rIns="95961" bIns="127948" anchor="t" anchorCtr="0"/>
          <a:lstStyle/>
          <a:p>
            <a:pPr lvl="0" indent="0" algn="r">
              <a:buFont typeface="Wingdings" panose="05000000000000000000" charset="0"/>
              <a:buNone/>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7" name="Freeform 8"/>
          <p:cNvSpPr/>
          <p:nvPr/>
        </p:nvSpPr>
        <p:spPr bwMode="gray">
          <a:xfrm>
            <a:off x="4731391" y="991044"/>
            <a:ext cx="3702084" cy="183748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ln>
          <a:effectLst/>
        </p:spPr>
        <p:txBody>
          <a:bodyPr lIns="95961" tIns="63974" rIns="95961" bIns="127948" anchor="b" anchorCtr="0"/>
          <a:lstStyle/>
          <a:p>
            <a:pPr lvl="0" algn="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8" name="Rectangle 19"/>
          <p:cNvSpPr>
            <a:spLocks noChangeArrowheads="1"/>
          </p:cNvSpPr>
          <p:nvPr/>
        </p:nvSpPr>
        <p:spPr bwMode="gray">
          <a:xfrm>
            <a:off x="901504" y="4463205"/>
            <a:ext cx="3696204" cy="321638"/>
          </a:xfrm>
          <a:prstGeom prst="rect">
            <a:avLst/>
          </a:prstGeom>
          <a:solidFill>
            <a:schemeClr val="accent1"/>
          </a:solidFill>
          <a:ln w="12700">
            <a:noFill/>
            <a:miter lim="800000"/>
          </a:ln>
          <a:effectLst/>
        </p:spPr>
        <p:txBody>
          <a:bodyPr lIns="95961" tIns="63974" rIns="95961" bIns="63974" anchor="ctr"/>
          <a:lstStyle/>
          <a:p>
            <a:pPr algn="ctr" defTabSz="711835" eaLnBrk="0" hangingPunct="0"/>
            <a:r>
              <a:rPr lang="zh-CN" altLang="de-DE"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贝叶斯方法的应用场景</a:t>
            </a:r>
            <a:endParaRPr lang="zh-CN" altLang="de-DE"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19"/>
          <p:cNvSpPr>
            <a:spLocks noChangeArrowheads="1"/>
          </p:cNvSpPr>
          <p:nvPr/>
        </p:nvSpPr>
        <p:spPr bwMode="gray">
          <a:xfrm>
            <a:off x="4738094" y="4463205"/>
            <a:ext cx="3696204" cy="321638"/>
          </a:xfrm>
          <a:prstGeom prst="rect">
            <a:avLst/>
          </a:prstGeom>
          <a:solidFill>
            <a:schemeClr val="accent1"/>
          </a:solidFill>
          <a:ln w="12700">
            <a:noFill/>
            <a:miter lim="800000"/>
          </a:ln>
          <a:effectLst/>
        </p:spPr>
        <p:txBody>
          <a:bodyPr lIns="95961" tIns="63974" rIns="95961" bIns="63974" anchor="ctr"/>
          <a:lstStyle/>
          <a:p>
            <a:pPr algn="ctr" defTabSz="711835" eaLnBrk="0" hangingPunct="0"/>
            <a:r>
              <a:rPr lang="zh-CN" altLang="de-DE"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本讲未深入讲解的内容</a:t>
            </a:r>
            <a:endParaRPr lang="zh-CN" altLang="de-DE"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ctangle 19"/>
          <p:cNvSpPr>
            <a:spLocks noChangeArrowheads="1"/>
          </p:cNvSpPr>
          <p:nvPr/>
        </p:nvSpPr>
        <p:spPr bwMode="gray">
          <a:xfrm>
            <a:off x="4738094" y="991043"/>
            <a:ext cx="3696204" cy="321638"/>
          </a:xfrm>
          <a:prstGeom prst="rect">
            <a:avLst/>
          </a:prstGeom>
          <a:solidFill>
            <a:schemeClr val="accent1"/>
          </a:solidFill>
          <a:ln w="12700">
            <a:noFill/>
            <a:miter lim="800000"/>
          </a:ln>
          <a:effectLst/>
        </p:spPr>
        <p:txBody>
          <a:bodyPr lIns="95961" tIns="63974" rIns="95961" bIns="63974" anchor="ctr"/>
          <a:lstStyle/>
          <a:p>
            <a:pPr algn="ctr" defTabSz="711835" eaLnBrk="0" hangingPunct="0"/>
            <a:r>
              <a:rPr lang="zh-CN" altLang="en-US"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朴素贝叶斯分类思想</a:t>
            </a:r>
            <a:endParaRPr lang="zh-CN" altLang="en-US" sz="1425"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19"/>
          <p:cNvSpPr>
            <a:spLocks noChangeArrowheads="1"/>
          </p:cNvSpPr>
          <p:nvPr/>
        </p:nvSpPr>
        <p:spPr bwMode="gray">
          <a:xfrm>
            <a:off x="901504" y="991043"/>
            <a:ext cx="3696204" cy="321638"/>
          </a:xfrm>
          <a:prstGeom prst="rect">
            <a:avLst/>
          </a:prstGeom>
          <a:solidFill>
            <a:schemeClr val="accent1"/>
          </a:solidFill>
          <a:ln w="12700">
            <a:noFill/>
            <a:round/>
          </a:ln>
          <a:effectLst/>
        </p:spPr>
        <p:txBody>
          <a:bodyPr wrap="none" lIns="81247" tIns="40624" rIns="81247" bIns="40624" anchor="ctr"/>
          <a:lstStyle/>
          <a:p>
            <a:pPr algn="ctr"/>
            <a:r>
              <a:rPr lang="zh-CN" altLang="de-DE" sz="1425" b="1" noProof="1">
                <a:solidFill>
                  <a:schemeClr val="bg1"/>
                </a:solidFill>
                <a:latin typeface="微软雅黑" panose="020B0503020204020204" pitchFamily="34" charset="-122"/>
                <a:ea typeface="微软雅黑" panose="020B0503020204020204" pitchFamily="34" charset="-122"/>
              </a:rPr>
              <a:t>数学中的贝叶斯公式</a:t>
            </a:r>
            <a:endParaRPr lang="zh-CN" altLang="de-DE" sz="1425" b="1" noProof="1">
              <a:solidFill>
                <a:schemeClr val="bg1"/>
              </a:solidFill>
              <a:latin typeface="微软雅黑" panose="020B0503020204020204" pitchFamily="34" charset="-122"/>
              <a:ea typeface="微软雅黑" panose="020B0503020204020204" pitchFamily="34" charset="-122"/>
            </a:endParaRPr>
          </a:p>
        </p:txBody>
      </p:sp>
      <p:grpSp>
        <p:nvGrpSpPr>
          <p:cNvPr id="12" name="Gruppieren 43"/>
          <p:cNvGrpSpPr/>
          <p:nvPr/>
        </p:nvGrpSpPr>
        <p:grpSpPr bwMode="gray">
          <a:xfrm>
            <a:off x="3798279" y="1998793"/>
            <a:ext cx="1721257" cy="1732959"/>
            <a:chOff x="2804400" y="1911431"/>
            <a:chExt cx="3535200" cy="3535200"/>
          </a:xfrm>
          <a:solidFill>
            <a:schemeClr val="accent1"/>
          </a:solidFill>
          <a:effectLst/>
        </p:grpSpPr>
        <p:sp>
          <p:nvSpPr>
            <p:cNvPr id="13" name="Freeform 10"/>
            <p:cNvSpPr>
              <a:spLocks noEditPoints="1"/>
            </p:cNvSpPr>
            <p:nvPr/>
          </p:nvSpPr>
          <p:spPr bwMode="gray">
            <a:xfrm>
              <a:off x="2804400" y="2009308"/>
              <a:ext cx="3535200" cy="3185164"/>
            </a:xfrm>
            <a:custGeom>
              <a:avLst/>
              <a:gdLst/>
              <a:ahLst/>
              <a:cxnLst>
                <a:cxn ang="0">
                  <a:pos x="530" y="84"/>
                </a:cxn>
                <a:cxn ang="0">
                  <a:pos x="1456" y="295"/>
                </a:cxn>
                <a:cxn ang="0">
                  <a:pos x="1519" y="325"/>
                </a:cxn>
                <a:cxn ang="0">
                  <a:pos x="138" y="415"/>
                </a:cxn>
                <a:cxn ang="0">
                  <a:pos x="163" y="444"/>
                </a:cxn>
                <a:cxn ang="0">
                  <a:pos x="1593" y="561"/>
                </a:cxn>
                <a:cxn ang="0">
                  <a:pos x="1645" y="530"/>
                </a:cxn>
                <a:cxn ang="0">
                  <a:pos x="1577" y="574"/>
                </a:cxn>
                <a:cxn ang="0">
                  <a:pos x="1613" y="598"/>
                </a:cxn>
                <a:cxn ang="0">
                  <a:pos x="1564" y="659"/>
                </a:cxn>
                <a:cxn ang="0">
                  <a:pos x="1643" y="814"/>
                </a:cxn>
                <a:cxn ang="0">
                  <a:pos x="1548" y="668"/>
                </a:cxn>
                <a:cxn ang="0">
                  <a:pos x="1555" y="704"/>
                </a:cxn>
                <a:cxn ang="0">
                  <a:pos x="1497" y="687"/>
                </a:cxn>
                <a:cxn ang="0">
                  <a:pos x="1394" y="728"/>
                </a:cxn>
                <a:cxn ang="0">
                  <a:pos x="1516" y="704"/>
                </a:cxn>
                <a:cxn ang="0">
                  <a:pos x="1612" y="784"/>
                </a:cxn>
                <a:cxn ang="0">
                  <a:pos x="1587" y="799"/>
                </a:cxn>
                <a:cxn ang="0">
                  <a:pos x="1694" y="752"/>
                </a:cxn>
                <a:cxn ang="0">
                  <a:pos x="1533" y="725"/>
                </a:cxn>
                <a:cxn ang="0">
                  <a:pos x="1559" y="743"/>
                </a:cxn>
                <a:cxn ang="0">
                  <a:pos x="1550" y="910"/>
                </a:cxn>
                <a:cxn ang="0">
                  <a:pos x="1460" y="828"/>
                </a:cxn>
                <a:cxn ang="0">
                  <a:pos x="1334" y="887"/>
                </a:cxn>
                <a:cxn ang="0">
                  <a:pos x="1340" y="1103"/>
                </a:cxn>
                <a:cxn ang="0">
                  <a:pos x="1473" y="1118"/>
                </a:cxn>
                <a:cxn ang="0">
                  <a:pos x="1581" y="1055"/>
                </a:cxn>
                <a:cxn ang="0">
                  <a:pos x="1649" y="872"/>
                </a:cxn>
                <a:cxn ang="0">
                  <a:pos x="1671" y="902"/>
                </a:cxn>
                <a:cxn ang="0">
                  <a:pos x="1596" y="815"/>
                </a:cxn>
                <a:cxn ang="0">
                  <a:pos x="1510" y="827"/>
                </a:cxn>
                <a:cxn ang="0">
                  <a:pos x="1589" y="865"/>
                </a:cxn>
                <a:cxn ang="0">
                  <a:pos x="1129" y="977"/>
                </a:cxn>
                <a:cxn ang="0">
                  <a:pos x="1121" y="1017"/>
                </a:cxn>
                <a:cxn ang="0">
                  <a:pos x="1073" y="1080"/>
                </a:cxn>
                <a:cxn ang="0">
                  <a:pos x="1345" y="1132"/>
                </a:cxn>
                <a:cxn ang="0">
                  <a:pos x="290" y="1296"/>
                </a:cxn>
                <a:cxn ang="0">
                  <a:pos x="689" y="58"/>
                </a:cxn>
                <a:cxn ang="0">
                  <a:pos x="524" y="26"/>
                </a:cxn>
                <a:cxn ang="0">
                  <a:pos x="231" y="343"/>
                </a:cxn>
                <a:cxn ang="0">
                  <a:pos x="178" y="499"/>
                </a:cxn>
                <a:cxn ang="0">
                  <a:pos x="64" y="623"/>
                </a:cxn>
                <a:cxn ang="0">
                  <a:pos x="193" y="1299"/>
                </a:cxn>
                <a:cxn ang="0">
                  <a:pos x="378" y="1416"/>
                </a:cxn>
                <a:cxn ang="0">
                  <a:pos x="342" y="1349"/>
                </a:cxn>
                <a:cxn ang="0">
                  <a:pos x="248" y="1245"/>
                </a:cxn>
                <a:cxn ang="0">
                  <a:pos x="119" y="767"/>
                </a:cxn>
                <a:cxn ang="0">
                  <a:pos x="139" y="607"/>
                </a:cxn>
                <a:cxn ang="0">
                  <a:pos x="361" y="359"/>
                </a:cxn>
                <a:cxn ang="0">
                  <a:pos x="432" y="296"/>
                </a:cxn>
                <a:cxn ang="0">
                  <a:pos x="474" y="141"/>
                </a:cxn>
                <a:cxn ang="0">
                  <a:pos x="545" y="68"/>
                </a:cxn>
                <a:cxn ang="0">
                  <a:pos x="717" y="64"/>
                </a:cxn>
                <a:cxn ang="0">
                  <a:pos x="1301" y="127"/>
                </a:cxn>
                <a:cxn ang="0">
                  <a:pos x="1393" y="183"/>
                </a:cxn>
                <a:cxn ang="0">
                  <a:pos x="1537" y="308"/>
                </a:cxn>
                <a:cxn ang="0">
                  <a:pos x="1682" y="671"/>
                </a:cxn>
                <a:cxn ang="0">
                  <a:pos x="1238" y="65"/>
                </a:cxn>
                <a:cxn ang="0">
                  <a:pos x="1413" y="215"/>
                </a:cxn>
                <a:cxn ang="0">
                  <a:pos x="1696" y="874"/>
                </a:cxn>
              </a:cxnLst>
              <a:rect l="0" t="0" r="r" b="b"/>
              <a:pathLst>
                <a:path w="1713" h="1537">
                  <a:moveTo>
                    <a:pt x="1152" y="12"/>
                  </a:moveTo>
                  <a:cubicBezTo>
                    <a:pt x="1149" y="12"/>
                    <a:pt x="1146" y="9"/>
                    <a:pt x="1145" y="11"/>
                  </a:cubicBezTo>
                  <a:cubicBezTo>
                    <a:pt x="1146" y="11"/>
                    <a:pt x="1150" y="15"/>
                    <a:pt x="1152" y="12"/>
                  </a:cubicBezTo>
                  <a:close/>
                  <a:moveTo>
                    <a:pt x="719" y="38"/>
                  </a:moveTo>
                  <a:cubicBezTo>
                    <a:pt x="708" y="38"/>
                    <a:pt x="708" y="38"/>
                    <a:pt x="708" y="38"/>
                  </a:cubicBezTo>
                  <a:cubicBezTo>
                    <a:pt x="708" y="41"/>
                    <a:pt x="719" y="43"/>
                    <a:pt x="719" y="38"/>
                  </a:cubicBezTo>
                  <a:close/>
                  <a:moveTo>
                    <a:pt x="763" y="72"/>
                  </a:moveTo>
                  <a:cubicBezTo>
                    <a:pt x="762" y="76"/>
                    <a:pt x="769" y="76"/>
                    <a:pt x="771" y="74"/>
                  </a:cubicBezTo>
                  <a:cubicBezTo>
                    <a:pt x="768" y="74"/>
                    <a:pt x="765" y="70"/>
                    <a:pt x="763" y="72"/>
                  </a:cubicBezTo>
                  <a:close/>
                  <a:moveTo>
                    <a:pt x="775" y="74"/>
                  </a:moveTo>
                  <a:cubicBezTo>
                    <a:pt x="778" y="76"/>
                    <a:pt x="786" y="80"/>
                    <a:pt x="788" y="76"/>
                  </a:cubicBezTo>
                  <a:cubicBezTo>
                    <a:pt x="783" y="77"/>
                    <a:pt x="779" y="72"/>
                    <a:pt x="775" y="74"/>
                  </a:cubicBezTo>
                  <a:close/>
                  <a:moveTo>
                    <a:pt x="530" y="84"/>
                  </a:moveTo>
                  <a:cubicBezTo>
                    <a:pt x="534" y="85"/>
                    <a:pt x="533" y="80"/>
                    <a:pt x="535" y="84"/>
                  </a:cubicBezTo>
                  <a:cubicBezTo>
                    <a:pt x="536" y="83"/>
                    <a:pt x="536" y="83"/>
                    <a:pt x="537" y="83"/>
                  </a:cubicBezTo>
                  <a:cubicBezTo>
                    <a:pt x="536" y="80"/>
                    <a:pt x="537" y="78"/>
                    <a:pt x="538" y="75"/>
                  </a:cubicBezTo>
                  <a:cubicBezTo>
                    <a:pt x="532" y="75"/>
                    <a:pt x="531" y="80"/>
                    <a:pt x="530" y="84"/>
                  </a:cubicBezTo>
                  <a:close/>
                  <a:moveTo>
                    <a:pt x="530" y="88"/>
                  </a:moveTo>
                  <a:cubicBezTo>
                    <a:pt x="530" y="92"/>
                    <a:pt x="532" y="98"/>
                    <a:pt x="527" y="101"/>
                  </a:cubicBezTo>
                  <a:cubicBezTo>
                    <a:pt x="533" y="99"/>
                    <a:pt x="537" y="94"/>
                    <a:pt x="538" y="87"/>
                  </a:cubicBezTo>
                  <a:cubicBezTo>
                    <a:pt x="535" y="87"/>
                    <a:pt x="533" y="90"/>
                    <a:pt x="530" y="88"/>
                  </a:cubicBezTo>
                  <a:close/>
                  <a:moveTo>
                    <a:pt x="1311" y="135"/>
                  </a:moveTo>
                  <a:cubicBezTo>
                    <a:pt x="1308" y="134"/>
                    <a:pt x="1306" y="128"/>
                    <a:pt x="1303" y="130"/>
                  </a:cubicBezTo>
                  <a:cubicBezTo>
                    <a:pt x="1306" y="131"/>
                    <a:pt x="1308" y="138"/>
                    <a:pt x="1311" y="135"/>
                  </a:cubicBezTo>
                  <a:close/>
                  <a:moveTo>
                    <a:pt x="1414" y="226"/>
                  </a:moveTo>
                  <a:cubicBezTo>
                    <a:pt x="1414" y="223"/>
                    <a:pt x="1413" y="221"/>
                    <a:pt x="1410" y="221"/>
                  </a:cubicBezTo>
                  <a:cubicBezTo>
                    <a:pt x="1409" y="225"/>
                    <a:pt x="1413" y="224"/>
                    <a:pt x="1412" y="228"/>
                  </a:cubicBezTo>
                  <a:cubicBezTo>
                    <a:pt x="1406" y="237"/>
                    <a:pt x="1416" y="247"/>
                    <a:pt x="1421" y="252"/>
                  </a:cubicBezTo>
                  <a:cubicBezTo>
                    <a:pt x="1425" y="264"/>
                    <a:pt x="1425" y="274"/>
                    <a:pt x="1434" y="281"/>
                  </a:cubicBezTo>
                  <a:cubicBezTo>
                    <a:pt x="1434" y="279"/>
                    <a:pt x="1431" y="277"/>
                    <a:pt x="1434" y="276"/>
                  </a:cubicBezTo>
                  <a:cubicBezTo>
                    <a:pt x="1436" y="279"/>
                    <a:pt x="1439" y="282"/>
                    <a:pt x="1441" y="287"/>
                  </a:cubicBezTo>
                  <a:cubicBezTo>
                    <a:pt x="1444" y="288"/>
                    <a:pt x="1441" y="283"/>
                    <a:pt x="1444" y="284"/>
                  </a:cubicBezTo>
                  <a:cubicBezTo>
                    <a:pt x="1444" y="290"/>
                    <a:pt x="1454" y="291"/>
                    <a:pt x="1456" y="289"/>
                  </a:cubicBezTo>
                  <a:cubicBezTo>
                    <a:pt x="1458" y="291"/>
                    <a:pt x="1455" y="292"/>
                    <a:pt x="1456" y="295"/>
                  </a:cubicBezTo>
                  <a:cubicBezTo>
                    <a:pt x="1462" y="296"/>
                    <a:pt x="1461" y="304"/>
                    <a:pt x="1468" y="306"/>
                  </a:cubicBezTo>
                  <a:cubicBezTo>
                    <a:pt x="1472" y="301"/>
                    <a:pt x="1466" y="298"/>
                    <a:pt x="1467" y="295"/>
                  </a:cubicBezTo>
                  <a:cubicBezTo>
                    <a:pt x="1469" y="297"/>
                    <a:pt x="1469" y="295"/>
                    <a:pt x="1472" y="296"/>
                  </a:cubicBezTo>
                  <a:cubicBezTo>
                    <a:pt x="1472" y="298"/>
                    <a:pt x="1474" y="298"/>
                    <a:pt x="1473" y="301"/>
                  </a:cubicBezTo>
                  <a:cubicBezTo>
                    <a:pt x="1472" y="301"/>
                    <a:pt x="1472" y="300"/>
                    <a:pt x="1470" y="300"/>
                  </a:cubicBezTo>
                  <a:cubicBezTo>
                    <a:pt x="1470" y="306"/>
                    <a:pt x="1475" y="306"/>
                    <a:pt x="1476" y="311"/>
                  </a:cubicBezTo>
                  <a:cubicBezTo>
                    <a:pt x="1478" y="312"/>
                    <a:pt x="1478" y="310"/>
                    <a:pt x="1479" y="310"/>
                  </a:cubicBezTo>
                  <a:cubicBezTo>
                    <a:pt x="1484" y="311"/>
                    <a:pt x="1483" y="317"/>
                    <a:pt x="1488" y="318"/>
                  </a:cubicBezTo>
                  <a:cubicBezTo>
                    <a:pt x="1491" y="309"/>
                    <a:pt x="1477" y="305"/>
                    <a:pt x="1477" y="300"/>
                  </a:cubicBezTo>
                  <a:cubicBezTo>
                    <a:pt x="1483" y="304"/>
                    <a:pt x="1486" y="309"/>
                    <a:pt x="1494" y="311"/>
                  </a:cubicBezTo>
                  <a:cubicBezTo>
                    <a:pt x="1486" y="299"/>
                    <a:pt x="1477" y="287"/>
                    <a:pt x="1459" y="284"/>
                  </a:cubicBezTo>
                  <a:cubicBezTo>
                    <a:pt x="1456" y="276"/>
                    <a:pt x="1452" y="269"/>
                    <a:pt x="1446" y="263"/>
                  </a:cubicBezTo>
                  <a:cubicBezTo>
                    <a:pt x="1446" y="266"/>
                    <a:pt x="1450" y="268"/>
                    <a:pt x="1447" y="269"/>
                  </a:cubicBezTo>
                  <a:cubicBezTo>
                    <a:pt x="1438" y="262"/>
                    <a:pt x="1428" y="252"/>
                    <a:pt x="1423" y="240"/>
                  </a:cubicBezTo>
                  <a:cubicBezTo>
                    <a:pt x="1423" y="239"/>
                    <a:pt x="1424" y="237"/>
                    <a:pt x="1424" y="237"/>
                  </a:cubicBezTo>
                  <a:cubicBezTo>
                    <a:pt x="1423" y="232"/>
                    <a:pt x="1416" y="223"/>
                    <a:pt x="1414" y="226"/>
                  </a:cubicBezTo>
                  <a:close/>
                  <a:moveTo>
                    <a:pt x="1519" y="325"/>
                  </a:moveTo>
                  <a:cubicBezTo>
                    <a:pt x="1520" y="328"/>
                    <a:pt x="1521" y="329"/>
                    <a:pt x="1524" y="330"/>
                  </a:cubicBezTo>
                  <a:cubicBezTo>
                    <a:pt x="1524" y="326"/>
                    <a:pt x="1521" y="326"/>
                    <a:pt x="1519" y="325"/>
                  </a:cubicBezTo>
                  <a:close/>
                  <a:moveTo>
                    <a:pt x="928" y="336"/>
                  </a:moveTo>
                  <a:cubicBezTo>
                    <a:pt x="928" y="340"/>
                    <a:pt x="935" y="341"/>
                    <a:pt x="934" y="335"/>
                  </a:cubicBezTo>
                  <a:cubicBezTo>
                    <a:pt x="931" y="335"/>
                    <a:pt x="929" y="335"/>
                    <a:pt x="928" y="336"/>
                  </a:cubicBezTo>
                  <a:close/>
                  <a:moveTo>
                    <a:pt x="913" y="346"/>
                  </a:moveTo>
                  <a:cubicBezTo>
                    <a:pt x="916" y="348"/>
                    <a:pt x="922" y="346"/>
                    <a:pt x="922" y="341"/>
                  </a:cubicBezTo>
                  <a:cubicBezTo>
                    <a:pt x="920" y="333"/>
                    <a:pt x="913" y="340"/>
                    <a:pt x="913" y="346"/>
                  </a:cubicBezTo>
                  <a:close/>
                  <a:moveTo>
                    <a:pt x="901" y="344"/>
                  </a:moveTo>
                  <a:cubicBezTo>
                    <a:pt x="904" y="350"/>
                    <a:pt x="894" y="346"/>
                    <a:pt x="893" y="351"/>
                  </a:cubicBezTo>
                  <a:cubicBezTo>
                    <a:pt x="898" y="355"/>
                    <a:pt x="903" y="351"/>
                    <a:pt x="908" y="349"/>
                  </a:cubicBezTo>
                  <a:cubicBezTo>
                    <a:pt x="908" y="345"/>
                    <a:pt x="903" y="346"/>
                    <a:pt x="901" y="344"/>
                  </a:cubicBezTo>
                  <a:close/>
                  <a:moveTo>
                    <a:pt x="901" y="357"/>
                  </a:moveTo>
                  <a:cubicBezTo>
                    <a:pt x="896" y="354"/>
                    <a:pt x="890" y="358"/>
                    <a:pt x="884" y="357"/>
                  </a:cubicBezTo>
                  <a:cubicBezTo>
                    <a:pt x="875" y="364"/>
                    <a:pt x="895" y="369"/>
                    <a:pt x="901" y="364"/>
                  </a:cubicBezTo>
                  <a:cubicBezTo>
                    <a:pt x="899" y="360"/>
                    <a:pt x="897" y="360"/>
                    <a:pt x="901" y="357"/>
                  </a:cubicBezTo>
                  <a:close/>
                  <a:moveTo>
                    <a:pt x="138" y="415"/>
                  </a:moveTo>
                  <a:cubicBezTo>
                    <a:pt x="134" y="415"/>
                    <a:pt x="133" y="417"/>
                    <a:pt x="132" y="420"/>
                  </a:cubicBezTo>
                  <a:cubicBezTo>
                    <a:pt x="136" y="421"/>
                    <a:pt x="137" y="417"/>
                    <a:pt x="138" y="415"/>
                  </a:cubicBezTo>
                  <a:close/>
                  <a:moveTo>
                    <a:pt x="130" y="417"/>
                  </a:moveTo>
                  <a:cubicBezTo>
                    <a:pt x="128" y="421"/>
                    <a:pt x="124" y="422"/>
                    <a:pt x="124" y="429"/>
                  </a:cubicBezTo>
                  <a:cubicBezTo>
                    <a:pt x="129" y="428"/>
                    <a:pt x="130" y="419"/>
                    <a:pt x="130" y="417"/>
                  </a:cubicBezTo>
                  <a:close/>
                  <a:moveTo>
                    <a:pt x="1576" y="428"/>
                  </a:moveTo>
                  <a:cubicBezTo>
                    <a:pt x="1578" y="441"/>
                    <a:pt x="1584" y="458"/>
                    <a:pt x="1592" y="468"/>
                  </a:cubicBezTo>
                  <a:cubicBezTo>
                    <a:pt x="1593" y="451"/>
                    <a:pt x="1585" y="437"/>
                    <a:pt x="1576" y="428"/>
                  </a:cubicBezTo>
                  <a:close/>
                  <a:moveTo>
                    <a:pt x="128" y="436"/>
                  </a:moveTo>
                  <a:cubicBezTo>
                    <a:pt x="127" y="439"/>
                    <a:pt x="123" y="443"/>
                    <a:pt x="124" y="446"/>
                  </a:cubicBezTo>
                  <a:cubicBezTo>
                    <a:pt x="126" y="443"/>
                    <a:pt x="132" y="441"/>
                    <a:pt x="128" y="436"/>
                  </a:cubicBezTo>
                  <a:close/>
                  <a:moveTo>
                    <a:pt x="118" y="437"/>
                  </a:moveTo>
                  <a:cubicBezTo>
                    <a:pt x="117" y="444"/>
                    <a:pt x="110" y="450"/>
                    <a:pt x="111" y="455"/>
                  </a:cubicBezTo>
                  <a:cubicBezTo>
                    <a:pt x="113" y="450"/>
                    <a:pt x="121" y="441"/>
                    <a:pt x="118" y="437"/>
                  </a:cubicBezTo>
                  <a:close/>
                  <a:moveTo>
                    <a:pt x="112" y="495"/>
                  </a:moveTo>
                  <a:cubicBezTo>
                    <a:pt x="113" y="473"/>
                    <a:pt x="139" y="464"/>
                    <a:pt x="146" y="448"/>
                  </a:cubicBezTo>
                  <a:cubicBezTo>
                    <a:pt x="150" y="447"/>
                    <a:pt x="157" y="446"/>
                    <a:pt x="163" y="444"/>
                  </a:cubicBezTo>
                  <a:cubicBezTo>
                    <a:pt x="154" y="432"/>
                    <a:pt x="144" y="446"/>
                    <a:pt x="135" y="450"/>
                  </a:cubicBezTo>
                  <a:cubicBezTo>
                    <a:pt x="128" y="463"/>
                    <a:pt x="116" y="465"/>
                    <a:pt x="111" y="481"/>
                  </a:cubicBezTo>
                  <a:cubicBezTo>
                    <a:pt x="102" y="487"/>
                    <a:pt x="98" y="497"/>
                    <a:pt x="92" y="505"/>
                  </a:cubicBezTo>
                  <a:cubicBezTo>
                    <a:pt x="103" y="506"/>
                    <a:pt x="103" y="496"/>
                    <a:pt x="112" y="495"/>
                  </a:cubicBezTo>
                  <a:close/>
                  <a:moveTo>
                    <a:pt x="146" y="459"/>
                  </a:moveTo>
                  <a:cubicBezTo>
                    <a:pt x="148" y="459"/>
                    <a:pt x="150" y="459"/>
                    <a:pt x="149" y="455"/>
                  </a:cubicBezTo>
                  <a:cubicBezTo>
                    <a:pt x="146" y="455"/>
                    <a:pt x="145" y="456"/>
                    <a:pt x="146" y="459"/>
                  </a:cubicBezTo>
                  <a:close/>
                  <a:moveTo>
                    <a:pt x="92" y="496"/>
                  </a:moveTo>
                  <a:cubicBezTo>
                    <a:pt x="88" y="495"/>
                    <a:pt x="89" y="499"/>
                    <a:pt x="88" y="502"/>
                  </a:cubicBezTo>
                  <a:cubicBezTo>
                    <a:pt x="91" y="502"/>
                    <a:pt x="92" y="499"/>
                    <a:pt x="92" y="496"/>
                  </a:cubicBezTo>
                  <a:close/>
                  <a:moveTo>
                    <a:pt x="1606" y="540"/>
                  </a:moveTo>
                  <a:cubicBezTo>
                    <a:pt x="1603" y="524"/>
                    <a:pt x="1602" y="509"/>
                    <a:pt x="1589" y="502"/>
                  </a:cubicBezTo>
                  <a:cubicBezTo>
                    <a:pt x="1587" y="522"/>
                    <a:pt x="1598" y="536"/>
                    <a:pt x="1598" y="554"/>
                  </a:cubicBezTo>
                  <a:cubicBezTo>
                    <a:pt x="1594" y="553"/>
                    <a:pt x="1591" y="549"/>
                    <a:pt x="1586" y="549"/>
                  </a:cubicBezTo>
                  <a:cubicBezTo>
                    <a:pt x="1582" y="552"/>
                    <a:pt x="1581" y="563"/>
                    <a:pt x="1588" y="564"/>
                  </a:cubicBezTo>
                  <a:cubicBezTo>
                    <a:pt x="1590" y="562"/>
                    <a:pt x="1589" y="557"/>
                    <a:pt x="1591" y="555"/>
                  </a:cubicBezTo>
                  <a:cubicBezTo>
                    <a:pt x="1593" y="557"/>
                    <a:pt x="1592" y="560"/>
                    <a:pt x="1593" y="561"/>
                  </a:cubicBezTo>
                  <a:cubicBezTo>
                    <a:pt x="1597" y="562"/>
                    <a:pt x="1596" y="559"/>
                    <a:pt x="1599" y="559"/>
                  </a:cubicBezTo>
                  <a:cubicBezTo>
                    <a:pt x="1606" y="564"/>
                    <a:pt x="1595" y="578"/>
                    <a:pt x="1604" y="582"/>
                  </a:cubicBezTo>
                  <a:cubicBezTo>
                    <a:pt x="1603" y="575"/>
                    <a:pt x="1609" y="569"/>
                    <a:pt x="1603" y="565"/>
                  </a:cubicBezTo>
                  <a:cubicBezTo>
                    <a:pt x="1607" y="560"/>
                    <a:pt x="1609" y="552"/>
                    <a:pt x="1610" y="543"/>
                  </a:cubicBezTo>
                  <a:cubicBezTo>
                    <a:pt x="1609" y="541"/>
                    <a:pt x="1607" y="541"/>
                    <a:pt x="1606" y="540"/>
                  </a:cubicBezTo>
                  <a:close/>
                  <a:moveTo>
                    <a:pt x="99" y="526"/>
                  </a:moveTo>
                  <a:cubicBezTo>
                    <a:pt x="103" y="523"/>
                    <a:pt x="110" y="519"/>
                    <a:pt x="112" y="511"/>
                  </a:cubicBezTo>
                  <a:cubicBezTo>
                    <a:pt x="106" y="513"/>
                    <a:pt x="98" y="519"/>
                    <a:pt x="99" y="526"/>
                  </a:cubicBezTo>
                  <a:close/>
                  <a:moveTo>
                    <a:pt x="73" y="545"/>
                  </a:moveTo>
                  <a:cubicBezTo>
                    <a:pt x="73" y="537"/>
                    <a:pt x="80" y="533"/>
                    <a:pt x="85" y="533"/>
                  </a:cubicBezTo>
                  <a:cubicBezTo>
                    <a:pt x="86" y="529"/>
                    <a:pt x="88" y="528"/>
                    <a:pt x="89" y="524"/>
                  </a:cubicBezTo>
                  <a:cubicBezTo>
                    <a:pt x="85" y="523"/>
                    <a:pt x="83" y="529"/>
                    <a:pt x="81" y="527"/>
                  </a:cubicBezTo>
                  <a:cubicBezTo>
                    <a:pt x="82" y="521"/>
                    <a:pt x="86" y="517"/>
                    <a:pt x="88" y="512"/>
                  </a:cubicBezTo>
                  <a:cubicBezTo>
                    <a:pt x="73" y="520"/>
                    <a:pt x="67" y="536"/>
                    <a:pt x="59" y="551"/>
                  </a:cubicBezTo>
                  <a:cubicBezTo>
                    <a:pt x="65" y="550"/>
                    <a:pt x="66" y="542"/>
                    <a:pt x="73" y="545"/>
                  </a:cubicBezTo>
                  <a:close/>
                  <a:moveTo>
                    <a:pt x="1658" y="557"/>
                  </a:moveTo>
                  <a:cubicBezTo>
                    <a:pt x="1659" y="547"/>
                    <a:pt x="1652" y="532"/>
                    <a:pt x="1645" y="530"/>
                  </a:cubicBezTo>
                  <a:cubicBezTo>
                    <a:pt x="1650" y="539"/>
                    <a:pt x="1650" y="552"/>
                    <a:pt x="1658" y="557"/>
                  </a:cubicBezTo>
                  <a:close/>
                  <a:moveTo>
                    <a:pt x="53" y="556"/>
                  </a:moveTo>
                  <a:cubicBezTo>
                    <a:pt x="53" y="562"/>
                    <a:pt x="47" y="562"/>
                    <a:pt x="47" y="569"/>
                  </a:cubicBezTo>
                  <a:cubicBezTo>
                    <a:pt x="50" y="570"/>
                    <a:pt x="56" y="561"/>
                    <a:pt x="53" y="556"/>
                  </a:cubicBezTo>
                  <a:close/>
                  <a:moveTo>
                    <a:pt x="1578" y="581"/>
                  </a:moveTo>
                  <a:cubicBezTo>
                    <a:pt x="1575" y="583"/>
                    <a:pt x="1573" y="586"/>
                    <a:pt x="1574" y="592"/>
                  </a:cubicBezTo>
                  <a:cubicBezTo>
                    <a:pt x="1579" y="593"/>
                    <a:pt x="1579" y="589"/>
                    <a:pt x="1582" y="588"/>
                  </a:cubicBezTo>
                  <a:cubicBezTo>
                    <a:pt x="1584" y="592"/>
                    <a:pt x="1583" y="598"/>
                    <a:pt x="1586" y="601"/>
                  </a:cubicBezTo>
                  <a:cubicBezTo>
                    <a:pt x="1586" y="598"/>
                    <a:pt x="1584" y="593"/>
                    <a:pt x="1587" y="592"/>
                  </a:cubicBezTo>
                  <a:cubicBezTo>
                    <a:pt x="1592" y="600"/>
                    <a:pt x="1584" y="615"/>
                    <a:pt x="1595" y="617"/>
                  </a:cubicBezTo>
                  <a:cubicBezTo>
                    <a:pt x="1597" y="608"/>
                    <a:pt x="1590" y="604"/>
                    <a:pt x="1593" y="597"/>
                  </a:cubicBezTo>
                  <a:cubicBezTo>
                    <a:pt x="1596" y="597"/>
                    <a:pt x="1596" y="601"/>
                    <a:pt x="1598" y="599"/>
                  </a:cubicBezTo>
                  <a:cubicBezTo>
                    <a:pt x="1598" y="592"/>
                    <a:pt x="1597" y="587"/>
                    <a:pt x="1596" y="582"/>
                  </a:cubicBezTo>
                  <a:cubicBezTo>
                    <a:pt x="1595" y="581"/>
                    <a:pt x="1592" y="583"/>
                    <a:pt x="1588" y="582"/>
                  </a:cubicBezTo>
                  <a:cubicBezTo>
                    <a:pt x="1587" y="586"/>
                    <a:pt x="1593" y="589"/>
                    <a:pt x="1589" y="592"/>
                  </a:cubicBezTo>
                  <a:cubicBezTo>
                    <a:pt x="1588" y="590"/>
                    <a:pt x="1586" y="581"/>
                    <a:pt x="1584" y="586"/>
                  </a:cubicBezTo>
                  <a:cubicBezTo>
                    <a:pt x="1582" y="581"/>
                    <a:pt x="1578" y="579"/>
                    <a:pt x="1577" y="574"/>
                  </a:cubicBezTo>
                  <a:cubicBezTo>
                    <a:pt x="1579" y="573"/>
                    <a:pt x="1581" y="572"/>
                    <a:pt x="1583" y="572"/>
                  </a:cubicBezTo>
                  <a:cubicBezTo>
                    <a:pt x="1579" y="549"/>
                    <a:pt x="1561" y="585"/>
                    <a:pt x="1578" y="581"/>
                  </a:cubicBezTo>
                  <a:close/>
                  <a:moveTo>
                    <a:pt x="1587" y="632"/>
                  </a:moveTo>
                  <a:cubicBezTo>
                    <a:pt x="1590" y="635"/>
                    <a:pt x="1593" y="642"/>
                    <a:pt x="1598" y="640"/>
                  </a:cubicBezTo>
                  <a:cubicBezTo>
                    <a:pt x="1597" y="631"/>
                    <a:pt x="1590" y="628"/>
                    <a:pt x="1588" y="620"/>
                  </a:cubicBezTo>
                  <a:cubicBezTo>
                    <a:pt x="1578" y="618"/>
                    <a:pt x="1579" y="606"/>
                    <a:pt x="1572" y="600"/>
                  </a:cubicBezTo>
                  <a:cubicBezTo>
                    <a:pt x="1573" y="599"/>
                    <a:pt x="1575" y="599"/>
                    <a:pt x="1574" y="596"/>
                  </a:cubicBezTo>
                  <a:cubicBezTo>
                    <a:pt x="1570" y="593"/>
                    <a:pt x="1569" y="599"/>
                    <a:pt x="1565" y="599"/>
                  </a:cubicBezTo>
                  <a:cubicBezTo>
                    <a:pt x="1568" y="613"/>
                    <a:pt x="1561" y="624"/>
                    <a:pt x="1568" y="633"/>
                  </a:cubicBezTo>
                  <a:cubicBezTo>
                    <a:pt x="1569" y="632"/>
                    <a:pt x="1569" y="630"/>
                    <a:pt x="1571" y="629"/>
                  </a:cubicBezTo>
                  <a:cubicBezTo>
                    <a:pt x="1574" y="635"/>
                    <a:pt x="1569" y="638"/>
                    <a:pt x="1570" y="645"/>
                  </a:cubicBezTo>
                  <a:cubicBezTo>
                    <a:pt x="1579" y="651"/>
                    <a:pt x="1586" y="643"/>
                    <a:pt x="1587" y="632"/>
                  </a:cubicBezTo>
                  <a:close/>
                  <a:moveTo>
                    <a:pt x="1579" y="595"/>
                  </a:moveTo>
                  <a:cubicBezTo>
                    <a:pt x="1580" y="597"/>
                    <a:pt x="1579" y="601"/>
                    <a:pt x="1583" y="600"/>
                  </a:cubicBezTo>
                  <a:cubicBezTo>
                    <a:pt x="1583" y="598"/>
                    <a:pt x="1583" y="596"/>
                    <a:pt x="1582" y="595"/>
                  </a:cubicBezTo>
                  <a:lnTo>
                    <a:pt x="1579" y="595"/>
                  </a:lnTo>
                  <a:close/>
                  <a:moveTo>
                    <a:pt x="1613" y="598"/>
                  </a:moveTo>
                  <a:cubicBezTo>
                    <a:pt x="1612" y="620"/>
                    <a:pt x="1625" y="632"/>
                    <a:pt x="1631" y="649"/>
                  </a:cubicBezTo>
                  <a:cubicBezTo>
                    <a:pt x="1629" y="634"/>
                    <a:pt x="1621" y="624"/>
                    <a:pt x="1616" y="612"/>
                  </a:cubicBezTo>
                  <a:cubicBezTo>
                    <a:pt x="1620" y="608"/>
                    <a:pt x="1616" y="600"/>
                    <a:pt x="1613" y="598"/>
                  </a:cubicBezTo>
                  <a:close/>
                  <a:moveTo>
                    <a:pt x="54" y="629"/>
                  </a:moveTo>
                  <a:cubicBezTo>
                    <a:pt x="55" y="628"/>
                    <a:pt x="58" y="623"/>
                    <a:pt x="55" y="621"/>
                  </a:cubicBezTo>
                  <a:cubicBezTo>
                    <a:pt x="55" y="623"/>
                    <a:pt x="52" y="627"/>
                    <a:pt x="54" y="629"/>
                  </a:cubicBezTo>
                  <a:close/>
                  <a:moveTo>
                    <a:pt x="1310" y="675"/>
                  </a:moveTo>
                  <a:cubicBezTo>
                    <a:pt x="1314" y="674"/>
                    <a:pt x="1312" y="666"/>
                    <a:pt x="1314" y="662"/>
                  </a:cubicBezTo>
                  <a:cubicBezTo>
                    <a:pt x="1323" y="662"/>
                    <a:pt x="1324" y="654"/>
                    <a:pt x="1334" y="655"/>
                  </a:cubicBezTo>
                  <a:cubicBezTo>
                    <a:pt x="1334" y="652"/>
                    <a:pt x="1334" y="648"/>
                    <a:pt x="1331" y="648"/>
                  </a:cubicBezTo>
                  <a:cubicBezTo>
                    <a:pt x="1324" y="656"/>
                    <a:pt x="1293" y="662"/>
                    <a:pt x="1310" y="675"/>
                  </a:cubicBezTo>
                  <a:close/>
                  <a:moveTo>
                    <a:pt x="1601" y="655"/>
                  </a:moveTo>
                  <a:cubicBezTo>
                    <a:pt x="1600" y="653"/>
                    <a:pt x="1601" y="649"/>
                    <a:pt x="1597" y="649"/>
                  </a:cubicBezTo>
                  <a:cubicBezTo>
                    <a:pt x="1595" y="651"/>
                    <a:pt x="1596" y="656"/>
                    <a:pt x="1598" y="657"/>
                  </a:cubicBezTo>
                  <a:cubicBezTo>
                    <a:pt x="1598" y="656"/>
                    <a:pt x="1600" y="656"/>
                    <a:pt x="1601" y="655"/>
                  </a:cubicBezTo>
                  <a:close/>
                  <a:moveTo>
                    <a:pt x="1561" y="650"/>
                  </a:moveTo>
                  <a:cubicBezTo>
                    <a:pt x="1560" y="654"/>
                    <a:pt x="1561" y="658"/>
                    <a:pt x="1564" y="659"/>
                  </a:cubicBezTo>
                  <a:cubicBezTo>
                    <a:pt x="1563" y="656"/>
                    <a:pt x="1565" y="650"/>
                    <a:pt x="1561" y="650"/>
                  </a:cubicBezTo>
                  <a:close/>
                  <a:moveTo>
                    <a:pt x="1376" y="658"/>
                  </a:moveTo>
                  <a:cubicBezTo>
                    <a:pt x="1375" y="655"/>
                    <a:pt x="1373" y="652"/>
                    <a:pt x="1369" y="652"/>
                  </a:cubicBezTo>
                  <a:cubicBezTo>
                    <a:pt x="1365" y="657"/>
                    <a:pt x="1372" y="661"/>
                    <a:pt x="1376" y="658"/>
                  </a:cubicBezTo>
                  <a:close/>
                  <a:moveTo>
                    <a:pt x="1573" y="656"/>
                  </a:moveTo>
                  <a:cubicBezTo>
                    <a:pt x="1573" y="659"/>
                    <a:pt x="1574" y="660"/>
                    <a:pt x="1575" y="661"/>
                  </a:cubicBezTo>
                  <a:cubicBezTo>
                    <a:pt x="1577" y="659"/>
                    <a:pt x="1576" y="655"/>
                    <a:pt x="1573" y="656"/>
                  </a:cubicBezTo>
                  <a:close/>
                  <a:moveTo>
                    <a:pt x="1606" y="656"/>
                  </a:moveTo>
                  <a:cubicBezTo>
                    <a:pt x="1606" y="659"/>
                    <a:pt x="1607" y="661"/>
                    <a:pt x="1609" y="663"/>
                  </a:cubicBezTo>
                  <a:cubicBezTo>
                    <a:pt x="1611" y="661"/>
                    <a:pt x="1608" y="659"/>
                    <a:pt x="1609" y="656"/>
                  </a:cubicBezTo>
                  <a:lnTo>
                    <a:pt x="1606" y="656"/>
                  </a:lnTo>
                  <a:close/>
                  <a:moveTo>
                    <a:pt x="1623" y="742"/>
                  </a:moveTo>
                  <a:cubicBezTo>
                    <a:pt x="1623" y="744"/>
                    <a:pt x="1619" y="741"/>
                    <a:pt x="1620" y="744"/>
                  </a:cubicBezTo>
                  <a:cubicBezTo>
                    <a:pt x="1621" y="755"/>
                    <a:pt x="1634" y="764"/>
                    <a:pt x="1624" y="774"/>
                  </a:cubicBezTo>
                  <a:cubicBezTo>
                    <a:pt x="1626" y="789"/>
                    <a:pt x="1627" y="807"/>
                    <a:pt x="1635" y="816"/>
                  </a:cubicBezTo>
                  <a:cubicBezTo>
                    <a:pt x="1634" y="813"/>
                    <a:pt x="1634" y="809"/>
                    <a:pt x="1636" y="806"/>
                  </a:cubicBezTo>
                  <a:cubicBezTo>
                    <a:pt x="1639" y="807"/>
                    <a:pt x="1640" y="812"/>
                    <a:pt x="1643" y="814"/>
                  </a:cubicBezTo>
                  <a:cubicBezTo>
                    <a:pt x="1644" y="812"/>
                    <a:pt x="1644" y="809"/>
                    <a:pt x="1646" y="810"/>
                  </a:cubicBezTo>
                  <a:cubicBezTo>
                    <a:pt x="1647" y="814"/>
                    <a:pt x="1649" y="818"/>
                    <a:pt x="1652" y="820"/>
                  </a:cubicBezTo>
                  <a:cubicBezTo>
                    <a:pt x="1652" y="817"/>
                    <a:pt x="1652" y="814"/>
                    <a:pt x="1654" y="813"/>
                  </a:cubicBezTo>
                  <a:cubicBezTo>
                    <a:pt x="1654" y="819"/>
                    <a:pt x="1656" y="822"/>
                    <a:pt x="1660" y="824"/>
                  </a:cubicBezTo>
                  <a:cubicBezTo>
                    <a:pt x="1662" y="802"/>
                    <a:pt x="1680" y="782"/>
                    <a:pt x="1666" y="762"/>
                  </a:cubicBezTo>
                  <a:cubicBezTo>
                    <a:pt x="1665" y="761"/>
                    <a:pt x="1661" y="763"/>
                    <a:pt x="1661" y="761"/>
                  </a:cubicBezTo>
                  <a:cubicBezTo>
                    <a:pt x="1665" y="735"/>
                    <a:pt x="1644" y="720"/>
                    <a:pt x="1644" y="691"/>
                  </a:cubicBezTo>
                  <a:cubicBezTo>
                    <a:pt x="1634" y="685"/>
                    <a:pt x="1638" y="666"/>
                    <a:pt x="1630" y="658"/>
                  </a:cubicBezTo>
                  <a:cubicBezTo>
                    <a:pt x="1627" y="666"/>
                    <a:pt x="1621" y="668"/>
                    <a:pt x="1614" y="671"/>
                  </a:cubicBezTo>
                  <a:cubicBezTo>
                    <a:pt x="1614" y="677"/>
                    <a:pt x="1618" y="677"/>
                    <a:pt x="1621" y="680"/>
                  </a:cubicBezTo>
                  <a:cubicBezTo>
                    <a:pt x="1622" y="684"/>
                    <a:pt x="1618" y="683"/>
                    <a:pt x="1619" y="687"/>
                  </a:cubicBezTo>
                  <a:cubicBezTo>
                    <a:pt x="1621" y="689"/>
                    <a:pt x="1624" y="689"/>
                    <a:pt x="1625" y="690"/>
                  </a:cubicBezTo>
                  <a:cubicBezTo>
                    <a:pt x="1623" y="696"/>
                    <a:pt x="1628" y="708"/>
                    <a:pt x="1620" y="710"/>
                  </a:cubicBezTo>
                  <a:cubicBezTo>
                    <a:pt x="1620" y="714"/>
                    <a:pt x="1621" y="715"/>
                    <a:pt x="1621" y="719"/>
                  </a:cubicBezTo>
                  <a:cubicBezTo>
                    <a:pt x="1618" y="721"/>
                    <a:pt x="1616" y="726"/>
                    <a:pt x="1614" y="731"/>
                  </a:cubicBezTo>
                  <a:cubicBezTo>
                    <a:pt x="1617" y="735"/>
                    <a:pt x="1623" y="735"/>
                    <a:pt x="1623" y="742"/>
                  </a:cubicBezTo>
                  <a:close/>
                  <a:moveTo>
                    <a:pt x="1548" y="668"/>
                  </a:moveTo>
                  <a:cubicBezTo>
                    <a:pt x="1547" y="667"/>
                    <a:pt x="1547" y="667"/>
                    <a:pt x="1547" y="666"/>
                  </a:cubicBezTo>
                  <a:cubicBezTo>
                    <a:pt x="1542" y="666"/>
                    <a:pt x="1542" y="666"/>
                    <a:pt x="1542" y="666"/>
                  </a:cubicBezTo>
                  <a:cubicBezTo>
                    <a:pt x="1542" y="668"/>
                    <a:pt x="1542" y="670"/>
                    <a:pt x="1543" y="671"/>
                  </a:cubicBezTo>
                  <a:cubicBezTo>
                    <a:pt x="1546" y="672"/>
                    <a:pt x="1548" y="670"/>
                    <a:pt x="1548" y="668"/>
                  </a:cubicBezTo>
                  <a:close/>
                  <a:moveTo>
                    <a:pt x="1350" y="702"/>
                  </a:moveTo>
                  <a:cubicBezTo>
                    <a:pt x="1351" y="700"/>
                    <a:pt x="1354" y="700"/>
                    <a:pt x="1353" y="697"/>
                  </a:cubicBezTo>
                  <a:cubicBezTo>
                    <a:pt x="1346" y="688"/>
                    <a:pt x="1330" y="688"/>
                    <a:pt x="1324" y="677"/>
                  </a:cubicBezTo>
                  <a:cubicBezTo>
                    <a:pt x="1325" y="675"/>
                    <a:pt x="1329" y="676"/>
                    <a:pt x="1328" y="672"/>
                  </a:cubicBezTo>
                  <a:cubicBezTo>
                    <a:pt x="1326" y="669"/>
                    <a:pt x="1324" y="666"/>
                    <a:pt x="1317" y="667"/>
                  </a:cubicBezTo>
                  <a:cubicBezTo>
                    <a:pt x="1310" y="689"/>
                    <a:pt x="1330" y="700"/>
                    <a:pt x="1350" y="702"/>
                  </a:cubicBezTo>
                  <a:close/>
                  <a:moveTo>
                    <a:pt x="1274" y="691"/>
                  </a:moveTo>
                  <a:cubicBezTo>
                    <a:pt x="1282" y="690"/>
                    <a:pt x="1291" y="682"/>
                    <a:pt x="1293" y="671"/>
                  </a:cubicBezTo>
                  <a:cubicBezTo>
                    <a:pt x="1287" y="669"/>
                    <a:pt x="1272" y="680"/>
                    <a:pt x="1274" y="691"/>
                  </a:cubicBezTo>
                  <a:close/>
                  <a:moveTo>
                    <a:pt x="1541" y="696"/>
                  </a:moveTo>
                  <a:cubicBezTo>
                    <a:pt x="1546" y="696"/>
                    <a:pt x="1547" y="698"/>
                    <a:pt x="1547" y="702"/>
                  </a:cubicBezTo>
                  <a:cubicBezTo>
                    <a:pt x="1547" y="705"/>
                    <a:pt x="1542" y="703"/>
                    <a:pt x="1542" y="707"/>
                  </a:cubicBezTo>
                  <a:cubicBezTo>
                    <a:pt x="1546" y="712"/>
                    <a:pt x="1552" y="706"/>
                    <a:pt x="1555" y="704"/>
                  </a:cubicBezTo>
                  <a:cubicBezTo>
                    <a:pt x="1558" y="695"/>
                    <a:pt x="1557" y="681"/>
                    <a:pt x="1550" y="672"/>
                  </a:cubicBezTo>
                  <a:cubicBezTo>
                    <a:pt x="1548" y="680"/>
                    <a:pt x="1553" y="687"/>
                    <a:pt x="1551" y="692"/>
                  </a:cubicBezTo>
                  <a:cubicBezTo>
                    <a:pt x="1546" y="691"/>
                    <a:pt x="1549" y="682"/>
                    <a:pt x="1541" y="684"/>
                  </a:cubicBezTo>
                  <a:cubicBezTo>
                    <a:pt x="1540" y="689"/>
                    <a:pt x="1542" y="692"/>
                    <a:pt x="1541" y="696"/>
                  </a:cubicBezTo>
                  <a:close/>
                  <a:moveTo>
                    <a:pt x="207" y="678"/>
                  </a:moveTo>
                  <a:cubicBezTo>
                    <a:pt x="204" y="678"/>
                    <a:pt x="204" y="678"/>
                    <a:pt x="204" y="678"/>
                  </a:cubicBezTo>
                  <a:cubicBezTo>
                    <a:pt x="204" y="683"/>
                    <a:pt x="201" y="684"/>
                    <a:pt x="198" y="684"/>
                  </a:cubicBezTo>
                  <a:cubicBezTo>
                    <a:pt x="198" y="688"/>
                    <a:pt x="198" y="688"/>
                    <a:pt x="198" y="688"/>
                  </a:cubicBezTo>
                  <a:cubicBezTo>
                    <a:pt x="203" y="686"/>
                    <a:pt x="200" y="692"/>
                    <a:pt x="202" y="694"/>
                  </a:cubicBezTo>
                  <a:cubicBezTo>
                    <a:pt x="204" y="694"/>
                    <a:pt x="206" y="693"/>
                    <a:pt x="207" y="693"/>
                  </a:cubicBezTo>
                  <a:cubicBezTo>
                    <a:pt x="208" y="689"/>
                    <a:pt x="206" y="687"/>
                    <a:pt x="205" y="686"/>
                  </a:cubicBezTo>
                  <a:cubicBezTo>
                    <a:pt x="212" y="685"/>
                    <a:pt x="204" y="681"/>
                    <a:pt x="207" y="678"/>
                  </a:cubicBezTo>
                  <a:close/>
                  <a:moveTo>
                    <a:pt x="1525" y="706"/>
                  </a:moveTo>
                  <a:cubicBezTo>
                    <a:pt x="1526" y="704"/>
                    <a:pt x="1528" y="703"/>
                    <a:pt x="1527" y="699"/>
                  </a:cubicBezTo>
                  <a:cubicBezTo>
                    <a:pt x="1525" y="697"/>
                    <a:pt x="1525" y="701"/>
                    <a:pt x="1522" y="700"/>
                  </a:cubicBezTo>
                  <a:cubicBezTo>
                    <a:pt x="1519" y="695"/>
                    <a:pt x="1516" y="689"/>
                    <a:pt x="1511" y="685"/>
                  </a:cubicBezTo>
                  <a:cubicBezTo>
                    <a:pt x="1506" y="687"/>
                    <a:pt x="1501" y="686"/>
                    <a:pt x="1497" y="687"/>
                  </a:cubicBezTo>
                  <a:cubicBezTo>
                    <a:pt x="1494" y="692"/>
                    <a:pt x="1496" y="701"/>
                    <a:pt x="1492" y="706"/>
                  </a:cubicBezTo>
                  <a:cubicBezTo>
                    <a:pt x="1491" y="706"/>
                    <a:pt x="1491" y="704"/>
                    <a:pt x="1490" y="704"/>
                  </a:cubicBezTo>
                  <a:cubicBezTo>
                    <a:pt x="1489" y="708"/>
                    <a:pt x="1489" y="710"/>
                    <a:pt x="1486" y="711"/>
                  </a:cubicBezTo>
                  <a:cubicBezTo>
                    <a:pt x="1479" y="708"/>
                    <a:pt x="1475" y="703"/>
                    <a:pt x="1476" y="694"/>
                  </a:cubicBezTo>
                  <a:cubicBezTo>
                    <a:pt x="1473" y="692"/>
                    <a:pt x="1469" y="691"/>
                    <a:pt x="1468" y="688"/>
                  </a:cubicBezTo>
                  <a:cubicBezTo>
                    <a:pt x="1471" y="685"/>
                    <a:pt x="1465" y="682"/>
                    <a:pt x="1465" y="680"/>
                  </a:cubicBezTo>
                  <a:cubicBezTo>
                    <a:pt x="1434" y="684"/>
                    <a:pt x="1406" y="677"/>
                    <a:pt x="1382" y="690"/>
                  </a:cubicBezTo>
                  <a:cubicBezTo>
                    <a:pt x="1382" y="694"/>
                    <a:pt x="1382" y="698"/>
                    <a:pt x="1379" y="699"/>
                  </a:cubicBezTo>
                  <a:cubicBezTo>
                    <a:pt x="1375" y="699"/>
                    <a:pt x="1366" y="699"/>
                    <a:pt x="1362" y="701"/>
                  </a:cubicBezTo>
                  <a:cubicBezTo>
                    <a:pt x="1361" y="708"/>
                    <a:pt x="1367" y="708"/>
                    <a:pt x="1368" y="714"/>
                  </a:cubicBezTo>
                  <a:cubicBezTo>
                    <a:pt x="1365" y="718"/>
                    <a:pt x="1361" y="719"/>
                    <a:pt x="1356" y="721"/>
                  </a:cubicBezTo>
                  <a:cubicBezTo>
                    <a:pt x="1355" y="729"/>
                    <a:pt x="1350" y="733"/>
                    <a:pt x="1343" y="729"/>
                  </a:cubicBezTo>
                  <a:cubicBezTo>
                    <a:pt x="1343" y="732"/>
                    <a:pt x="1343" y="735"/>
                    <a:pt x="1342" y="736"/>
                  </a:cubicBezTo>
                  <a:cubicBezTo>
                    <a:pt x="1334" y="737"/>
                    <a:pt x="1330" y="742"/>
                    <a:pt x="1328" y="749"/>
                  </a:cubicBezTo>
                  <a:cubicBezTo>
                    <a:pt x="1342" y="740"/>
                    <a:pt x="1361" y="759"/>
                    <a:pt x="1367" y="739"/>
                  </a:cubicBezTo>
                  <a:cubicBezTo>
                    <a:pt x="1372" y="739"/>
                    <a:pt x="1372" y="739"/>
                    <a:pt x="1372" y="739"/>
                  </a:cubicBezTo>
                  <a:cubicBezTo>
                    <a:pt x="1371" y="726"/>
                    <a:pt x="1388" y="734"/>
                    <a:pt x="1394" y="728"/>
                  </a:cubicBezTo>
                  <a:cubicBezTo>
                    <a:pt x="1395" y="733"/>
                    <a:pt x="1401" y="732"/>
                    <a:pt x="1400" y="740"/>
                  </a:cubicBezTo>
                  <a:cubicBezTo>
                    <a:pt x="1402" y="742"/>
                    <a:pt x="1408" y="741"/>
                    <a:pt x="1409" y="744"/>
                  </a:cubicBezTo>
                  <a:cubicBezTo>
                    <a:pt x="1407" y="746"/>
                    <a:pt x="1402" y="744"/>
                    <a:pt x="1402" y="748"/>
                  </a:cubicBezTo>
                  <a:cubicBezTo>
                    <a:pt x="1404" y="752"/>
                    <a:pt x="1406" y="754"/>
                    <a:pt x="1409" y="756"/>
                  </a:cubicBezTo>
                  <a:cubicBezTo>
                    <a:pt x="1415" y="753"/>
                    <a:pt x="1419" y="760"/>
                    <a:pt x="1424" y="760"/>
                  </a:cubicBezTo>
                  <a:cubicBezTo>
                    <a:pt x="1430" y="760"/>
                    <a:pt x="1432" y="755"/>
                    <a:pt x="1437" y="751"/>
                  </a:cubicBezTo>
                  <a:cubicBezTo>
                    <a:pt x="1442" y="756"/>
                    <a:pt x="1449" y="760"/>
                    <a:pt x="1456" y="763"/>
                  </a:cubicBezTo>
                  <a:cubicBezTo>
                    <a:pt x="1458" y="752"/>
                    <a:pt x="1452" y="749"/>
                    <a:pt x="1447" y="745"/>
                  </a:cubicBezTo>
                  <a:cubicBezTo>
                    <a:pt x="1450" y="740"/>
                    <a:pt x="1452" y="736"/>
                    <a:pt x="1454" y="728"/>
                  </a:cubicBezTo>
                  <a:cubicBezTo>
                    <a:pt x="1463" y="726"/>
                    <a:pt x="1476" y="721"/>
                    <a:pt x="1484" y="726"/>
                  </a:cubicBezTo>
                  <a:cubicBezTo>
                    <a:pt x="1488" y="722"/>
                    <a:pt x="1496" y="722"/>
                    <a:pt x="1499" y="719"/>
                  </a:cubicBezTo>
                  <a:cubicBezTo>
                    <a:pt x="1501" y="724"/>
                    <a:pt x="1500" y="731"/>
                    <a:pt x="1506" y="731"/>
                  </a:cubicBezTo>
                  <a:cubicBezTo>
                    <a:pt x="1506" y="722"/>
                    <a:pt x="1506" y="722"/>
                    <a:pt x="1506" y="722"/>
                  </a:cubicBezTo>
                  <a:cubicBezTo>
                    <a:pt x="1507" y="719"/>
                    <a:pt x="1514" y="722"/>
                    <a:pt x="1514" y="719"/>
                  </a:cubicBezTo>
                  <a:cubicBezTo>
                    <a:pt x="1510" y="713"/>
                    <a:pt x="1503" y="710"/>
                    <a:pt x="1497" y="705"/>
                  </a:cubicBezTo>
                  <a:cubicBezTo>
                    <a:pt x="1504" y="701"/>
                    <a:pt x="1507" y="712"/>
                    <a:pt x="1513" y="710"/>
                  </a:cubicBezTo>
                  <a:cubicBezTo>
                    <a:pt x="1515" y="710"/>
                    <a:pt x="1514" y="705"/>
                    <a:pt x="1516" y="704"/>
                  </a:cubicBezTo>
                  <a:cubicBezTo>
                    <a:pt x="1519" y="705"/>
                    <a:pt x="1521" y="707"/>
                    <a:pt x="1525" y="706"/>
                  </a:cubicBezTo>
                  <a:close/>
                  <a:moveTo>
                    <a:pt x="1262" y="683"/>
                  </a:moveTo>
                  <a:cubicBezTo>
                    <a:pt x="1262" y="689"/>
                    <a:pt x="1262" y="689"/>
                    <a:pt x="1262" y="689"/>
                  </a:cubicBezTo>
                  <a:cubicBezTo>
                    <a:pt x="1265" y="689"/>
                    <a:pt x="1267" y="687"/>
                    <a:pt x="1267" y="684"/>
                  </a:cubicBezTo>
                  <a:cubicBezTo>
                    <a:pt x="1266" y="683"/>
                    <a:pt x="1264" y="683"/>
                    <a:pt x="1262" y="683"/>
                  </a:cubicBezTo>
                  <a:close/>
                  <a:moveTo>
                    <a:pt x="1232" y="697"/>
                  </a:moveTo>
                  <a:cubicBezTo>
                    <a:pt x="1239" y="696"/>
                    <a:pt x="1246" y="694"/>
                    <a:pt x="1248" y="687"/>
                  </a:cubicBezTo>
                  <a:cubicBezTo>
                    <a:pt x="1241" y="688"/>
                    <a:pt x="1234" y="691"/>
                    <a:pt x="1232" y="697"/>
                  </a:cubicBezTo>
                  <a:close/>
                  <a:moveTo>
                    <a:pt x="196" y="694"/>
                  </a:moveTo>
                  <a:cubicBezTo>
                    <a:pt x="199" y="694"/>
                    <a:pt x="199" y="689"/>
                    <a:pt x="196" y="689"/>
                  </a:cubicBezTo>
                  <a:cubicBezTo>
                    <a:pt x="196" y="690"/>
                    <a:pt x="195" y="691"/>
                    <a:pt x="196" y="694"/>
                  </a:cubicBezTo>
                  <a:close/>
                  <a:moveTo>
                    <a:pt x="1222" y="693"/>
                  </a:moveTo>
                  <a:cubicBezTo>
                    <a:pt x="1217" y="695"/>
                    <a:pt x="1211" y="703"/>
                    <a:pt x="1214" y="706"/>
                  </a:cubicBezTo>
                  <a:cubicBezTo>
                    <a:pt x="1219" y="704"/>
                    <a:pt x="1226" y="700"/>
                    <a:pt x="1222" y="693"/>
                  </a:cubicBezTo>
                  <a:close/>
                  <a:moveTo>
                    <a:pt x="1604" y="812"/>
                  </a:moveTo>
                  <a:cubicBezTo>
                    <a:pt x="1609" y="805"/>
                    <a:pt x="1603" y="789"/>
                    <a:pt x="1609" y="781"/>
                  </a:cubicBezTo>
                  <a:cubicBezTo>
                    <a:pt x="1611" y="781"/>
                    <a:pt x="1609" y="785"/>
                    <a:pt x="1612" y="784"/>
                  </a:cubicBezTo>
                  <a:cubicBezTo>
                    <a:pt x="1615" y="776"/>
                    <a:pt x="1615" y="767"/>
                    <a:pt x="1611" y="762"/>
                  </a:cubicBezTo>
                  <a:cubicBezTo>
                    <a:pt x="1616" y="746"/>
                    <a:pt x="1609" y="726"/>
                    <a:pt x="1604" y="712"/>
                  </a:cubicBezTo>
                  <a:cubicBezTo>
                    <a:pt x="1594" y="717"/>
                    <a:pt x="1588" y="707"/>
                    <a:pt x="1581" y="704"/>
                  </a:cubicBezTo>
                  <a:cubicBezTo>
                    <a:pt x="1580" y="699"/>
                    <a:pt x="1575" y="693"/>
                    <a:pt x="1571" y="694"/>
                  </a:cubicBezTo>
                  <a:cubicBezTo>
                    <a:pt x="1574" y="703"/>
                    <a:pt x="1577" y="714"/>
                    <a:pt x="1587" y="718"/>
                  </a:cubicBezTo>
                  <a:cubicBezTo>
                    <a:pt x="1589" y="719"/>
                    <a:pt x="1592" y="716"/>
                    <a:pt x="1595" y="718"/>
                  </a:cubicBezTo>
                  <a:cubicBezTo>
                    <a:pt x="1597" y="718"/>
                    <a:pt x="1597" y="722"/>
                    <a:pt x="1598" y="723"/>
                  </a:cubicBezTo>
                  <a:cubicBezTo>
                    <a:pt x="1601" y="726"/>
                    <a:pt x="1604" y="724"/>
                    <a:pt x="1607" y="726"/>
                  </a:cubicBezTo>
                  <a:cubicBezTo>
                    <a:pt x="1607" y="731"/>
                    <a:pt x="1608" y="735"/>
                    <a:pt x="1608" y="741"/>
                  </a:cubicBezTo>
                  <a:cubicBezTo>
                    <a:pt x="1602" y="739"/>
                    <a:pt x="1602" y="743"/>
                    <a:pt x="1600" y="744"/>
                  </a:cubicBezTo>
                  <a:cubicBezTo>
                    <a:pt x="1598" y="736"/>
                    <a:pt x="1591" y="728"/>
                    <a:pt x="1586" y="726"/>
                  </a:cubicBezTo>
                  <a:cubicBezTo>
                    <a:pt x="1585" y="734"/>
                    <a:pt x="1593" y="741"/>
                    <a:pt x="1594" y="749"/>
                  </a:cubicBezTo>
                  <a:cubicBezTo>
                    <a:pt x="1592" y="748"/>
                    <a:pt x="1592" y="751"/>
                    <a:pt x="1589" y="750"/>
                  </a:cubicBezTo>
                  <a:cubicBezTo>
                    <a:pt x="1592" y="760"/>
                    <a:pt x="1582" y="760"/>
                    <a:pt x="1587" y="769"/>
                  </a:cubicBezTo>
                  <a:cubicBezTo>
                    <a:pt x="1583" y="774"/>
                    <a:pt x="1576" y="775"/>
                    <a:pt x="1578" y="785"/>
                  </a:cubicBezTo>
                  <a:cubicBezTo>
                    <a:pt x="1583" y="786"/>
                    <a:pt x="1581" y="791"/>
                    <a:pt x="1581" y="796"/>
                  </a:cubicBezTo>
                  <a:cubicBezTo>
                    <a:pt x="1583" y="797"/>
                    <a:pt x="1585" y="798"/>
                    <a:pt x="1587" y="799"/>
                  </a:cubicBezTo>
                  <a:cubicBezTo>
                    <a:pt x="1592" y="786"/>
                    <a:pt x="1596" y="772"/>
                    <a:pt x="1603" y="760"/>
                  </a:cubicBezTo>
                  <a:cubicBezTo>
                    <a:pt x="1603" y="772"/>
                    <a:pt x="1592" y="808"/>
                    <a:pt x="1604" y="812"/>
                  </a:cubicBezTo>
                  <a:close/>
                  <a:moveTo>
                    <a:pt x="187" y="697"/>
                  </a:moveTo>
                  <a:cubicBezTo>
                    <a:pt x="188" y="698"/>
                    <a:pt x="189" y="699"/>
                    <a:pt x="191" y="698"/>
                  </a:cubicBezTo>
                  <a:cubicBezTo>
                    <a:pt x="191" y="696"/>
                    <a:pt x="190" y="695"/>
                    <a:pt x="189" y="695"/>
                  </a:cubicBezTo>
                  <a:cubicBezTo>
                    <a:pt x="189" y="696"/>
                    <a:pt x="187" y="696"/>
                    <a:pt x="187" y="697"/>
                  </a:cubicBezTo>
                  <a:close/>
                  <a:moveTo>
                    <a:pt x="1253" y="697"/>
                  </a:moveTo>
                  <a:cubicBezTo>
                    <a:pt x="1252" y="701"/>
                    <a:pt x="1256" y="700"/>
                    <a:pt x="1255" y="703"/>
                  </a:cubicBezTo>
                  <a:cubicBezTo>
                    <a:pt x="1252" y="703"/>
                    <a:pt x="1251" y="704"/>
                    <a:pt x="1251" y="707"/>
                  </a:cubicBezTo>
                  <a:cubicBezTo>
                    <a:pt x="1258" y="709"/>
                    <a:pt x="1257" y="698"/>
                    <a:pt x="1266" y="700"/>
                  </a:cubicBezTo>
                  <a:cubicBezTo>
                    <a:pt x="1264" y="693"/>
                    <a:pt x="1259" y="700"/>
                    <a:pt x="1253" y="697"/>
                  </a:cubicBezTo>
                  <a:close/>
                  <a:moveTo>
                    <a:pt x="1692" y="805"/>
                  </a:moveTo>
                  <a:cubicBezTo>
                    <a:pt x="1700" y="797"/>
                    <a:pt x="1701" y="784"/>
                    <a:pt x="1703" y="769"/>
                  </a:cubicBezTo>
                  <a:cubicBezTo>
                    <a:pt x="1705" y="747"/>
                    <a:pt x="1704" y="720"/>
                    <a:pt x="1701" y="701"/>
                  </a:cubicBezTo>
                  <a:cubicBezTo>
                    <a:pt x="1701" y="715"/>
                    <a:pt x="1702" y="730"/>
                    <a:pt x="1700" y="742"/>
                  </a:cubicBezTo>
                  <a:cubicBezTo>
                    <a:pt x="1700" y="740"/>
                    <a:pt x="1700" y="739"/>
                    <a:pt x="1699" y="739"/>
                  </a:cubicBezTo>
                  <a:cubicBezTo>
                    <a:pt x="1700" y="744"/>
                    <a:pt x="1695" y="747"/>
                    <a:pt x="1694" y="752"/>
                  </a:cubicBezTo>
                  <a:cubicBezTo>
                    <a:pt x="1692" y="762"/>
                    <a:pt x="1695" y="773"/>
                    <a:pt x="1693" y="784"/>
                  </a:cubicBezTo>
                  <a:cubicBezTo>
                    <a:pt x="1691" y="792"/>
                    <a:pt x="1685" y="799"/>
                    <a:pt x="1692" y="805"/>
                  </a:cubicBezTo>
                  <a:close/>
                  <a:moveTo>
                    <a:pt x="1234" y="706"/>
                  </a:moveTo>
                  <a:cubicBezTo>
                    <a:pt x="1230" y="704"/>
                    <a:pt x="1222" y="705"/>
                    <a:pt x="1221" y="710"/>
                  </a:cubicBezTo>
                  <a:cubicBezTo>
                    <a:pt x="1223" y="714"/>
                    <a:pt x="1229" y="712"/>
                    <a:pt x="1233" y="711"/>
                  </a:cubicBezTo>
                  <a:cubicBezTo>
                    <a:pt x="1233" y="709"/>
                    <a:pt x="1235" y="709"/>
                    <a:pt x="1234" y="706"/>
                  </a:cubicBezTo>
                  <a:close/>
                  <a:moveTo>
                    <a:pt x="1204" y="718"/>
                  </a:moveTo>
                  <a:cubicBezTo>
                    <a:pt x="1206" y="723"/>
                    <a:pt x="1213" y="718"/>
                    <a:pt x="1213" y="714"/>
                  </a:cubicBezTo>
                  <a:cubicBezTo>
                    <a:pt x="1209" y="714"/>
                    <a:pt x="1205" y="714"/>
                    <a:pt x="1204" y="718"/>
                  </a:cubicBezTo>
                  <a:close/>
                  <a:moveTo>
                    <a:pt x="1531" y="737"/>
                  </a:moveTo>
                  <a:cubicBezTo>
                    <a:pt x="1532" y="736"/>
                    <a:pt x="1531" y="733"/>
                    <a:pt x="1533" y="733"/>
                  </a:cubicBezTo>
                  <a:cubicBezTo>
                    <a:pt x="1535" y="736"/>
                    <a:pt x="1540" y="738"/>
                    <a:pt x="1541" y="742"/>
                  </a:cubicBezTo>
                  <a:cubicBezTo>
                    <a:pt x="1542" y="739"/>
                    <a:pt x="1543" y="742"/>
                    <a:pt x="1545" y="742"/>
                  </a:cubicBezTo>
                  <a:cubicBezTo>
                    <a:pt x="1549" y="732"/>
                    <a:pt x="1537" y="730"/>
                    <a:pt x="1535" y="723"/>
                  </a:cubicBezTo>
                  <a:cubicBezTo>
                    <a:pt x="1536" y="722"/>
                    <a:pt x="1537" y="721"/>
                    <a:pt x="1537" y="718"/>
                  </a:cubicBezTo>
                  <a:cubicBezTo>
                    <a:pt x="1533" y="717"/>
                    <a:pt x="1532" y="715"/>
                    <a:pt x="1529" y="715"/>
                  </a:cubicBezTo>
                  <a:cubicBezTo>
                    <a:pt x="1528" y="720"/>
                    <a:pt x="1533" y="721"/>
                    <a:pt x="1533" y="725"/>
                  </a:cubicBezTo>
                  <a:cubicBezTo>
                    <a:pt x="1530" y="725"/>
                    <a:pt x="1527" y="726"/>
                    <a:pt x="1525" y="726"/>
                  </a:cubicBezTo>
                  <a:cubicBezTo>
                    <a:pt x="1526" y="731"/>
                    <a:pt x="1521" y="730"/>
                    <a:pt x="1522" y="736"/>
                  </a:cubicBezTo>
                  <a:cubicBezTo>
                    <a:pt x="1526" y="735"/>
                    <a:pt x="1528" y="735"/>
                    <a:pt x="1531" y="737"/>
                  </a:cubicBezTo>
                  <a:close/>
                  <a:moveTo>
                    <a:pt x="1564" y="733"/>
                  </a:moveTo>
                  <a:cubicBezTo>
                    <a:pt x="1568" y="735"/>
                    <a:pt x="1571" y="742"/>
                    <a:pt x="1577" y="739"/>
                  </a:cubicBezTo>
                  <a:cubicBezTo>
                    <a:pt x="1576" y="734"/>
                    <a:pt x="1567" y="732"/>
                    <a:pt x="1564" y="733"/>
                  </a:cubicBezTo>
                  <a:close/>
                  <a:moveTo>
                    <a:pt x="1586" y="743"/>
                  </a:moveTo>
                  <a:cubicBezTo>
                    <a:pt x="1588" y="741"/>
                    <a:pt x="1585" y="738"/>
                    <a:pt x="1583" y="738"/>
                  </a:cubicBezTo>
                  <a:cubicBezTo>
                    <a:pt x="1583" y="741"/>
                    <a:pt x="1582" y="744"/>
                    <a:pt x="1586" y="743"/>
                  </a:cubicBezTo>
                  <a:close/>
                  <a:moveTo>
                    <a:pt x="1490" y="759"/>
                  </a:moveTo>
                  <a:cubicBezTo>
                    <a:pt x="1492" y="752"/>
                    <a:pt x="1491" y="747"/>
                    <a:pt x="1489" y="741"/>
                  </a:cubicBezTo>
                  <a:cubicBezTo>
                    <a:pt x="1486" y="741"/>
                    <a:pt x="1486" y="741"/>
                    <a:pt x="1486" y="741"/>
                  </a:cubicBezTo>
                  <a:cubicBezTo>
                    <a:pt x="1490" y="746"/>
                    <a:pt x="1484" y="755"/>
                    <a:pt x="1490" y="759"/>
                  </a:cubicBezTo>
                  <a:close/>
                  <a:moveTo>
                    <a:pt x="1559" y="743"/>
                  </a:moveTo>
                  <a:cubicBezTo>
                    <a:pt x="1551" y="740"/>
                    <a:pt x="1551" y="749"/>
                    <a:pt x="1554" y="752"/>
                  </a:cubicBezTo>
                  <a:cubicBezTo>
                    <a:pt x="1556" y="752"/>
                    <a:pt x="1557" y="752"/>
                    <a:pt x="1559" y="752"/>
                  </a:cubicBezTo>
                  <a:cubicBezTo>
                    <a:pt x="1561" y="749"/>
                    <a:pt x="1560" y="747"/>
                    <a:pt x="1559" y="743"/>
                  </a:cubicBezTo>
                  <a:close/>
                  <a:moveTo>
                    <a:pt x="1676" y="743"/>
                  </a:moveTo>
                  <a:cubicBezTo>
                    <a:pt x="1676" y="746"/>
                    <a:pt x="1675" y="749"/>
                    <a:pt x="1678" y="749"/>
                  </a:cubicBezTo>
                  <a:cubicBezTo>
                    <a:pt x="1677" y="747"/>
                    <a:pt x="1679" y="743"/>
                    <a:pt x="1676" y="743"/>
                  </a:cubicBezTo>
                  <a:close/>
                  <a:moveTo>
                    <a:pt x="1012" y="752"/>
                  </a:moveTo>
                  <a:cubicBezTo>
                    <a:pt x="1012" y="761"/>
                    <a:pt x="1021" y="761"/>
                    <a:pt x="1029" y="763"/>
                  </a:cubicBezTo>
                  <a:cubicBezTo>
                    <a:pt x="1027" y="755"/>
                    <a:pt x="1019" y="754"/>
                    <a:pt x="1012" y="752"/>
                  </a:cubicBezTo>
                  <a:close/>
                  <a:moveTo>
                    <a:pt x="1031" y="767"/>
                  </a:moveTo>
                  <a:cubicBezTo>
                    <a:pt x="1025" y="778"/>
                    <a:pt x="1040" y="782"/>
                    <a:pt x="1046" y="776"/>
                  </a:cubicBezTo>
                  <a:cubicBezTo>
                    <a:pt x="1045" y="769"/>
                    <a:pt x="1039" y="767"/>
                    <a:pt x="1031" y="767"/>
                  </a:cubicBezTo>
                  <a:close/>
                  <a:moveTo>
                    <a:pt x="1581" y="1055"/>
                  </a:moveTo>
                  <a:cubicBezTo>
                    <a:pt x="1581" y="1036"/>
                    <a:pt x="1576" y="1014"/>
                    <a:pt x="1569" y="999"/>
                  </a:cubicBezTo>
                  <a:cubicBezTo>
                    <a:pt x="1556" y="993"/>
                    <a:pt x="1559" y="974"/>
                    <a:pt x="1555" y="960"/>
                  </a:cubicBezTo>
                  <a:cubicBezTo>
                    <a:pt x="1564" y="957"/>
                    <a:pt x="1561" y="938"/>
                    <a:pt x="1557" y="932"/>
                  </a:cubicBezTo>
                  <a:cubicBezTo>
                    <a:pt x="1555" y="935"/>
                    <a:pt x="1552" y="938"/>
                    <a:pt x="1550" y="941"/>
                  </a:cubicBezTo>
                  <a:cubicBezTo>
                    <a:pt x="1548" y="936"/>
                    <a:pt x="1554" y="933"/>
                    <a:pt x="1555" y="928"/>
                  </a:cubicBezTo>
                  <a:cubicBezTo>
                    <a:pt x="1552" y="925"/>
                    <a:pt x="1547" y="924"/>
                    <a:pt x="1546" y="919"/>
                  </a:cubicBezTo>
                  <a:cubicBezTo>
                    <a:pt x="1551" y="919"/>
                    <a:pt x="1548" y="912"/>
                    <a:pt x="1550" y="910"/>
                  </a:cubicBezTo>
                  <a:cubicBezTo>
                    <a:pt x="1549" y="908"/>
                    <a:pt x="1546" y="909"/>
                    <a:pt x="1546" y="908"/>
                  </a:cubicBezTo>
                  <a:cubicBezTo>
                    <a:pt x="1548" y="903"/>
                    <a:pt x="1547" y="896"/>
                    <a:pt x="1542" y="895"/>
                  </a:cubicBezTo>
                  <a:cubicBezTo>
                    <a:pt x="1544" y="888"/>
                    <a:pt x="1540" y="879"/>
                    <a:pt x="1537" y="874"/>
                  </a:cubicBezTo>
                  <a:cubicBezTo>
                    <a:pt x="1532" y="875"/>
                    <a:pt x="1535" y="884"/>
                    <a:pt x="1527" y="882"/>
                  </a:cubicBezTo>
                  <a:cubicBezTo>
                    <a:pt x="1524" y="885"/>
                    <a:pt x="1525" y="892"/>
                    <a:pt x="1523" y="896"/>
                  </a:cubicBezTo>
                  <a:cubicBezTo>
                    <a:pt x="1524" y="891"/>
                    <a:pt x="1522" y="889"/>
                    <a:pt x="1522" y="885"/>
                  </a:cubicBezTo>
                  <a:cubicBezTo>
                    <a:pt x="1517" y="887"/>
                    <a:pt x="1514" y="882"/>
                    <a:pt x="1512" y="879"/>
                  </a:cubicBezTo>
                  <a:cubicBezTo>
                    <a:pt x="1514" y="878"/>
                    <a:pt x="1517" y="878"/>
                    <a:pt x="1518" y="877"/>
                  </a:cubicBezTo>
                  <a:cubicBezTo>
                    <a:pt x="1521" y="869"/>
                    <a:pt x="1518" y="865"/>
                    <a:pt x="1515" y="860"/>
                  </a:cubicBezTo>
                  <a:cubicBezTo>
                    <a:pt x="1523" y="842"/>
                    <a:pt x="1502" y="838"/>
                    <a:pt x="1497" y="827"/>
                  </a:cubicBezTo>
                  <a:cubicBezTo>
                    <a:pt x="1500" y="828"/>
                    <a:pt x="1502" y="830"/>
                    <a:pt x="1507" y="829"/>
                  </a:cubicBezTo>
                  <a:cubicBezTo>
                    <a:pt x="1507" y="826"/>
                    <a:pt x="1507" y="824"/>
                    <a:pt x="1506" y="821"/>
                  </a:cubicBezTo>
                  <a:cubicBezTo>
                    <a:pt x="1502" y="822"/>
                    <a:pt x="1501" y="820"/>
                    <a:pt x="1498" y="819"/>
                  </a:cubicBezTo>
                  <a:cubicBezTo>
                    <a:pt x="1496" y="819"/>
                    <a:pt x="1497" y="823"/>
                    <a:pt x="1494" y="822"/>
                  </a:cubicBezTo>
                  <a:cubicBezTo>
                    <a:pt x="1484" y="819"/>
                    <a:pt x="1477" y="823"/>
                    <a:pt x="1469" y="817"/>
                  </a:cubicBezTo>
                  <a:cubicBezTo>
                    <a:pt x="1465" y="814"/>
                    <a:pt x="1464" y="808"/>
                    <a:pt x="1458" y="814"/>
                  </a:cubicBezTo>
                  <a:cubicBezTo>
                    <a:pt x="1457" y="820"/>
                    <a:pt x="1461" y="821"/>
                    <a:pt x="1460" y="828"/>
                  </a:cubicBezTo>
                  <a:cubicBezTo>
                    <a:pt x="1461" y="830"/>
                    <a:pt x="1466" y="829"/>
                    <a:pt x="1466" y="833"/>
                  </a:cubicBezTo>
                  <a:cubicBezTo>
                    <a:pt x="1462" y="840"/>
                    <a:pt x="1468" y="844"/>
                    <a:pt x="1466" y="854"/>
                  </a:cubicBezTo>
                  <a:cubicBezTo>
                    <a:pt x="1456" y="857"/>
                    <a:pt x="1451" y="864"/>
                    <a:pt x="1436" y="862"/>
                  </a:cubicBezTo>
                  <a:cubicBezTo>
                    <a:pt x="1433" y="864"/>
                    <a:pt x="1431" y="868"/>
                    <a:pt x="1426" y="869"/>
                  </a:cubicBezTo>
                  <a:cubicBezTo>
                    <a:pt x="1418" y="865"/>
                    <a:pt x="1419" y="861"/>
                    <a:pt x="1418" y="851"/>
                  </a:cubicBezTo>
                  <a:cubicBezTo>
                    <a:pt x="1415" y="830"/>
                    <a:pt x="1420" y="808"/>
                    <a:pt x="1416" y="790"/>
                  </a:cubicBezTo>
                  <a:cubicBezTo>
                    <a:pt x="1416" y="787"/>
                    <a:pt x="1418" y="786"/>
                    <a:pt x="1419" y="783"/>
                  </a:cubicBezTo>
                  <a:cubicBezTo>
                    <a:pt x="1416" y="778"/>
                    <a:pt x="1412" y="769"/>
                    <a:pt x="1405" y="776"/>
                  </a:cubicBezTo>
                  <a:cubicBezTo>
                    <a:pt x="1404" y="786"/>
                    <a:pt x="1396" y="797"/>
                    <a:pt x="1394" y="809"/>
                  </a:cubicBezTo>
                  <a:cubicBezTo>
                    <a:pt x="1391" y="804"/>
                    <a:pt x="1388" y="808"/>
                    <a:pt x="1382" y="808"/>
                  </a:cubicBezTo>
                  <a:cubicBezTo>
                    <a:pt x="1377" y="812"/>
                    <a:pt x="1380" y="819"/>
                    <a:pt x="1378" y="826"/>
                  </a:cubicBezTo>
                  <a:cubicBezTo>
                    <a:pt x="1377" y="832"/>
                    <a:pt x="1370" y="835"/>
                    <a:pt x="1369" y="840"/>
                  </a:cubicBezTo>
                  <a:cubicBezTo>
                    <a:pt x="1366" y="851"/>
                    <a:pt x="1369" y="858"/>
                    <a:pt x="1360" y="862"/>
                  </a:cubicBezTo>
                  <a:cubicBezTo>
                    <a:pt x="1353" y="864"/>
                    <a:pt x="1349" y="860"/>
                    <a:pt x="1342" y="866"/>
                  </a:cubicBezTo>
                  <a:cubicBezTo>
                    <a:pt x="1342" y="871"/>
                    <a:pt x="1340" y="871"/>
                    <a:pt x="1342" y="874"/>
                  </a:cubicBezTo>
                  <a:cubicBezTo>
                    <a:pt x="1340" y="876"/>
                    <a:pt x="1337" y="876"/>
                    <a:pt x="1335" y="877"/>
                  </a:cubicBezTo>
                  <a:cubicBezTo>
                    <a:pt x="1334" y="880"/>
                    <a:pt x="1334" y="884"/>
                    <a:pt x="1334" y="887"/>
                  </a:cubicBezTo>
                  <a:cubicBezTo>
                    <a:pt x="1331" y="881"/>
                    <a:pt x="1326" y="888"/>
                    <a:pt x="1322" y="888"/>
                  </a:cubicBezTo>
                  <a:cubicBezTo>
                    <a:pt x="1321" y="893"/>
                    <a:pt x="1324" y="894"/>
                    <a:pt x="1325" y="896"/>
                  </a:cubicBezTo>
                  <a:cubicBezTo>
                    <a:pt x="1319" y="898"/>
                    <a:pt x="1319" y="906"/>
                    <a:pt x="1311" y="907"/>
                  </a:cubicBezTo>
                  <a:cubicBezTo>
                    <a:pt x="1310" y="909"/>
                    <a:pt x="1309" y="912"/>
                    <a:pt x="1308" y="915"/>
                  </a:cubicBezTo>
                  <a:cubicBezTo>
                    <a:pt x="1305" y="915"/>
                    <a:pt x="1304" y="917"/>
                    <a:pt x="1302" y="917"/>
                  </a:cubicBezTo>
                  <a:cubicBezTo>
                    <a:pt x="1297" y="923"/>
                    <a:pt x="1300" y="933"/>
                    <a:pt x="1299" y="942"/>
                  </a:cubicBezTo>
                  <a:cubicBezTo>
                    <a:pt x="1298" y="946"/>
                    <a:pt x="1294" y="949"/>
                    <a:pt x="1294" y="953"/>
                  </a:cubicBezTo>
                  <a:cubicBezTo>
                    <a:pt x="1293" y="960"/>
                    <a:pt x="1297" y="971"/>
                    <a:pt x="1298" y="983"/>
                  </a:cubicBezTo>
                  <a:cubicBezTo>
                    <a:pt x="1298" y="992"/>
                    <a:pt x="1297" y="1002"/>
                    <a:pt x="1300" y="1008"/>
                  </a:cubicBezTo>
                  <a:cubicBezTo>
                    <a:pt x="1301" y="1011"/>
                    <a:pt x="1304" y="1012"/>
                    <a:pt x="1305" y="1014"/>
                  </a:cubicBezTo>
                  <a:cubicBezTo>
                    <a:pt x="1302" y="1024"/>
                    <a:pt x="1309" y="1029"/>
                    <a:pt x="1309" y="1038"/>
                  </a:cubicBezTo>
                  <a:cubicBezTo>
                    <a:pt x="1309" y="1039"/>
                    <a:pt x="1307" y="1042"/>
                    <a:pt x="1307" y="1043"/>
                  </a:cubicBezTo>
                  <a:cubicBezTo>
                    <a:pt x="1306" y="1051"/>
                    <a:pt x="1310" y="1059"/>
                    <a:pt x="1310" y="1066"/>
                  </a:cubicBezTo>
                  <a:cubicBezTo>
                    <a:pt x="1310" y="1071"/>
                    <a:pt x="1306" y="1075"/>
                    <a:pt x="1307" y="1080"/>
                  </a:cubicBezTo>
                  <a:cubicBezTo>
                    <a:pt x="1308" y="1085"/>
                    <a:pt x="1315" y="1089"/>
                    <a:pt x="1320" y="1089"/>
                  </a:cubicBezTo>
                  <a:cubicBezTo>
                    <a:pt x="1319" y="1099"/>
                    <a:pt x="1324" y="1104"/>
                    <a:pt x="1325" y="1112"/>
                  </a:cubicBezTo>
                  <a:cubicBezTo>
                    <a:pt x="1333" y="1111"/>
                    <a:pt x="1334" y="1105"/>
                    <a:pt x="1340" y="1103"/>
                  </a:cubicBezTo>
                  <a:cubicBezTo>
                    <a:pt x="1339" y="1107"/>
                    <a:pt x="1340" y="1114"/>
                    <a:pt x="1344" y="1119"/>
                  </a:cubicBezTo>
                  <a:cubicBezTo>
                    <a:pt x="1350" y="1118"/>
                    <a:pt x="1354" y="1117"/>
                    <a:pt x="1357" y="1122"/>
                  </a:cubicBezTo>
                  <a:cubicBezTo>
                    <a:pt x="1362" y="1119"/>
                    <a:pt x="1370" y="1120"/>
                    <a:pt x="1374" y="1116"/>
                  </a:cubicBezTo>
                  <a:cubicBezTo>
                    <a:pt x="1376" y="1113"/>
                    <a:pt x="1374" y="1110"/>
                    <a:pt x="1374" y="1105"/>
                  </a:cubicBezTo>
                  <a:cubicBezTo>
                    <a:pt x="1377" y="1102"/>
                    <a:pt x="1382" y="1100"/>
                    <a:pt x="1383" y="1095"/>
                  </a:cubicBezTo>
                  <a:cubicBezTo>
                    <a:pt x="1385" y="1095"/>
                    <a:pt x="1387" y="1096"/>
                    <a:pt x="1390" y="1096"/>
                  </a:cubicBezTo>
                  <a:cubicBezTo>
                    <a:pt x="1392" y="1092"/>
                    <a:pt x="1388" y="1082"/>
                    <a:pt x="1396" y="1083"/>
                  </a:cubicBezTo>
                  <a:cubicBezTo>
                    <a:pt x="1393" y="1089"/>
                    <a:pt x="1393" y="1098"/>
                    <a:pt x="1400" y="1098"/>
                  </a:cubicBezTo>
                  <a:cubicBezTo>
                    <a:pt x="1398" y="1083"/>
                    <a:pt x="1403" y="1071"/>
                    <a:pt x="1400" y="1061"/>
                  </a:cubicBezTo>
                  <a:cubicBezTo>
                    <a:pt x="1409" y="1068"/>
                    <a:pt x="1402" y="1082"/>
                    <a:pt x="1408" y="1092"/>
                  </a:cubicBezTo>
                  <a:cubicBezTo>
                    <a:pt x="1407" y="1095"/>
                    <a:pt x="1403" y="1097"/>
                    <a:pt x="1405" y="1101"/>
                  </a:cubicBezTo>
                  <a:cubicBezTo>
                    <a:pt x="1410" y="1101"/>
                    <a:pt x="1411" y="1101"/>
                    <a:pt x="1414" y="1099"/>
                  </a:cubicBezTo>
                  <a:cubicBezTo>
                    <a:pt x="1409" y="1091"/>
                    <a:pt x="1420" y="1086"/>
                    <a:pt x="1425" y="1085"/>
                  </a:cubicBezTo>
                  <a:cubicBezTo>
                    <a:pt x="1426" y="1082"/>
                    <a:pt x="1425" y="1079"/>
                    <a:pt x="1427" y="1076"/>
                  </a:cubicBezTo>
                  <a:cubicBezTo>
                    <a:pt x="1435" y="1075"/>
                    <a:pt x="1440" y="1076"/>
                    <a:pt x="1447" y="1075"/>
                  </a:cubicBezTo>
                  <a:cubicBezTo>
                    <a:pt x="1456" y="1082"/>
                    <a:pt x="1462" y="1092"/>
                    <a:pt x="1465" y="1105"/>
                  </a:cubicBezTo>
                  <a:cubicBezTo>
                    <a:pt x="1473" y="1104"/>
                    <a:pt x="1471" y="1113"/>
                    <a:pt x="1473" y="1118"/>
                  </a:cubicBezTo>
                  <a:cubicBezTo>
                    <a:pt x="1475" y="1122"/>
                    <a:pt x="1479" y="1122"/>
                    <a:pt x="1479" y="1126"/>
                  </a:cubicBezTo>
                  <a:cubicBezTo>
                    <a:pt x="1480" y="1132"/>
                    <a:pt x="1473" y="1139"/>
                    <a:pt x="1475" y="1146"/>
                  </a:cubicBezTo>
                  <a:cubicBezTo>
                    <a:pt x="1481" y="1150"/>
                    <a:pt x="1484" y="1156"/>
                    <a:pt x="1486" y="1164"/>
                  </a:cubicBezTo>
                  <a:cubicBezTo>
                    <a:pt x="1486" y="1166"/>
                    <a:pt x="1491" y="1164"/>
                    <a:pt x="1491" y="1167"/>
                  </a:cubicBezTo>
                  <a:cubicBezTo>
                    <a:pt x="1490" y="1178"/>
                    <a:pt x="1489" y="1185"/>
                    <a:pt x="1492" y="1195"/>
                  </a:cubicBezTo>
                  <a:cubicBezTo>
                    <a:pt x="1495" y="1195"/>
                    <a:pt x="1499" y="1197"/>
                    <a:pt x="1506" y="1198"/>
                  </a:cubicBezTo>
                  <a:cubicBezTo>
                    <a:pt x="1510" y="1193"/>
                    <a:pt x="1509" y="1192"/>
                    <a:pt x="1508" y="1185"/>
                  </a:cubicBezTo>
                  <a:cubicBezTo>
                    <a:pt x="1514" y="1178"/>
                    <a:pt x="1514" y="1168"/>
                    <a:pt x="1520" y="1161"/>
                  </a:cubicBezTo>
                  <a:cubicBezTo>
                    <a:pt x="1523" y="1159"/>
                    <a:pt x="1527" y="1158"/>
                    <a:pt x="1530" y="1155"/>
                  </a:cubicBezTo>
                  <a:cubicBezTo>
                    <a:pt x="1531" y="1154"/>
                    <a:pt x="1530" y="1152"/>
                    <a:pt x="1531" y="1150"/>
                  </a:cubicBezTo>
                  <a:cubicBezTo>
                    <a:pt x="1532" y="1148"/>
                    <a:pt x="1536" y="1145"/>
                    <a:pt x="1539" y="1142"/>
                  </a:cubicBezTo>
                  <a:cubicBezTo>
                    <a:pt x="1544" y="1134"/>
                    <a:pt x="1542" y="1131"/>
                    <a:pt x="1550" y="1129"/>
                  </a:cubicBezTo>
                  <a:cubicBezTo>
                    <a:pt x="1552" y="1117"/>
                    <a:pt x="1566" y="1116"/>
                    <a:pt x="1565" y="1102"/>
                  </a:cubicBezTo>
                  <a:cubicBezTo>
                    <a:pt x="1563" y="1101"/>
                    <a:pt x="1561" y="1105"/>
                    <a:pt x="1561" y="1103"/>
                  </a:cubicBezTo>
                  <a:cubicBezTo>
                    <a:pt x="1566" y="1095"/>
                    <a:pt x="1575" y="1091"/>
                    <a:pt x="1574" y="1078"/>
                  </a:cubicBezTo>
                  <a:cubicBezTo>
                    <a:pt x="1581" y="1073"/>
                    <a:pt x="1583" y="1059"/>
                    <a:pt x="1583" y="1051"/>
                  </a:cubicBezTo>
                  <a:cubicBezTo>
                    <a:pt x="1581" y="1051"/>
                    <a:pt x="1583" y="1054"/>
                    <a:pt x="1581" y="1055"/>
                  </a:cubicBezTo>
                  <a:close/>
                  <a:moveTo>
                    <a:pt x="1508" y="774"/>
                  </a:moveTo>
                  <a:cubicBezTo>
                    <a:pt x="1505" y="780"/>
                    <a:pt x="1512" y="784"/>
                    <a:pt x="1516" y="787"/>
                  </a:cubicBezTo>
                  <a:cubicBezTo>
                    <a:pt x="1516" y="780"/>
                    <a:pt x="1513" y="776"/>
                    <a:pt x="1508" y="774"/>
                  </a:cubicBezTo>
                  <a:close/>
                  <a:moveTo>
                    <a:pt x="1706" y="787"/>
                  </a:moveTo>
                  <a:cubicBezTo>
                    <a:pt x="1705" y="795"/>
                    <a:pt x="1703" y="802"/>
                    <a:pt x="1700" y="808"/>
                  </a:cubicBezTo>
                  <a:cubicBezTo>
                    <a:pt x="1697" y="806"/>
                    <a:pt x="1698" y="806"/>
                    <a:pt x="1696" y="803"/>
                  </a:cubicBezTo>
                  <a:cubicBezTo>
                    <a:pt x="1697" y="809"/>
                    <a:pt x="1694" y="820"/>
                    <a:pt x="1690" y="816"/>
                  </a:cubicBezTo>
                  <a:cubicBezTo>
                    <a:pt x="1691" y="824"/>
                    <a:pt x="1689" y="828"/>
                    <a:pt x="1689" y="835"/>
                  </a:cubicBezTo>
                  <a:cubicBezTo>
                    <a:pt x="1687" y="834"/>
                    <a:pt x="1687" y="832"/>
                    <a:pt x="1685" y="832"/>
                  </a:cubicBezTo>
                  <a:cubicBezTo>
                    <a:pt x="1684" y="835"/>
                    <a:pt x="1685" y="839"/>
                    <a:pt x="1683" y="840"/>
                  </a:cubicBezTo>
                  <a:cubicBezTo>
                    <a:pt x="1681" y="837"/>
                    <a:pt x="1683" y="829"/>
                    <a:pt x="1680" y="827"/>
                  </a:cubicBezTo>
                  <a:cubicBezTo>
                    <a:pt x="1677" y="832"/>
                    <a:pt x="1673" y="839"/>
                    <a:pt x="1675" y="845"/>
                  </a:cubicBezTo>
                  <a:cubicBezTo>
                    <a:pt x="1677" y="846"/>
                    <a:pt x="1678" y="842"/>
                    <a:pt x="1679" y="845"/>
                  </a:cubicBezTo>
                  <a:cubicBezTo>
                    <a:pt x="1674" y="855"/>
                    <a:pt x="1676" y="872"/>
                    <a:pt x="1671" y="885"/>
                  </a:cubicBezTo>
                  <a:cubicBezTo>
                    <a:pt x="1670" y="880"/>
                    <a:pt x="1664" y="879"/>
                    <a:pt x="1661" y="875"/>
                  </a:cubicBezTo>
                  <a:cubicBezTo>
                    <a:pt x="1660" y="877"/>
                    <a:pt x="1659" y="879"/>
                    <a:pt x="1657" y="880"/>
                  </a:cubicBezTo>
                  <a:cubicBezTo>
                    <a:pt x="1655" y="876"/>
                    <a:pt x="1652" y="874"/>
                    <a:pt x="1649" y="872"/>
                  </a:cubicBezTo>
                  <a:cubicBezTo>
                    <a:pt x="1649" y="869"/>
                    <a:pt x="1650" y="865"/>
                    <a:pt x="1648" y="863"/>
                  </a:cubicBezTo>
                  <a:cubicBezTo>
                    <a:pt x="1643" y="867"/>
                    <a:pt x="1642" y="863"/>
                    <a:pt x="1637" y="862"/>
                  </a:cubicBezTo>
                  <a:cubicBezTo>
                    <a:pt x="1635" y="865"/>
                    <a:pt x="1638" y="874"/>
                    <a:pt x="1633" y="874"/>
                  </a:cubicBezTo>
                  <a:cubicBezTo>
                    <a:pt x="1633" y="870"/>
                    <a:pt x="1633" y="871"/>
                    <a:pt x="1633" y="866"/>
                  </a:cubicBezTo>
                  <a:cubicBezTo>
                    <a:pt x="1629" y="865"/>
                    <a:pt x="1628" y="864"/>
                    <a:pt x="1625" y="867"/>
                  </a:cubicBezTo>
                  <a:cubicBezTo>
                    <a:pt x="1625" y="864"/>
                    <a:pt x="1623" y="863"/>
                    <a:pt x="1621" y="862"/>
                  </a:cubicBezTo>
                  <a:cubicBezTo>
                    <a:pt x="1620" y="864"/>
                    <a:pt x="1619" y="871"/>
                    <a:pt x="1621" y="873"/>
                  </a:cubicBezTo>
                  <a:cubicBezTo>
                    <a:pt x="1624" y="874"/>
                    <a:pt x="1623" y="871"/>
                    <a:pt x="1625" y="870"/>
                  </a:cubicBezTo>
                  <a:cubicBezTo>
                    <a:pt x="1627" y="874"/>
                    <a:pt x="1623" y="876"/>
                    <a:pt x="1623" y="880"/>
                  </a:cubicBezTo>
                  <a:cubicBezTo>
                    <a:pt x="1623" y="882"/>
                    <a:pt x="1626" y="882"/>
                    <a:pt x="1626" y="885"/>
                  </a:cubicBezTo>
                  <a:cubicBezTo>
                    <a:pt x="1629" y="884"/>
                    <a:pt x="1630" y="882"/>
                    <a:pt x="1634" y="882"/>
                  </a:cubicBezTo>
                  <a:cubicBezTo>
                    <a:pt x="1637" y="885"/>
                    <a:pt x="1639" y="889"/>
                    <a:pt x="1644" y="890"/>
                  </a:cubicBezTo>
                  <a:cubicBezTo>
                    <a:pt x="1648" y="891"/>
                    <a:pt x="1647" y="887"/>
                    <a:pt x="1650" y="887"/>
                  </a:cubicBezTo>
                  <a:cubicBezTo>
                    <a:pt x="1653" y="893"/>
                    <a:pt x="1658" y="898"/>
                    <a:pt x="1664" y="897"/>
                  </a:cubicBezTo>
                  <a:cubicBezTo>
                    <a:pt x="1665" y="899"/>
                    <a:pt x="1665" y="903"/>
                    <a:pt x="1667" y="904"/>
                  </a:cubicBezTo>
                  <a:cubicBezTo>
                    <a:pt x="1667" y="901"/>
                    <a:pt x="1668" y="899"/>
                    <a:pt x="1669" y="898"/>
                  </a:cubicBezTo>
                  <a:cubicBezTo>
                    <a:pt x="1669" y="900"/>
                    <a:pt x="1670" y="901"/>
                    <a:pt x="1671" y="902"/>
                  </a:cubicBezTo>
                  <a:cubicBezTo>
                    <a:pt x="1672" y="899"/>
                    <a:pt x="1669" y="888"/>
                    <a:pt x="1673" y="886"/>
                  </a:cubicBezTo>
                  <a:cubicBezTo>
                    <a:pt x="1673" y="890"/>
                    <a:pt x="1676" y="891"/>
                    <a:pt x="1677" y="894"/>
                  </a:cubicBezTo>
                  <a:cubicBezTo>
                    <a:pt x="1678" y="889"/>
                    <a:pt x="1683" y="887"/>
                    <a:pt x="1686" y="884"/>
                  </a:cubicBezTo>
                  <a:cubicBezTo>
                    <a:pt x="1692" y="874"/>
                    <a:pt x="1693" y="862"/>
                    <a:pt x="1697" y="850"/>
                  </a:cubicBezTo>
                  <a:cubicBezTo>
                    <a:pt x="1703" y="831"/>
                    <a:pt x="1713" y="807"/>
                    <a:pt x="1706" y="787"/>
                  </a:cubicBezTo>
                  <a:close/>
                  <a:moveTo>
                    <a:pt x="1682" y="843"/>
                  </a:moveTo>
                  <a:cubicBezTo>
                    <a:pt x="1680" y="843"/>
                    <a:pt x="1678" y="840"/>
                    <a:pt x="1680" y="839"/>
                  </a:cubicBezTo>
                  <a:cubicBezTo>
                    <a:pt x="1682" y="839"/>
                    <a:pt x="1682" y="841"/>
                    <a:pt x="1682" y="843"/>
                  </a:cubicBezTo>
                  <a:close/>
                  <a:moveTo>
                    <a:pt x="1550" y="804"/>
                  </a:moveTo>
                  <a:cubicBezTo>
                    <a:pt x="1553" y="805"/>
                    <a:pt x="1554" y="808"/>
                    <a:pt x="1557" y="810"/>
                  </a:cubicBezTo>
                  <a:cubicBezTo>
                    <a:pt x="1557" y="807"/>
                    <a:pt x="1557" y="804"/>
                    <a:pt x="1556" y="803"/>
                  </a:cubicBezTo>
                  <a:cubicBezTo>
                    <a:pt x="1554" y="804"/>
                    <a:pt x="1550" y="802"/>
                    <a:pt x="1550" y="804"/>
                  </a:cubicBezTo>
                  <a:close/>
                  <a:moveTo>
                    <a:pt x="1565" y="849"/>
                  </a:moveTo>
                  <a:cubicBezTo>
                    <a:pt x="1570" y="830"/>
                    <a:pt x="1554" y="815"/>
                    <a:pt x="1543" y="805"/>
                  </a:cubicBezTo>
                  <a:cubicBezTo>
                    <a:pt x="1542" y="811"/>
                    <a:pt x="1547" y="818"/>
                    <a:pt x="1548" y="824"/>
                  </a:cubicBezTo>
                  <a:cubicBezTo>
                    <a:pt x="1560" y="827"/>
                    <a:pt x="1556" y="844"/>
                    <a:pt x="1565" y="849"/>
                  </a:cubicBezTo>
                  <a:close/>
                  <a:moveTo>
                    <a:pt x="1596" y="815"/>
                  </a:moveTo>
                  <a:cubicBezTo>
                    <a:pt x="1596" y="812"/>
                    <a:pt x="1597" y="807"/>
                    <a:pt x="1594" y="807"/>
                  </a:cubicBezTo>
                  <a:cubicBezTo>
                    <a:pt x="1595" y="809"/>
                    <a:pt x="1592" y="815"/>
                    <a:pt x="1596" y="815"/>
                  </a:cubicBezTo>
                  <a:close/>
                  <a:moveTo>
                    <a:pt x="1686" y="817"/>
                  </a:moveTo>
                  <a:cubicBezTo>
                    <a:pt x="1687" y="815"/>
                    <a:pt x="1689" y="811"/>
                    <a:pt x="1685" y="811"/>
                  </a:cubicBezTo>
                  <a:cubicBezTo>
                    <a:pt x="1686" y="813"/>
                    <a:pt x="1684" y="817"/>
                    <a:pt x="1686" y="817"/>
                  </a:cubicBezTo>
                  <a:close/>
                  <a:moveTo>
                    <a:pt x="1584" y="835"/>
                  </a:moveTo>
                  <a:cubicBezTo>
                    <a:pt x="1582" y="832"/>
                    <a:pt x="1582" y="829"/>
                    <a:pt x="1577" y="830"/>
                  </a:cubicBezTo>
                  <a:cubicBezTo>
                    <a:pt x="1577" y="826"/>
                    <a:pt x="1575" y="823"/>
                    <a:pt x="1572" y="821"/>
                  </a:cubicBezTo>
                  <a:cubicBezTo>
                    <a:pt x="1571" y="837"/>
                    <a:pt x="1586" y="836"/>
                    <a:pt x="1589" y="848"/>
                  </a:cubicBezTo>
                  <a:cubicBezTo>
                    <a:pt x="1593" y="849"/>
                    <a:pt x="1592" y="849"/>
                    <a:pt x="1596" y="849"/>
                  </a:cubicBezTo>
                  <a:cubicBezTo>
                    <a:pt x="1593" y="844"/>
                    <a:pt x="1591" y="838"/>
                    <a:pt x="1588" y="833"/>
                  </a:cubicBezTo>
                  <a:cubicBezTo>
                    <a:pt x="1585" y="832"/>
                    <a:pt x="1586" y="834"/>
                    <a:pt x="1584" y="835"/>
                  </a:cubicBezTo>
                  <a:close/>
                  <a:moveTo>
                    <a:pt x="1190" y="823"/>
                  </a:moveTo>
                  <a:cubicBezTo>
                    <a:pt x="1178" y="826"/>
                    <a:pt x="1171" y="835"/>
                    <a:pt x="1162" y="841"/>
                  </a:cubicBezTo>
                  <a:cubicBezTo>
                    <a:pt x="1176" y="843"/>
                    <a:pt x="1186" y="834"/>
                    <a:pt x="1190" y="823"/>
                  </a:cubicBezTo>
                  <a:close/>
                  <a:moveTo>
                    <a:pt x="1513" y="836"/>
                  </a:moveTo>
                  <a:cubicBezTo>
                    <a:pt x="1515" y="833"/>
                    <a:pt x="1512" y="828"/>
                    <a:pt x="1510" y="827"/>
                  </a:cubicBezTo>
                  <a:cubicBezTo>
                    <a:pt x="1508" y="829"/>
                    <a:pt x="1509" y="835"/>
                    <a:pt x="1513" y="836"/>
                  </a:cubicBezTo>
                  <a:close/>
                  <a:moveTo>
                    <a:pt x="1669" y="831"/>
                  </a:moveTo>
                  <a:cubicBezTo>
                    <a:pt x="1667" y="834"/>
                    <a:pt x="1665" y="841"/>
                    <a:pt x="1671" y="841"/>
                  </a:cubicBezTo>
                  <a:cubicBezTo>
                    <a:pt x="1672" y="839"/>
                    <a:pt x="1674" y="830"/>
                    <a:pt x="1669" y="831"/>
                  </a:cubicBezTo>
                  <a:close/>
                  <a:moveTo>
                    <a:pt x="1704" y="836"/>
                  </a:moveTo>
                  <a:cubicBezTo>
                    <a:pt x="1705" y="840"/>
                    <a:pt x="1701" y="844"/>
                    <a:pt x="1704" y="847"/>
                  </a:cubicBezTo>
                  <a:cubicBezTo>
                    <a:pt x="1703" y="843"/>
                    <a:pt x="1708" y="837"/>
                    <a:pt x="1704" y="836"/>
                  </a:cubicBezTo>
                  <a:close/>
                  <a:moveTo>
                    <a:pt x="1607" y="846"/>
                  </a:moveTo>
                  <a:cubicBezTo>
                    <a:pt x="1604" y="845"/>
                    <a:pt x="1603" y="843"/>
                    <a:pt x="1600" y="842"/>
                  </a:cubicBezTo>
                  <a:cubicBezTo>
                    <a:pt x="1599" y="845"/>
                    <a:pt x="1598" y="851"/>
                    <a:pt x="1600" y="853"/>
                  </a:cubicBezTo>
                  <a:cubicBezTo>
                    <a:pt x="1604" y="853"/>
                    <a:pt x="1606" y="850"/>
                    <a:pt x="1607" y="846"/>
                  </a:cubicBezTo>
                  <a:close/>
                  <a:moveTo>
                    <a:pt x="1631" y="848"/>
                  </a:moveTo>
                  <a:cubicBezTo>
                    <a:pt x="1632" y="853"/>
                    <a:pt x="1632" y="858"/>
                    <a:pt x="1636" y="861"/>
                  </a:cubicBezTo>
                  <a:cubicBezTo>
                    <a:pt x="1638" y="856"/>
                    <a:pt x="1635" y="849"/>
                    <a:pt x="1631" y="848"/>
                  </a:cubicBezTo>
                  <a:close/>
                  <a:moveTo>
                    <a:pt x="1590" y="854"/>
                  </a:moveTo>
                  <a:cubicBezTo>
                    <a:pt x="1588" y="856"/>
                    <a:pt x="1585" y="858"/>
                    <a:pt x="1585" y="862"/>
                  </a:cubicBezTo>
                  <a:cubicBezTo>
                    <a:pt x="1586" y="863"/>
                    <a:pt x="1587" y="865"/>
                    <a:pt x="1589" y="865"/>
                  </a:cubicBezTo>
                  <a:cubicBezTo>
                    <a:pt x="1591" y="860"/>
                    <a:pt x="1592" y="864"/>
                    <a:pt x="1595" y="865"/>
                  </a:cubicBezTo>
                  <a:cubicBezTo>
                    <a:pt x="1597" y="865"/>
                    <a:pt x="1598" y="863"/>
                    <a:pt x="1598" y="861"/>
                  </a:cubicBezTo>
                  <a:cubicBezTo>
                    <a:pt x="1596" y="858"/>
                    <a:pt x="1593" y="856"/>
                    <a:pt x="1590" y="854"/>
                  </a:cubicBezTo>
                  <a:close/>
                  <a:moveTo>
                    <a:pt x="1604" y="854"/>
                  </a:moveTo>
                  <a:cubicBezTo>
                    <a:pt x="1600" y="860"/>
                    <a:pt x="1606" y="864"/>
                    <a:pt x="1609" y="867"/>
                  </a:cubicBezTo>
                  <a:cubicBezTo>
                    <a:pt x="1610" y="863"/>
                    <a:pt x="1612" y="867"/>
                    <a:pt x="1614" y="867"/>
                  </a:cubicBezTo>
                  <a:cubicBezTo>
                    <a:pt x="1614" y="863"/>
                    <a:pt x="1613" y="859"/>
                    <a:pt x="1612" y="856"/>
                  </a:cubicBezTo>
                  <a:cubicBezTo>
                    <a:pt x="1608" y="857"/>
                    <a:pt x="1608" y="855"/>
                    <a:pt x="1604" y="854"/>
                  </a:cubicBezTo>
                  <a:close/>
                  <a:moveTo>
                    <a:pt x="1616" y="858"/>
                  </a:moveTo>
                  <a:cubicBezTo>
                    <a:pt x="1615" y="860"/>
                    <a:pt x="1616" y="863"/>
                    <a:pt x="1619" y="863"/>
                  </a:cubicBezTo>
                  <a:cubicBezTo>
                    <a:pt x="1621" y="862"/>
                    <a:pt x="1620" y="857"/>
                    <a:pt x="1616" y="858"/>
                  </a:cubicBezTo>
                  <a:close/>
                  <a:moveTo>
                    <a:pt x="1693" y="877"/>
                  </a:moveTo>
                  <a:cubicBezTo>
                    <a:pt x="1694" y="880"/>
                    <a:pt x="1692" y="879"/>
                    <a:pt x="1692" y="882"/>
                  </a:cubicBezTo>
                  <a:cubicBezTo>
                    <a:pt x="1695" y="883"/>
                    <a:pt x="1697" y="876"/>
                    <a:pt x="1693" y="877"/>
                  </a:cubicBezTo>
                  <a:close/>
                  <a:moveTo>
                    <a:pt x="1121" y="1017"/>
                  </a:moveTo>
                  <a:cubicBezTo>
                    <a:pt x="1117" y="1003"/>
                    <a:pt x="1127" y="992"/>
                    <a:pt x="1132" y="979"/>
                  </a:cubicBezTo>
                  <a:cubicBezTo>
                    <a:pt x="1130" y="978"/>
                    <a:pt x="1130" y="977"/>
                    <a:pt x="1129" y="977"/>
                  </a:cubicBezTo>
                  <a:cubicBezTo>
                    <a:pt x="1125" y="984"/>
                    <a:pt x="1108" y="984"/>
                    <a:pt x="1116" y="998"/>
                  </a:cubicBezTo>
                  <a:cubicBezTo>
                    <a:pt x="1114" y="999"/>
                    <a:pt x="1113" y="1002"/>
                    <a:pt x="1111" y="1003"/>
                  </a:cubicBezTo>
                  <a:cubicBezTo>
                    <a:pt x="1111" y="999"/>
                    <a:pt x="1113" y="994"/>
                    <a:pt x="1108" y="995"/>
                  </a:cubicBezTo>
                  <a:cubicBezTo>
                    <a:pt x="1104" y="998"/>
                    <a:pt x="1111" y="1010"/>
                    <a:pt x="1105" y="1012"/>
                  </a:cubicBezTo>
                  <a:cubicBezTo>
                    <a:pt x="1099" y="1012"/>
                    <a:pt x="1095" y="1006"/>
                    <a:pt x="1089" y="1007"/>
                  </a:cubicBezTo>
                  <a:cubicBezTo>
                    <a:pt x="1089" y="1009"/>
                    <a:pt x="1089" y="1010"/>
                    <a:pt x="1088" y="1010"/>
                  </a:cubicBezTo>
                  <a:cubicBezTo>
                    <a:pt x="1089" y="1015"/>
                    <a:pt x="1096" y="1014"/>
                    <a:pt x="1094" y="1021"/>
                  </a:cubicBezTo>
                  <a:cubicBezTo>
                    <a:pt x="1101" y="1020"/>
                    <a:pt x="1097" y="1026"/>
                    <a:pt x="1099" y="1029"/>
                  </a:cubicBezTo>
                  <a:cubicBezTo>
                    <a:pt x="1103" y="1028"/>
                    <a:pt x="1107" y="1028"/>
                    <a:pt x="1108" y="1031"/>
                  </a:cubicBezTo>
                  <a:cubicBezTo>
                    <a:pt x="1109" y="1034"/>
                    <a:pt x="1107" y="1034"/>
                    <a:pt x="1108" y="1036"/>
                  </a:cubicBezTo>
                  <a:cubicBezTo>
                    <a:pt x="1109" y="1041"/>
                    <a:pt x="1115" y="1043"/>
                    <a:pt x="1119" y="1049"/>
                  </a:cubicBezTo>
                  <a:cubicBezTo>
                    <a:pt x="1122" y="1054"/>
                    <a:pt x="1123" y="1064"/>
                    <a:pt x="1132" y="1061"/>
                  </a:cubicBezTo>
                  <a:cubicBezTo>
                    <a:pt x="1134" y="1053"/>
                    <a:pt x="1126" y="1055"/>
                    <a:pt x="1126" y="1050"/>
                  </a:cubicBezTo>
                  <a:cubicBezTo>
                    <a:pt x="1126" y="1047"/>
                    <a:pt x="1126" y="1044"/>
                    <a:pt x="1129" y="1043"/>
                  </a:cubicBezTo>
                  <a:cubicBezTo>
                    <a:pt x="1135" y="1043"/>
                    <a:pt x="1135" y="1043"/>
                    <a:pt x="1135" y="1043"/>
                  </a:cubicBezTo>
                  <a:cubicBezTo>
                    <a:pt x="1137" y="1041"/>
                    <a:pt x="1138" y="1038"/>
                    <a:pt x="1138" y="1035"/>
                  </a:cubicBezTo>
                  <a:cubicBezTo>
                    <a:pt x="1132" y="1030"/>
                    <a:pt x="1127" y="1023"/>
                    <a:pt x="1121" y="1017"/>
                  </a:cubicBezTo>
                  <a:close/>
                  <a:moveTo>
                    <a:pt x="1194" y="1114"/>
                  </a:moveTo>
                  <a:cubicBezTo>
                    <a:pt x="1189" y="1106"/>
                    <a:pt x="1180" y="1101"/>
                    <a:pt x="1175" y="1094"/>
                  </a:cubicBezTo>
                  <a:cubicBezTo>
                    <a:pt x="1174" y="1092"/>
                    <a:pt x="1174" y="1090"/>
                    <a:pt x="1172" y="1087"/>
                  </a:cubicBezTo>
                  <a:cubicBezTo>
                    <a:pt x="1169" y="1083"/>
                    <a:pt x="1164" y="1082"/>
                    <a:pt x="1163" y="1079"/>
                  </a:cubicBezTo>
                  <a:cubicBezTo>
                    <a:pt x="1160" y="1069"/>
                    <a:pt x="1155" y="1062"/>
                    <a:pt x="1149" y="1055"/>
                  </a:cubicBezTo>
                  <a:cubicBezTo>
                    <a:pt x="1147" y="1057"/>
                    <a:pt x="1145" y="1058"/>
                    <a:pt x="1143" y="1060"/>
                  </a:cubicBezTo>
                  <a:cubicBezTo>
                    <a:pt x="1142" y="1059"/>
                    <a:pt x="1143" y="1057"/>
                    <a:pt x="1140" y="1057"/>
                  </a:cubicBezTo>
                  <a:cubicBezTo>
                    <a:pt x="1133" y="1073"/>
                    <a:pt x="1158" y="1081"/>
                    <a:pt x="1152" y="1096"/>
                  </a:cubicBezTo>
                  <a:cubicBezTo>
                    <a:pt x="1155" y="1097"/>
                    <a:pt x="1156" y="1097"/>
                    <a:pt x="1159" y="1097"/>
                  </a:cubicBezTo>
                  <a:cubicBezTo>
                    <a:pt x="1160" y="1103"/>
                    <a:pt x="1166" y="1106"/>
                    <a:pt x="1167" y="1111"/>
                  </a:cubicBezTo>
                  <a:cubicBezTo>
                    <a:pt x="1167" y="1112"/>
                    <a:pt x="1165" y="1113"/>
                    <a:pt x="1166" y="1114"/>
                  </a:cubicBezTo>
                  <a:cubicBezTo>
                    <a:pt x="1168" y="1117"/>
                    <a:pt x="1173" y="1119"/>
                    <a:pt x="1170" y="1125"/>
                  </a:cubicBezTo>
                  <a:cubicBezTo>
                    <a:pt x="1173" y="1127"/>
                    <a:pt x="1176" y="1130"/>
                    <a:pt x="1177" y="1135"/>
                  </a:cubicBezTo>
                  <a:cubicBezTo>
                    <a:pt x="1185" y="1138"/>
                    <a:pt x="1193" y="1135"/>
                    <a:pt x="1201" y="1139"/>
                  </a:cubicBezTo>
                  <a:cubicBezTo>
                    <a:pt x="1202" y="1136"/>
                    <a:pt x="1204" y="1135"/>
                    <a:pt x="1205" y="1133"/>
                  </a:cubicBezTo>
                  <a:cubicBezTo>
                    <a:pt x="1198" y="1129"/>
                    <a:pt x="1198" y="1121"/>
                    <a:pt x="1194" y="1114"/>
                  </a:cubicBezTo>
                  <a:close/>
                  <a:moveTo>
                    <a:pt x="1073" y="1080"/>
                  </a:moveTo>
                  <a:cubicBezTo>
                    <a:pt x="1077" y="1081"/>
                    <a:pt x="1078" y="1078"/>
                    <a:pt x="1079" y="1074"/>
                  </a:cubicBezTo>
                  <a:cubicBezTo>
                    <a:pt x="1077" y="1073"/>
                    <a:pt x="1076" y="1072"/>
                    <a:pt x="1074" y="1072"/>
                  </a:cubicBezTo>
                  <a:cubicBezTo>
                    <a:pt x="1073" y="1074"/>
                    <a:pt x="1071" y="1078"/>
                    <a:pt x="1073" y="1080"/>
                  </a:cubicBezTo>
                  <a:close/>
                  <a:moveTo>
                    <a:pt x="1399" y="1111"/>
                  </a:moveTo>
                  <a:cubicBezTo>
                    <a:pt x="1401" y="1111"/>
                    <a:pt x="1401" y="1110"/>
                    <a:pt x="1402" y="1110"/>
                  </a:cubicBezTo>
                  <a:cubicBezTo>
                    <a:pt x="1402" y="1109"/>
                    <a:pt x="1402" y="1107"/>
                    <a:pt x="1402" y="1105"/>
                  </a:cubicBezTo>
                  <a:cubicBezTo>
                    <a:pt x="1401" y="1103"/>
                    <a:pt x="1396" y="1104"/>
                    <a:pt x="1394" y="1103"/>
                  </a:cubicBezTo>
                  <a:cubicBezTo>
                    <a:pt x="1395" y="1106"/>
                    <a:pt x="1396" y="1110"/>
                    <a:pt x="1399" y="1111"/>
                  </a:cubicBezTo>
                  <a:close/>
                  <a:moveTo>
                    <a:pt x="1321" y="1124"/>
                  </a:moveTo>
                  <a:cubicBezTo>
                    <a:pt x="1324" y="1124"/>
                    <a:pt x="1324" y="1121"/>
                    <a:pt x="1324" y="1118"/>
                  </a:cubicBezTo>
                  <a:cubicBezTo>
                    <a:pt x="1321" y="1118"/>
                    <a:pt x="1319" y="1120"/>
                    <a:pt x="1319" y="1123"/>
                  </a:cubicBezTo>
                  <a:cubicBezTo>
                    <a:pt x="1319" y="1123"/>
                    <a:pt x="1321" y="1123"/>
                    <a:pt x="1321" y="1124"/>
                  </a:cubicBezTo>
                  <a:close/>
                  <a:moveTo>
                    <a:pt x="1318" y="1124"/>
                  </a:moveTo>
                  <a:cubicBezTo>
                    <a:pt x="1315" y="1123"/>
                    <a:pt x="1315" y="1125"/>
                    <a:pt x="1315" y="1127"/>
                  </a:cubicBezTo>
                  <a:cubicBezTo>
                    <a:pt x="1317" y="1128"/>
                    <a:pt x="1318" y="1126"/>
                    <a:pt x="1318" y="1124"/>
                  </a:cubicBezTo>
                  <a:close/>
                  <a:moveTo>
                    <a:pt x="1345" y="1125"/>
                  </a:moveTo>
                  <a:cubicBezTo>
                    <a:pt x="1345" y="1132"/>
                    <a:pt x="1345" y="1132"/>
                    <a:pt x="1345" y="1132"/>
                  </a:cubicBezTo>
                  <a:cubicBezTo>
                    <a:pt x="1349" y="1133"/>
                    <a:pt x="1349" y="1123"/>
                    <a:pt x="1345" y="1125"/>
                  </a:cubicBezTo>
                  <a:close/>
                  <a:moveTo>
                    <a:pt x="1341" y="1137"/>
                  </a:moveTo>
                  <a:cubicBezTo>
                    <a:pt x="1332" y="1139"/>
                    <a:pt x="1321" y="1137"/>
                    <a:pt x="1318" y="1129"/>
                  </a:cubicBezTo>
                  <a:cubicBezTo>
                    <a:pt x="1312" y="1142"/>
                    <a:pt x="1315" y="1151"/>
                    <a:pt x="1311" y="1163"/>
                  </a:cubicBezTo>
                  <a:cubicBezTo>
                    <a:pt x="1317" y="1161"/>
                    <a:pt x="1316" y="1168"/>
                    <a:pt x="1323" y="1170"/>
                  </a:cubicBezTo>
                  <a:cubicBezTo>
                    <a:pt x="1325" y="1164"/>
                    <a:pt x="1332" y="1162"/>
                    <a:pt x="1334" y="1155"/>
                  </a:cubicBezTo>
                  <a:cubicBezTo>
                    <a:pt x="1333" y="1154"/>
                    <a:pt x="1331" y="1155"/>
                    <a:pt x="1331" y="1152"/>
                  </a:cubicBezTo>
                  <a:cubicBezTo>
                    <a:pt x="1335" y="1148"/>
                    <a:pt x="1338" y="1143"/>
                    <a:pt x="1341" y="1137"/>
                  </a:cubicBezTo>
                  <a:close/>
                  <a:moveTo>
                    <a:pt x="1196" y="1143"/>
                  </a:moveTo>
                  <a:cubicBezTo>
                    <a:pt x="1192" y="1143"/>
                    <a:pt x="1192" y="1143"/>
                    <a:pt x="1192" y="1143"/>
                  </a:cubicBezTo>
                  <a:cubicBezTo>
                    <a:pt x="1191" y="1146"/>
                    <a:pt x="1191" y="1151"/>
                    <a:pt x="1195" y="1151"/>
                  </a:cubicBezTo>
                  <a:cubicBezTo>
                    <a:pt x="1194" y="1148"/>
                    <a:pt x="1197" y="1147"/>
                    <a:pt x="1196" y="1143"/>
                  </a:cubicBezTo>
                  <a:close/>
                  <a:moveTo>
                    <a:pt x="284" y="1289"/>
                  </a:moveTo>
                  <a:cubicBezTo>
                    <a:pt x="281" y="1281"/>
                    <a:pt x="276" y="1275"/>
                    <a:pt x="270" y="1271"/>
                  </a:cubicBezTo>
                  <a:cubicBezTo>
                    <a:pt x="272" y="1279"/>
                    <a:pt x="278" y="1284"/>
                    <a:pt x="284" y="1289"/>
                  </a:cubicBezTo>
                  <a:close/>
                  <a:moveTo>
                    <a:pt x="286" y="1293"/>
                  </a:moveTo>
                  <a:cubicBezTo>
                    <a:pt x="286" y="1295"/>
                    <a:pt x="287" y="1296"/>
                    <a:pt x="290" y="1296"/>
                  </a:cubicBezTo>
                  <a:cubicBezTo>
                    <a:pt x="290" y="1293"/>
                    <a:pt x="288" y="1293"/>
                    <a:pt x="286" y="1293"/>
                  </a:cubicBezTo>
                  <a:close/>
                  <a:moveTo>
                    <a:pt x="350" y="1358"/>
                  </a:moveTo>
                  <a:cubicBezTo>
                    <a:pt x="349" y="1355"/>
                    <a:pt x="347" y="1352"/>
                    <a:pt x="343" y="1351"/>
                  </a:cubicBezTo>
                  <a:cubicBezTo>
                    <a:pt x="344" y="1355"/>
                    <a:pt x="348" y="1356"/>
                    <a:pt x="350" y="1358"/>
                  </a:cubicBezTo>
                  <a:close/>
                  <a:moveTo>
                    <a:pt x="359" y="1369"/>
                  </a:moveTo>
                  <a:cubicBezTo>
                    <a:pt x="360" y="1371"/>
                    <a:pt x="361" y="1373"/>
                    <a:pt x="364" y="1374"/>
                  </a:cubicBezTo>
                  <a:cubicBezTo>
                    <a:pt x="363" y="1372"/>
                    <a:pt x="361" y="1367"/>
                    <a:pt x="359" y="1369"/>
                  </a:cubicBezTo>
                  <a:close/>
                  <a:moveTo>
                    <a:pt x="369" y="1383"/>
                  </a:moveTo>
                  <a:cubicBezTo>
                    <a:pt x="373" y="1382"/>
                    <a:pt x="369" y="1389"/>
                    <a:pt x="373" y="1388"/>
                  </a:cubicBezTo>
                  <a:cubicBezTo>
                    <a:pt x="374" y="1384"/>
                    <a:pt x="371" y="1380"/>
                    <a:pt x="369" y="1383"/>
                  </a:cubicBezTo>
                  <a:close/>
                  <a:moveTo>
                    <a:pt x="364" y="1432"/>
                  </a:moveTo>
                  <a:cubicBezTo>
                    <a:pt x="361" y="1431"/>
                    <a:pt x="359" y="1429"/>
                    <a:pt x="356" y="1428"/>
                  </a:cubicBezTo>
                  <a:cubicBezTo>
                    <a:pt x="358" y="1433"/>
                    <a:pt x="356" y="1436"/>
                    <a:pt x="360" y="1439"/>
                  </a:cubicBezTo>
                  <a:cubicBezTo>
                    <a:pt x="363" y="1440"/>
                    <a:pt x="365" y="1440"/>
                    <a:pt x="366" y="1438"/>
                  </a:cubicBezTo>
                  <a:cubicBezTo>
                    <a:pt x="363" y="1436"/>
                    <a:pt x="362" y="1435"/>
                    <a:pt x="364" y="1432"/>
                  </a:cubicBezTo>
                  <a:close/>
                  <a:moveTo>
                    <a:pt x="732" y="67"/>
                  </a:moveTo>
                  <a:cubicBezTo>
                    <a:pt x="718" y="64"/>
                    <a:pt x="703" y="59"/>
                    <a:pt x="689" y="58"/>
                  </a:cubicBezTo>
                  <a:cubicBezTo>
                    <a:pt x="682" y="54"/>
                    <a:pt x="675" y="54"/>
                    <a:pt x="668" y="48"/>
                  </a:cubicBezTo>
                  <a:cubicBezTo>
                    <a:pt x="680" y="51"/>
                    <a:pt x="684" y="46"/>
                    <a:pt x="696" y="47"/>
                  </a:cubicBezTo>
                  <a:cubicBezTo>
                    <a:pt x="697" y="42"/>
                    <a:pt x="691" y="44"/>
                    <a:pt x="691" y="41"/>
                  </a:cubicBezTo>
                  <a:cubicBezTo>
                    <a:pt x="694" y="41"/>
                    <a:pt x="697" y="42"/>
                    <a:pt x="701" y="42"/>
                  </a:cubicBezTo>
                  <a:cubicBezTo>
                    <a:pt x="702" y="40"/>
                    <a:pt x="703" y="39"/>
                    <a:pt x="704" y="37"/>
                  </a:cubicBezTo>
                  <a:cubicBezTo>
                    <a:pt x="702" y="34"/>
                    <a:pt x="698" y="39"/>
                    <a:pt x="697" y="36"/>
                  </a:cubicBezTo>
                  <a:cubicBezTo>
                    <a:pt x="700" y="35"/>
                    <a:pt x="702" y="35"/>
                    <a:pt x="703" y="32"/>
                  </a:cubicBezTo>
                  <a:cubicBezTo>
                    <a:pt x="693" y="28"/>
                    <a:pt x="680" y="24"/>
                    <a:pt x="665" y="25"/>
                  </a:cubicBezTo>
                  <a:cubicBezTo>
                    <a:pt x="664" y="22"/>
                    <a:pt x="665" y="22"/>
                    <a:pt x="661" y="21"/>
                  </a:cubicBezTo>
                  <a:cubicBezTo>
                    <a:pt x="670" y="20"/>
                    <a:pt x="687" y="24"/>
                    <a:pt x="692" y="14"/>
                  </a:cubicBezTo>
                  <a:cubicBezTo>
                    <a:pt x="678" y="11"/>
                    <a:pt x="670" y="15"/>
                    <a:pt x="657" y="14"/>
                  </a:cubicBezTo>
                  <a:cubicBezTo>
                    <a:pt x="662" y="10"/>
                    <a:pt x="670" y="9"/>
                    <a:pt x="675" y="5"/>
                  </a:cubicBezTo>
                  <a:cubicBezTo>
                    <a:pt x="669" y="3"/>
                    <a:pt x="658" y="6"/>
                    <a:pt x="655" y="0"/>
                  </a:cubicBezTo>
                  <a:cubicBezTo>
                    <a:pt x="626" y="0"/>
                    <a:pt x="595" y="8"/>
                    <a:pt x="569" y="17"/>
                  </a:cubicBezTo>
                  <a:cubicBezTo>
                    <a:pt x="555" y="11"/>
                    <a:pt x="540" y="23"/>
                    <a:pt x="526" y="24"/>
                  </a:cubicBezTo>
                  <a:cubicBezTo>
                    <a:pt x="527" y="24"/>
                    <a:pt x="527" y="23"/>
                    <a:pt x="525" y="23"/>
                  </a:cubicBezTo>
                  <a:cubicBezTo>
                    <a:pt x="524" y="25"/>
                    <a:pt x="522" y="24"/>
                    <a:pt x="524" y="26"/>
                  </a:cubicBezTo>
                  <a:cubicBezTo>
                    <a:pt x="515" y="28"/>
                    <a:pt x="507" y="32"/>
                    <a:pt x="499" y="35"/>
                  </a:cubicBezTo>
                  <a:cubicBezTo>
                    <a:pt x="460" y="51"/>
                    <a:pt x="419" y="76"/>
                    <a:pt x="386" y="98"/>
                  </a:cubicBezTo>
                  <a:cubicBezTo>
                    <a:pt x="324" y="140"/>
                    <a:pt x="261" y="193"/>
                    <a:pt x="212" y="249"/>
                  </a:cubicBezTo>
                  <a:cubicBezTo>
                    <a:pt x="191" y="272"/>
                    <a:pt x="179" y="300"/>
                    <a:pt x="165" y="324"/>
                  </a:cubicBezTo>
                  <a:cubicBezTo>
                    <a:pt x="168" y="328"/>
                    <a:pt x="160" y="331"/>
                    <a:pt x="163" y="334"/>
                  </a:cubicBezTo>
                  <a:cubicBezTo>
                    <a:pt x="165" y="330"/>
                    <a:pt x="166" y="337"/>
                    <a:pt x="164" y="337"/>
                  </a:cubicBezTo>
                  <a:cubicBezTo>
                    <a:pt x="166" y="338"/>
                    <a:pt x="167" y="335"/>
                    <a:pt x="168" y="337"/>
                  </a:cubicBezTo>
                  <a:cubicBezTo>
                    <a:pt x="166" y="341"/>
                    <a:pt x="165" y="346"/>
                    <a:pt x="170" y="347"/>
                  </a:cubicBezTo>
                  <a:cubicBezTo>
                    <a:pt x="168" y="379"/>
                    <a:pt x="140" y="395"/>
                    <a:pt x="144" y="426"/>
                  </a:cubicBezTo>
                  <a:cubicBezTo>
                    <a:pt x="152" y="412"/>
                    <a:pt x="160" y="398"/>
                    <a:pt x="167" y="384"/>
                  </a:cubicBezTo>
                  <a:cubicBezTo>
                    <a:pt x="167" y="372"/>
                    <a:pt x="176" y="369"/>
                    <a:pt x="181" y="360"/>
                  </a:cubicBezTo>
                  <a:cubicBezTo>
                    <a:pt x="183" y="361"/>
                    <a:pt x="182" y="364"/>
                    <a:pt x="185" y="363"/>
                  </a:cubicBezTo>
                  <a:cubicBezTo>
                    <a:pt x="191" y="353"/>
                    <a:pt x="203" y="345"/>
                    <a:pt x="215" y="346"/>
                  </a:cubicBezTo>
                  <a:cubicBezTo>
                    <a:pt x="213" y="351"/>
                    <a:pt x="211" y="355"/>
                    <a:pt x="208" y="359"/>
                  </a:cubicBezTo>
                  <a:cubicBezTo>
                    <a:pt x="211" y="358"/>
                    <a:pt x="213" y="355"/>
                    <a:pt x="216" y="354"/>
                  </a:cubicBezTo>
                  <a:cubicBezTo>
                    <a:pt x="216" y="354"/>
                    <a:pt x="214" y="356"/>
                    <a:pt x="215" y="356"/>
                  </a:cubicBezTo>
                  <a:cubicBezTo>
                    <a:pt x="221" y="356"/>
                    <a:pt x="223" y="349"/>
                    <a:pt x="231" y="343"/>
                  </a:cubicBezTo>
                  <a:cubicBezTo>
                    <a:pt x="233" y="343"/>
                    <a:pt x="232" y="346"/>
                    <a:pt x="234" y="345"/>
                  </a:cubicBezTo>
                  <a:cubicBezTo>
                    <a:pt x="237" y="341"/>
                    <a:pt x="241" y="339"/>
                    <a:pt x="245" y="337"/>
                  </a:cubicBezTo>
                  <a:cubicBezTo>
                    <a:pt x="245" y="340"/>
                    <a:pt x="245" y="340"/>
                    <a:pt x="245" y="340"/>
                  </a:cubicBezTo>
                  <a:cubicBezTo>
                    <a:pt x="250" y="342"/>
                    <a:pt x="251" y="335"/>
                    <a:pt x="253" y="337"/>
                  </a:cubicBezTo>
                  <a:cubicBezTo>
                    <a:pt x="252" y="340"/>
                    <a:pt x="251" y="342"/>
                    <a:pt x="252" y="345"/>
                  </a:cubicBezTo>
                  <a:cubicBezTo>
                    <a:pt x="256" y="348"/>
                    <a:pt x="261" y="345"/>
                    <a:pt x="263" y="345"/>
                  </a:cubicBezTo>
                  <a:cubicBezTo>
                    <a:pt x="265" y="350"/>
                    <a:pt x="267" y="353"/>
                    <a:pt x="269" y="356"/>
                  </a:cubicBezTo>
                  <a:cubicBezTo>
                    <a:pt x="267" y="362"/>
                    <a:pt x="262" y="369"/>
                    <a:pt x="263" y="376"/>
                  </a:cubicBezTo>
                  <a:cubicBezTo>
                    <a:pt x="264" y="376"/>
                    <a:pt x="266" y="375"/>
                    <a:pt x="267" y="377"/>
                  </a:cubicBezTo>
                  <a:cubicBezTo>
                    <a:pt x="267" y="409"/>
                    <a:pt x="253" y="443"/>
                    <a:pt x="230" y="460"/>
                  </a:cubicBezTo>
                  <a:cubicBezTo>
                    <a:pt x="223" y="457"/>
                    <a:pt x="211" y="460"/>
                    <a:pt x="206" y="465"/>
                  </a:cubicBezTo>
                  <a:cubicBezTo>
                    <a:pt x="208" y="459"/>
                    <a:pt x="203" y="460"/>
                    <a:pt x="201" y="457"/>
                  </a:cubicBezTo>
                  <a:cubicBezTo>
                    <a:pt x="199" y="450"/>
                    <a:pt x="204" y="445"/>
                    <a:pt x="201" y="438"/>
                  </a:cubicBezTo>
                  <a:cubicBezTo>
                    <a:pt x="190" y="438"/>
                    <a:pt x="182" y="442"/>
                    <a:pt x="174" y="446"/>
                  </a:cubicBezTo>
                  <a:cubicBezTo>
                    <a:pt x="173" y="457"/>
                    <a:pt x="179" y="464"/>
                    <a:pt x="176" y="479"/>
                  </a:cubicBezTo>
                  <a:cubicBezTo>
                    <a:pt x="179" y="479"/>
                    <a:pt x="178" y="476"/>
                    <a:pt x="181" y="477"/>
                  </a:cubicBezTo>
                  <a:cubicBezTo>
                    <a:pt x="176" y="481"/>
                    <a:pt x="181" y="491"/>
                    <a:pt x="178" y="499"/>
                  </a:cubicBezTo>
                  <a:cubicBezTo>
                    <a:pt x="179" y="500"/>
                    <a:pt x="183" y="499"/>
                    <a:pt x="182" y="503"/>
                  </a:cubicBezTo>
                  <a:cubicBezTo>
                    <a:pt x="175" y="505"/>
                    <a:pt x="172" y="508"/>
                    <a:pt x="165" y="512"/>
                  </a:cubicBezTo>
                  <a:cubicBezTo>
                    <a:pt x="153" y="509"/>
                    <a:pt x="145" y="524"/>
                    <a:pt x="138" y="532"/>
                  </a:cubicBezTo>
                  <a:cubicBezTo>
                    <a:pt x="139" y="542"/>
                    <a:pt x="138" y="555"/>
                    <a:pt x="141" y="565"/>
                  </a:cubicBezTo>
                  <a:cubicBezTo>
                    <a:pt x="140" y="581"/>
                    <a:pt x="132" y="593"/>
                    <a:pt x="128" y="608"/>
                  </a:cubicBezTo>
                  <a:cubicBezTo>
                    <a:pt x="123" y="608"/>
                    <a:pt x="123" y="614"/>
                    <a:pt x="119" y="615"/>
                  </a:cubicBezTo>
                  <a:cubicBezTo>
                    <a:pt x="116" y="611"/>
                    <a:pt x="111" y="615"/>
                    <a:pt x="109" y="611"/>
                  </a:cubicBezTo>
                  <a:cubicBezTo>
                    <a:pt x="101" y="617"/>
                    <a:pt x="97" y="627"/>
                    <a:pt x="92" y="636"/>
                  </a:cubicBezTo>
                  <a:cubicBezTo>
                    <a:pt x="89" y="634"/>
                    <a:pt x="87" y="631"/>
                    <a:pt x="84" y="629"/>
                  </a:cubicBezTo>
                  <a:cubicBezTo>
                    <a:pt x="84" y="624"/>
                    <a:pt x="85" y="617"/>
                    <a:pt x="82" y="615"/>
                  </a:cubicBezTo>
                  <a:cubicBezTo>
                    <a:pt x="78" y="614"/>
                    <a:pt x="79" y="617"/>
                    <a:pt x="76" y="617"/>
                  </a:cubicBezTo>
                  <a:cubicBezTo>
                    <a:pt x="76" y="616"/>
                    <a:pt x="77" y="614"/>
                    <a:pt x="76" y="614"/>
                  </a:cubicBezTo>
                  <a:cubicBezTo>
                    <a:pt x="75" y="615"/>
                    <a:pt x="74" y="617"/>
                    <a:pt x="72" y="617"/>
                  </a:cubicBezTo>
                  <a:cubicBezTo>
                    <a:pt x="71" y="614"/>
                    <a:pt x="70" y="614"/>
                    <a:pt x="67" y="615"/>
                  </a:cubicBezTo>
                  <a:cubicBezTo>
                    <a:pt x="67" y="612"/>
                    <a:pt x="67" y="610"/>
                    <a:pt x="65" y="610"/>
                  </a:cubicBezTo>
                  <a:cubicBezTo>
                    <a:pt x="63" y="612"/>
                    <a:pt x="60" y="614"/>
                    <a:pt x="60" y="619"/>
                  </a:cubicBezTo>
                  <a:cubicBezTo>
                    <a:pt x="60" y="621"/>
                    <a:pt x="64" y="620"/>
                    <a:pt x="64" y="623"/>
                  </a:cubicBezTo>
                  <a:cubicBezTo>
                    <a:pt x="61" y="625"/>
                    <a:pt x="63" y="631"/>
                    <a:pt x="60" y="633"/>
                  </a:cubicBezTo>
                  <a:cubicBezTo>
                    <a:pt x="60" y="630"/>
                    <a:pt x="55" y="632"/>
                    <a:pt x="53" y="630"/>
                  </a:cubicBezTo>
                  <a:cubicBezTo>
                    <a:pt x="46" y="635"/>
                    <a:pt x="49" y="645"/>
                    <a:pt x="45" y="651"/>
                  </a:cubicBezTo>
                  <a:cubicBezTo>
                    <a:pt x="43" y="654"/>
                    <a:pt x="39" y="655"/>
                    <a:pt x="37" y="657"/>
                  </a:cubicBezTo>
                  <a:cubicBezTo>
                    <a:pt x="34" y="661"/>
                    <a:pt x="36" y="668"/>
                    <a:pt x="31" y="671"/>
                  </a:cubicBezTo>
                  <a:cubicBezTo>
                    <a:pt x="30" y="671"/>
                    <a:pt x="29" y="670"/>
                    <a:pt x="27" y="671"/>
                  </a:cubicBezTo>
                  <a:cubicBezTo>
                    <a:pt x="21" y="675"/>
                    <a:pt x="25" y="682"/>
                    <a:pt x="22" y="689"/>
                  </a:cubicBezTo>
                  <a:cubicBezTo>
                    <a:pt x="20" y="687"/>
                    <a:pt x="23" y="681"/>
                    <a:pt x="19" y="681"/>
                  </a:cubicBezTo>
                  <a:cubicBezTo>
                    <a:pt x="21" y="694"/>
                    <a:pt x="15" y="700"/>
                    <a:pt x="19" y="711"/>
                  </a:cubicBezTo>
                  <a:cubicBezTo>
                    <a:pt x="16" y="710"/>
                    <a:pt x="18" y="714"/>
                    <a:pt x="15" y="714"/>
                  </a:cubicBezTo>
                  <a:cubicBezTo>
                    <a:pt x="8" y="753"/>
                    <a:pt x="0" y="800"/>
                    <a:pt x="3" y="845"/>
                  </a:cubicBezTo>
                  <a:cubicBezTo>
                    <a:pt x="4" y="874"/>
                    <a:pt x="7" y="900"/>
                    <a:pt x="10" y="925"/>
                  </a:cubicBezTo>
                  <a:cubicBezTo>
                    <a:pt x="22" y="1004"/>
                    <a:pt x="40" y="1074"/>
                    <a:pt x="66" y="1136"/>
                  </a:cubicBezTo>
                  <a:cubicBezTo>
                    <a:pt x="81" y="1172"/>
                    <a:pt x="97" y="1206"/>
                    <a:pt x="116" y="1234"/>
                  </a:cubicBezTo>
                  <a:cubicBezTo>
                    <a:pt x="115" y="1232"/>
                    <a:pt x="115" y="1229"/>
                    <a:pt x="117" y="1227"/>
                  </a:cubicBezTo>
                  <a:cubicBezTo>
                    <a:pt x="134" y="1241"/>
                    <a:pt x="145" y="1273"/>
                    <a:pt x="172" y="1283"/>
                  </a:cubicBezTo>
                  <a:cubicBezTo>
                    <a:pt x="177" y="1290"/>
                    <a:pt x="184" y="1296"/>
                    <a:pt x="193" y="1299"/>
                  </a:cubicBezTo>
                  <a:cubicBezTo>
                    <a:pt x="195" y="1290"/>
                    <a:pt x="188" y="1276"/>
                    <a:pt x="187" y="1270"/>
                  </a:cubicBezTo>
                  <a:cubicBezTo>
                    <a:pt x="197" y="1287"/>
                    <a:pt x="206" y="1311"/>
                    <a:pt x="224" y="1317"/>
                  </a:cubicBezTo>
                  <a:cubicBezTo>
                    <a:pt x="228" y="1313"/>
                    <a:pt x="231" y="1308"/>
                    <a:pt x="231" y="1303"/>
                  </a:cubicBezTo>
                  <a:cubicBezTo>
                    <a:pt x="238" y="1307"/>
                    <a:pt x="241" y="1316"/>
                    <a:pt x="248" y="1319"/>
                  </a:cubicBezTo>
                  <a:cubicBezTo>
                    <a:pt x="249" y="1319"/>
                    <a:pt x="249" y="1318"/>
                    <a:pt x="250" y="1319"/>
                  </a:cubicBezTo>
                  <a:cubicBezTo>
                    <a:pt x="251" y="1313"/>
                    <a:pt x="247" y="1308"/>
                    <a:pt x="248" y="1306"/>
                  </a:cubicBezTo>
                  <a:cubicBezTo>
                    <a:pt x="254" y="1312"/>
                    <a:pt x="261" y="1316"/>
                    <a:pt x="263" y="1325"/>
                  </a:cubicBezTo>
                  <a:cubicBezTo>
                    <a:pt x="261" y="1325"/>
                    <a:pt x="260" y="1324"/>
                    <a:pt x="259" y="1323"/>
                  </a:cubicBezTo>
                  <a:cubicBezTo>
                    <a:pt x="259" y="1328"/>
                    <a:pt x="262" y="1331"/>
                    <a:pt x="267" y="1332"/>
                  </a:cubicBezTo>
                  <a:cubicBezTo>
                    <a:pt x="266" y="1329"/>
                    <a:pt x="270" y="1330"/>
                    <a:pt x="271" y="1330"/>
                  </a:cubicBezTo>
                  <a:cubicBezTo>
                    <a:pt x="278" y="1334"/>
                    <a:pt x="279" y="1342"/>
                    <a:pt x="288" y="1343"/>
                  </a:cubicBezTo>
                  <a:cubicBezTo>
                    <a:pt x="307" y="1338"/>
                    <a:pt x="305" y="1369"/>
                    <a:pt x="319" y="1374"/>
                  </a:cubicBezTo>
                  <a:cubicBezTo>
                    <a:pt x="329" y="1373"/>
                    <a:pt x="332" y="1378"/>
                    <a:pt x="337" y="1382"/>
                  </a:cubicBezTo>
                  <a:cubicBezTo>
                    <a:pt x="352" y="1381"/>
                    <a:pt x="352" y="1394"/>
                    <a:pt x="361" y="1399"/>
                  </a:cubicBezTo>
                  <a:cubicBezTo>
                    <a:pt x="362" y="1395"/>
                    <a:pt x="375" y="1396"/>
                    <a:pt x="372" y="1400"/>
                  </a:cubicBezTo>
                  <a:cubicBezTo>
                    <a:pt x="371" y="1399"/>
                    <a:pt x="368" y="1399"/>
                    <a:pt x="365" y="1399"/>
                  </a:cubicBezTo>
                  <a:cubicBezTo>
                    <a:pt x="365" y="1407"/>
                    <a:pt x="373" y="1411"/>
                    <a:pt x="378" y="1416"/>
                  </a:cubicBezTo>
                  <a:cubicBezTo>
                    <a:pt x="383" y="1422"/>
                    <a:pt x="384" y="1431"/>
                    <a:pt x="391" y="1435"/>
                  </a:cubicBezTo>
                  <a:cubicBezTo>
                    <a:pt x="392" y="1431"/>
                    <a:pt x="391" y="1431"/>
                    <a:pt x="392" y="1429"/>
                  </a:cubicBezTo>
                  <a:cubicBezTo>
                    <a:pt x="393" y="1432"/>
                    <a:pt x="396" y="1428"/>
                    <a:pt x="397" y="1429"/>
                  </a:cubicBezTo>
                  <a:cubicBezTo>
                    <a:pt x="396" y="1422"/>
                    <a:pt x="390" y="1420"/>
                    <a:pt x="388" y="1414"/>
                  </a:cubicBezTo>
                  <a:cubicBezTo>
                    <a:pt x="390" y="1414"/>
                    <a:pt x="390" y="1416"/>
                    <a:pt x="392" y="1416"/>
                  </a:cubicBezTo>
                  <a:cubicBezTo>
                    <a:pt x="390" y="1411"/>
                    <a:pt x="387" y="1407"/>
                    <a:pt x="383" y="1404"/>
                  </a:cubicBezTo>
                  <a:cubicBezTo>
                    <a:pt x="383" y="1399"/>
                    <a:pt x="381" y="1394"/>
                    <a:pt x="375" y="1392"/>
                  </a:cubicBezTo>
                  <a:cubicBezTo>
                    <a:pt x="373" y="1393"/>
                    <a:pt x="370" y="1398"/>
                    <a:pt x="368" y="1393"/>
                  </a:cubicBezTo>
                  <a:cubicBezTo>
                    <a:pt x="370" y="1393"/>
                    <a:pt x="372" y="1393"/>
                    <a:pt x="373" y="1391"/>
                  </a:cubicBezTo>
                  <a:cubicBezTo>
                    <a:pt x="367" y="1388"/>
                    <a:pt x="368" y="1373"/>
                    <a:pt x="359" y="1376"/>
                  </a:cubicBezTo>
                  <a:cubicBezTo>
                    <a:pt x="362" y="1377"/>
                    <a:pt x="363" y="1378"/>
                    <a:pt x="362" y="1382"/>
                  </a:cubicBezTo>
                  <a:cubicBezTo>
                    <a:pt x="358" y="1381"/>
                    <a:pt x="356" y="1378"/>
                    <a:pt x="356" y="1374"/>
                  </a:cubicBezTo>
                  <a:cubicBezTo>
                    <a:pt x="357" y="1374"/>
                    <a:pt x="358" y="1376"/>
                    <a:pt x="358" y="1373"/>
                  </a:cubicBezTo>
                  <a:cubicBezTo>
                    <a:pt x="356" y="1370"/>
                    <a:pt x="351" y="1364"/>
                    <a:pt x="350" y="1363"/>
                  </a:cubicBezTo>
                  <a:cubicBezTo>
                    <a:pt x="352" y="1364"/>
                    <a:pt x="356" y="1368"/>
                    <a:pt x="359" y="1366"/>
                  </a:cubicBezTo>
                  <a:cubicBezTo>
                    <a:pt x="354" y="1361"/>
                    <a:pt x="347" y="1360"/>
                    <a:pt x="342" y="1354"/>
                  </a:cubicBezTo>
                  <a:cubicBezTo>
                    <a:pt x="342" y="1353"/>
                    <a:pt x="343" y="1350"/>
                    <a:pt x="342" y="1349"/>
                  </a:cubicBezTo>
                  <a:cubicBezTo>
                    <a:pt x="340" y="1344"/>
                    <a:pt x="329" y="1331"/>
                    <a:pt x="325" y="1332"/>
                  </a:cubicBezTo>
                  <a:cubicBezTo>
                    <a:pt x="324" y="1338"/>
                    <a:pt x="333" y="1340"/>
                    <a:pt x="332" y="1343"/>
                  </a:cubicBezTo>
                  <a:cubicBezTo>
                    <a:pt x="326" y="1344"/>
                    <a:pt x="328" y="1336"/>
                    <a:pt x="323" y="1336"/>
                  </a:cubicBezTo>
                  <a:cubicBezTo>
                    <a:pt x="322" y="1338"/>
                    <a:pt x="326" y="1339"/>
                    <a:pt x="323" y="1340"/>
                  </a:cubicBezTo>
                  <a:cubicBezTo>
                    <a:pt x="320" y="1338"/>
                    <a:pt x="321" y="1332"/>
                    <a:pt x="320" y="1329"/>
                  </a:cubicBezTo>
                  <a:cubicBezTo>
                    <a:pt x="314" y="1329"/>
                    <a:pt x="311" y="1319"/>
                    <a:pt x="316" y="1317"/>
                  </a:cubicBezTo>
                  <a:cubicBezTo>
                    <a:pt x="314" y="1313"/>
                    <a:pt x="309" y="1312"/>
                    <a:pt x="305" y="1310"/>
                  </a:cubicBezTo>
                  <a:cubicBezTo>
                    <a:pt x="303" y="1313"/>
                    <a:pt x="308" y="1317"/>
                    <a:pt x="309" y="1320"/>
                  </a:cubicBezTo>
                  <a:cubicBezTo>
                    <a:pt x="303" y="1316"/>
                    <a:pt x="299" y="1309"/>
                    <a:pt x="292" y="1307"/>
                  </a:cubicBezTo>
                  <a:cubicBezTo>
                    <a:pt x="297" y="1308"/>
                    <a:pt x="291" y="1304"/>
                    <a:pt x="295" y="1303"/>
                  </a:cubicBezTo>
                  <a:cubicBezTo>
                    <a:pt x="297" y="1306"/>
                    <a:pt x="299" y="1313"/>
                    <a:pt x="302" y="1310"/>
                  </a:cubicBezTo>
                  <a:cubicBezTo>
                    <a:pt x="299" y="1307"/>
                    <a:pt x="297" y="1303"/>
                    <a:pt x="293" y="1300"/>
                  </a:cubicBezTo>
                  <a:cubicBezTo>
                    <a:pt x="292" y="1301"/>
                    <a:pt x="293" y="1304"/>
                    <a:pt x="291" y="1303"/>
                  </a:cubicBezTo>
                  <a:cubicBezTo>
                    <a:pt x="285" y="1295"/>
                    <a:pt x="279" y="1286"/>
                    <a:pt x="269" y="1281"/>
                  </a:cubicBezTo>
                  <a:cubicBezTo>
                    <a:pt x="271" y="1275"/>
                    <a:pt x="265" y="1278"/>
                    <a:pt x="266" y="1272"/>
                  </a:cubicBezTo>
                  <a:cubicBezTo>
                    <a:pt x="268" y="1272"/>
                    <a:pt x="269" y="1275"/>
                    <a:pt x="268" y="1271"/>
                  </a:cubicBezTo>
                  <a:cubicBezTo>
                    <a:pt x="266" y="1260"/>
                    <a:pt x="254" y="1254"/>
                    <a:pt x="248" y="1245"/>
                  </a:cubicBezTo>
                  <a:cubicBezTo>
                    <a:pt x="244" y="1238"/>
                    <a:pt x="242" y="1230"/>
                    <a:pt x="237" y="1223"/>
                  </a:cubicBezTo>
                  <a:cubicBezTo>
                    <a:pt x="231" y="1216"/>
                    <a:pt x="220" y="1208"/>
                    <a:pt x="214" y="1202"/>
                  </a:cubicBezTo>
                  <a:cubicBezTo>
                    <a:pt x="209" y="1198"/>
                    <a:pt x="204" y="1191"/>
                    <a:pt x="201" y="1187"/>
                  </a:cubicBezTo>
                  <a:cubicBezTo>
                    <a:pt x="193" y="1176"/>
                    <a:pt x="191" y="1162"/>
                    <a:pt x="182" y="1150"/>
                  </a:cubicBezTo>
                  <a:cubicBezTo>
                    <a:pt x="180" y="1147"/>
                    <a:pt x="177" y="1146"/>
                    <a:pt x="175" y="1144"/>
                  </a:cubicBezTo>
                  <a:cubicBezTo>
                    <a:pt x="171" y="1137"/>
                    <a:pt x="170" y="1129"/>
                    <a:pt x="165" y="1122"/>
                  </a:cubicBezTo>
                  <a:cubicBezTo>
                    <a:pt x="155" y="1116"/>
                    <a:pt x="153" y="1102"/>
                    <a:pt x="146" y="1094"/>
                  </a:cubicBezTo>
                  <a:cubicBezTo>
                    <a:pt x="145" y="1085"/>
                    <a:pt x="139" y="1081"/>
                    <a:pt x="136" y="1075"/>
                  </a:cubicBezTo>
                  <a:cubicBezTo>
                    <a:pt x="137" y="1068"/>
                    <a:pt x="133" y="1067"/>
                    <a:pt x="130" y="1064"/>
                  </a:cubicBezTo>
                  <a:cubicBezTo>
                    <a:pt x="122" y="1042"/>
                    <a:pt x="108" y="1020"/>
                    <a:pt x="110" y="990"/>
                  </a:cubicBezTo>
                  <a:cubicBezTo>
                    <a:pt x="111" y="968"/>
                    <a:pt x="125" y="947"/>
                    <a:pt x="123" y="923"/>
                  </a:cubicBezTo>
                  <a:cubicBezTo>
                    <a:pt x="122" y="920"/>
                    <a:pt x="120" y="917"/>
                    <a:pt x="120" y="913"/>
                  </a:cubicBezTo>
                  <a:cubicBezTo>
                    <a:pt x="119" y="905"/>
                    <a:pt x="120" y="896"/>
                    <a:pt x="120" y="887"/>
                  </a:cubicBezTo>
                  <a:cubicBezTo>
                    <a:pt x="120" y="855"/>
                    <a:pt x="122" y="823"/>
                    <a:pt x="133" y="797"/>
                  </a:cubicBezTo>
                  <a:cubicBezTo>
                    <a:pt x="133" y="795"/>
                    <a:pt x="129" y="796"/>
                    <a:pt x="129" y="792"/>
                  </a:cubicBezTo>
                  <a:cubicBezTo>
                    <a:pt x="132" y="789"/>
                    <a:pt x="131" y="781"/>
                    <a:pt x="131" y="775"/>
                  </a:cubicBezTo>
                  <a:cubicBezTo>
                    <a:pt x="127" y="771"/>
                    <a:pt x="123" y="769"/>
                    <a:pt x="119" y="767"/>
                  </a:cubicBezTo>
                  <a:cubicBezTo>
                    <a:pt x="119" y="766"/>
                    <a:pt x="118" y="765"/>
                    <a:pt x="118" y="764"/>
                  </a:cubicBezTo>
                  <a:cubicBezTo>
                    <a:pt x="120" y="763"/>
                    <a:pt x="120" y="765"/>
                    <a:pt x="122" y="765"/>
                  </a:cubicBezTo>
                  <a:cubicBezTo>
                    <a:pt x="120" y="760"/>
                    <a:pt x="125" y="758"/>
                    <a:pt x="125" y="752"/>
                  </a:cubicBezTo>
                  <a:cubicBezTo>
                    <a:pt x="126" y="748"/>
                    <a:pt x="121" y="742"/>
                    <a:pt x="124" y="737"/>
                  </a:cubicBezTo>
                  <a:cubicBezTo>
                    <a:pt x="116" y="733"/>
                    <a:pt x="117" y="722"/>
                    <a:pt x="115" y="716"/>
                  </a:cubicBezTo>
                  <a:cubicBezTo>
                    <a:pt x="111" y="715"/>
                    <a:pt x="112" y="718"/>
                    <a:pt x="109" y="719"/>
                  </a:cubicBezTo>
                  <a:cubicBezTo>
                    <a:pt x="106" y="716"/>
                    <a:pt x="108" y="715"/>
                    <a:pt x="108" y="711"/>
                  </a:cubicBezTo>
                  <a:cubicBezTo>
                    <a:pt x="104" y="711"/>
                    <a:pt x="104" y="707"/>
                    <a:pt x="103" y="704"/>
                  </a:cubicBezTo>
                  <a:cubicBezTo>
                    <a:pt x="98" y="704"/>
                    <a:pt x="98" y="704"/>
                    <a:pt x="98" y="704"/>
                  </a:cubicBezTo>
                  <a:cubicBezTo>
                    <a:pt x="93" y="698"/>
                    <a:pt x="96" y="692"/>
                    <a:pt x="96" y="686"/>
                  </a:cubicBezTo>
                  <a:cubicBezTo>
                    <a:pt x="96" y="684"/>
                    <a:pt x="94" y="683"/>
                    <a:pt x="94" y="681"/>
                  </a:cubicBezTo>
                  <a:cubicBezTo>
                    <a:pt x="91" y="660"/>
                    <a:pt x="98" y="633"/>
                    <a:pt x="108" y="621"/>
                  </a:cubicBezTo>
                  <a:cubicBezTo>
                    <a:pt x="110" y="623"/>
                    <a:pt x="114" y="624"/>
                    <a:pt x="116" y="626"/>
                  </a:cubicBezTo>
                  <a:cubicBezTo>
                    <a:pt x="115" y="630"/>
                    <a:pt x="112" y="632"/>
                    <a:pt x="112" y="637"/>
                  </a:cubicBezTo>
                  <a:cubicBezTo>
                    <a:pt x="117" y="639"/>
                    <a:pt x="119" y="633"/>
                    <a:pt x="118" y="627"/>
                  </a:cubicBezTo>
                  <a:cubicBezTo>
                    <a:pt x="119" y="626"/>
                    <a:pt x="122" y="629"/>
                    <a:pt x="124" y="626"/>
                  </a:cubicBezTo>
                  <a:cubicBezTo>
                    <a:pt x="123" y="616"/>
                    <a:pt x="135" y="614"/>
                    <a:pt x="139" y="607"/>
                  </a:cubicBezTo>
                  <a:cubicBezTo>
                    <a:pt x="142" y="600"/>
                    <a:pt x="142" y="593"/>
                    <a:pt x="148" y="587"/>
                  </a:cubicBezTo>
                  <a:cubicBezTo>
                    <a:pt x="149" y="594"/>
                    <a:pt x="155" y="582"/>
                    <a:pt x="157" y="579"/>
                  </a:cubicBezTo>
                  <a:cubicBezTo>
                    <a:pt x="153" y="565"/>
                    <a:pt x="166" y="554"/>
                    <a:pt x="171" y="543"/>
                  </a:cubicBezTo>
                  <a:cubicBezTo>
                    <a:pt x="169" y="540"/>
                    <a:pt x="168" y="538"/>
                    <a:pt x="172" y="536"/>
                  </a:cubicBezTo>
                  <a:cubicBezTo>
                    <a:pt x="180" y="539"/>
                    <a:pt x="191" y="525"/>
                    <a:pt x="196" y="521"/>
                  </a:cubicBezTo>
                  <a:cubicBezTo>
                    <a:pt x="197" y="519"/>
                    <a:pt x="200" y="519"/>
                    <a:pt x="202" y="518"/>
                  </a:cubicBezTo>
                  <a:cubicBezTo>
                    <a:pt x="213" y="509"/>
                    <a:pt x="220" y="483"/>
                    <a:pt x="233" y="480"/>
                  </a:cubicBezTo>
                  <a:cubicBezTo>
                    <a:pt x="239" y="479"/>
                    <a:pt x="243" y="485"/>
                    <a:pt x="249" y="482"/>
                  </a:cubicBezTo>
                  <a:cubicBezTo>
                    <a:pt x="251" y="477"/>
                    <a:pt x="258" y="477"/>
                    <a:pt x="262" y="475"/>
                  </a:cubicBezTo>
                  <a:cubicBezTo>
                    <a:pt x="266" y="472"/>
                    <a:pt x="268" y="466"/>
                    <a:pt x="272" y="463"/>
                  </a:cubicBezTo>
                  <a:cubicBezTo>
                    <a:pt x="277" y="459"/>
                    <a:pt x="285" y="458"/>
                    <a:pt x="290" y="455"/>
                  </a:cubicBezTo>
                  <a:cubicBezTo>
                    <a:pt x="294" y="451"/>
                    <a:pt x="296" y="444"/>
                    <a:pt x="300" y="441"/>
                  </a:cubicBezTo>
                  <a:cubicBezTo>
                    <a:pt x="304" y="438"/>
                    <a:pt x="308" y="440"/>
                    <a:pt x="312" y="437"/>
                  </a:cubicBezTo>
                  <a:cubicBezTo>
                    <a:pt x="314" y="435"/>
                    <a:pt x="314" y="431"/>
                    <a:pt x="317" y="428"/>
                  </a:cubicBezTo>
                  <a:cubicBezTo>
                    <a:pt x="325" y="419"/>
                    <a:pt x="338" y="420"/>
                    <a:pt x="338" y="407"/>
                  </a:cubicBezTo>
                  <a:cubicBezTo>
                    <a:pt x="334" y="405"/>
                    <a:pt x="335" y="399"/>
                    <a:pt x="332" y="397"/>
                  </a:cubicBezTo>
                  <a:cubicBezTo>
                    <a:pt x="339" y="382"/>
                    <a:pt x="347" y="367"/>
                    <a:pt x="361" y="359"/>
                  </a:cubicBezTo>
                  <a:cubicBezTo>
                    <a:pt x="361" y="356"/>
                    <a:pt x="359" y="356"/>
                    <a:pt x="360" y="354"/>
                  </a:cubicBezTo>
                  <a:cubicBezTo>
                    <a:pt x="365" y="351"/>
                    <a:pt x="370" y="348"/>
                    <a:pt x="374" y="344"/>
                  </a:cubicBezTo>
                  <a:cubicBezTo>
                    <a:pt x="374" y="341"/>
                    <a:pt x="370" y="342"/>
                    <a:pt x="371" y="337"/>
                  </a:cubicBezTo>
                  <a:cubicBezTo>
                    <a:pt x="388" y="325"/>
                    <a:pt x="401" y="308"/>
                    <a:pt x="408" y="286"/>
                  </a:cubicBezTo>
                  <a:cubicBezTo>
                    <a:pt x="413" y="284"/>
                    <a:pt x="417" y="281"/>
                    <a:pt x="422" y="279"/>
                  </a:cubicBezTo>
                  <a:cubicBezTo>
                    <a:pt x="424" y="297"/>
                    <a:pt x="412" y="301"/>
                    <a:pt x="406" y="311"/>
                  </a:cubicBezTo>
                  <a:cubicBezTo>
                    <a:pt x="403" y="317"/>
                    <a:pt x="402" y="325"/>
                    <a:pt x="398" y="329"/>
                  </a:cubicBezTo>
                  <a:cubicBezTo>
                    <a:pt x="396" y="331"/>
                    <a:pt x="393" y="331"/>
                    <a:pt x="391" y="334"/>
                  </a:cubicBezTo>
                  <a:cubicBezTo>
                    <a:pt x="391" y="343"/>
                    <a:pt x="386" y="348"/>
                    <a:pt x="384" y="357"/>
                  </a:cubicBezTo>
                  <a:cubicBezTo>
                    <a:pt x="376" y="358"/>
                    <a:pt x="374" y="364"/>
                    <a:pt x="373" y="372"/>
                  </a:cubicBezTo>
                  <a:cubicBezTo>
                    <a:pt x="375" y="372"/>
                    <a:pt x="375" y="374"/>
                    <a:pt x="378" y="373"/>
                  </a:cubicBezTo>
                  <a:cubicBezTo>
                    <a:pt x="383" y="372"/>
                    <a:pt x="380" y="368"/>
                    <a:pt x="382" y="365"/>
                  </a:cubicBezTo>
                  <a:cubicBezTo>
                    <a:pt x="388" y="356"/>
                    <a:pt x="405" y="350"/>
                    <a:pt x="400" y="338"/>
                  </a:cubicBezTo>
                  <a:cubicBezTo>
                    <a:pt x="403" y="335"/>
                    <a:pt x="407" y="331"/>
                    <a:pt x="410" y="327"/>
                  </a:cubicBezTo>
                  <a:cubicBezTo>
                    <a:pt x="416" y="327"/>
                    <a:pt x="423" y="320"/>
                    <a:pt x="427" y="314"/>
                  </a:cubicBezTo>
                  <a:cubicBezTo>
                    <a:pt x="423" y="314"/>
                    <a:pt x="422" y="316"/>
                    <a:pt x="419" y="316"/>
                  </a:cubicBezTo>
                  <a:cubicBezTo>
                    <a:pt x="414" y="306"/>
                    <a:pt x="425" y="301"/>
                    <a:pt x="432" y="296"/>
                  </a:cubicBezTo>
                  <a:cubicBezTo>
                    <a:pt x="440" y="280"/>
                    <a:pt x="440" y="261"/>
                    <a:pt x="455" y="252"/>
                  </a:cubicBezTo>
                  <a:cubicBezTo>
                    <a:pt x="463" y="252"/>
                    <a:pt x="465" y="246"/>
                    <a:pt x="472" y="245"/>
                  </a:cubicBezTo>
                  <a:cubicBezTo>
                    <a:pt x="470" y="233"/>
                    <a:pt x="485" y="234"/>
                    <a:pt x="481" y="223"/>
                  </a:cubicBezTo>
                  <a:cubicBezTo>
                    <a:pt x="483" y="221"/>
                    <a:pt x="486" y="221"/>
                    <a:pt x="486" y="216"/>
                  </a:cubicBezTo>
                  <a:cubicBezTo>
                    <a:pt x="487" y="213"/>
                    <a:pt x="482" y="216"/>
                    <a:pt x="483" y="213"/>
                  </a:cubicBezTo>
                  <a:cubicBezTo>
                    <a:pt x="491" y="213"/>
                    <a:pt x="494" y="204"/>
                    <a:pt x="492" y="196"/>
                  </a:cubicBezTo>
                  <a:cubicBezTo>
                    <a:pt x="493" y="194"/>
                    <a:pt x="497" y="194"/>
                    <a:pt x="497" y="191"/>
                  </a:cubicBezTo>
                  <a:cubicBezTo>
                    <a:pt x="497" y="186"/>
                    <a:pt x="492" y="186"/>
                    <a:pt x="492" y="182"/>
                  </a:cubicBezTo>
                  <a:cubicBezTo>
                    <a:pt x="495" y="167"/>
                    <a:pt x="487" y="159"/>
                    <a:pt x="484" y="146"/>
                  </a:cubicBezTo>
                  <a:cubicBezTo>
                    <a:pt x="484" y="141"/>
                    <a:pt x="491" y="134"/>
                    <a:pt x="487" y="130"/>
                  </a:cubicBezTo>
                  <a:cubicBezTo>
                    <a:pt x="498" y="125"/>
                    <a:pt x="507" y="118"/>
                    <a:pt x="512" y="111"/>
                  </a:cubicBezTo>
                  <a:cubicBezTo>
                    <a:pt x="507" y="109"/>
                    <a:pt x="503" y="115"/>
                    <a:pt x="498" y="116"/>
                  </a:cubicBezTo>
                  <a:cubicBezTo>
                    <a:pt x="498" y="114"/>
                    <a:pt x="498" y="114"/>
                    <a:pt x="499" y="113"/>
                  </a:cubicBezTo>
                  <a:cubicBezTo>
                    <a:pt x="492" y="118"/>
                    <a:pt x="487" y="126"/>
                    <a:pt x="479" y="130"/>
                  </a:cubicBezTo>
                  <a:cubicBezTo>
                    <a:pt x="478" y="133"/>
                    <a:pt x="481" y="132"/>
                    <a:pt x="482" y="134"/>
                  </a:cubicBezTo>
                  <a:cubicBezTo>
                    <a:pt x="479" y="133"/>
                    <a:pt x="478" y="135"/>
                    <a:pt x="476" y="135"/>
                  </a:cubicBezTo>
                  <a:cubicBezTo>
                    <a:pt x="477" y="137"/>
                    <a:pt x="478" y="141"/>
                    <a:pt x="474" y="141"/>
                  </a:cubicBezTo>
                  <a:cubicBezTo>
                    <a:pt x="472" y="135"/>
                    <a:pt x="473" y="130"/>
                    <a:pt x="478" y="125"/>
                  </a:cubicBezTo>
                  <a:cubicBezTo>
                    <a:pt x="480" y="123"/>
                    <a:pt x="484" y="123"/>
                    <a:pt x="487" y="121"/>
                  </a:cubicBezTo>
                  <a:cubicBezTo>
                    <a:pt x="489" y="120"/>
                    <a:pt x="489" y="118"/>
                    <a:pt x="490" y="117"/>
                  </a:cubicBezTo>
                  <a:cubicBezTo>
                    <a:pt x="496" y="112"/>
                    <a:pt x="503" y="113"/>
                    <a:pt x="508" y="108"/>
                  </a:cubicBezTo>
                  <a:cubicBezTo>
                    <a:pt x="503" y="106"/>
                    <a:pt x="506" y="101"/>
                    <a:pt x="510" y="99"/>
                  </a:cubicBezTo>
                  <a:cubicBezTo>
                    <a:pt x="509" y="100"/>
                    <a:pt x="519" y="101"/>
                    <a:pt x="516" y="97"/>
                  </a:cubicBezTo>
                  <a:cubicBezTo>
                    <a:pt x="514" y="96"/>
                    <a:pt x="512" y="100"/>
                    <a:pt x="511" y="97"/>
                  </a:cubicBezTo>
                  <a:cubicBezTo>
                    <a:pt x="511" y="95"/>
                    <a:pt x="510" y="95"/>
                    <a:pt x="511" y="94"/>
                  </a:cubicBezTo>
                  <a:cubicBezTo>
                    <a:pt x="515" y="96"/>
                    <a:pt x="520" y="97"/>
                    <a:pt x="523" y="93"/>
                  </a:cubicBezTo>
                  <a:cubicBezTo>
                    <a:pt x="521" y="91"/>
                    <a:pt x="519" y="95"/>
                    <a:pt x="519" y="93"/>
                  </a:cubicBezTo>
                  <a:cubicBezTo>
                    <a:pt x="517" y="87"/>
                    <a:pt x="525" y="87"/>
                    <a:pt x="529" y="82"/>
                  </a:cubicBezTo>
                  <a:cubicBezTo>
                    <a:pt x="531" y="78"/>
                    <a:pt x="530" y="72"/>
                    <a:pt x="534" y="71"/>
                  </a:cubicBezTo>
                  <a:cubicBezTo>
                    <a:pt x="535" y="71"/>
                    <a:pt x="538" y="78"/>
                    <a:pt x="539" y="73"/>
                  </a:cubicBezTo>
                  <a:cubicBezTo>
                    <a:pt x="539" y="69"/>
                    <a:pt x="537" y="71"/>
                    <a:pt x="537" y="66"/>
                  </a:cubicBezTo>
                  <a:cubicBezTo>
                    <a:pt x="540" y="66"/>
                    <a:pt x="539" y="64"/>
                    <a:pt x="541" y="64"/>
                  </a:cubicBezTo>
                  <a:cubicBezTo>
                    <a:pt x="541" y="67"/>
                    <a:pt x="538" y="68"/>
                    <a:pt x="540" y="70"/>
                  </a:cubicBezTo>
                  <a:cubicBezTo>
                    <a:pt x="543" y="70"/>
                    <a:pt x="542" y="67"/>
                    <a:pt x="545" y="68"/>
                  </a:cubicBezTo>
                  <a:cubicBezTo>
                    <a:pt x="543" y="69"/>
                    <a:pt x="541" y="74"/>
                    <a:pt x="545" y="74"/>
                  </a:cubicBezTo>
                  <a:cubicBezTo>
                    <a:pt x="549" y="70"/>
                    <a:pt x="548" y="67"/>
                    <a:pt x="551" y="63"/>
                  </a:cubicBezTo>
                  <a:cubicBezTo>
                    <a:pt x="547" y="63"/>
                    <a:pt x="544" y="67"/>
                    <a:pt x="542" y="63"/>
                  </a:cubicBezTo>
                  <a:cubicBezTo>
                    <a:pt x="547" y="61"/>
                    <a:pt x="548" y="62"/>
                    <a:pt x="554" y="59"/>
                  </a:cubicBezTo>
                  <a:cubicBezTo>
                    <a:pt x="553" y="60"/>
                    <a:pt x="552" y="61"/>
                    <a:pt x="554" y="62"/>
                  </a:cubicBezTo>
                  <a:cubicBezTo>
                    <a:pt x="568" y="51"/>
                    <a:pt x="591" y="49"/>
                    <a:pt x="609" y="42"/>
                  </a:cubicBezTo>
                  <a:cubicBezTo>
                    <a:pt x="609" y="43"/>
                    <a:pt x="611" y="43"/>
                    <a:pt x="612" y="43"/>
                  </a:cubicBezTo>
                  <a:cubicBezTo>
                    <a:pt x="611" y="44"/>
                    <a:pt x="611" y="45"/>
                    <a:pt x="612" y="47"/>
                  </a:cubicBezTo>
                  <a:cubicBezTo>
                    <a:pt x="622" y="44"/>
                    <a:pt x="628" y="50"/>
                    <a:pt x="635" y="48"/>
                  </a:cubicBezTo>
                  <a:cubicBezTo>
                    <a:pt x="635" y="45"/>
                    <a:pt x="631" y="48"/>
                    <a:pt x="633" y="44"/>
                  </a:cubicBezTo>
                  <a:cubicBezTo>
                    <a:pt x="637" y="45"/>
                    <a:pt x="640" y="47"/>
                    <a:pt x="645" y="47"/>
                  </a:cubicBezTo>
                  <a:cubicBezTo>
                    <a:pt x="646" y="48"/>
                    <a:pt x="646" y="49"/>
                    <a:pt x="645" y="50"/>
                  </a:cubicBezTo>
                  <a:cubicBezTo>
                    <a:pt x="649" y="50"/>
                    <a:pt x="651" y="52"/>
                    <a:pt x="653" y="54"/>
                  </a:cubicBezTo>
                  <a:cubicBezTo>
                    <a:pt x="648" y="58"/>
                    <a:pt x="643" y="48"/>
                    <a:pt x="639" y="54"/>
                  </a:cubicBezTo>
                  <a:cubicBezTo>
                    <a:pt x="646" y="57"/>
                    <a:pt x="652" y="62"/>
                    <a:pt x="661" y="59"/>
                  </a:cubicBezTo>
                  <a:cubicBezTo>
                    <a:pt x="661" y="52"/>
                    <a:pt x="653" y="59"/>
                    <a:pt x="652" y="55"/>
                  </a:cubicBezTo>
                  <a:cubicBezTo>
                    <a:pt x="672" y="52"/>
                    <a:pt x="695" y="70"/>
                    <a:pt x="717" y="64"/>
                  </a:cubicBezTo>
                  <a:cubicBezTo>
                    <a:pt x="725" y="68"/>
                    <a:pt x="736" y="69"/>
                    <a:pt x="747" y="71"/>
                  </a:cubicBezTo>
                  <a:cubicBezTo>
                    <a:pt x="744" y="64"/>
                    <a:pt x="738" y="68"/>
                    <a:pt x="732" y="67"/>
                  </a:cubicBezTo>
                  <a:close/>
                  <a:moveTo>
                    <a:pt x="60" y="652"/>
                  </a:moveTo>
                  <a:cubicBezTo>
                    <a:pt x="56" y="649"/>
                    <a:pt x="61" y="641"/>
                    <a:pt x="61" y="636"/>
                  </a:cubicBezTo>
                  <a:cubicBezTo>
                    <a:pt x="66" y="642"/>
                    <a:pt x="62" y="646"/>
                    <a:pt x="60" y="652"/>
                  </a:cubicBezTo>
                  <a:close/>
                  <a:moveTo>
                    <a:pt x="380" y="1401"/>
                  </a:moveTo>
                  <a:cubicBezTo>
                    <a:pt x="381" y="1407"/>
                    <a:pt x="388" y="1407"/>
                    <a:pt x="384" y="1414"/>
                  </a:cubicBezTo>
                  <a:cubicBezTo>
                    <a:pt x="381" y="1414"/>
                    <a:pt x="383" y="1410"/>
                    <a:pt x="381" y="1410"/>
                  </a:cubicBezTo>
                  <a:cubicBezTo>
                    <a:pt x="381" y="1409"/>
                    <a:pt x="383" y="1409"/>
                    <a:pt x="384" y="1409"/>
                  </a:cubicBezTo>
                  <a:cubicBezTo>
                    <a:pt x="382" y="1407"/>
                    <a:pt x="382" y="1405"/>
                    <a:pt x="379" y="1405"/>
                  </a:cubicBezTo>
                  <a:cubicBezTo>
                    <a:pt x="380" y="1407"/>
                    <a:pt x="373" y="1409"/>
                    <a:pt x="373" y="1404"/>
                  </a:cubicBezTo>
                  <a:cubicBezTo>
                    <a:pt x="377" y="1403"/>
                    <a:pt x="375" y="1402"/>
                    <a:pt x="380" y="1401"/>
                  </a:cubicBezTo>
                  <a:close/>
                  <a:moveTo>
                    <a:pt x="119" y="1239"/>
                  </a:moveTo>
                  <a:cubicBezTo>
                    <a:pt x="118" y="1237"/>
                    <a:pt x="117" y="1236"/>
                    <a:pt x="116" y="1234"/>
                  </a:cubicBezTo>
                  <a:cubicBezTo>
                    <a:pt x="116" y="1236"/>
                    <a:pt x="117" y="1238"/>
                    <a:pt x="119" y="1239"/>
                  </a:cubicBezTo>
                  <a:close/>
                  <a:moveTo>
                    <a:pt x="1279" y="110"/>
                  </a:moveTo>
                  <a:cubicBezTo>
                    <a:pt x="1291" y="112"/>
                    <a:pt x="1291" y="124"/>
                    <a:pt x="1301" y="127"/>
                  </a:cubicBezTo>
                  <a:cubicBezTo>
                    <a:pt x="1304" y="123"/>
                    <a:pt x="1297" y="119"/>
                    <a:pt x="1301" y="115"/>
                  </a:cubicBezTo>
                  <a:cubicBezTo>
                    <a:pt x="1292" y="82"/>
                    <a:pt x="1253" y="76"/>
                    <a:pt x="1235" y="55"/>
                  </a:cubicBezTo>
                  <a:cubicBezTo>
                    <a:pt x="1241" y="60"/>
                    <a:pt x="1248" y="64"/>
                    <a:pt x="1255" y="68"/>
                  </a:cubicBezTo>
                  <a:cubicBezTo>
                    <a:pt x="1256" y="65"/>
                    <a:pt x="1251" y="64"/>
                    <a:pt x="1254" y="63"/>
                  </a:cubicBezTo>
                  <a:cubicBezTo>
                    <a:pt x="1269" y="69"/>
                    <a:pt x="1280" y="82"/>
                    <a:pt x="1295" y="85"/>
                  </a:cubicBezTo>
                  <a:cubicBezTo>
                    <a:pt x="1294" y="85"/>
                    <a:pt x="1292" y="83"/>
                    <a:pt x="1294" y="83"/>
                  </a:cubicBezTo>
                  <a:cubicBezTo>
                    <a:pt x="1321" y="93"/>
                    <a:pt x="1341" y="109"/>
                    <a:pt x="1361" y="126"/>
                  </a:cubicBezTo>
                  <a:cubicBezTo>
                    <a:pt x="1363" y="128"/>
                    <a:pt x="1364" y="125"/>
                    <a:pt x="1366" y="127"/>
                  </a:cubicBezTo>
                  <a:cubicBezTo>
                    <a:pt x="1365" y="131"/>
                    <a:pt x="1368" y="130"/>
                    <a:pt x="1368" y="133"/>
                  </a:cubicBezTo>
                  <a:cubicBezTo>
                    <a:pt x="1365" y="131"/>
                    <a:pt x="1363" y="128"/>
                    <a:pt x="1359" y="127"/>
                  </a:cubicBezTo>
                  <a:cubicBezTo>
                    <a:pt x="1359" y="129"/>
                    <a:pt x="1359" y="131"/>
                    <a:pt x="1358" y="131"/>
                  </a:cubicBezTo>
                  <a:cubicBezTo>
                    <a:pt x="1355" y="128"/>
                    <a:pt x="1352" y="125"/>
                    <a:pt x="1348" y="122"/>
                  </a:cubicBezTo>
                  <a:cubicBezTo>
                    <a:pt x="1357" y="133"/>
                    <a:pt x="1366" y="147"/>
                    <a:pt x="1370" y="159"/>
                  </a:cubicBezTo>
                  <a:cubicBezTo>
                    <a:pt x="1370" y="158"/>
                    <a:pt x="1372" y="157"/>
                    <a:pt x="1373" y="157"/>
                  </a:cubicBezTo>
                  <a:cubicBezTo>
                    <a:pt x="1376" y="162"/>
                    <a:pt x="1381" y="165"/>
                    <a:pt x="1383" y="170"/>
                  </a:cubicBezTo>
                  <a:cubicBezTo>
                    <a:pt x="1383" y="175"/>
                    <a:pt x="1380" y="175"/>
                    <a:pt x="1383" y="179"/>
                  </a:cubicBezTo>
                  <a:cubicBezTo>
                    <a:pt x="1386" y="177"/>
                    <a:pt x="1390" y="179"/>
                    <a:pt x="1393" y="183"/>
                  </a:cubicBezTo>
                  <a:cubicBezTo>
                    <a:pt x="1386" y="167"/>
                    <a:pt x="1375" y="155"/>
                    <a:pt x="1367" y="141"/>
                  </a:cubicBezTo>
                  <a:cubicBezTo>
                    <a:pt x="1395" y="168"/>
                    <a:pt x="1421" y="203"/>
                    <a:pt x="1450" y="226"/>
                  </a:cubicBezTo>
                  <a:cubicBezTo>
                    <a:pt x="1454" y="228"/>
                    <a:pt x="1451" y="223"/>
                    <a:pt x="1453" y="223"/>
                  </a:cubicBezTo>
                  <a:cubicBezTo>
                    <a:pt x="1457" y="230"/>
                    <a:pt x="1464" y="234"/>
                    <a:pt x="1469" y="241"/>
                  </a:cubicBezTo>
                  <a:cubicBezTo>
                    <a:pt x="1476" y="250"/>
                    <a:pt x="1489" y="260"/>
                    <a:pt x="1492" y="268"/>
                  </a:cubicBezTo>
                  <a:cubicBezTo>
                    <a:pt x="1492" y="271"/>
                    <a:pt x="1493" y="277"/>
                    <a:pt x="1493" y="280"/>
                  </a:cubicBezTo>
                  <a:cubicBezTo>
                    <a:pt x="1495" y="288"/>
                    <a:pt x="1495" y="297"/>
                    <a:pt x="1499" y="303"/>
                  </a:cubicBezTo>
                  <a:cubicBezTo>
                    <a:pt x="1502" y="307"/>
                    <a:pt x="1509" y="308"/>
                    <a:pt x="1513" y="311"/>
                  </a:cubicBezTo>
                  <a:cubicBezTo>
                    <a:pt x="1515" y="313"/>
                    <a:pt x="1514" y="318"/>
                    <a:pt x="1518" y="316"/>
                  </a:cubicBezTo>
                  <a:cubicBezTo>
                    <a:pt x="1513" y="306"/>
                    <a:pt x="1511" y="297"/>
                    <a:pt x="1505" y="287"/>
                  </a:cubicBezTo>
                  <a:cubicBezTo>
                    <a:pt x="1508" y="285"/>
                    <a:pt x="1510" y="289"/>
                    <a:pt x="1511" y="287"/>
                  </a:cubicBezTo>
                  <a:cubicBezTo>
                    <a:pt x="1508" y="282"/>
                    <a:pt x="1502" y="276"/>
                    <a:pt x="1502" y="271"/>
                  </a:cubicBezTo>
                  <a:cubicBezTo>
                    <a:pt x="1509" y="270"/>
                    <a:pt x="1514" y="284"/>
                    <a:pt x="1519" y="285"/>
                  </a:cubicBezTo>
                  <a:cubicBezTo>
                    <a:pt x="1515" y="279"/>
                    <a:pt x="1511" y="273"/>
                    <a:pt x="1507" y="267"/>
                  </a:cubicBezTo>
                  <a:cubicBezTo>
                    <a:pt x="1517" y="278"/>
                    <a:pt x="1527" y="289"/>
                    <a:pt x="1536" y="301"/>
                  </a:cubicBezTo>
                  <a:cubicBezTo>
                    <a:pt x="1534" y="301"/>
                    <a:pt x="1533" y="299"/>
                    <a:pt x="1533" y="301"/>
                  </a:cubicBezTo>
                  <a:cubicBezTo>
                    <a:pt x="1534" y="303"/>
                    <a:pt x="1536" y="304"/>
                    <a:pt x="1537" y="308"/>
                  </a:cubicBezTo>
                  <a:cubicBezTo>
                    <a:pt x="1532" y="303"/>
                    <a:pt x="1529" y="298"/>
                    <a:pt x="1523" y="297"/>
                  </a:cubicBezTo>
                  <a:cubicBezTo>
                    <a:pt x="1532" y="309"/>
                    <a:pt x="1543" y="319"/>
                    <a:pt x="1550" y="333"/>
                  </a:cubicBezTo>
                  <a:cubicBezTo>
                    <a:pt x="1545" y="340"/>
                    <a:pt x="1555" y="346"/>
                    <a:pt x="1552" y="356"/>
                  </a:cubicBezTo>
                  <a:cubicBezTo>
                    <a:pt x="1553" y="358"/>
                    <a:pt x="1556" y="358"/>
                    <a:pt x="1558" y="359"/>
                  </a:cubicBezTo>
                  <a:cubicBezTo>
                    <a:pt x="1557" y="362"/>
                    <a:pt x="1554" y="361"/>
                    <a:pt x="1555" y="364"/>
                  </a:cubicBezTo>
                  <a:cubicBezTo>
                    <a:pt x="1557" y="367"/>
                    <a:pt x="1563" y="371"/>
                    <a:pt x="1562" y="374"/>
                  </a:cubicBezTo>
                  <a:cubicBezTo>
                    <a:pt x="1559" y="373"/>
                    <a:pt x="1558" y="369"/>
                    <a:pt x="1554" y="369"/>
                  </a:cubicBezTo>
                  <a:cubicBezTo>
                    <a:pt x="1555" y="375"/>
                    <a:pt x="1560" y="377"/>
                    <a:pt x="1561" y="383"/>
                  </a:cubicBezTo>
                  <a:cubicBezTo>
                    <a:pt x="1586" y="415"/>
                    <a:pt x="1596" y="460"/>
                    <a:pt x="1625" y="487"/>
                  </a:cubicBezTo>
                  <a:cubicBezTo>
                    <a:pt x="1625" y="486"/>
                    <a:pt x="1625" y="484"/>
                    <a:pt x="1626" y="484"/>
                  </a:cubicBezTo>
                  <a:cubicBezTo>
                    <a:pt x="1632" y="501"/>
                    <a:pt x="1644" y="510"/>
                    <a:pt x="1648" y="528"/>
                  </a:cubicBezTo>
                  <a:cubicBezTo>
                    <a:pt x="1651" y="524"/>
                    <a:pt x="1644" y="518"/>
                    <a:pt x="1647" y="514"/>
                  </a:cubicBezTo>
                  <a:cubicBezTo>
                    <a:pt x="1656" y="534"/>
                    <a:pt x="1671" y="555"/>
                    <a:pt x="1668" y="580"/>
                  </a:cubicBezTo>
                  <a:cubicBezTo>
                    <a:pt x="1668" y="585"/>
                    <a:pt x="1664" y="588"/>
                    <a:pt x="1663" y="592"/>
                  </a:cubicBezTo>
                  <a:cubicBezTo>
                    <a:pt x="1663" y="595"/>
                    <a:pt x="1665" y="598"/>
                    <a:pt x="1665" y="600"/>
                  </a:cubicBezTo>
                  <a:cubicBezTo>
                    <a:pt x="1668" y="621"/>
                    <a:pt x="1667" y="635"/>
                    <a:pt x="1672" y="650"/>
                  </a:cubicBezTo>
                  <a:cubicBezTo>
                    <a:pt x="1674" y="657"/>
                    <a:pt x="1679" y="663"/>
                    <a:pt x="1682" y="671"/>
                  </a:cubicBezTo>
                  <a:cubicBezTo>
                    <a:pt x="1684" y="682"/>
                    <a:pt x="1682" y="693"/>
                    <a:pt x="1689" y="701"/>
                  </a:cubicBezTo>
                  <a:cubicBezTo>
                    <a:pt x="1689" y="678"/>
                    <a:pt x="1689" y="678"/>
                    <a:pt x="1689" y="678"/>
                  </a:cubicBezTo>
                  <a:cubicBezTo>
                    <a:pt x="1695" y="680"/>
                    <a:pt x="1688" y="666"/>
                    <a:pt x="1693" y="663"/>
                  </a:cubicBezTo>
                  <a:cubicBezTo>
                    <a:pt x="1698" y="672"/>
                    <a:pt x="1697" y="688"/>
                    <a:pt x="1701" y="699"/>
                  </a:cubicBezTo>
                  <a:cubicBezTo>
                    <a:pt x="1696" y="644"/>
                    <a:pt x="1684" y="595"/>
                    <a:pt x="1668" y="548"/>
                  </a:cubicBezTo>
                  <a:cubicBezTo>
                    <a:pt x="1631" y="438"/>
                    <a:pt x="1580" y="350"/>
                    <a:pt x="1516" y="270"/>
                  </a:cubicBezTo>
                  <a:cubicBezTo>
                    <a:pt x="1452" y="190"/>
                    <a:pt x="1375" y="128"/>
                    <a:pt x="1285" y="73"/>
                  </a:cubicBezTo>
                  <a:cubicBezTo>
                    <a:pt x="1257" y="57"/>
                    <a:pt x="1214" y="32"/>
                    <a:pt x="1183" y="25"/>
                  </a:cubicBezTo>
                  <a:cubicBezTo>
                    <a:pt x="1172" y="14"/>
                    <a:pt x="1152" y="22"/>
                    <a:pt x="1135" y="23"/>
                  </a:cubicBezTo>
                  <a:cubicBezTo>
                    <a:pt x="1140" y="27"/>
                    <a:pt x="1147" y="29"/>
                    <a:pt x="1150" y="34"/>
                  </a:cubicBezTo>
                  <a:cubicBezTo>
                    <a:pt x="1155" y="30"/>
                    <a:pt x="1165" y="32"/>
                    <a:pt x="1168" y="29"/>
                  </a:cubicBezTo>
                  <a:cubicBezTo>
                    <a:pt x="1169" y="36"/>
                    <a:pt x="1178" y="35"/>
                    <a:pt x="1182" y="38"/>
                  </a:cubicBezTo>
                  <a:cubicBezTo>
                    <a:pt x="1178" y="38"/>
                    <a:pt x="1181" y="41"/>
                    <a:pt x="1178" y="44"/>
                  </a:cubicBezTo>
                  <a:cubicBezTo>
                    <a:pt x="1195" y="45"/>
                    <a:pt x="1207" y="59"/>
                    <a:pt x="1222" y="63"/>
                  </a:cubicBezTo>
                  <a:cubicBezTo>
                    <a:pt x="1223" y="63"/>
                    <a:pt x="1226" y="62"/>
                    <a:pt x="1227" y="62"/>
                  </a:cubicBezTo>
                  <a:cubicBezTo>
                    <a:pt x="1230" y="62"/>
                    <a:pt x="1233" y="65"/>
                    <a:pt x="1237" y="67"/>
                  </a:cubicBezTo>
                  <a:cubicBezTo>
                    <a:pt x="1237" y="67"/>
                    <a:pt x="1237" y="64"/>
                    <a:pt x="1238" y="65"/>
                  </a:cubicBezTo>
                  <a:cubicBezTo>
                    <a:pt x="1246" y="68"/>
                    <a:pt x="1253" y="73"/>
                    <a:pt x="1259" y="80"/>
                  </a:cubicBezTo>
                  <a:cubicBezTo>
                    <a:pt x="1257" y="81"/>
                    <a:pt x="1255" y="77"/>
                    <a:pt x="1254" y="80"/>
                  </a:cubicBezTo>
                  <a:cubicBezTo>
                    <a:pt x="1259" y="82"/>
                    <a:pt x="1257" y="86"/>
                    <a:pt x="1258" y="89"/>
                  </a:cubicBezTo>
                  <a:cubicBezTo>
                    <a:pt x="1264" y="90"/>
                    <a:pt x="1267" y="93"/>
                    <a:pt x="1268" y="99"/>
                  </a:cubicBezTo>
                  <a:cubicBezTo>
                    <a:pt x="1272" y="101"/>
                    <a:pt x="1276" y="102"/>
                    <a:pt x="1278" y="104"/>
                  </a:cubicBezTo>
                  <a:cubicBezTo>
                    <a:pt x="1278" y="107"/>
                    <a:pt x="1279" y="108"/>
                    <a:pt x="1279" y="110"/>
                  </a:cubicBezTo>
                  <a:close/>
                  <a:moveTo>
                    <a:pt x="1357" y="178"/>
                  </a:moveTo>
                  <a:cubicBezTo>
                    <a:pt x="1361" y="180"/>
                    <a:pt x="1366" y="187"/>
                    <a:pt x="1370" y="186"/>
                  </a:cubicBezTo>
                  <a:cubicBezTo>
                    <a:pt x="1366" y="183"/>
                    <a:pt x="1362" y="176"/>
                    <a:pt x="1357" y="178"/>
                  </a:cubicBezTo>
                  <a:close/>
                  <a:moveTo>
                    <a:pt x="1406" y="207"/>
                  </a:moveTo>
                  <a:cubicBezTo>
                    <a:pt x="1400" y="202"/>
                    <a:pt x="1401" y="190"/>
                    <a:pt x="1393" y="188"/>
                  </a:cubicBezTo>
                  <a:cubicBezTo>
                    <a:pt x="1392" y="190"/>
                    <a:pt x="1392" y="193"/>
                    <a:pt x="1391" y="194"/>
                  </a:cubicBezTo>
                  <a:cubicBezTo>
                    <a:pt x="1382" y="196"/>
                    <a:pt x="1379" y="193"/>
                    <a:pt x="1373" y="189"/>
                  </a:cubicBezTo>
                  <a:cubicBezTo>
                    <a:pt x="1375" y="193"/>
                    <a:pt x="1380" y="193"/>
                    <a:pt x="1382" y="195"/>
                  </a:cubicBezTo>
                  <a:cubicBezTo>
                    <a:pt x="1383" y="198"/>
                    <a:pt x="1381" y="198"/>
                    <a:pt x="1381" y="200"/>
                  </a:cubicBezTo>
                  <a:cubicBezTo>
                    <a:pt x="1389" y="204"/>
                    <a:pt x="1394" y="209"/>
                    <a:pt x="1400" y="215"/>
                  </a:cubicBezTo>
                  <a:cubicBezTo>
                    <a:pt x="1404" y="211"/>
                    <a:pt x="1409" y="213"/>
                    <a:pt x="1413" y="215"/>
                  </a:cubicBezTo>
                  <a:cubicBezTo>
                    <a:pt x="1413" y="217"/>
                    <a:pt x="1411" y="217"/>
                    <a:pt x="1410" y="216"/>
                  </a:cubicBezTo>
                  <a:cubicBezTo>
                    <a:pt x="1411" y="221"/>
                    <a:pt x="1415" y="222"/>
                    <a:pt x="1419" y="224"/>
                  </a:cubicBezTo>
                  <a:cubicBezTo>
                    <a:pt x="1416" y="217"/>
                    <a:pt x="1415" y="208"/>
                    <a:pt x="1406" y="207"/>
                  </a:cubicBezTo>
                  <a:close/>
                  <a:moveTo>
                    <a:pt x="1504" y="338"/>
                  </a:moveTo>
                  <a:cubicBezTo>
                    <a:pt x="1504" y="338"/>
                    <a:pt x="1503" y="338"/>
                    <a:pt x="1503" y="337"/>
                  </a:cubicBezTo>
                  <a:cubicBezTo>
                    <a:pt x="1503" y="338"/>
                    <a:pt x="1503" y="339"/>
                    <a:pt x="1504" y="338"/>
                  </a:cubicBezTo>
                  <a:close/>
                  <a:moveTo>
                    <a:pt x="1506" y="326"/>
                  </a:moveTo>
                  <a:cubicBezTo>
                    <a:pt x="1504" y="318"/>
                    <a:pt x="1500" y="311"/>
                    <a:pt x="1492" y="313"/>
                  </a:cubicBezTo>
                  <a:cubicBezTo>
                    <a:pt x="1493" y="323"/>
                    <a:pt x="1498" y="333"/>
                    <a:pt x="1503" y="337"/>
                  </a:cubicBezTo>
                  <a:cubicBezTo>
                    <a:pt x="1503" y="336"/>
                    <a:pt x="1503" y="334"/>
                    <a:pt x="1504" y="335"/>
                  </a:cubicBezTo>
                  <a:cubicBezTo>
                    <a:pt x="1506" y="336"/>
                    <a:pt x="1505" y="340"/>
                    <a:pt x="1509" y="340"/>
                  </a:cubicBezTo>
                  <a:cubicBezTo>
                    <a:pt x="1508" y="331"/>
                    <a:pt x="1504" y="330"/>
                    <a:pt x="1502" y="323"/>
                  </a:cubicBezTo>
                  <a:cubicBezTo>
                    <a:pt x="1504" y="323"/>
                    <a:pt x="1504" y="326"/>
                    <a:pt x="1506" y="326"/>
                  </a:cubicBezTo>
                  <a:close/>
                  <a:moveTo>
                    <a:pt x="1696" y="874"/>
                  </a:moveTo>
                  <a:cubicBezTo>
                    <a:pt x="1696" y="872"/>
                    <a:pt x="1697" y="872"/>
                    <a:pt x="1698" y="873"/>
                  </a:cubicBezTo>
                  <a:cubicBezTo>
                    <a:pt x="1698" y="869"/>
                    <a:pt x="1702" y="864"/>
                    <a:pt x="1699" y="861"/>
                  </a:cubicBezTo>
                  <a:cubicBezTo>
                    <a:pt x="1699" y="866"/>
                    <a:pt x="1695" y="872"/>
                    <a:pt x="1696" y="874"/>
                  </a:cubicBezTo>
                  <a:close/>
                  <a:moveTo>
                    <a:pt x="824" y="1523"/>
                  </a:moveTo>
                  <a:cubicBezTo>
                    <a:pt x="826" y="1525"/>
                    <a:pt x="831" y="1524"/>
                    <a:pt x="833" y="1523"/>
                  </a:cubicBezTo>
                  <a:cubicBezTo>
                    <a:pt x="833" y="1525"/>
                    <a:pt x="833" y="1526"/>
                    <a:pt x="834" y="1527"/>
                  </a:cubicBezTo>
                  <a:cubicBezTo>
                    <a:pt x="832" y="1527"/>
                    <a:pt x="830" y="1528"/>
                    <a:pt x="829" y="1530"/>
                  </a:cubicBezTo>
                  <a:cubicBezTo>
                    <a:pt x="836" y="1537"/>
                    <a:pt x="841" y="1523"/>
                    <a:pt x="845" y="1528"/>
                  </a:cubicBezTo>
                  <a:cubicBezTo>
                    <a:pt x="847" y="1522"/>
                    <a:pt x="852" y="1519"/>
                    <a:pt x="855" y="1515"/>
                  </a:cubicBezTo>
                  <a:cubicBezTo>
                    <a:pt x="846" y="1516"/>
                    <a:pt x="829" y="1515"/>
                    <a:pt x="824" y="1523"/>
                  </a:cubicBezTo>
                  <a:close/>
                </a:path>
              </a:pathLst>
            </a:custGeom>
            <a:grpFill/>
            <a:ln w="9525">
              <a:noFill/>
              <a:round/>
            </a:ln>
          </p:spPr>
          <p:txBody>
            <a:bodyPr/>
            <a:lstStyle/>
            <a:p>
              <a:endParaRPr lang="de-DE" sz="1350"/>
            </a:p>
          </p:txBody>
        </p:sp>
        <p:sp>
          <p:nvSpPr>
            <p:cNvPr id="14" name="_color1"/>
            <p:cNvSpPr>
              <a:spLocks noEditPoints="1"/>
            </p:cNvSpPr>
            <p:nvPr/>
          </p:nvSpPr>
          <p:spPr bwMode="gray">
            <a:xfrm>
              <a:off x="2804400" y="1911431"/>
              <a:ext cx="3533540" cy="3535200"/>
            </a:xfrm>
            <a:custGeom>
              <a:avLst/>
              <a:gdLst/>
              <a:ahLst/>
              <a:cxnLst>
                <a:cxn ang="0">
                  <a:pos x="43" y="519"/>
                </a:cxn>
                <a:cxn ang="0">
                  <a:pos x="688" y="16"/>
                </a:cxn>
                <a:cxn ang="0">
                  <a:pos x="710" y="20"/>
                </a:cxn>
                <a:cxn ang="0">
                  <a:pos x="799" y="22"/>
                </a:cxn>
                <a:cxn ang="0">
                  <a:pos x="581" y="42"/>
                </a:cxn>
                <a:cxn ang="0">
                  <a:pos x="530" y="61"/>
                </a:cxn>
                <a:cxn ang="0">
                  <a:pos x="991" y="49"/>
                </a:cxn>
                <a:cxn ang="0">
                  <a:pos x="372" y="115"/>
                </a:cxn>
                <a:cxn ang="0">
                  <a:pos x="428" y="107"/>
                </a:cxn>
                <a:cxn ang="0">
                  <a:pos x="818" y="92"/>
                </a:cxn>
                <a:cxn ang="0">
                  <a:pos x="1055" y="192"/>
                </a:cxn>
                <a:cxn ang="0">
                  <a:pos x="825" y="120"/>
                </a:cxn>
                <a:cxn ang="0">
                  <a:pos x="386" y="131"/>
                </a:cxn>
                <a:cxn ang="0">
                  <a:pos x="360" y="122"/>
                </a:cxn>
                <a:cxn ang="0">
                  <a:pos x="307" y="157"/>
                </a:cxn>
                <a:cxn ang="0">
                  <a:pos x="1281" y="215"/>
                </a:cxn>
                <a:cxn ang="0">
                  <a:pos x="262" y="197"/>
                </a:cxn>
                <a:cxn ang="0">
                  <a:pos x="342" y="207"/>
                </a:cxn>
                <a:cxn ang="0">
                  <a:pos x="515" y="222"/>
                </a:cxn>
                <a:cxn ang="0">
                  <a:pos x="1092" y="232"/>
                </a:cxn>
                <a:cxn ang="0">
                  <a:pos x="1054" y="395"/>
                </a:cxn>
                <a:cxn ang="0">
                  <a:pos x="286" y="259"/>
                </a:cxn>
                <a:cxn ang="0">
                  <a:pos x="422" y="400"/>
                </a:cxn>
                <a:cxn ang="0">
                  <a:pos x="139" y="360"/>
                </a:cxn>
                <a:cxn ang="0">
                  <a:pos x="735" y="383"/>
                </a:cxn>
                <a:cxn ang="0">
                  <a:pos x="401" y="453"/>
                </a:cxn>
                <a:cxn ang="0">
                  <a:pos x="1275" y="515"/>
                </a:cxn>
                <a:cxn ang="0">
                  <a:pos x="965" y="472"/>
                </a:cxn>
                <a:cxn ang="0">
                  <a:pos x="1457" y="507"/>
                </a:cxn>
                <a:cxn ang="0">
                  <a:pos x="1123" y="716"/>
                </a:cxn>
                <a:cxn ang="0">
                  <a:pos x="1284" y="635"/>
                </a:cxn>
                <a:cxn ang="0">
                  <a:pos x="109" y="683"/>
                </a:cxn>
                <a:cxn ang="0">
                  <a:pos x="320" y="836"/>
                </a:cxn>
                <a:cxn ang="0">
                  <a:pos x="942" y="737"/>
                </a:cxn>
                <a:cxn ang="0">
                  <a:pos x="1520" y="791"/>
                </a:cxn>
                <a:cxn ang="0">
                  <a:pos x="1506" y="837"/>
                </a:cxn>
                <a:cxn ang="0">
                  <a:pos x="1392" y="910"/>
                </a:cxn>
                <a:cxn ang="0">
                  <a:pos x="1322" y="936"/>
                </a:cxn>
                <a:cxn ang="0">
                  <a:pos x="497" y="992"/>
                </a:cxn>
                <a:cxn ang="0">
                  <a:pos x="637" y="1004"/>
                </a:cxn>
                <a:cxn ang="0">
                  <a:pos x="75" y="1026"/>
                </a:cxn>
                <a:cxn ang="0">
                  <a:pos x="155" y="1216"/>
                </a:cxn>
                <a:cxn ang="0">
                  <a:pos x="1376" y="1175"/>
                </a:cxn>
                <a:cxn ang="0">
                  <a:pos x="187" y="1148"/>
                </a:cxn>
                <a:cxn ang="0">
                  <a:pos x="163" y="1223"/>
                </a:cxn>
                <a:cxn ang="0">
                  <a:pos x="363" y="1201"/>
                </a:cxn>
                <a:cxn ang="0">
                  <a:pos x="535" y="1295"/>
                </a:cxn>
                <a:cxn ang="0">
                  <a:pos x="170" y="1239"/>
                </a:cxn>
                <a:cxn ang="0">
                  <a:pos x="195" y="1266"/>
                </a:cxn>
                <a:cxn ang="0">
                  <a:pos x="224" y="1300"/>
                </a:cxn>
                <a:cxn ang="0">
                  <a:pos x="309" y="1356"/>
                </a:cxn>
                <a:cxn ang="0">
                  <a:pos x="1151" y="1402"/>
                </a:cxn>
                <a:cxn ang="0">
                  <a:pos x="618" y="1375"/>
                </a:cxn>
                <a:cxn ang="0">
                  <a:pos x="956" y="1397"/>
                </a:cxn>
                <a:cxn ang="0">
                  <a:pos x="1038" y="1391"/>
                </a:cxn>
                <a:cxn ang="0">
                  <a:pos x="697" y="1413"/>
                </a:cxn>
                <a:cxn ang="0">
                  <a:pos x="987" y="1439"/>
                </a:cxn>
                <a:cxn ang="0">
                  <a:pos x="513" y="1480"/>
                </a:cxn>
                <a:cxn ang="0">
                  <a:pos x="749" y="1462"/>
                </a:cxn>
                <a:cxn ang="0">
                  <a:pos x="975" y="1464"/>
                </a:cxn>
                <a:cxn ang="0">
                  <a:pos x="782" y="1475"/>
                </a:cxn>
                <a:cxn ang="0">
                  <a:pos x="738" y="1484"/>
                </a:cxn>
                <a:cxn ang="0">
                  <a:pos x="845" y="1510"/>
                </a:cxn>
              </a:cxnLst>
              <a:rect l="0" t="0" r="r" b="b"/>
              <a:pathLst>
                <a:path w="1525" h="1529">
                  <a:moveTo>
                    <a:pt x="760" y="11"/>
                  </a:moveTo>
                  <a:cubicBezTo>
                    <a:pt x="764" y="10"/>
                    <a:pt x="762" y="3"/>
                    <a:pt x="767" y="3"/>
                  </a:cubicBezTo>
                  <a:cubicBezTo>
                    <a:pt x="772" y="2"/>
                    <a:pt x="769" y="11"/>
                    <a:pt x="774" y="8"/>
                  </a:cubicBezTo>
                  <a:cubicBezTo>
                    <a:pt x="798" y="0"/>
                    <a:pt x="832" y="6"/>
                    <a:pt x="860" y="10"/>
                  </a:cubicBezTo>
                  <a:cubicBezTo>
                    <a:pt x="920" y="18"/>
                    <a:pt x="979" y="31"/>
                    <a:pt x="1027" y="50"/>
                  </a:cubicBezTo>
                  <a:cubicBezTo>
                    <a:pt x="1077" y="70"/>
                    <a:pt x="1124" y="92"/>
                    <a:pt x="1166" y="119"/>
                  </a:cubicBezTo>
                  <a:cubicBezTo>
                    <a:pt x="1181" y="129"/>
                    <a:pt x="1197" y="136"/>
                    <a:pt x="1209" y="145"/>
                  </a:cubicBezTo>
                  <a:cubicBezTo>
                    <a:pt x="1217" y="151"/>
                    <a:pt x="1224" y="160"/>
                    <a:pt x="1232" y="167"/>
                  </a:cubicBezTo>
                  <a:cubicBezTo>
                    <a:pt x="1281" y="205"/>
                    <a:pt x="1322" y="252"/>
                    <a:pt x="1362" y="301"/>
                  </a:cubicBezTo>
                  <a:cubicBezTo>
                    <a:pt x="1369" y="310"/>
                    <a:pt x="1378" y="316"/>
                    <a:pt x="1383" y="323"/>
                  </a:cubicBezTo>
                  <a:cubicBezTo>
                    <a:pt x="1388" y="331"/>
                    <a:pt x="1392" y="340"/>
                    <a:pt x="1398" y="348"/>
                  </a:cubicBezTo>
                  <a:cubicBezTo>
                    <a:pt x="1468" y="449"/>
                    <a:pt x="1525" y="587"/>
                    <a:pt x="1522" y="761"/>
                  </a:cubicBezTo>
                  <a:cubicBezTo>
                    <a:pt x="1522" y="773"/>
                    <a:pt x="1525" y="784"/>
                    <a:pt x="1524" y="795"/>
                  </a:cubicBezTo>
                  <a:cubicBezTo>
                    <a:pt x="1524" y="805"/>
                    <a:pt x="1520" y="815"/>
                    <a:pt x="1518" y="826"/>
                  </a:cubicBezTo>
                  <a:cubicBezTo>
                    <a:pt x="1515" y="857"/>
                    <a:pt x="1508" y="890"/>
                    <a:pt x="1502" y="919"/>
                  </a:cubicBezTo>
                  <a:cubicBezTo>
                    <a:pt x="1495" y="950"/>
                    <a:pt x="1489" y="979"/>
                    <a:pt x="1481" y="1007"/>
                  </a:cubicBezTo>
                  <a:cubicBezTo>
                    <a:pt x="1478" y="1017"/>
                    <a:pt x="1477" y="1028"/>
                    <a:pt x="1474" y="1037"/>
                  </a:cubicBezTo>
                  <a:cubicBezTo>
                    <a:pt x="1472" y="1045"/>
                    <a:pt x="1468" y="1051"/>
                    <a:pt x="1465" y="1058"/>
                  </a:cubicBezTo>
                  <a:cubicBezTo>
                    <a:pt x="1455" y="1079"/>
                    <a:pt x="1446" y="1102"/>
                    <a:pt x="1436" y="1122"/>
                  </a:cubicBezTo>
                  <a:cubicBezTo>
                    <a:pt x="1414" y="1164"/>
                    <a:pt x="1392" y="1199"/>
                    <a:pt x="1364" y="1233"/>
                  </a:cubicBezTo>
                  <a:cubicBezTo>
                    <a:pt x="1355" y="1245"/>
                    <a:pt x="1347" y="1257"/>
                    <a:pt x="1337" y="1268"/>
                  </a:cubicBezTo>
                  <a:cubicBezTo>
                    <a:pt x="1318" y="1289"/>
                    <a:pt x="1295" y="1305"/>
                    <a:pt x="1274" y="1326"/>
                  </a:cubicBezTo>
                  <a:cubicBezTo>
                    <a:pt x="1232" y="1368"/>
                    <a:pt x="1185" y="1404"/>
                    <a:pt x="1136" y="1434"/>
                  </a:cubicBezTo>
                  <a:cubicBezTo>
                    <a:pt x="1110" y="1450"/>
                    <a:pt x="1082" y="1460"/>
                    <a:pt x="1052" y="1471"/>
                  </a:cubicBezTo>
                  <a:cubicBezTo>
                    <a:pt x="1037" y="1477"/>
                    <a:pt x="1023" y="1484"/>
                    <a:pt x="1008" y="1488"/>
                  </a:cubicBezTo>
                  <a:cubicBezTo>
                    <a:pt x="992" y="1493"/>
                    <a:pt x="976" y="1494"/>
                    <a:pt x="958" y="1499"/>
                  </a:cubicBezTo>
                  <a:cubicBezTo>
                    <a:pt x="948" y="1502"/>
                    <a:pt x="940" y="1508"/>
                    <a:pt x="930" y="1511"/>
                  </a:cubicBezTo>
                  <a:cubicBezTo>
                    <a:pt x="904" y="1518"/>
                    <a:pt x="872" y="1514"/>
                    <a:pt x="846" y="1522"/>
                  </a:cubicBezTo>
                  <a:cubicBezTo>
                    <a:pt x="840" y="1524"/>
                    <a:pt x="835" y="1527"/>
                    <a:pt x="828" y="1528"/>
                  </a:cubicBezTo>
                  <a:cubicBezTo>
                    <a:pt x="823" y="1528"/>
                    <a:pt x="818" y="1526"/>
                    <a:pt x="813" y="1526"/>
                  </a:cubicBezTo>
                  <a:cubicBezTo>
                    <a:pt x="796" y="1525"/>
                    <a:pt x="777" y="1527"/>
                    <a:pt x="758" y="1528"/>
                  </a:cubicBezTo>
                  <a:cubicBezTo>
                    <a:pt x="735" y="1529"/>
                    <a:pt x="713" y="1524"/>
                    <a:pt x="691" y="1523"/>
                  </a:cubicBezTo>
                  <a:cubicBezTo>
                    <a:pt x="683" y="1523"/>
                    <a:pt x="676" y="1525"/>
                    <a:pt x="669" y="1524"/>
                  </a:cubicBezTo>
                  <a:cubicBezTo>
                    <a:pt x="656" y="1523"/>
                    <a:pt x="646" y="1514"/>
                    <a:pt x="635" y="1512"/>
                  </a:cubicBezTo>
                  <a:cubicBezTo>
                    <a:pt x="620" y="1510"/>
                    <a:pt x="607" y="1512"/>
                    <a:pt x="594" y="1511"/>
                  </a:cubicBezTo>
                  <a:cubicBezTo>
                    <a:pt x="571" y="1507"/>
                    <a:pt x="551" y="1496"/>
                    <a:pt x="531" y="1489"/>
                  </a:cubicBezTo>
                  <a:cubicBezTo>
                    <a:pt x="520" y="1486"/>
                    <a:pt x="508" y="1484"/>
                    <a:pt x="497" y="1481"/>
                  </a:cubicBezTo>
                  <a:cubicBezTo>
                    <a:pt x="454" y="1468"/>
                    <a:pt x="414" y="1451"/>
                    <a:pt x="380" y="1429"/>
                  </a:cubicBezTo>
                  <a:cubicBezTo>
                    <a:pt x="363" y="1418"/>
                    <a:pt x="347" y="1404"/>
                    <a:pt x="330" y="1393"/>
                  </a:cubicBezTo>
                  <a:cubicBezTo>
                    <a:pt x="287" y="1366"/>
                    <a:pt x="251" y="1334"/>
                    <a:pt x="216" y="1296"/>
                  </a:cubicBezTo>
                  <a:cubicBezTo>
                    <a:pt x="202" y="1282"/>
                    <a:pt x="187" y="1270"/>
                    <a:pt x="174" y="1252"/>
                  </a:cubicBezTo>
                  <a:cubicBezTo>
                    <a:pt x="169" y="1244"/>
                    <a:pt x="165" y="1234"/>
                    <a:pt x="159" y="1225"/>
                  </a:cubicBezTo>
                  <a:cubicBezTo>
                    <a:pt x="147" y="1209"/>
                    <a:pt x="133" y="1193"/>
                    <a:pt x="123" y="1177"/>
                  </a:cubicBezTo>
                  <a:cubicBezTo>
                    <a:pt x="60" y="1083"/>
                    <a:pt x="16" y="977"/>
                    <a:pt x="6" y="830"/>
                  </a:cubicBezTo>
                  <a:cubicBezTo>
                    <a:pt x="5" y="816"/>
                    <a:pt x="0" y="804"/>
                    <a:pt x="0" y="791"/>
                  </a:cubicBezTo>
                  <a:cubicBezTo>
                    <a:pt x="0" y="782"/>
                    <a:pt x="4" y="772"/>
                    <a:pt x="5" y="762"/>
                  </a:cubicBezTo>
                  <a:cubicBezTo>
                    <a:pt x="11" y="698"/>
                    <a:pt x="14" y="634"/>
                    <a:pt x="27" y="577"/>
                  </a:cubicBezTo>
                  <a:cubicBezTo>
                    <a:pt x="29" y="567"/>
                    <a:pt x="29" y="558"/>
                    <a:pt x="31" y="549"/>
                  </a:cubicBezTo>
                  <a:cubicBezTo>
                    <a:pt x="34" y="539"/>
                    <a:pt x="40" y="529"/>
                    <a:pt x="43" y="519"/>
                  </a:cubicBezTo>
                  <a:cubicBezTo>
                    <a:pt x="65" y="448"/>
                    <a:pt x="100" y="386"/>
                    <a:pt x="137" y="330"/>
                  </a:cubicBezTo>
                  <a:cubicBezTo>
                    <a:pt x="170" y="280"/>
                    <a:pt x="209" y="240"/>
                    <a:pt x="252" y="202"/>
                  </a:cubicBezTo>
                  <a:cubicBezTo>
                    <a:pt x="266" y="190"/>
                    <a:pt x="282" y="179"/>
                    <a:pt x="296" y="166"/>
                  </a:cubicBezTo>
                  <a:cubicBezTo>
                    <a:pt x="303" y="159"/>
                    <a:pt x="307" y="151"/>
                    <a:pt x="315" y="145"/>
                  </a:cubicBezTo>
                  <a:cubicBezTo>
                    <a:pt x="323" y="139"/>
                    <a:pt x="332" y="137"/>
                    <a:pt x="341" y="132"/>
                  </a:cubicBezTo>
                  <a:cubicBezTo>
                    <a:pt x="354" y="124"/>
                    <a:pt x="367" y="114"/>
                    <a:pt x="380" y="106"/>
                  </a:cubicBezTo>
                  <a:cubicBezTo>
                    <a:pt x="419" y="82"/>
                    <a:pt x="466" y="61"/>
                    <a:pt x="514" y="46"/>
                  </a:cubicBezTo>
                  <a:cubicBezTo>
                    <a:pt x="531" y="40"/>
                    <a:pt x="546" y="33"/>
                    <a:pt x="563" y="29"/>
                  </a:cubicBezTo>
                  <a:cubicBezTo>
                    <a:pt x="605" y="19"/>
                    <a:pt x="652" y="8"/>
                    <a:pt x="702" y="5"/>
                  </a:cubicBezTo>
                  <a:cubicBezTo>
                    <a:pt x="711" y="5"/>
                    <a:pt x="721" y="5"/>
                    <a:pt x="731" y="3"/>
                  </a:cubicBezTo>
                  <a:cubicBezTo>
                    <a:pt x="741" y="1"/>
                    <a:pt x="752" y="5"/>
                    <a:pt x="760" y="11"/>
                  </a:cubicBezTo>
                  <a:close/>
                  <a:moveTo>
                    <a:pt x="765" y="11"/>
                  </a:moveTo>
                  <a:cubicBezTo>
                    <a:pt x="767" y="11"/>
                    <a:pt x="769" y="11"/>
                    <a:pt x="770" y="9"/>
                  </a:cubicBezTo>
                  <a:cubicBezTo>
                    <a:pt x="768" y="9"/>
                    <a:pt x="769" y="6"/>
                    <a:pt x="767" y="5"/>
                  </a:cubicBezTo>
                  <a:cubicBezTo>
                    <a:pt x="766" y="7"/>
                    <a:pt x="764" y="8"/>
                    <a:pt x="765" y="11"/>
                  </a:cubicBezTo>
                  <a:close/>
                  <a:moveTo>
                    <a:pt x="737" y="6"/>
                  </a:moveTo>
                  <a:cubicBezTo>
                    <a:pt x="736" y="6"/>
                    <a:pt x="735" y="6"/>
                    <a:pt x="735" y="7"/>
                  </a:cubicBezTo>
                  <a:cubicBezTo>
                    <a:pt x="736" y="7"/>
                    <a:pt x="737" y="7"/>
                    <a:pt x="737" y="6"/>
                  </a:cubicBezTo>
                  <a:close/>
                  <a:moveTo>
                    <a:pt x="800" y="6"/>
                  </a:moveTo>
                  <a:cubicBezTo>
                    <a:pt x="790" y="5"/>
                    <a:pt x="794" y="9"/>
                    <a:pt x="800" y="6"/>
                  </a:cubicBezTo>
                  <a:close/>
                  <a:moveTo>
                    <a:pt x="744" y="7"/>
                  </a:moveTo>
                  <a:cubicBezTo>
                    <a:pt x="742" y="8"/>
                    <a:pt x="738" y="6"/>
                    <a:pt x="738" y="8"/>
                  </a:cubicBezTo>
                  <a:cubicBezTo>
                    <a:pt x="740" y="8"/>
                    <a:pt x="744" y="9"/>
                    <a:pt x="744" y="7"/>
                  </a:cubicBezTo>
                  <a:close/>
                  <a:moveTo>
                    <a:pt x="792" y="7"/>
                  </a:moveTo>
                  <a:cubicBezTo>
                    <a:pt x="790" y="8"/>
                    <a:pt x="785" y="6"/>
                    <a:pt x="785" y="8"/>
                  </a:cubicBezTo>
                  <a:cubicBezTo>
                    <a:pt x="787" y="8"/>
                    <a:pt x="791" y="9"/>
                    <a:pt x="792" y="7"/>
                  </a:cubicBezTo>
                  <a:close/>
                  <a:moveTo>
                    <a:pt x="727" y="8"/>
                  </a:moveTo>
                  <a:cubicBezTo>
                    <a:pt x="726" y="8"/>
                    <a:pt x="725" y="8"/>
                    <a:pt x="725" y="9"/>
                  </a:cubicBezTo>
                  <a:cubicBezTo>
                    <a:pt x="726" y="9"/>
                    <a:pt x="727" y="9"/>
                    <a:pt x="727" y="8"/>
                  </a:cubicBezTo>
                  <a:close/>
                  <a:moveTo>
                    <a:pt x="747" y="8"/>
                  </a:moveTo>
                  <a:cubicBezTo>
                    <a:pt x="746" y="8"/>
                    <a:pt x="745" y="8"/>
                    <a:pt x="745" y="9"/>
                  </a:cubicBezTo>
                  <a:cubicBezTo>
                    <a:pt x="745" y="9"/>
                    <a:pt x="747" y="9"/>
                    <a:pt x="747" y="8"/>
                  </a:cubicBezTo>
                  <a:close/>
                  <a:moveTo>
                    <a:pt x="784" y="8"/>
                  </a:moveTo>
                  <a:cubicBezTo>
                    <a:pt x="783" y="8"/>
                    <a:pt x="781" y="8"/>
                    <a:pt x="781" y="9"/>
                  </a:cubicBezTo>
                  <a:cubicBezTo>
                    <a:pt x="782" y="9"/>
                    <a:pt x="784" y="9"/>
                    <a:pt x="784" y="8"/>
                  </a:cubicBezTo>
                  <a:close/>
                  <a:moveTo>
                    <a:pt x="748" y="10"/>
                  </a:moveTo>
                  <a:cubicBezTo>
                    <a:pt x="747" y="10"/>
                    <a:pt x="748" y="11"/>
                    <a:pt x="748" y="10"/>
                  </a:cubicBezTo>
                  <a:close/>
                  <a:moveTo>
                    <a:pt x="778" y="10"/>
                  </a:moveTo>
                  <a:cubicBezTo>
                    <a:pt x="778" y="10"/>
                    <a:pt x="779" y="11"/>
                    <a:pt x="778" y="10"/>
                  </a:cubicBezTo>
                  <a:close/>
                  <a:moveTo>
                    <a:pt x="688" y="10"/>
                  </a:moveTo>
                  <a:cubicBezTo>
                    <a:pt x="686" y="11"/>
                    <a:pt x="682" y="9"/>
                    <a:pt x="682" y="11"/>
                  </a:cubicBezTo>
                  <a:cubicBezTo>
                    <a:pt x="684" y="10"/>
                    <a:pt x="688" y="12"/>
                    <a:pt x="688" y="10"/>
                  </a:cubicBezTo>
                  <a:close/>
                  <a:moveTo>
                    <a:pt x="841" y="11"/>
                  </a:moveTo>
                  <a:cubicBezTo>
                    <a:pt x="836" y="10"/>
                    <a:pt x="840" y="14"/>
                    <a:pt x="841" y="11"/>
                  </a:cubicBezTo>
                  <a:close/>
                  <a:moveTo>
                    <a:pt x="857" y="12"/>
                  </a:moveTo>
                  <a:cubicBezTo>
                    <a:pt x="856" y="12"/>
                    <a:pt x="854" y="12"/>
                    <a:pt x="854" y="13"/>
                  </a:cubicBezTo>
                  <a:cubicBezTo>
                    <a:pt x="855" y="13"/>
                    <a:pt x="857" y="13"/>
                    <a:pt x="857" y="12"/>
                  </a:cubicBezTo>
                  <a:close/>
                  <a:moveTo>
                    <a:pt x="688" y="16"/>
                  </a:moveTo>
                  <a:cubicBezTo>
                    <a:pt x="680" y="15"/>
                    <a:pt x="684" y="19"/>
                    <a:pt x="688" y="16"/>
                  </a:cubicBezTo>
                  <a:close/>
                  <a:moveTo>
                    <a:pt x="678" y="17"/>
                  </a:moveTo>
                  <a:cubicBezTo>
                    <a:pt x="676" y="17"/>
                    <a:pt x="671" y="16"/>
                    <a:pt x="671" y="18"/>
                  </a:cubicBezTo>
                  <a:cubicBezTo>
                    <a:pt x="673" y="17"/>
                    <a:pt x="677" y="19"/>
                    <a:pt x="678" y="17"/>
                  </a:cubicBezTo>
                  <a:close/>
                  <a:moveTo>
                    <a:pt x="842" y="17"/>
                  </a:moveTo>
                  <a:cubicBezTo>
                    <a:pt x="836" y="16"/>
                    <a:pt x="840" y="20"/>
                    <a:pt x="842" y="17"/>
                  </a:cubicBezTo>
                  <a:close/>
                  <a:moveTo>
                    <a:pt x="664" y="19"/>
                  </a:moveTo>
                  <a:cubicBezTo>
                    <a:pt x="674" y="17"/>
                    <a:pt x="664" y="18"/>
                    <a:pt x="658" y="19"/>
                  </a:cubicBezTo>
                  <a:cubicBezTo>
                    <a:pt x="655" y="19"/>
                    <a:pt x="652" y="18"/>
                    <a:pt x="651" y="21"/>
                  </a:cubicBezTo>
                  <a:cubicBezTo>
                    <a:pt x="656" y="20"/>
                    <a:pt x="660" y="19"/>
                    <a:pt x="664" y="19"/>
                  </a:cubicBezTo>
                  <a:close/>
                  <a:moveTo>
                    <a:pt x="700" y="19"/>
                  </a:moveTo>
                  <a:cubicBezTo>
                    <a:pt x="699" y="18"/>
                    <a:pt x="700" y="19"/>
                    <a:pt x="700" y="19"/>
                  </a:cubicBezTo>
                  <a:close/>
                  <a:moveTo>
                    <a:pt x="698" y="81"/>
                  </a:moveTo>
                  <a:cubicBezTo>
                    <a:pt x="716" y="81"/>
                    <a:pt x="734" y="81"/>
                    <a:pt x="751" y="81"/>
                  </a:cubicBezTo>
                  <a:cubicBezTo>
                    <a:pt x="753" y="60"/>
                    <a:pt x="757" y="36"/>
                    <a:pt x="759" y="18"/>
                  </a:cubicBezTo>
                  <a:cubicBezTo>
                    <a:pt x="733" y="34"/>
                    <a:pt x="714" y="56"/>
                    <a:pt x="698" y="81"/>
                  </a:cubicBezTo>
                  <a:close/>
                  <a:moveTo>
                    <a:pt x="852" y="19"/>
                  </a:moveTo>
                  <a:cubicBezTo>
                    <a:pt x="852" y="19"/>
                    <a:pt x="852" y="19"/>
                    <a:pt x="852" y="20"/>
                  </a:cubicBezTo>
                  <a:cubicBezTo>
                    <a:pt x="870" y="21"/>
                    <a:pt x="885" y="24"/>
                    <a:pt x="901" y="26"/>
                  </a:cubicBezTo>
                  <a:moveTo>
                    <a:pt x="901" y="26"/>
                  </a:moveTo>
                  <a:cubicBezTo>
                    <a:pt x="902" y="29"/>
                    <a:pt x="906" y="25"/>
                    <a:pt x="901" y="26"/>
                  </a:cubicBezTo>
                  <a:moveTo>
                    <a:pt x="901" y="26"/>
                  </a:moveTo>
                  <a:cubicBezTo>
                    <a:pt x="901" y="26"/>
                    <a:pt x="901" y="26"/>
                    <a:pt x="901" y="25"/>
                  </a:cubicBezTo>
                  <a:cubicBezTo>
                    <a:pt x="887" y="21"/>
                    <a:pt x="870" y="20"/>
                    <a:pt x="852" y="19"/>
                  </a:cubicBezTo>
                  <a:moveTo>
                    <a:pt x="852" y="19"/>
                  </a:moveTo>
                  <a:cubicBezTo>
                    <a:pt x="846" y="16"/>
                    <a:pt x="842" y="20"/>
                    <a:pt x="852" y="19"/>
                  </a:cubicBezTo>
                  <a:moveTo>
                    <a:pt x="693" y="19"/>
                  </a:moveTo>
                  <a:cubicBezTo>
                    <a:pt x="683" y="17"/>
                    <a:pt x="687" y="22"/>
                    <a:pt x="693" y="19"/>
                  </a:cubicBezTo>
                  <a:close/>
                  <a:moveTo>
                    <a:pt x="751" y="20"/>
                  </a:moveTo>
                  <a:cubicBezTo>
                    <a:pt x="751" y="19"/>
                    <a:pt x="752" y="20"/>
                    <a:pt x="751" y="20"/>
                  </a:cubicBezTo>
                  <a:close/>
                  <a:moveTo>
                    <a:pt x="754" y="81"/>
                  </a:moveTo>
                  <a:cubicBezTo>
                    <a:pt x="762" y="81"/>
                    <a:pt x="770" y="81"/>
                    <a:pt x="778" y="81"/>
                  </a:cubicBezTo>
                  <a:cubicBezTo>
                    <a:pt x="774" y="59"/>
                    <a:pt x="781" y="26"/>
                    <a:pt x="762" y="19"/>
                  </a:cubicBezTo>
                  <a:cubicBezTo>
                    <a:pt x="759" y="39"/>
                    <a:pt x="756" y="59"/>
                    <a:pt x="754" y="81"/>
                  </a:cubicBezTo>
                  <a:close/>
                  <a:moveTo>
                    <a:pt x="826" y="19"/>
                  </a:moveTo>
                  <a:cubicBezTo>
                    <a:pt x="820" y="18"/>
                    <a:pt x="824" y="22"/>
                    <a:pt x="826" y="19"/>
                  </a:cubicBezTo>
                  <a:close/>
                  <a:moveTo>
                    <a:pt x="641" y="21"/>
                  </a:moveTo>
                  <a:cubicBezTo>
                    <a:pt x="619" y="23"/>
                    <a:pt x="596" y="25"/>
                    <a:pt x="580" y="33"/>
                  </a:cubicBezTo>
                  <a:moveTo>
                    <a:pt x="580" y="33"/>
                  </a:moveTo>
                  <a:cubicBezTo>
                    <a:pt x="576" y="32"/>
                    <a:pt x="579" y="36"/>
                    <a:pt x="580" y="33"/>
                  </a:cubicBezTo>
                  <a:moveTo>
                    <a:pt x="580" y="33"/>
                  </a:moveTo>
                  <a:cubicBezTo>
                    <a:pt x="600" y="29"/>
                    <a:pt x="622" y="26"/>
                    <a:pt x="641" y="21"/>
                  </a:cubicBezTo>
                  <a:moveTo>
                    <a:pt x="641" y="21"/>
                  </a:moveTo>
                  <a:cubicBezTo>
                    <a:pt x="646" y="22"/>
                    <a:pt x="642" y="18"/>
                    <a:pt x="641" y="21"/>
                  </a:cubicBezTo>
                  <a:moveTo>
                    <a:pt x="632" y="29"/>
                  </a:moveTo>
                  <a:cubicBezTo>
                    <a:pt x="649" y="25"/>
                    <a:pt x="668" y="24"/>
                    <a:pt x="684" y="20"/>
                  </a:cubicBezTo>
                  <a:cubicBezTo>
                    <a:pt x="666" y="22"/>
                    <a:pt x="644" y="21"/>
                    <a:pt x="632" y="29"/>
                  </a:cubicBezTo>
                  <a:close/>
                  <a:moveTo>
                    <a:pt x="710" y="20"/>
                  </a:moveTo>
                  <a:cubicBezTo>
                    <a:pt x="709" y="20"/>
                    <a:pt x="707" y="19"/>
                    <a:pt x="707" y="21"/>
                  </a:cubicBezTo>
                  <a:cubicBezTo>
                    <a:pt x="708" y="20"/>
                    <a:pt x="710" y="21"/>
                    <a:pt x="710" y="20"/>
                  </a:cubicBezTo>
                  <a:close/>
                  <a:moveTo>
                    <a:pt x="726" y="21"/>
                  </a:moveTo>
                  <a:cubicBezTo>
                    <a:pt x="725" y="20"/>
                    <a:pt x="726" y="21"/>
                    <a:pt x="726" y="21"/>
                  </a:cubicBezTo>
                  <a:close/>
                  <a:moveTo>
                    <a:pt x="739" y="21"/>
                  </a:moveTo>
                  <a:cubicBezTo>
                    <a:pt x="739" y="20"/>
                    <a:pt x="740" y="21"/>
                    <a:pt x="739" y="21"/>
                  </a:cubicBezTo>
                  <a:close/>
                  <a:moveTo>
                    <a:pt x="749" y="21"/>
                  </a:moveTo>
                  <a:cubicBezTo>
                    <a:pt x="725" y="27"/>
                    <a:pt x="705" y="37"/>
                    <a:pt x="686" y="48"/>
                  </a:cubicBezTo>
                  <a:cubicBezTo>
                    <a:pt x="681" y="59"/>
                    <a:pt x="675" y="70"/>
                    <a:pt x="672" y="82"/>
                  </a:cubicBezTo>
                  <a:cubicBezTo>
                    <a:pt x="679" y="82"/>
                    <a:pt x="686" y="82"/>
                    <a:pt x="693" y="82"/>
                  </a:cubicBezTo>
                  <a:cubicBezTo>
                    <a:pt x="709" y="59"/>
                    <a:pt x="727" y="38"/>
                    <a:pt x="749" y="21"/>
                  </a:cubicBezTo>
                  <a:moveTo>
                    <a:pt x="749" y="21"/>
                  </a:moveTo>
                  <a:cubicBezTo>
                    <a:pt x="753" y="22"/>
                    <a:pt x="749" y="18"/>
                    <a:pt x="749" y="21"/>
                  </a:cubicBezTo>
                  <a:moveTo>
                    <a:pt x="793" y="21"/>
                  </a:moveTo>
                  <a:cubicBezTo>
                    <a:pt x="792" y="20"/>
                    <a:pt x="793" y="21"/>
                    <a:pt x="793" y="21"/>
                  </a:cubicBezTo>
                  <a:close/>
                  <a:moveTo>
                    <a:pt x="810" y="20"/>
                  </a:moveTo>
                  <a:cubicBezTo>
                    <a:pt x="809" y="20"/>
                    <a:pt x="808" y="20"/>
                    <a:pt x="808" y="21"/>
                  </a:cubicBezTo>
                  <a:cubicBezTo>
                    <a:pt x="809" y="20"/>
                    <a:pt x="810" y="21"/>
                    <a:pt x="810" y="20"/>
                  </a:cubicBezTo>
                  <a:close/>
                  <a:moveTo>
                    <a:pt x="837" y="21"/>
                  </a:moveTo>
                  <a:cubicBezTo>
                    <a:pt x="837" y="22"/>
                    <a:pt x="839" y="22"/>
                    <a:pt x="839" y="21"/>
                  </a:cubicBezTo>
                  <a:cubicBezTo>
                    <a:pt x="834" y="18"/>
                    <a:pt x="826" y="21"/>
                    <a:pt x="837" y="21"/>
                  </a:cubicBezTo>
                  <a:close/>
                  <a:moveTo>
                    <a:pt x="699" y="22"/>
                  </a:moveTo>
                  <a:cubicBezTo>
                    <a:pt x="667" y="27"/>
                    <a:pt x="629" y="26"/>
                    <a:pt x="610" y="45"/>
                  </a:cubicBezTo>
                  <a:moveTo>
                    <a:pt x="610" y="45"/>
                  </a:moveTo>
                  <a:cubicBezTo>
                    <a:pt x="606" y="44"/>
                    <a:pt x="610" y="47"/>
                    <a:pt x="610" y="45"/>
                  </a:cubicBezTo>
                  <a:moveTo>
                    <a:pt x="699" y="22"/>
                  </a:moveTo>
                  <a:cubicBezTo>
                    <a:pt x="668" y="28"/>
                    <a:pt x="639" y="36"/>
                    <a:pt x="610" y="45"/>
                  </a:cubicBezTo>
                  <a:moveTo>
                    <a:pt x="699" y="22"/>
                  </a:moveTo>
                  <a:cubicBezTo>
                    <a:pt x="703" y="22"/>
                    <a:pt x="699" y="19"/>
                    <a:pt x="699" y="22"/>
                  </a:cubicBezTo>
                  <a:moveTo>
                    <a:pt x="720" y="22"/>
                  </a:moveTo>
                  <a:cubicBezTo>
                    <a:pt x="713" y="23"/>
                    <a:pt x="705" y="22"/>
                    <a:pt x="702" y="26"/>
                  </a:cubicBezTo>
                  <a:cubicBezTo>
                    <a:pt x="708" y="25"/>
                    <a:pt x="714" y="24"/>
                    <a:pt x="720" y="22"/>
                  </a:cubicBezTo>
                  <a:moveTo>
                    <a:pt x="720" y="22"/>
                  </a:moveTo>
                  <a:cubicBezTo>
                    <a:pt x="725" y="23"/>
                    <a:pt x="721" y="19"/>
                    <a:pt x="720" y="22"/>
                  </a:cubicBezTo>
                  <a:moveTo>
                    <a:pt x="690" y="43"/>
                  </a:moveTo>
                  <a:cubicBezTo>
                    <a:pt x="689" y="43"/>
                    <a:pt x="690" y="44"/>
                    <a:pt x="690" y="43"/>
                  </a:cubicBezTo>
                  <a:moveTo>
                    <a:pt x="690" y="43"/>
                  </a:moveTo>
                  <a:cubicBezTo>
                    <a:pt x="705" y="35"/>
                    <a:pt x="721" y="28"/>
                    <a:pt x="737" y="21"/>
                  </a:cubicBezTo>
                  <a:cubicBezTo>
                    <a:pt x="720" y="26"/>
                    <a:pt x="695" y="25"/>
                    <a:pt x="690" y="43"/>
                  </a:cubicBezTo>
                  <a:moveTo>
                    <a:pt x="812" y="81"/>
                  </a:moveTo>
                  <a:cubicBezTo>
                    <a:pt x="830" y="82"/>
                    <a:pt x="849" y="82"/>
                    <a:pt x="867" y="83"/>
                  </a:cubicBezTo>
                  <a:cubicBezTo>
                    <a:pt x="844" y="58"/>
                    <a:pt x="811" y="35"/>
                    <a:pt x="774" y="21"/>
                  </a:cubicBezTo>
                  <a:cubicBezTo>
                    <a:pt x="788" y="40"/>
                    <a:pt x="803" y="58"/>
                    <a:pt x="812" y="81"/>
                  </a:cubicBezTo>
                  <a:close/>
                  <a:moveTo>
                    <a:pt x="852" y="66"/>
                  </a:moveTo>
                  <a:cubicBezTo>
                    <a:pt x="863" y="75"/>
                    <a:pt x="870" y="86"/>
                    <a:pt x="887" y="84"/>
                  </a:cubicBezTo>
                  <a:cubicBezTo>
                    <a:pt x="882" y="71"/>
                    <a:pt x="874" y="61"/>
                    <a:pt x="867" y="49"/>
                  </a:cubicBezTo>
                  <a:cubicBezTo>
                    <a:pt x="840" y="39"/>
                    <a:pt x="812" y="26"/>
                    <a:pt x="783" y="22"/>
                  </a:cubicBezTo>
                  <a:cubicBezTo>
                    <a:pt x="810" y="32"/>
                    <a:pt x="831" y="48"/>
                    <a:pt x="852" y="66"/>
                  </a:cubicBezTo>
                  <a:close/>
                  <a:moveTo>
                    <a:pt x="799" y="22"/>
                  </a:moveTo>
                  <a:cubicBezTo>
                    <a:pt x="821" y="29"/>
                    <a:pt x="844" y="36"/>
                    <a:pt x="863" y="46"/>
                  </a:cubicBezTo>
                  <a:cubicBezTo>
                    <a:pt x="854" y="26"/>
                    <a:pt x="823" y="27"/>
                    <a:pt x="799" y="22"/>
                  </a:cubicBezTo>
                  <a:moveTo>
                    <a:pt x="799" y="22"/>
                  </a:moveTo>
                  <a:cubicBezTo>
                    <a:pt x="797" y="19"/>
                    <a:pt x="793" y="23"/>
                    <a:pt x="799" y="22"/>
                  </a:cubicBezTo>
                  <a:moveTo>
                    <a:pt x="817" y="21"/>
                  </a:moveTo>
                  <a:cubicBezTo>
                    <a:pt x="811" y="19"/>
                    <a:pt x="815" y="24"/>
                    <a:pt x="817" y="21"/>
                  </a:cubicBezTo>
                  <a:close/>
                  <a:moveTo>
                    <a:pt x="928" y="41"/>
                  </a:moveTo>
                  <a:cubicBezTo>
                    <a:pt x="928" y="44"/>
                    <a:pt x="932" y="40"/>
                    <a:pt x="928" y="41"/>
                  </a:cubicBezTo>
                  <a:moveTo>
                    <a:pt x="928" y="41"/>
                  </a:moveTo>
                  <a:cubicBezTo>
                    <a:pt x="909" y="25"/>
                    <a:pt x="871" y="25"/>
                    <a:pt x="844" y="22"/>
                  </a:cubicBezTo>
                  <a:cubicBezTo>
                    <a:pt x="872" y="28"/>
                    <a:pt x="901" y="33"/>
                    <a:pt x="928" y="41"/>
                  </a:cubicBezTo>
                  <a:moveTo>
                    <a:pt x="901" y="21"/>
                  </a:moveTo>
                  <a:cubicBezTo>
                    <a:pt x="900" y="21"/>
                    <a:pt x="899" y="21"/>
                    <a:pt x="899" y="22"/>
                  </a:cubicBezTo>
                  <a:cubicBezTo>
                    <a:pt x="900" y="21"/>
                    <a:pt x="901" y="22"/>
                    <a:pt x="901" y="21"/>
                  </a:cubicBezTo>
                  <a:close/>
                  <a:moveTo>
                    <a:pt x="847" y="28"/>
                  </a:moveTo>
                  <a:cubicBezTo>
                    <a:pt x="848" y="30"/>
                    <a:pt x="849" y="28"/>
                    <a:pt x="847" y="28"/>
                  </a:cubicBezTo>
                  <a:moveTo>
                    <a:pt x="847" y="28"/>
                  </a:moveTo>
                  <a:cubicBezTo>
                    <a:pt x="842" y="22"/>
                    <a:pt x="827" y="22"/>
                    <a:pt x="818" y="23"/>
                  </a:cubicBezTo>
                  <a:cubicBezTo>
                    <a:pt x="829" y="23"/>
                    <a:pt x="837" y="27"/>
                    <a:pt x="847" y="28"/>
                  </a:cubicBezTo>
                  <a:moveTo>
                    <a:pt x="909" y="22"/>
                  </a:moveTo>
                  <a:cubicBezTo>
                    <a:pt x="904" y="21"/>
                    <a:pt x="908" y="24"/>
                    <a:pt x="909" y="22"/>
                  </a:cubicBezTo>
                  <a:close/>
                  <a:moveTo>
                    <a:pt x="916" y="23"/>
                  </a:moveTo>
                  <a:cubicBezTo>
                    <a:pt x="914" y="23"/>
                    <a:pt x="913" y="22"/>
                    <a:pt x="913" y="23"/>
                  </a:cubicBezTo>
                  <a:cubicBezTo>
                    <a:pt x="914" y="23"/>
                    <a:pt x="915" y="24"/>
                    <a:pt x="916" y="23"/>
                  </a:cubicBezTo>
                  <a:close/>
                  <a:moveTo>
                    <a:pt x="922" y="24"/>
                  </a:moveTo>
                  <a:cubicBezTo>
                    <a:pt x="922" y="25"/>
                    <a:pt x="922" y="25"/>
                    <a:pt x="922" y="25"/>
                  </a:cubicBezTo>
                  <a:cubicBezTo>
                    <a:pt x="927" y="25"/>
                    <a:pt x="928" y="27"/>
                    <a:pt x="932" y="26"/>
                  </a:cubicBezTo>
                  <a:moveTo>
                    <a:pt x="932" y="26"/>
                  </a:moveTo>
                  <a:cubicBezTo>
                    <a:pt x="934" y="29"/>
                    <a:pt x="938" y="25"/>
                    <a:pt x="932" y="26"/>
                  </a:cubicBezTo>
                  <a:moveTo>
                    <a:pt x="932" y="26"/>
                  </a:moveTo>
                  <a:cubicBezTo>
                    <a:pt x="932" y="26"/>
                    <a:pt x="932" y="26"/>
                    <a:pt x="932" y="25"/>
                  </a:cubicBezTo>
                  <a:cubicBezTo>
                    <a:pt x="928" y="26"/>
                    <a:pt x="927" y="24"/>
                    <a:pt x="922" y="24"/>
                  </a:cubicBezTo>
                  <a:moveTo>
                    <a:pt x="922" y="24"/>
                  </a:moveTo>
                  <a:cubicBezTo>
                    <a:pt x="919" y="22"/>
                    <a:pt x="915" y="26"/>
                    <a:pt x="922" y="24"/>
                  </a:cubicBezTo>
                  <a:moveTo>
                    <a:pt x="907" y="25"/>
                  </a:moveTo>
                  <a:cubicBezTo>
                    <a:pt x="907" y="26"/>
                    <a:pt x="907" y="26"/>
                    <a:pt x="907" y="26"/>
                  </a:cubicBezTo>
                  <a:cubicBezTo>
                    <a:pt x="934" y="34"/>
                    <a:pt x="965" y="42"/>
                    <a:pt x="990" y="47"/>
                  </a:cubicBezTo>
                  <a:cubicBezTo>
                    <a:pt x="967" y="36"/>
                    <a:pt x="938" y="29"/>
                    <a:pt x="907" y="25"/>
                  </a:cubicBezTo>
                  <a:moveTo>
                    <a:pt x="907" y="25"/>
                  </a:moveTo>
                  <a:cubicBezTo>
                    <a:pt x="907" y="23"/>
                    <a:pt x="903" y="26"/>
                    <a:pt x="907" y="25"/>
                  </a:cubicBezTo>
                  <a:moveTo>
                    <a:pt x="602" y="50"/>
                  </a:moveTo>
                  <a:cubicBezTo>
                    <a:pt x="598" y="55"/>
                    <a:pt x="592" y="59"/>
                    <a:pt x="587" y="64"/>
                  </a:cubicBezTo>
                  <a:cubicBezTo>
                    <a:pt x="583" y="68"/>
                    <a:pt x="576" y="75"/>
                    <a:pt x="577" y="78"/>
                  </a:cubicBezTo>
                  <a:cubicBezTo>
                    <a:pt x="587" y="77"/>
                    <a:pt x="597" y="71"/>
                    <a:pt x="606" y="66"/>
                  </a:cubicBezTo>
                  <a:cubicBezTo>
                    <a:pt x="631" y="53"/>
                    <a:pt x="656" y="41"/>
                    <a:pt x="683" y="32"/>
                  </a:cubicBezTo>
                  <a:cubicBezTo>
                    <a:pt x="687" y="31"/>
                    <a:pt x="696" y="31"/>
                    <a:pt x="695" y="25"/>
                  </a:cubicBezTo>
                  <a:cubicBezTo>
                    <a:pt x="662" y="32"/>
                    <a:pt x="632" y="41"/>
                    <a:pt x="602" y="50"/>
                  </a:cubicBezTo>
                  <a:close/>
                  <a:moveTo>
                    <a:pt x="530" y="58"/>
                  </a:moveTo>
                  <a:cubicBezTo>
                    <a:pt x="526" y="57"/>
                    <a:pt x="529" y="61"/>
                    <a:pt x="530" y="58"/>
                  </a:cubicBezTo>
                  <a:moveTo>
                    <a:pt x="530" y="58"/>
                  </a:moveTo>
                  <a:cubicBezTo>
                    <a:pt x="546" y="53"/>
                    <a:pt x="563" y="47"/>
                    <a:pt x="581" y="42"/>
                  </a:cubicBezTo>
                  <a:cubicBezTo>
                    <a:pt x="598" y="37"/>
                    <a:pt x="617" y="35"/>
                    <a:pt x="631" y="26"/>
                  </a:cubicBezTo>
                  <a:cubicBezTo>
                    <a:pt x="593" y="33"/>
                    <a:pt x="554" y="38"/>
                    <a:pt x="530" y="58"/>
                  </a:cubicBezTo>
                  <a:moveTo>
                    <a:pt x="969" y="73"/>
                  </a:moveTo>
                  <a:cubicBezTo>
                    <a:pt x="947" y="41"/>
                    <a:pt x="895" y="34"/>
                    <a:pt x="850" y="27"/>
                  </a:cubicBezTo>
                  <a:cubicBezTo>
                    <a:pt x="890" y="42"/>
                    <a:pt x="933" y="54"/>
                    <a:pt x="969" y="73"/>
                  </a:cubicBezTo>
                  <a:close/>
                  <a:moveTo>
                    <a:pt x="939" y="27"/>
                  </a:moveTo>
                  <a:cubicBezTo>
                    <a:pt x="938" y="28"/>
                    <a:pt x="937" y="27"/>
                    <a:pt x="937" y="28"/>
                  </a:cubicBezTo>
                  <a:cubicBezTo>
                    <a:pt x="937" y="28"/>
                    <a:pt x="939" y="28"/>
                    <a:pt x="939" y="27"/>
                  </a:cubicBezTo>
                  <a:close/>
                  <a:moveTo>
                    <a:pt x="574" y="32"/>
                  </a:moveTo>
                  <a:cubicBezTo>
                    <a:pt x="574" y="33"/>
                    <a:pt x="573" y="32"/>
                    <a:pt x="574" y="32"/>
                  </a:cubicBezTo>
                  <a:close/>
                  <a:moveTo>
                    <a:pt x="781" y="81"/>
                  </a:moveTo>
                  <a:cubicBezTo>
                    <a:pt x="790" y="80"/>
                    <a:pt x="801" y="82"/>
                    <a:pt x="808" y="80"/>
                  </a:cubicBezTo>
                  <a:cubicBezTo>
                    <a:pt x="798" y="63"/>
                    <a:pt x="789" y="45"/>
                    <a:pt x="776" y="31"/>
                  </a:cubicBezTo>
                  <a:cubicBezTo>
                    <a:pt x="778" y="48"/>
                    <a:pt x="779" y="65"/>
                    <a:pt x="781" y="81"/>
                  </a:cubicBezTo>
                  <a:close/>
                  <a:moveTo>
                    <a:pt x="526" y="47"/>
                  </a:moveTo>
                  <a:cubicBezTo>
                    <a:pt x="524" y="48"/>
                    <a:pt x="526" y="49"/>
                    <a:pt x="526" y="47"/>
                  </a:cubicBezTo>
                  <a:moveTo>
                    <a:pt x="526" y="47"/>
                  </a:moveTo>
                  <a:cubicBezTo>
                    <a:pt x="543" y="43"/>
                    <a:pt x="560" y="40"/>
                    <a:pt x="573" y="32"/>
                  </a:cubicBezTo>
                  <a:cubicBezTo>
                    <a:pt x="557" y="37"/>
                    <a:pt x="537" y="38"/>
                    <a:pt x="526" y="47"/>
                  </a:cubicBezTo>
                  <a:moveTo>
                    <a:pt x="963" y="32"/>
                  </a:moveTo>
                  <a:cubicBezTo>
                    <a:pt x="962" y="32"/>
                    <a:pt x="961" y="32"/>
                    <a:pt x="961" y="33"/>
                  </a:cubicBezTo>
                  <a:cubicBezTo>
                    <a:pt x="961" y="33"/>
                    <a:pt x="963" y="33"/>
                    <a:pt x="963" y="32"/>
                  </a:cubicBezTo>
                  <a:close/>
                  <a:moveTo>
                    <a:pt x="585" y="80"/>
                  </a:moveTo>
                  <a:cubicBezTo>
                    <a:pt x="601" y="82"/>
                    <a:pt x="616" y="87"/>
                    <a:pt x="632" y="84"/>
                  </a:cubicBezTo>
                  <a:cubicBezTo>
                    <a:pt x="648" y="70"/>
                    <a:pt x="665" y="58"/>
                    <a:pt x="683" y="47"/>
                  </a:cubicBezTo>
                  <a:cubicBezTo>
                    <a:pt x="683" y="42"/>
                    <a:pt x="693" y="36"/>
                    <a:pt x="689" y="33"/>
                  </a:cubicBezTo>
                  <a:cubicBezTo>
                    <a:pt x="652" y="46"/>
                    <a:pt x="617" y="61"/>
                    <a:pt x="585" y="80"/>
                  </a:cubicBezTo>
                  <a:close/>
                  <a:moveTo>
                    <a:pt x="966" y="34"/>
                  </a:moveTo>
                  <a:cubicBezTo>
                    <a:pt x="968" y="37"/>
                    <a:pt x="972" y="33"/>
                    <a:pt x="966" y="34"/>
                  </a:cubicBezTo>
                  <a:moveTo>
                    <a:pt x="966" y="34"/>
                  </a:moveTo>
                  <a:cubicBezTo>
                    <a:pt x="965" y="31"/>
                    <a:pt x="961" y="35"/>
                    <a:pt x="966" y="34"/>
                  </a:cubicBezTo>
                  <a:moveTo>
                    <a:pt x="575" y="35"/>
                  </a:moveTo>
                  <a:cubicBezTo>
                    <a:pt x="574" y="35"/>
                    <a:pt x="575" y="36"/>
                    <a:pt x="575" y="35"/>
                  </a:cubicBezTo>
                  <a:close/>
                  <a:moveTo>
                    <a:pt x="859" y="35"/>
                  </a:moveTo>
                  <a:cubicBezTo>
                    <a:pt x="861" y="40"/>
                    <a:pt x="866" y="43"/>
                    <a:pt x="869" y="48"/>
                  </a:cubicBezTo>
                  <a:cubicBezTo>
                    <a:pt x="878" y="53"/>
                    <a:pt x="889" y="57"/>
                    <a:pt x="900" y="64"/>
                  </a:cubicBezTo>
                  <a:cubicBezTo>
                    <a:pt x="909" y="69"/>
                    <a:pt x="921" y="80"/>
                    <a:pt x="930" y="81"/>
                  </a:cubicBezTo>
                  <a:cubicBezTo>
                    <a:pt x="940" y="82"/>
                    <a:pt x="953" y="76"/>
                    <a:pt x="965" y="73"/>
                  </a:cubicBezTo>
                  <a:cubicBezTo>
                    <a:pt x="931" y="59"/>
                    <a:pt x="898" y="44"/>
                    <a:pt x="859" y="35"/>
                  </a:cubicBezTo>
                  <a:moveTo>
                    <a:pt x="859" y="35"/>
                  </a:moveTo>
                  <a:cubicBezTo>
                    <a:pt x="858" y="34"/>
                    <a:pt x="858" y="35"/>
                    <a:pt x="859" y="35"/>
                  </a:cubicBezTo>
                  <a:moveTo>
                    <a:pt x="993" y="63"/>
                  </a:moveTo>
                  <a:cubicBezTo>
                    <a:pt x="997" y="61"/>
                    <a:pt x="1000" y="59"/>
                    <a:pt x="1001" y="55"/>
                  </a:cubicBezTo>
                  <a:cubicBezTo>
                    <a:pt x="977" y="47"/>
                    <a:pt x="949" y="38"/>
                    <a:pt x="924" y="35"/>
                  </a:cubicBezTo>
                  <a:cubicBezTo>
                    <a:pt x="943" y="48"/>
                    <a:pt x="970" y="54"/>
                    <a:pt x="993" y="63"/>
                  </a:cubicBezTo>
                  <a:close/>
                  <a:moveTo>
                    <a:pt x="973" y="35"/>
                  </a:moveTo>
                  <a:cubicBezTo>
                    <a:pt x="972" y="35"/>
                    <a:pt x="970" y="35"/>
                    <a:pt x="970" y="36"/>
                  </a:cubicBezTo>
                  <a:cubicBezTo>
                    <a:pt x="971" y="36"/>
                    <a:pt x="973" y="36"/>
                    <a:pt x="973" y="35"/>
                  </a:cubicBezTo>
                  <a:close/>
                  <a:moveTo>
                    <a:pt x="530" y="61"/>
                  </a:moveTo>
                  <a:cubicBezTo>
                    <a:pt x="542" y="76"/>
                    <a:pt x="556" y="66"/>
                    <a:pt x="573" y="59"/>
                  </a:cubicBezTo>
                  <a:cubicBezTo>
                    <a:pt x="588" y="53"/>
                    <a:pt x="599" y="49"/>
                    <a:pt x="608" y="42"/>
                  </a:cubicBezTo>
                  <a:cubicBezTo>
                    <a:pt x="611" y="39"/>
                    <a:pt x="617" y="37"/>
                    <a:pt x="614" y="36"/>
                  </a:cubicBezTo>
                  <a:cubicBezTo>
                    <a:pt x="585" y="43"/>
                    <a:pt x="557" y="52"/>
                    <a:pt x="530" y="61"/>
                  </a:cubicBezTo>
                  <a:close/>
                  <a:moveTo>
                    <a:pt x="976" y="36"/>
                  </a:moveTo>
                  <a:cubicBezTo>
                    <a:pt x="975" y="36"/>
                    <a:pt x="974" y="36"/>
                    <a:pt x="974" y="37"/>
                  </a:cubicBezTo>
                  <a:cubicBezTo>
                    <a:pt x="975" y="37"/>
                    <a:pt x="976" y="37"/>
                    <a:pt x="976" y="36"/>
                  </a:cubicBezTo>
                  <a:close/>
                  <a:moveTo>
                    <a:pt x="978" y="38"/>
                  </a:moveTo>
                  <a:cubicBezTo>
                    <a:pt x="978" y="37"/>
                    <a:pt x="979" y="39"/>
                    <a:pt x="978" y="38"/>
                  </a:cubicBezTo>
                  <a:close/>
                  <a:moveTo>
                    <a:pt x="982" y="39"/>
                  </a:moveTo>
                  <a:cubicBezTo>
                    <a:pt x="981" y="38"/>
                    <a:pt x="982" y="39"/>
                    <a:pt x="982" y="39"/>
                  </a:cubicBezTo>
                  <a:close/>
                  <a:moveTo>
                    <a:pt x="931" y="43"/>
                  </a:moveTo>
                  <a:cubicBezTo>
                    <a:pt x="931" y="42"/>
                    <a:pt x="932" y="43"/>
                    <a:pt x="931" y="43"/>
                  </a:cubicBezTo>
                  <a:close/>
                  <a:moveTo>
                    <a:pt x="985" y="43"/>
                  </a:moveTo>
                  <a:cubicBezTo>
                    <a:pt x="984" y="42"/>
                    <a:pt x="985" y="43"/>
                    <a:pt x="985" y="43"/>
                  </a:cubicBezTo>
                  <a:close/>
                  <a:moveTo>
                    <a:pt x="1000" y="48"/>
                  </a:moveTo>
                  <a:cubicBezTo>
                    <a:pt x="997" y="46"/>
                    <a:pt x="991" y="42"/>
                    <a:pt x="987" y="44"/>
                  </a:cubicBezTo>
                  <a:cubicBezTo>
                    <a:pt x="992" y="44"/>
                    <a:pt x="996" y="50"/>
                    <a:pt x="1000" y="48"/>
                  </a:cubicBezTo>
                  <a:close/>
                  <a:moveTo>
                    <a:pt x="489" y="60"/>
                  </a:moveTo>
                  <a:cubicBezTo>
                    <a:pt x="488" y="60"/>
                    <a:pt x="487" y="60"/>
                    <a:pt x="486" y="61"/>
                  </a:cubicBezTo>
                  <a:moveTo>
                    <a:pt x="486" y="61"/>
                  </a:moveTo>
                  <a:cubicBezTo>
                    <a:pt x="485" y="61"/>
                    <a:pt x="485" y="61"/>
                    <a:pt x="485" y="62"/>
                  </a:cubicBezTo>
                  <a:moveTo>
                    <a:pt x="485" y="62"/>
                  </a:moveTo>
                  <a:cubicBezTo>
                    <a:pt x="481" y="61"/>
                    <a:pt x="484" y="65"/>
                    <a:pt x="485" y="62"/>
                  </a:cubicBezTo>
                  <a:moveTo>
                    <a:pt x="485" y="62"/>
                  </a:moveTo>
                  <a:cubicBezTo>
                    <a:pt x="486" y="62"/>
                    <a:pt x="486" y="62"/>
                    <a:pt x="486" y="61"/>
                  </a:cubicBezTo>
                  <a:moveTo>
                    <a:pt x="486" y="61"/>
                  </a:moveTo>
                  <a:cubicBezTo>
                    <a:pt x="488" y="61"/>
                    <a:pt x="489" y="61"/>
                    <a:pt x="489" y="60"/>
                  </a:cubicBezTo>
                  <a:moveTo>
                    <a:pt x="489" y="60"/>
                  </a:moveTo>
                  <a:cubicBezTo>
                    <a:pt x="500" y="55"/>
                    <a:pt x="516" y="55"/>
                    <a:pt x="523" y="46"/>
                  </a:cubicBezTo>
                  <a:cubicBezTo>
                    <a:pt x="511" y="50"/>
                    <a:pt x="500" y="54"/>
                    <a:pt x="489" y="60"/>
                  </a:cubicBezTo>
                  <a:moveTo>
                    <a:pt x="542" y="47"/>
                  </a:moveTo>
                  <a:cubicBezTo>
                    <a:pt x="535" y="47"/>
                    <a:pt x="530" y="50"/>
                    <a:pt x="523" y="51"/>
                  </a:cubicBezTo>
                  <a:cubicBezTo>
                    <a:pt x="523" y="54"/>
                    <a:pt x="523" y="56"/>
                    <a:pt x="524" y="57"/>
                  </a:cubicBezTo>
                  <a:cubicBezTo>
                    <a:pt x="531" y="55"/>
                    <a:pt x="537" y="50"/>
                    <a:pt x="542" y="47"/>
                  </a:cubicBezTo>
                  <a:moveTo>
                    <a:pt x="542" y="47"/>
                  </a:moveTo>
                  <a:cubicBezTo>
                    <a:pt x="546" y="47"/>
                    <a:pt x="542" y="44"/>
                    <a:pt x="542" y="47"/>
                  </a:cubicBezTo>
                  <a:moveTo>
                    <a:pt x="1113" y="98"/>
                  </a:moveTo>
                  <a:cubicBezTo>
                    <a:pt x="1113" y="99"/>
                    <a:pt x="1115" y="99"/>
                    <a:pt x="1115" y="99"/>
                  </a:cubicBezTo>
                  <a:moveTo>
                    <a:pt x="1115" y="99"/>
                  </a:moveTo>
                  <a:cubicBezTo>
                    <a:pt x="1116" y="101"/>
                    <a:pt x="1116" y="99"/>
                    <a:pt x="1115" y="99"/>
                  </a:cubicBezTo>
                  <a:moveTo>
                    <a:pt x="1115" y="99"/>
                  </a:moveTo>
                  <a:cubicBezTo>
                    <a:pt x="1115" y="98"/>
                    <a:pt x="1114" y="99"/>
                    <a:pt x="1113" y="98"/>
                  </a:cubicBezTo>
                  <a:moveTo>
                    <a:pt x="1113" y="98"/>
                  </a:moveTo>
                  <a:cubicBezTo>
                    <a:pt x="1081" y="77"/>
                    <a:pt x="1043" y="57"/>
                    <a:pt x="1002" y="48"/>
                  </a:cubicBezTo>
                  <a:cubicBezTo>
                    <a:pt x="1008" y="57"/>
                    <a:pt x="1020" y="58"/>
                    <a:pt x="1029" y="62"/>
                  </a:cubicBezTo>
                  <a:cubicBezTo>
                    <a:pt x="1057" y="72"/>
                    <a:pt x="1086" y="86"/>
                    <a:pt x="1113" y="98"/>
                  </a:cubicBezTo>
                  <a:moveTo>
                    <a:pt x="991" y="49"/>
                  </a:moveTo>
                  <a:cubicBezTo>
                    <a:pt x="991" y="49"/>
                    <a:pt x="992" y="50"/>
                    <a:pt x="991" y="49"/>
                  </a:cubicBezTo>
                  <a:close/>
                  <a:moveTo>
                    <a:pt x="948" y="50"/>
                  </a:moveTo>
                  <a:cubicBezTo>
                    <a:pt x="957" y="57"/>
                    <a:pt x="965" y="65"/>
                    <a:pt x="974" y="71"/>
                  </a:cubicBezTo>
                  <a:cubicBezTo>
                    <a:pt x="979" y="69"/>
                    <a:pt x="987" y="69"/>
                    <a:pt x="990" y="64"/>
                  </a:cubicBezTo>
                  <a:cubicBezTo>
                    <a:pt x="975" y="60"/>
                    <a:pt x="963" y="54"/>
                    <a:pt x="948" y="50"/>
                  </a:cubicBezTo>
                  <a:moveTo>
                    <a:pt x="948" y="50"/>
                  </a:moveTo>
                  <a:cubicBezTo>
                    <a:pt x="948" y="49"/>
                    <a:pt x="947" y="50"/>
                    <a:pt x="948" y="50"/>
                  </a:cubicBezTo>
                  <a:moveTo>
                    <a:pt x="399" y="114"/>
                  </a:moveTo>
                  <a:cubicBezTo>
                    <a:pt x="405" y="112"/>
                    <a:pt x="411" y="111"/>
                    <a:pt x="416" y="110"/>
                  </a:cubicBezTo>
                  <a:cubicBezTo>
                    <a:pt x="433" y="101"/>
                    <a:pt x="450" y="91"/>
                    <a:pt x="468" y="83"/>
                  </a:cubicBezTo>
                  <a:cubicBezTo>
                    <a:pt x="486" y="75"/>
                    <a:pt x="506" y="70"/>
                    <a:pt x="522" y="58"/>
                  </a:cubicBezTo>
                  <a:cubicBezTo>
                    <a:pt x="520" y="58"/>
                    <a:pt x="520" y="56"/>
                    <a:pt x="520" y="53"/>
                  </a:cubicBezTo>
                  <a:cubicBezTo>
                    <a:pt x="473" y="66"/>
                    <a:pt x="432" y="86"/>
                    <a:pt x="399" y="114"/>
                  </a:cubicBezTo>
                  <a:close/>
                  <a:moveTo>
                    <a:pt x="593" y="54"/>
                  </a:moveTo>
                  <a:cubicBezTo>
                    <a:pt x="578" y="59"/>
                    <a:pt x="564" y="65"/>
                    <a:pt x="550" y="71"/>
                  </a:cubicBezTo>
                  <a:cubicBezTo>
                    <a:pt x="556" y="74"/>
                    <a:pt x="564" y="75"/>
                    <a:pt x="570" y="77"/>
                  </a:cubicBezTo>
                  <a:cubicBezTo>
                    <a:pt x="579" y="71"/>
                    <a:pt x="585" y="62"/>
                    <a:pt x="593" y="54"/>
                  </a:cubicBezTo>
                  <a:moveTo>
                    <a:pt x="593" y="54"/>
                  </a:moveTo>
                  <a:cubicBezTo>
                    <a:pt x="594" y="54"/>
                    <a:pt x="593" y="53"/>
                    <a:pt x="593" y="54"/>
                  </a:cubicBezTo>
                  <a:moveTo>
                    <a:pt x="637" y="84"/>
                  </a:moveTo>
                  <a:cubicBezTo>
                    <a:pt x="647" y="83"/>
                    <a:pt x="659" y="84"/>
                    <a:pt x="668" y="82"/>
                  </a:cubicBezTo>
                  <a:cubicBezTo>
                    <a:pt x="669" y="72"/>
                    <a:pt x="679" y="60"/>
                    <a:pt x="678" y="53"/>
                  </a:cubicBezTo>
                  <a:cubicBezTo>
                    <a:pt x="664" y="64"/>
                    <a:pt x="649" y="72"/>
                    <a:pt x="637" y="84"/>
                  </a:cubicBezTo>
                  <a:close/>
                  <a:moveTo>
                    <a:pt x="890" y="84"/>
                  </a:moveTo>
                  <a:cubicBezTo>
                    <a:pt x="901" y="85"/>
                    <a:pt x="916" y="86"/>
                    <a:pt x="924" y="81"/>
                  </a:cubicBezTo>
                  <a:cubicBezTo>
                    <a:pt x="907" y="73"/>
                    <a:pt x="890" y="59"/>
                    <a:pt x="872" y="54"/>
                  </a:cubicBezTo>
                  <a:cubicBezTo>
                    <a:pt x="879" y="63"/>
                    <a:pt x="885" y="73"/>
                    <a:pt x="890" y="84"/>
                  </a:cubicBezTo>
                  <a:close/>
                  <a:moveTo>
                    <a:pt x="1063" y="94"/>
                  </a:moveTo>
                  <a:cubicBezTo>
                    <a:pt x="1063" y="94"/>
                    <a:pt x="1063" y="94"/>
                    <a:pt x="1063" y="95"/>
                  </a:cubicBezTo>
                  <a:cubicBezTo>
                    <a:pt x="1064" y="95"/>
                    <a:pt x="1065" y="96"/>
                    <a:pt x="1066" y="95"/>
                  </a:cubicBezTo>
                  <a:moveTo>
                    <a:pt x="1066" y="95"/>
                  </a:moveTo>
                  <a:cubicBezTo>
                    <a:pt x="1067" y="97"/>
                    <a:pt x="1067" y="95"/>
                    <a:pt x="1066" y="95"/>
                  </a:cubicBezTo>
                  <a:moveTo>
                    <a:pt x="1066" y="95"/>
                  </a:moveTo>
                  <a:cubicBezTo>
                    <a:pt x="1066" y="94"/>
                    <a:pt x="1065" y="94"/>
                    <a:pt x="1063" y="94"/>
                  </a:cubicBezTo>
                  <a:moveTo>
                    <a:pt x="1063" y="94"/>
                  </a:moveTo>
                  <a:cubicBezTo>
                    <a:pt x="1046" y="79"/>
                    <a:pt x="1027" y="67"/>
                    <a:pt x="1006" y="56"/>
                  </a:cubicBezTo>
                  <a:cubicBezTo>
                    <a:pt x="1001" y="58"/>
                    <a:pt x="1000" y="63"/>
                    <a:pt x="996" y="65"/>
                  </a:cubicBezTo>
                  <a:cubicBezTo>
                    <a:pt x="1020" y="73"/>
                    <a:pt x="1041" y="84"/>
                    <a:pt x="1063" y="94"/>
                  </a:cubicBezTo>
                  <a:moveTo>
                    <a:pt x="482" y="60"/>
                  </a:moveTo>
                  <a:cubicBezTo>
                    <a:pt x="482" y="61"/>
                    <a:pt x="481" y="60"/>
                    <a:pt x="482" y="60"/>
                  </a:cubicBezTo>
                  <a:close/>
                  <a:moveTo>
                    <a:pt x="526" y="60"/>
                  </a:moveTo>
                  <a:cubicBezTo>
                    <a:pt x="526" y="61"/>
                    <a:pt x="525" y="60"/>
                    <a:pt x="526" y="60"/>
                  </a:cubicBezTo>
                  <a:close/>
                  <a:moveTo>
                    <a:pt x="479" y="61"/>
                  </a:moveTo>
                  <a:cubicBezTo>
                    <a:pt x="478" y="61"/>
                    <a:pt x="477" y="61"/>
                    <a:pt x="477" y="62"/>
                  </a:cubicBezTo>
                  <a:moveTo>
                    <a:pt x="477" y="62"/>
                  </a:moveTo>
                  <a:cubicBezTo>
                    <a:pt x="441" y="76"/>
                    <a:pt x="407" y="92"/>
                    <a:pt x="377" y="112"/>
                  </a:cubicBezTo>
                  <a:moveTo>
                    <a:pt x="377" y="112"/>
                  </a:moveTo>
                  <a:cubicBezTo>
                    <a:pt x="375" y="112"/>
                    <a:pt x="375" y="113"/>
                    <a:pt x="374" y="114"/>
                  </a:cubicBezTo>
                  <a:moveTo>
                    <a:pt x="374" y="114"/>
                  </a:moveTo>
                  <a:cubicBezTo>
                    <a:pt x="373" y="114"/>
                    <a:pt x="372" y="114"/>
                    <a:pt x="372" y="115"/>
                  </a:cubicBezTo>
                  <a:moveTo>
                    <a:pt x="372" y="115"/>
                  </a:moveTo>
                  <a:cubicBezTo>
                    <a:pt x="371" y="115"/>
                    <a:pt x="371" y="115"/>
                    <a:pt x="370" y="116"/>
                  </a:cubicBezTo>
                  <a:moveTo>
                    <a:pt x="370" y="116"/>
                  </a:moveTo>
                  <a:cubicBezTo>
                    <a:pt x="370" y="115"/>
                    <a:pt x="369" y="116"/>
                    <a:pt x="369" y="117"/>
                  </a:cubicBezTo>
                  <a:moveTo>
                    <a:pt x="369" y="117"/>
                  </a:moveTo>
                  <a:cubicBezTo>
                    <a:pt x="368" y="116"/>
                    <a:pt x="368" y="117"/>
                    <a:pt x="367" y="118"/>
                  </a:cubicBezTo>
                  <a:moveTo>
                    <a:pt x="367" y="118"/>
                  </a:moveTo>
                  <a:cubicBezTo>
                    <a:pt x="366" y="118"/>
                    <a:pt x="368" y="119"/>
                    <a:pt x="367" y="118"/>
                  </a:cubicBezTo>
                  <a:moveTo>
                    <a:pt x="367" y="118"/>
                  </a:moveTo>
                  <a:cubicBezTo>
                    <a:pt x="369" y="118"/>
                    <a:pt x="369" y="117"/>
                    <a:pt x="369" y="117"/>
                  </a:cubicBezTo>
                  <a:moveTo>
                    <a:pt x="369" y="117"/>
                  </a:moveTo>
                  <a:cubicBezTo>
                    <a:pt x="370" y="117"/>
                    <a:pt x="370" y="116"/>
                    <a:pt x="370" y="116"/>
                  </a:cubicBezTo>
                  <a:moveTo>
                    <a:pt x="370" y="116"/>
                  </a:moveTo>
                  <a:cubicBezTo>
                    <a:pt x="371" y="116"/>
                    <a:pt x="372" y="115"/>
                    <a:pt x="372" y="115"/>
                  </a:cubicBezTo>
                  <a:moveTo>
                    <a:pt x="372" y="115"/>
                  </a:moveTo>
                  <a:cubicBezTo>
                    <a:pt x="373" y="115"/>
                    <a:pt x="374" y="114"/>
                    <a:pt x="374" y="114"/>
                  </a:cubicBezTo>
                  <a:moveTo>
                    <a:pt x="374" y="114"/>
                  </a:moveTo>
                  <a:cubicBezTo>
                    <a:pt x="376" y="114"/>
                    <a:pt x="377" y="113"/>
                    <a:pt x="377" y="112"/>
                  </a:cubicBezTo>
                  <a:moveTo>
                    <a:pt x="377" y="112"/>
                  </a:moveTo>
                  <a:cubicBezTo>
                    <a:pt x="409" y="94"/>
                    <a:pt x="445" y="80"/>
                    <a:pt x="477" y="62"/>
                  </a:cubicBezTo>
                  <a:moveTo>
                    <a:pt x="477" y="62"/>
                  </a:moveTo>
                  <a:cubicBezTo>
                    <a:pt x="478" y="62"/>
                    <a:pt x="479" y="62"/>
                    <a:pt x="479" y="61"/>
                  </a:cubicBezTo>
                  <a:moveTo>
                    <a:pt x="479" y="61"/>
                  </a:moveTo>
                  <a:cubicBezTo>
                    <a:pt x="483" y="62"/>
                    <a:pt x="479" y="58"/>
                    <a:pt x="479" y="61"/>
                  </a:cubicBezTo>
                  <a:moveTo>
                    <a:pt x="481" y="64"/>
                  </a:moveTo>
                  <a:cubicBezTo>
                    <a:pt x="480" y="63"/>
                    <a:pt x="481" y="64"/>
                    <a:pt x="481" y="64"/>
                  </a:cubicBezTo>
                  <a:close/>
                  <a:moveTo>
                    <a:pt x="524" y="63"/>
                  </a:moveTo>
                  <a:cubicBezTo>
                    <a:pt x="510" y="69"/>
                    <a:pt x="495" y="80"/>
                    <a:pt x="484" y="90"/>
                  </a:cubicBezTo>
                  <a:cubicBezTo>
                    <a:pt x="480" y="92"/>
                    <a:pt x="475" y="96"/>
                    <a:pt x="476" y="99"/>
                  </a:cubicBezTo>
                  <a:cubicBezTo>
                    <a:pt x="504" y="96"/>
                    <a:pt x="519" y="80"/>
                    <a:pt x="542" y="71"/>
                  </a:cubicBezTo>
                  <a:cubicBezTo>
                    <a:pt x="535" y="69"/>
                    <a:pt x="530" y="65"/>
                    <a:pt x="524" y="63"/>
                  </a:cubicBezTo>
                  <a:close/>
                  <a:moveTo>
                    <a:pt x="479" y="65"/>
                  </a:moveTo>
                  <a:cubicBezTo>
                    <a:pt x="478" y="64"/>
                    <a:pt x="479" y="65"/>
                    <a:pt x="479" y="65"/>
                  </a:cubicBezTo>
                  <a:close/>
                  <a:moveTo>
                    <a:pt x="1028" y="65"/>
                  </a:moveTo>
                  <a:cubicBezTo>
                    <a:pt x="1048" y="78"/>
                    <a:pt x="1066" y="92"/>
                    <a:pt x="1086" y="106"/>
                  </a:cubicBezTo>
                  <a:cubicBezTo>
                    <a:pt x="1106" y="107"/>
                    <a:pt x="1124" y="115"/>
                    <a:pt x="1141" y="117"/>
                  </a:cubicBezTo>
                  <a:cubicBezTo>
                    <a:pt x="1105" y="97"/>
                    <a:pt x="1069" y="79"/>
                    <a:pt x="1028" y="65"/>
                  </a:cubicBezTo>
                  <a:moveTo>
                    <a:pt x="1028" y="65"/>
                  </a:moveTo>
                  <a:cubicBezTo>
                    <a:pt x="1028" y="62"/>
                    <a:pt x="1024" y="66"/>
                    <a:pt x="1028" y="65"/>
                  </a:cubicBezTo>
                  <a:moveTo>
                    <a:pt x="993" y="66"/>
                  </a:moveTo>
                  <a:cubicBezTo>
                    <a:pt x="989" y="70"/>
                    <a:pt x="981" y="71"/>
                    <a:pt x="975" y="74"/>
                  </a:cubicBezTo>
                  <a:cubicBezTo>
                    <a:pt x="984" y="83"/>
                    <a:pt x="999" y="87"/>
                    <a:pt x="1009" y="95"/>
                  </a:cubicBezTo>
                  <a:cubicBezTo>
                    <a:pt x="1032" y="95"/>
                    <a:pt x="1054" y="102"/>
                    <a:pt x="1074" y="102"/>
                  </a:cubicBezTo>
                  <a:cubicBezTo>
                    <a:pt x="1048" y="89"/>
                    <a:pt x="1021" y="77"/>
                    <a:pt x="993" y="66"/>
                  </a:cubicBezTo>
                  <a:close/>
                  <a:moveTo>
                    <a:pt x="504" y="71"/>
                  </a:moveTo>
                  <a:cubicBezTo>
                    <a:pt x="503" y="71"/>
                    <a:pt x="504" y="72"/>
                    <a:pt x="504" y="71"/>
                  </a:cubicBezTo>
                  <a:close/>
                  <a:moveTo>
                    <a:pt x="502" y="72"/>
                  </a:moveTo>
                  <a:cubicBezTo>
                    <a:pt x="476" y="83"/>
                    <a:pt x="450" y="93"/>
                    <a:pt x="428" y="107"/>
                  </a:cubicBezTo>
                  <a:moveTo>
                    <a:pt x="428" y="107"/>
                  </a:moveTo>
                  <a:cubicBezTo>
                    <a:pt x="424" y="106"/>
                    <a:pt x="428" y="110"/>
                    <a:pt x="428" y="107"/>
                  </a:cubicBezTo>
                  <a:moveTo>
                    <a:pt x="428" y="107"/>
                  </a:moveTo>
                  <a:cubicBezTo>
                    <a:pt x="442" y="105"/>
                    <a:pt x="455" y="103"/>
                    <a:pt x="468" y="100"/>
                  </a:cubicBezTo>
                  <a:cubicBezTo>
                    <a:pt x="479" y="91"/>
                    <a:pt x="490" y="82"/>
                    <a:pt x="502" y="72"/>
                  </a:cubicBezTo>
                  <a:moveTo>
                    <a:pt x="502" y="72"/>
                  </a:moveTo>
                  <a:cubicBezTo>
                    <a:pt x="503" y="72"/>
                    <a:pt x="502" y="71"/>
                    <a:pt x="502" y="72"/>
                  </a:cubicBezTo>
                  <a:moveTo>
                    <a:pt x="544" y="73"/>
                  </a:moveTo>
                  <a:cubicBezTo>
                    <a:pt x="530" y="79"/>
                    <a:pt x="513" y="89"/>
                    <a:pt x="501" y="95"/>
                  </a:cubicBezTo>
                  <a:cubicBezTo>
                    <a:pt x="522" y="94"/>
                    <a:pt x="540" y="90"/>
                    <a:pt x="561" y="90"/>
                  </a:cubicBezTo>
                  <a:cubicBezTo>
                    <a:pt x="565" y="87"/>
                    <a:pt x="567" y="83"/>
                    <a:pt x="570" y="79"/>
                  </a:cubicBezTo>
                  <a:cubicBezTo>
                    <a:pt x="561" y="81"/>
                    <a:pt x="551" y="71"/>
                    <a:pt x="544" y="73"/>
                  </a:cubicBezTo>
                  <a:close/>
                  <a:moveTo>
                    <a:pt x="933" y="85"/>
                  </a:moveTo>
                  <a:cubicBezTo>
                    <a:pt x="948" y="90"/>
                    <a:pt x="970" y="89"/>
                    <a:pt x="988" y="92"/>
                  </a:cubicBezTo>
                  <a:cubicBezTo>
                    <a:pt x="981" y="71"/>
                    <a:pt x="952" y="78"/>
                    <a:pt x="933" y="85"/>
                  </a:cubicBezTo>
                  <a:close/>
                  <a:moveTo>
                    <a:pt x="569" y="86"/>
                  </a:moveTo>
                  <a:cubicBezTo>
                    <a:pt x="568" y="86"/>
                    <a:pt x="569" y="87"/>
                    <a:pt x="569" y="86"/>
                  </a:cubicBezTo>
                  <a:moveTo>
                    <a:pt x="569" y="86"/>
                  </a:moveTo>
                  <a:cubicBezTo>
                    <a:pt x="572" y="85"/>
                    <a:pt x="575" y="84"/>
                    <a:pt x="577" y="81"/>
                  </a:cubicBezTo>
                  <a:cubicBezTo>
                    <a:pt x="574" y="81"/>
                    <a:pt x="575" y="79"/>
                    <a:pt x="572" y="80"/>
                  </a:cubicBezTo>
                  <a:cubicBezTo>
                    <a:pt x="572" y="84"/>
                    <a:pt x="569" y="82"/>
                    <a:pt x="569" y="86"/>
                  </a:cubicBezTo>
                  <a:moveTo>
                    <a:pt x="573" y="88"/>
                  </a:moveTo>
                  <a:cubicBezTo>
                    <a:pt x="569" y="87"/>
                    <a:pt x="573" y="91"/>
                    <a:pt x="573" y="88"/>
                  </a:cubicBezTo>
                  <a:moveTo>
                    <a:pt x="573" y="88"/>
                  </a:moveTo>
                  <a:cubicBezTo>
                    <a:pt x="583" y="87"/>
                    <a:pt x="594" y="88"/>
                    <a:pt x="602" y="85"/>
                  </a:cubicBezTo>
                  <a:cubicBezTo>
                    <a:pt x="590" y="84"/>
                    <a:pt x="579" y="79"/>
                    <a:pt x="573" y="88"/>
                  </a:cubicBezTo>
                  <a:moveTo>
                    <a:pt x="1092" y="83"/>
                  </a:moveTo>
                  <a:cubicBezTo>
                    <a:pt x="1092" y="83"/>
                    <a:pt x="1093" y="84"/>
                    <a:pt x="1092" y="83"/>
                  </a:cubicBezTo>
                  <a:close/>
                  <a:moveTo>
                    <a:pt x="695" y="84"/>
                  </a:moveTo>
                  <a:cubicBezTo>
                    <a:pt x="694" y="87"/>
                    <a:pt x="692" y="89"/>
                    <a:pt x="690" y="92"/>
                  </a:cubicBezTo>
                  <a:cubicBezTo>
                    <a:pt x="710" y="92"/>
                    <a:pt x="729" y="93"/>
                    <a:pt x="750" y="93"/>
                  </a:cubicBezTo>
                  <a:cubicBezTo>
                    <a:pt x="750" y="88"/>
                    <a:pt x="752" y="87"/>
                    <a:pt x="751" y="83"/>
                  </a:cubicBezTo>
                  <a:cubicBezTo>
                    <a:pt x="732" y="82"/>
                    <a:pt x="715" y="85"/>
                    <a:pt x="695" y="84"/>
                  </a:cubicBezTo>
                  <a:close/>
                  <a:moveTo>
                    <a:pt x="753" y="94"/>
                  </a:moveTo>
                  <a:cubicBezTo>
                    <a:pt x="763" y="94"/>
                    <a:pt x="770" y="92"/>
                    <a:pt x="779" y="93"/>
                  </a:cubicBezTo>
                  <a:cubicBezTo>
                    <a:pt x="780" y="89"/>
                    <a:pt x="778" y="87"/>
                    <a:pt x="778" y="83"/>
                  </a:cubicBezTo>
                  <a:cubicBezTo>
                    <a:pt x="768" y="84"/>
                    <a:pt x="749" y="77"/>
                    <a:pt x="753" y="94"/>
                  </a:cubicBezTo>
                  <a:close/>
                  <a:moveTo>
                    <a:pt x="781" y="93"/>
                  </a:moveTo>
                  <a:cubicBezTo>
                    <a:pt x="792" y="92"/>
                    <a:pt x="805" y="94"/>
                    <a:pt x="814" y="92"/>
                  </a:cubicBezTo>
                  <a:cubicBezTo>
                    <a:pt x="812" y="90"/>
                    <a:pt x="811" y="87"/>
                    <a:pt x="810" y="84"/>
                  </a:cubicBezTo>
                  <a:cubicBezTo>
                    <a:pt x="800" y="84"/>
                    <a:pt x="792" y="82"/>
                    <a:pt x="781" y="83"/>
                  </a:cubicBezTo>
                  <a:cubicBezTo>
                    <a:pt x="781" y="86"/>
                    <a:pt x="781" y="89"/>
                    <a:pt x="781" y="93"/>
                  </a:cubicBezTo>
                  <a:close/>
                  <a:moveTo>
                    <a:pt x="1094" y="84"/>
                  </a:moveTo>
                  <a:cubicBezTo>
                    <a:pt x="1095" y="85"/>
                    <a:pt x="1094" y="84"/>
                    <a:pt x="1094" y="84"/>
                  </a:cubicBezTo>
                  <a:close/>
                  <a:moveTo>
                    <a:pt x="670" y="85"/>
                  </a:moveTo>
                  <a:cubicBezTo>
                    <a:pt x="671" y="88"/>
                    <a:pt x="668" y="87"/>
                    <a:pt x="669" y="90"/>
                  </a:cubicBezTo>
                  <a:cubicBezTo>
                    <a:pt x="675" y="90"/>
                    <a:pt x="681" y="91"/>
                    <a:pt x="688" y="91"/>
                  </a:cubicBezTo>
                  <a:cubicBezTo>
                    <a:pt x="688" y="88"/>
                    <a:pt x="691" y="86"/>
                    <a:pt x="692" y="84"/>
                  </a:cubicBezTo>
                  <a:cubicBezTo>
                    <a:pt x="685" y="84"/>
                    <a:pt x="678" y="85"/>
                    <a:pt x="670" y="85"/>
                  </a:cubicBezTo>
                  <a:close/>
                  <a:moveTo>
                    <a:pt x="818" y="92"/>
                  </a:moveTo>
                  <a:cubicBezTo>
                    <a:pt x="837" y="91"/>
                    <a:pt x="856" y="90"/>
                    <a:pt x="873" y="88"/>
                  </a:cubicBezTo>
                  <a:cubicBezTo>
                    <a:pt x="858" y="83"/>
                    <a:pt x="832" y="84"/>
                    <a:pt x="814" y="85"/>
                  </a:cubicBezTo>
                  <a:cubicBezTo>
                    <a:pt x="816" y="86"/>
                    <a:pt x="816" y="90"/>
                    <a:pt x="818" y="92"/>
                  </a:cubicBezTo>
                  <a:close/>
                  <a:moveTo>
                    <a:pt x="1096" y="85"/>
                  </a:moveTo>
                  <a:cubicBezTo>
                    <a:pt x="1096" y="85"/>
                    <a:pt x="1097" y="86"/>
                    <a:pt x="1096" y="85"/>
                  </a:cubicBezTo>
                  <a:close/>
                  <a:moveTo>
                    <a:pt x="639" y="88"/>
                  </a:moveTo>
                  <a:cubicBezTo>
                    <a:pt x="648" y="88"/>
                    <a:pt x="656" y="89"/>
                    <a:pt x="665" y="90"/>
                  </a:cubicBezTo>
                  <a:cubicBezTo>
                    <a:pt x="664" y="87"/>
                    <a:pt x="666" y="87"/>
                    <a:pt x="666" y="85"/>
                  </a:cubicBezTo>
                  <a:cubicBezTo>
                    <a:pt x="658" y="87"/>
                    <a:pt x="645" y="84"/>
                    <a:pt x="639" y="88"/>
                  </a:cubicBezTo>
                  <a:close/>
                  <a:moveTo>
                    <a:pt x="931" y="86"/>
                  </a:moveTo>
                  <a:cubicBezTo>
                    <a:pt x="930" y="85"/>
                    <a:pt x="923" y="84"/>
                    <a:pt x="922" y="86"/>
                  </a:cubicBezTo>
                  <a:cubicBezTo>
                    <a:pt x="926" y="85"/>
                    <a:pt x="929" y="89"/>
                    <a:pt x="931" y="86"/>
                  </a:cubicBezTo>
                  <a:close/>
                  <a:moveTo>
                    <a:pt x="988" y="86"/>
                  </a:moveTo>
                  <a:cubicBezTo>
                    <a:pt x="988" y="86"/>
                    <a:pt x="988" y="87"/>
                    <a:pt x="988" y="87"/>
                  </a:cubicBezTo>
                  <a:cubicBezTo>
                    <a:pt x="990" y="88"/>
                    <a:pt x="991" y="90"/>
                    <a:pt x="992" y="93"/>
                  </a:cubicBezTo>
                  <a:cubicBezTo>
                    <a:pt x="995" y="93"/>
                    <a:pt x="998" y="93"/>
                    <a:pt x="1000" y="93"/>
                  </a:cubicBezTo>
                  <a:moveTo>
                    <a:pt x="1000" y="93"/>
                  </a:moveTo>
                  <a:cubicBezTo>
                    <a:pt x="1001" y="94"/>
                    <a:pt x="1001" y="93"/>
                    <a:pt x="1000" y="93"/>
                  </a:cubicBezTo>
                  <a:moveTo>
                    <a:pt x="1000" y="93"/>
                  </a:moveTo>
                  <a:cubicBezTo>
                    <a:pt x="996" y="90"/>
                    <a:pt x="993" y="87"/>
                    <a:pt x="988" y="86"/>
                  </a:cubicBezTo>
                  <a:moveTo>
                    <a:pt x="988" y="86"/>
                  </a:moveTo>
                  <a:cubicBezTo>
                    <a:pt x="987" y="84"/>
                    <a:pt x="986" y="86"/>
                    <a:pt x="988" y="86"/>
                  </a:cubicBezTo>
                  <a:moveTo>
                    <a:pt x="1173" y="127"/>
                  </a:moveTo>
                  <a:cubicBezTo>
                    <a:pt x="1173" y="128"/>
                    <a:pt x="1174" y="128"/>
                    <a:pt x="1175" y="128"/>
                  </a:cubicBezTo>
                  <a:moveTo>
                    <a:pt x="1175" y="128"/>
                  </a:moveTo>
                  <a:cubicBezTo>
                    <a:pt x="1175" y="130"/>
                    <a:pt x="1176" y="128"/>
                    <a:pt x="1175" y="128"/>
                  </a:cubicBezTo>
                  <a:moveTo>
                    <a:pt x="1175" y="128"/>
                  </a:moveTo>
                  <a:cubicBezTo>
                    <a:pt x="1175" y="127"/>
                    <a:pt x="1174" y="127"/>
                    <a:pt x="1173" y="127"/>
                  </a:cubicBezTo>
                  <a:moveTo>
                    <a:pt x="1173" y="127"/>
                  </a:moveTo>
                  <a:cubicBezTo>
                    <a:pt x="1150" y="112"/>
                    <a:pt x="1124" y="95"/>
                    <a:pt x="1098" y="86"/>
                  </a:cubicBezTo>
                  <a:cubicBezTo>
                    <a:pt x="1125" y="98"/>
                    <a:pt x="1141" y="120"/>
                    <a:pt x="1173" y="127"/>
                  </a:cubicBezTo>
                  <a:moveTo>
                    <a:pt x="885" y="86"/>
                  </a:moveTo>
                  <a:cubicBezTo>
                    <a:pt x="882" y="86"/>
                    <a:pt x="877" y="85"/>
                    <a:pt x="875" y="87"/>
                  </a:cubicBezTo>
                  <a:cubicBezTo>
                    <a:pt x="877" y="88"/>
                    <a:pt x="885" y="90"/>
                    <a:pt x="885" y="86"/>
                  </a:cubicBezTo>
                  <a:close/>
                  <a:moveTo>
                    <a:pt x="430" y="89"/>
                  </a:moveTo>
                  <a:cubicBezTo>
                    <a:pt x="429" y="88"/>
                    <a:pt x="430" y="89"/>
                    <a:pt x="430" y="89"/>
                  </a:cubicBezTo>
                  <a:close/>
                  <a:moveTo>
                    <a:pt x="564" y="92"/>
                  </a:moveTo>
                  <a:cubicBezTo>
                    <a:pt x="535" y="128"/>
                    <a:pt x="514" y="173"/>
                    <a:pt x="497" y="221"/>
                  </a:cubicBezTo>
                  <a:cubicBezTo>
                    <a:pt x="502" y="220"/>
                    <a:pt x="508" y="220"/>
                    <a:pt x="513" y="219"/>
                  </a:cubicBezTo>
                  <a:cubicBezTo>
                    <a:pt x="545" y="174"/>
                    <a:pt x="578" y="131"/>
                    <a:pt x="619" y="95"/>
                  </a:cubicBezTo>
                  <a:cubicBezTo>
                    <a:pt x="620" y="94"/>
                    <a:pt x="628" y="90"/>
                    <a:pt x="624" y="89"/>
                  </a:cubicBezTo>
                  <a:cubicBezTo>
                    <a:pt x="604" y="86"/>
                    <a:pt x="584" y="91"/>
                    <a:pt x="564" y="92"/>
                  </a:cubicBezTo>
                  <a:close/>
                  <a:moveTo>
                    <a:pt x="1055" y="192"/>
                  </a:moveTo>
                  <a:cubicBezTo>
                    <a:pt x="1019" y="154"/>
                    <a:pt x="980" y="120"/>
                    <a:pt x="937" y="90"/>
                  </a:cubicBezTo>
                  <a:cubicBezTo>
                    <a:pt x="922" y="89"/>
                    <a:pt x="906" y="86"/>
                    <a:pt x="893" y="90"/>
                  </a:cubicBezTo>
                  <a:cubicBezTo>
                    <a:pt x="901" y="111"/>
                    <a:pt x="911" y="126"/>
                    <a:pt x="923" y="142"/>
                  </a:cubicBezTo>
                  <a:cubicBezTo>
                    <a:pt x="942" y="166"/>
                    <a:pt x="959" y="189"/>
                    <a:pt x="973" y="216"/>
                  </a:cubicBezTo>
                  <a:cubicBezTo>
                    <a:pt x="1006" y="219"/>
                    <a:pt x="1038" y="222"/>
                    <a:pt x="1069" y="226"/>
                  </a:cubicBezTo>
                  <a:cubicBezTo>
                    <a:pt x="1065" y="214"/>
                    <a:pt x="1059" y="204"/>
                    <a:pt x="1055" y="192"/>
                  </a:cubicBezTo>
                  <a:close/>
                  <a:moveTo>
                    <a:pt x="366" y="122"/>
                  </a:moveTo>
                  <a:cubicBezTo>
                    <a:pt x="394" y="118"/>
                    <a:pt x="410" y="101"/>
                    <a:pt x="429" y="89"/>
                  </a:cubicBezTo>
                  <a:cubicBezTo>
                    <a:pt x="407" y="99"/>
                    <a:pt x="386" y="110"/>
                    <a:pt x="366" y="122"/>
                  </a:cubicBezTo>
                  <a:close/>
                  <a:moveTo>
                    <a:pt x="631" y="90"/>
                  </a:moveTo>
                  <a:cubicBezTo>
                    <a:pt x="632" y="88"/>
                    <a:pt x="629" y="90"/>
                    <a:pt x="629" y="91"/>
                  </a:cubicBezTo>
                  <a:cubicBezTo>
                    <a:pt x="589" y="125"/>
                    <a:pt x="552" y="168"/>
                    <a:pt x="523" y="212"/>
                  </a:cubicBezTo>
                  <a:cubicBezTo>
                    <a:pt x="522" y="214"/>
                    <a:pt x="517" y="216"/>
                    <a:pt x="519" y="219"/>
                  </a:cubicBezTo>
                  <a:cubicBezTo>
                    <a:pt x="554" y="215"/>
                    <a:pt x="591" y="214"/>
                    <a:pt x="629" y="212"/>
                  </a:cubicBezTo>
                  <a:cubicBezTo>
                    <a:pt x="645" y="177"/>
                    <a:pt x="650" y="130"/>
                    <a:pt x="663" y="93"/>
                  </a:cubicBezTo>
                  <a:cubicBezTo>
                    <a:pt x="653" y="91"/>
                    <a:pt x="643" y="90"/>
                    <a:pt x="631" y="90"/>
                  </a:cubicBezTo>
                  <a:close/>
                  <a:moveTo>
                    <a:pt x="899" y="111"/>
                  </a:moveTo>
                  <a:cubicBezTo>
                    <a:pt x="900" y="112"/>
                    <a:pt x="900" y="111"/>
                    <a:pt x="899" y="111"/>
                  </a:cubicBezTo>
                  <a:moveTo>
                    <a:pt x="899" y="111"/>
                  </a:moveTo>
                  <a:cubicBezTo>
                    <a:pt x="897" y="103"/>
                    <a:pt x="893" y="97"/>
                    <a:pt x="891" y="90"/>
                  </a:cubicBezTo>
                  <a:cubicBezTo>
                    <a:pt x="886" y="90"/>
                    <a:pt x="882" y="89"/>
                    <a:pt x="880" y="92"/>
                  </a:cubicBezTo>
                  <a:cubicBezTo>
                    <a:pt x="887" y="97"/>
                    <a:pt x="892" y="105"/>
                    <a:pt x="899" y="111"/>
                  </a:cubicBezTo>
                  <a:moveTo>
                    <a:pt x="943" y="91"/>
                  </a:moveTo>
                  <a:cubicBezTo>
                    <a:pt x="979" y="114"/>
                    <a:pt x="1013" y="148"/>
                    <a:pt x="1044" y="177"/>
                  </a:cubicBezTo>
                  <a:cubicBezTo>
                    <a:pt x="1045" y="178"/>
                    <a:pt x="1047" y="183"/>
                    <a:pt x="1049" y="180"/>
                  </a:cubicBezTo>
                  <a:cubicBezTo>
                    <a:pt x="1032" y="150"/>
                    <a:pt x="1014" y="120"/>
                    <a:pt x="991" y="95"/>
                  </a:cubicBezTo>
                  <a:cubicBezTo>
                    <a:pt x="975" y="94"/>
                    <a:pt x="961" y="91"/>
                    <a:pt x="943" y="91"/>
                  </a:cubicBezTo>
                  <a:moveTo>
                    <a:pt x="943" y="91"/>
                  </a:moveTo>
                  <a:cubicBezTo>
                    <a:pt x="943" y="88"/>
                    <a:pt x="939" y="92"/>
                    <a:pt x="943" y="91"/>
                  </a:cubicBezTo>
                  <a:moveTo>
                    <a:pt x="904" y="120"/>
                  </a:moveTo>
                  <a:cubicBezTo>
                    <a:pt x="894" y="111"/>
                    <a:pt x="886" y="98"/>
                    <a:pt x="874" y="91"/>
                  </a:cubicBezTo>
                  <a:cubicBezTo>
                    <a:pt x="857" y="93"/>
                    <a:pt x="838" y="94"/>
                    <a:pt x="820" y="95"/>
                  </a:cubicBezTo>
                  <a:cubicBezTo>
                    <a:pt x="835" y="132"/>
                    <a:pt x="849" y="170"/>
                    <a:pt x="860" y="211"/>
                  </a:cubicBezTo>
                  <a:cubicBezTo>
                    <a:pt x="885" y="210"/>
                    <a:pt x="907" y="212"/>
                    <a:pt x="931" y="214"/>
                  </a:cubicBezTo>
                  <a:cubicBezTo>
                    <a:pt x="924" y="180"/>
                    <a:pt x="914" y="150"/>
                    <a:pt x="904" y="120"/>
                  </a:cubicBezTo>
                  <a:close/>
                  <a:moveTo>
                    <a:pt x="558" y="93"/>
                  </a:moveTo>
                  <a:cubicBezTo>
                    <a:pt x="558" y="92"/>
                    <a:pt x="559" y="93"/>
                    <a:pt x="558" y="93"/>
                  </a:cubicBezTo>
                  <a:close/>
                  <a:moveTo>
                    <a:pt x="492" y="99"/>
                  </a:moveTo>
                  <a:cubicBezTo>
                    <a:pt x="485" y="102"/>
                    <a:pt x="476" y="109"/>
                    <a:pt x="468" y="114"/>
                  </a:cubicBezTo>
                  <a:cubicBezTo>
                    <a:pt x="460" y="119"/>
                    <a:pt x="450" y="123"/>
                    <a:pt x="444" y="128"/>
                  </a:cubicBezTo>
                  <a:cubicBezTo>
                    <a:pt x="432" y="139"/>
                    <a:pt x="421" y="155"/>
                    <a:pt x="411" y="169"/>
                  </a:cubicBezTo>
                  <a:cubicBezTo>
                    <a:pt x="400" y="185"/>
                    <a:pt x="389" y="201"/>
                    <a:pt x="382" y="216"/>
                  </a:cubicBezTo>
                  <a:cubicBezTo>
                    <a:pt x="390" y="219"/>
                    <a:pt x="399" y="220"/>
                    <a:pt x="407" y="223"/>
                  </a:cubicBezTo>
                  <a:cubicBezTo>
                    <a:pt x="452" y="175"/>
                    <a:pt x="501" y="130"/>
                    <a:pt x="558" y="93"/>
                  </a:cubicBezTo>
                  <a:cubicBezTo>
                    <a:pt x="533" y="97"/>
                    <a:pt x="512" y="93"/>
                    <a:pt x="492" y="99"/>
                  </a:cubicBezTo>
                  <a:close/>
                  <a:moveTo>
                    <a:pt x="667" y="93"/>
                  </a:moveTo>
                  <a:cubicBezTo>
                    <a:pt x="661" y="115"/>
                    <a:pt x="652" y="139"/>
                    <a:pt x="650" y="163"/>
                  </a:cubicBezTo>
                  <a:cubicBezTo>
                    <a:pt x="660" y="138"/>
                    <a:pt x="673" y="116"/>
                    <a:pt x="685" y="94"/>
                  </a:cubicBezTo>
                  <a:cubicBezTo>
                    <a:pt x="678" y="94"/>
                    <a:pt x="674" y="92"/>
                    <a:pt x="667" y="93"/>
                  </a:cubicBezTo>
                  <a:close/>
                  <a:moveTo>
                    <a:pt x="639" y="211"/>
                  </a:moveTo>
                  <a:cubicBezTo>
                    <a:pt x="674" y="211"/>
                    <a:pt x="707" y="208"/>
                    <a:pt x="743" y="209"/>
                  </a:cubicBezTo>
                  <a:cubicBezTo>
                    <a:pt x="745" y="170"/>
                    <a:pt x="747" y="132"/>
                    <a:pt x="750" y="95"/>
                  </a:cubicBezTo>
                  <a:cubicBezTo>
                    <a:pt x="729" y="96"/>
                    <a:pt x="708" y="95"/>
                    <a:pt x="689" y="94"/>
                  </a:cubicBezTo>
                  <a:cubicBezTo>
                    <a:pt x="669" y="129"/>
                    <a:pt x="646" y="162"/>
                    <a:pt x="639" y="211"/>
                  </a:cubicBezTo>
                  <a:close/>
                  <a:moveTo>
                    <a:pt x="825" y="120"/>
                  </a:moveTo>
                  <a:cubicBezTo>
                    <a:pt x="823" y="113"/>
                    <a:pt x="819" y="96"/>
                    <a:pt x="811" y="95"/>
                  </a:cubicBezTo>
                  <a:cubicBezTo>
                    <a:pt x="803" y="93"/>
                    <a:pt x="791" y="98"/>
                    <a:pt x="782" y="95"/>
                  </a:cubicBezTo>
                  <a:cubicBezTo>
                    <a:pt x="784" y="133"/>
                    <a:pt x="786" y="171"/>
                    <a:pt x="787" y="209"/>
                  </a:cubicBezTo>
                  <a:cubicBezTo>
                    <a:pt x="811" y="208"/>
                    <a:pt x="832" y="210"/>
                    <a:pt x="855" y="210"/>
                  </a:cubicBezTo>
                  <a:cubicBezTo>
                    <a:pt x="848" y="183"/>
                    <a:pt x="836" y="148"/>
                    <a:pt x="825" y="120"/>
                  </a:cubicBezTo>
                  <a:close/>
                  <a:moveTo>
                    <a:pt x="499" y="96"/>
                  </a:moveTo>
                  <a:cubicBezTo>
                    <a:pt x="499" y="96"/>
                    <a:pt x="500" y="97"/>
                    <a:pt x="499" y="96"/>
                  </a:cubicBezTo>
                  <a:close/>
                  <a:moveTo>
                    <a:pt x="752" y="98"/>
                  </a:moveTo>
                  <a:cubicBezTo>
                    <a:pt x="750" y="135"/>
                    <a:pt x="747" y="171"/>
                    <a:pt x="746" y="209"/>
                  </a:cubicBezTo>
                  <a:cubicBezTo>
                    <a:pt x="758" y="209"/>
                    <a:pt x="771" y="209"/>
                    <a:pt x="784" y="209"/>
                  </a:cubicBezTo>
                  <a:cubicBezTo>
                    <a:pt x="783" y="170"/>
                    <a:pt x="781" y="133"/>
                    <a:pt x="779" y="95"/>
                  </a:cubicBezTo>
                  <a:cubicBezTo>
                    <a:pt x="771" y="97"/>
                    <a:pt x="756" y="92"/>
                    <a:pt x="752" y="98"/>
                  </a:cubicBezTo>
                  <a:close/>
                  <a:moveTo>
                    <a:pt x="1056" y="191"/>
                  </a:moveTo>
                  <a:cubicBezTo>
                    <a:pt x="1069" y="202"/>
                    <a:pt x="1077" y="217"/>
                    <a:pt x="1090" y="228"/>
                  </a:cubicBezTo>
                  <a:cubicBezTo>
                    <a:pt x="1115" y="224"/>
                    <a:pt x="1137" y="218"/>
                    <a:pt x="1159" y="212"/>
                  </a:cubicBezTo>
                  <a:cubicBezTo>
                    <a:pt x="1152" y="199"/>
                    <a:pt x="1138" y="190"/>
                    <a:pt x="1126" y="180"/>
                  </a:cubicBezTo>
                  <a:cubicBezTo>
                    <a:pt x="1101" y="159"/>
                    <a:pt x="1078" y="141"/>
                    <a:pt x="1049" y="122"/>
                  </a:cubicBezTo>
                  <a:cubicBezTo>
                    <a:pt x="1032" y="112"/>
                    <a:pt x="1016" y="96"/>
                    <a:pt x="996" y="96"/>
                  </a:cubicBezTo>
                  <a:cubicBezTo>
                    <a:pt x="1020" y="124"/>
                    <a:pt x="1040" y="155"/>
                    <a:pt x="1056" y="191"/>
                  </a:cubicBezTo>
                  <a:close/>
                  <a:moveTo>
                    <a:pt x="1095" y="150"/>
                  </a:moveTo>
                  <a:cubicBezTo>
                    <a:pt x="1112" y="165"/>
                    <a:pt x="1132" y="180"/>
                    <a:pt x="1149" y="195"/>
                  </a:cubicBezTo>
                  <a:cubicBezTo>
                    <a:pt x="1154" y="200"/>
                    <a:pt x="1159" y="209"/>
                    <a:pt x="1167" y="209"/>
                  </a:cubicBezTo>
                  <a:cubicBezTo>
                    <a:pt x="1146" y="171"/>
                    <a:pt x="1113" y="136"/>
                    <a:pt x="1081" y="107"/>
                  </a:cubicBezTo>
                  <a:cubicBezTo>
                    <a:pt x="1060" y="104"/>
                    <a:pt x="1036" y="99"/>
                    <a:pt x="1015" y="98"/>
                  </a:cubicBezTo>
                  <a:cubicBezTo>
                    <a:pt x="1044" y="113"/>
                    <a:pt x="1069" y="132"/>
                    <a:pt x="1095" y="150"/>
                  </a:cubicBezTo>
                  <a:close/>
                  <a:moveTo>
                    <a:pt x="555" y="99"/>
                  </a:moveTo>
                  <a:cubicBezTo>
                    <a:pt x="506" y="130"/>
                    <a:pt x="457" y="172"/>
                    <a:pt x="418" y="216"/>
                  </a:cubicBezTo>
                  <a:cubicBezTo>
                    <a:pt x="417" y="218"/>
                    <a:pt x="411" y="220"/>
                    <a:pt x="414" y="224"/>
                  </a:cubicBezTo>
                  <a:cubicBezTo>
                    <a:pt x="438" y="232"/>
                    <a:pt x="467" y="223"/>
                    <a:pt x="494" y="221"/>
                  </a:cubicBezTo>
                  <a:cubicBezTo>
                    <a:pt x="510" y="176"/>
                    <a:pt x="530" y="135"/>
                    <a:pt x="555" y="99"/>
                  </a:cubicBezTo>
                  <a:moveTo>
                    <a:pt x="555" y="99"/>
                  </a:moveTo>
                  <a:cubicBezTo>
                    <a:pt x="556" y="99"/>
                    <a:pt x="555" y="98"/>
                    <a:pt x="555" y="99"/>
                  </a:cubicBezTo>
                  <a:moveTo>
                    <a:pt x="484" y="101"/>
                  </a:moveTo>
                  <a:cubicBezTo>
                    <a:pt x="483" y="101"/>
                    <a:pt x="484" y="102"/>
                    <a:pt x="484" y="101"/>
                  </a:cubicBezTo>
                  <a:close/>
                  <a:moveTo>
                    <a:pt x="1118" y="101"/>
                  </a:moveTo>
                  <a:cubicBezTo>
                    <a:pt x="1119" y="103"/>
                    <a:pt x="1119" y="101"/>
                    <a:pt x="1118" y="101"/>
                  </a:cubicBezTo>
                  <a:moveTo>
                    <a:pt x="1118" y="101"/>
                  </a:moveTo>
                  <a:cubicBezTo>
                    <a:pt x="1118" y="100"/>
                    <a:pt x="1117" y="101"/>
                    <a:pt x="1118" y="101"/>
                  </a:cubicBezTo>
                  <a:moveTo>
                    <a:pt x="454" y="119"/>
                  </a:moveTo>
                  <a:cubicBezTo>
                    <a:pt x="452" y="119"/>
                    <a:pt x="454" y="120"/>
                    <a:pt x="454" y="119"/>
                  </a:cubicBezTo>
                  <a:moveTo>
                    <a:pt x="454" y="119"/>
                  </a:moveTo>
                  <a:cubicBezTo>
                    <a:pt x="464" y="113"/>
                    <a:pt x="474" y="108"/>
                    <a:pt x="483" y="101"/>
                  </a:cubicBezTo>
                  <a:cubicBezTo>
                    <a:pt x="466" y="100"/>
                    <a:pt x="462" y="111"/>
                    <a:pt x="454" y="119"/>
                  </a:cubicBezTo>
                  <a:moveTo>
                    <a:pt x="1120" y="103"/>
                  </a:moveTo>
                  <a:cubicBezTo>
                    <a:pt x="1120" y="103"/>
                    <a:pt x="1121" y="104"/>
                    <a:pt x="1120" y="103"/>
                  </a:cubicBezTo>
                  <a:close/>
                  <a:moveTo>
                    <a:pt x="1075" y="104"/>
                  </a:moveTo>
                  <a:cubicBezTo>
                    <a:pt x="1075" y="104"/>
                    <a:pt x="1076" y="105"/>
                    <a:pt x="1075" y="104"/>
                  </a:cubicBezTo>
                  <a:close/>
                  <a:moveTo>
                    <a:pt x="417" y="112"/>
                  </a:moveTo>
                  <a:cubicBezTo>
                    <a:pt x="407" y="115"/>
                    <a:pt x="396" y="125"/>
                    <a:pt x="386" y="131"/>
                  </a:cubicBezTo>
                  <a:cubicBezTo>
                    <a:pt x="357" y="148"/>
                    <a:pt x="335" y="165"/>
                    <a:pt x="317" y="191"/>
                  </a:cubicBezTo>
                  <a:cubicBezTo>
                    <a:pt x="325" y="195"/>
                    <a:pt x="332" y="200"/>
                    <a:pt x="342" y="203"/>
                  </a:cubicBezTo>
                  <a:cubicBezTo>
                    <a:pt x="374" y="176"/>
                    <a:pt x="406" y="149"/>
                    <a:pt x="442" y="127"/>
                  </a:cubicBezTo>
                  <a:cubicBezTo>
                    <a:pt x="445" y="123"/>
                    <a:pt x="449" y="119"/>
                    <a:pt x="453" y="115"/>
                  </a:cubicBezTo>
                  <a:cubicBezTo>
                    <a:pt x="455" y="112"/>
                    <a:pt x="466" y="105"/>
                    <a:pt x="461" y="104"/>
                  </a:cubicBezTo>
                  <a:cubicBezTo>
                    <a:pt x="446" y="109"/>
                    <a:pt x="430" y="107"/>
                    <a:pt x="417" y="112"/>
                  </a:cubicBezTo>
                  <a:close/>
                  <a:moveTo>
                    <a:pt x="1210" y="188"/>
                  </a:moveTo>
                  <a:cubicBezTo>
                    <a:pt x="1213" y="187"/>
                    <a:pt x="1214" y="184"/>
                    <a:pt x="1216" y="183"/>
                  </a:cubicBezTo>
                  <a:cubicBezTo>
                    <a:pt x="1210" y="171"/>
                    <a:pt x="1197" y="162"/>
                    <a:pt x="1185" y="152"/>
                  </a:cubicBezTo>
                  <a:cubicBezTo>
                    <a:pt x="1175" y="143"/>
                    <a:pt x="1164" y="130"/>
                    <a:pt x="1151" y="123"/>
                  </a:cubicBezTo>
                  <a:cubicBezTo>
                    <a:pt x="1135" y="116"/>
                    <a:pt x="1116" y="117"/>
                    <a:pt x="1097" y="110"/>
                  </a:cubicBezTo>
                  <a:cubicBezTo>
                    <a:pt x="1096" y="110"/>
                    <a:pt x="1094" y="110"/>
                    <a:pt x="1094" y="111"/>
                  </a:cubicBezTo>
                  <a:cubicBezTo>
                    <a:pt x="1136" y="132"/>
                    <a:pt x="1174" y="163"/>
                    <a:pt x="1210" y="188"/>
                  </a:cubicBezTo>
                  <a:close/>
                  <a:moveTo>
                    <a:pt x="1090" y="112"/>
                  </a:moveTo>
                  <a:cubicBezTo>
                    <a:pt x="1090" y="112"/>
                    <a:pt x="1090" y="113"/>
                    <a:pt x="1090" y="113"/>
                  </a:cubicBezTo>
                  <a:cubicBezTo>
                    <a:pt x="1124" y="138"/>
                    <a:pt x="1146" y="175"/>
                    <a:pt x="1173" y="207"/>
                  </a:cubicBezTo>
                  <a:cubicBezTo>
                    <a:pt x="1185" y="202"/>
                    <a:pt x="1198" y="198"/>
                    <a:pt x="1206" y="190"/>
                  </a:cubicBezTo>
                  <a:cubicBezTo>
                    <a:pt x="1170" y="161"/>
                    <a:pt x="1132" y="134"/>
                    <a:pt x="1090" y="112"/>
                  </a:cubicBezTo>
                  <a:moveTo>
                    <a:pt x="1090" y="112"/>
                  </a:moveTo>
                  <a:cubicBezTo>
                    <a:pt x="1090" y="110"/>
                    <a:pt x="1089" y="112"/>
                    <a:pt x="1090" y="112"/>
                  </a:cubicBezTo>
                  <a:moveTo>
                    <a:pt x="405" y="116"/>
                  </a:moveTo>
                  <a:cubicBezTo>
                    <a:pt x="389" y="116"/>
                    <a:pt x="383" y="126"/>
                    <a:pt x="374" y="134"/>
                  </a:cubicBezTo>
                  <a:moveTo>
                    <a:pt x="374" y="134"/>
                  </a:moveTo>
                  <a:cubicBezTo>
                    <a:pt x="373" y="134"/>
                    <a:pt x="372" y="135"/>
                    <a:pt x="371" y="136"/>
                  </a:cubicBezTo>
                  <a:moveTo>
                    <a:pt x="371" y="136"/>
                  </a:moveTo>
                  <a:cubicBezTo>
                    <a:pt x="370" y="136"/>
                    <a:pt x="370" y="136"/>
                    <a:pt x="370" y="137"/>
                  </a:cubicBezTo>
                  <a:moveTo>
                    <a:pt x="370" y="137"/>
                  </a:moveTo>
                  <a:cubicBezTo>
                    <a:pt x="369" y="137"/>
                    <a:pt x="370" y="138"/>
                    <a:pt x="370" y="137"/>
                  </a:cubicBezTo>
                  <a:moveTo>
                    <a:pt x="370" y="137"/>
                  </a:moveTo>
                  <a:cubicBezTo>
                    <a:pt x="371" y="137"/>
                    <a:pt x="371" y="136"/>
                    <a:pt x="371" y="136"/>
                  </a:cubicBezTo>
                  <a:moveTo>
                    <a:pt x="371" y="136"/>
                  </a:moveTo>
                  <a:cubicBezTo>
                    <a:pt x="373" y="136"/>
                    <a:pt x="374" y="135"/>
                    <a:pt x="374" y="134"/>
                  </a:cubicBezTo>
                  <a:moveTo>
                    <a:pt x="374" y="134"/>
                  </a:moveTo>
                  <a:cubicBezTo>
                    <a:pt x="385" y="129"/>
                    <a:pt x="395" y="122"/>
                    <a:pt x="405" y="116"/>
                  </a:cubicBezTo>
                  <a:moveTo>
                    <a:pt x="405" y="116"/>
                  </a:moveTo>
                  <a:cubicBezTo>
                    <a:pt x="409" y="117"/>
                    <a:pt x="405" y="113"/>
                    <a:pt x="405" y="116"/>
                  </a:cubicBezTo>
                  <a:moveTo>
                    <a:pt x="1142" y="119"/>
                  </a:moveTo>
                  <a:cubicBezTo>
                    <a:pt x="1142" y="118"/>
                    <a:pt x="1143" y="119"/>
                    <a:pt x="1142" y="119"/>
                  </a:cubicBezTo>
                  <a:close/>
                  <a:moveTo>
                    <a:pt x="365" y="119"/>
                  </a:moveTo>
                  <a:cubicBezTo>
                    <a:pt x="364" y="119"/>
                    <a:pt x="365" y="120"/>
                    <a:pt x="365" y="119"/>
                  </a:cubicBezTo>
                  <a:close/>
                  <a:moveTo>
                    <a:pt x="363" y="120"/>
                  </a:moveTo>
                  <a:cubicBezTo>
                    <a:pt x="361" y="121"/>
                    <a:pt x="363" y="122"/>
                    <a:pt x="363" y="120"/>
                  </a:cubicBezTo>
                  <a:moveTo>
                    <a:pt x="363" y="120"/>
                  </a:moveTo>
                  <a:cubicBezTo>
                    <a:pt x="364" y="120"/>
                    <a:pt x="363" y="119"/>
                    <a:pt x="363" y="120"/>
                  </a:cubicBezTo>
                  <a:moveTo>
                    <a:pt x="326" y="147"/>
                  </a:moveTo>
                  <a:cubicBezTo>
                    <a:pt x="312" y="157"/>
                    <a:pt x="291" y="166"/>
                    <a:pt x="308" y="182"/>
                  </a:cubicBezTo>
                  <a:cubicBezTo>
                    <a:pt x="333" y="161"/>
                    <a:pt x="362" y="143"/>
                    <a:pt x="385" y="120"/>
                  </a:cubicBezTo>
                  <a:cubicBezTo>
                    <a:pt x="360" y="124"/>
                    <a:pt x="343" y="136"/>
                    <a:pt x="326" y="147"/>
                  </a:cubicBezTo>
                  <a:close/>
                  <a:moveTo>
                    <a:pt x="360" y="122"/>
                  </a:moveTo>
                  <a:cubicBezTo>
                    <a:pt x="359" y="122"/>
                    <a:pt x="360" y="123"/>
                    <a:pt x="360" y="122"/>
                  </a:cubicBezTo>
                  <a:close/>
                  <a:moveTo>
                    <a:pt x="365" y="123"/>
                  </a:moveTo>
                  <a:cubicBezTo>
                    <a:pt x="364" y="123"/>
                    <a:pt x="365" y="124"/>
                    <a:pt x="365" y="123"/>
                  </a:cubicBezTo>
                  <a:close/>
                  <a:moveTo>
                    <a:pt x="357" y="124"/>
                  </a:moveTo>
                  <a:cubicBezTo>
                    <a:pt x="356" y="124"/>
                    <a:pt x="358" y="125"/>
                    <a:pt x="357" y="124"/>
                  </a:cubicBezTo>
                  <a:close/>
                  <a:moveTo>
                    <a:pt x="354" y="126"/>
                  </a:moveTo>
                  <a:cubicBezTo>
                    <a:pt x="354" y="126"/>
                    <a:pt x="355" y="127"/>
                    <a:pt x="354" y="126"/>
                  </a:cubicBezTo>
                  <a:close/>
                  <a:moveTo>
                    <a:pt x="910" y="129"/>
                  </a:moveTo>
                  <a:cubicBezTo>
                    <a:pt x="919" y="156"/>
                    <a:pt x="927" y="184"/>
                    <a:pt x="934" y="214"/>
                  </a:cubicBezTo>
                  <a:cubicBezTo>
                    <a:pt x="946" y="215"/>
                    <a:pt x="959" y="215"/>
                    <a:pt x="970" y="216"/>
                  </a:cubicBezTo>
                  <a:cubicBezTo>
                    <a:pt x="952" y="185"/>
                    <a:pt x="933" y="155"/>
                    <a:pt x="910" y="129"/>
                  </a:cubicBezTo>
                  <a:moveTo>
                    <a:pt x="910" y="129"/>
                  </a:moveTo>
                  <a:cubicBezTo>
                    <a:pt x="911" y="125"/>
                    <a:pt x="907" y="129"/>
                    <a:pt x="910" y="129"/>
                  </a:cubicBezTo>
                  <a:moveTo>
                    <a:pt x="1166" y="129"/>
                  </a:moveTo>
                  <a:cubicBezTo>
                    <a:pt x="1166" y="129"/>
                    <a:pt x="1167" y="130"/>
                    <a:pt x="1166" y="129"/>
                  </a:cubicBezTo>
                  <a:close/>
                  <a:moveTo>
                    <a:pt x="1222" y="166"/>
                  </a:moveTo>
                  <a:cubicBezTo>
                    <a:pt x="1218" y="155"/>
                    <a:pt x="1206" y="150"/>
                    <a:pt x="1198" y="144"/>
                  </a:cubicBezTo>
                  <a:cubicBezTo>
                    <a:pt x="1189" y="138"/>
                    <a:pt x="1180" y="130"/>
                    <a:pt x="1168" y="130"/>
                  </a:cubicBezTo>
                  <a:cubicBezTo>
                    <a:pt x="1187" y="141"/>
                    <a:pt x="1204" y="154"/>
                    <a:pt x="1222" y="166"/>
                  </a:cubicBezTo>
                  <a:close/>
                  <a:moveTo>
                    <a:pt x="1165" y="132"/>
                  </a:moveTo>
                  <a:cubicBezTo>
                    <a:pt x="1166" y="133"/>
                    <a:pt x="1165" y="132"/>
                    <a:pt x="1165" y="132"/>
                  </a:cubicBezTo>
                  <a:close/>
                  <a:moveTo>
                    <a:pt x="1169" y="134"/>
                  </a:moveTo>
                  <a:cubicBezTo>
                    <a:pt x="1187" y="147"/>
                    <a:pt x="1204" y="167"/>
                    <a:pt x="1220" y="178"/>
                  </a:cubicBezTo>
                  <a:cubicBezTo>
                    <a:pt x="1220" y="175"/>
                    <a:pt x="1223" y="174"/>
                    <a:pt x="1222" y="170"/>
                  </a:cubicBezTo>
                  <a:cubicBezTo>
                    <a:pt x="1206" y="157"/>
                    <a:pt x="1188" y="145"/>
                    <a:pt x="1169" y="134"/>
                  </a:cubicBezTo>
                  <a:moveTo>
                    <a:pt x="1169" y="134"/>
                  </a:moveTo>
                  <a:cubicBezTo>
                    <a:pt x="1168" y="132"/>
                    <a:pt x="1168" y="134"/>
                    <a:pt x="1169" y="134"/>
                  </a:cubicBezTo>
                  <a:moveTo>
                    <a:pt x="434" y="136"/>
                  </a:moveTo>
                  <a:cubicBezTo>
                    <a:pt x="433" y="136"/>
                    <a:pt x="433" y="136"/>
                    <a:pt x="433" y="137"/>
                  </a:cubicBezTo>
                  <a:moveTo>
                    <a:pt x="433" y="137"/>
                  </a:moveTo>
                  <a:cubicBezTo>
                    <a:pt x="401" y="157"/>
                    <a:pt x="372" y="180"/>
                    <a:pt x="345" y="205"/>
                  </a:cubicBezTo>
                  <a:cubicBezTo>
                    <a:pt x="357" y="209"/>
                    <a:pt x="367" y="213"/>
                    <a:pt x="379" y="215"/>
                  </a:cubicBezTo>
                  <a:cubicBezTo>
                    <a:pt x="394" y="187"/>
                    <a:pt x="413" y="162"/>
                    <a:pt x="433" y="137"/>
                  </a:cubicBezTo>
                  <a:moveTo>
                    <a:pt x="433" y="137"/>
                  </a:moveTo>
                  <a:cubicBezTo>
                    <a:pt x="434" y="137"/>
                    <a:pt x="434" y="136"/>
                    <a:pt x="434" y="136"/>
                  </a:cubicBezTo>
                  <a:moveTo>
                    <a:pt x="434" y="136"/>
                  </a:moveTo>
                  <a:cubicBezTo>
                    <a:pt x="435" y="135"/>
                    <a:pt x="434" y="135"/>
                    <a:pt x="434" y="136"/>
                  </a:cubicBezTo>
                  <a:moveTo>
                    <a:pt x="327" y="142"/>
                  </a:moveTo>
                  <a:cubicBezTo>
                    <a:pt x="327" y="141"/>
                    <a:pt x="328" y="142"/>
                    <a:pt x="327" y="142"/>
                  </a:cubicBezTo>
                  <a:close/>
                  <a:moveTo>
                    <a:pt x="325" y="143"/>
                  </a:moveTo>
                  <a:cubicBezTo>
                    <a:pt x="319" y="146"/>
                    <a:pt x="312" y="150"/>
                    <a:pt x="308" y="156"/>
                  </a:cubicBezTo>
                  <a:moveTo>
                    <a:pt x="308" y="156"/>
                  </a:moveTo>
                  <a:cubicBezTo>
                    <a:pt x="307" y="156"/>
                    <a:pt x="307" y="156"/>
                    <a:pt x="307" y="157"/>
                  </a:cubicBezTo>
                  <a:moveTo>
                    <a:pt x="307" y="157"/>
                  </a:moveTo>
                  <a:cubicBezTo>
                    <a:pt x="306" y="157"/>
                    <a:pt x="306" y="157"/>
                    <a:pt x="306" y="158"/>
                  </a:cubicBezTo>
                  <a:moveTo>
                    <a:pt x="306" y="158"/>
                  </a:moveTo>
                  <a:cubicBezTo>
                    <a:pt x="305" y="158"/>
                    <a:pt x="306" y="159"/>
                    <a:pt x="306" y="158"/>
                  </a:cubicBezTo>
                  <a:moveTo>
                    <a:pt x="306" y="158"/>
                  </a:moveTo>
                  <a:cubicBezTo>
                    <a:pt x="307" y="158"/>
                    <a:pt x="307" y="158"/>
                    <a:pt x="307" y="157"/>
                  </a:cubicBezTo>
                  <a:moveTo>
                    <a:pt x="307" y="157"/>
                  </a:moveTo>
                  <a:cubicBezTo>
                    <a:pt x="308" y="157"/>
                    <a:pt x="308" y="157"/>
                    <a:pt x="308" y="156"/>
                  </a:cubicBezTo>
                  <a:moveTo>
                    <a:pt x="308" y="156"/>
                  </a:moveTo>
                  <a:cubicBezTo>
                    <a:pt x="314" y="152"/>
                    <a:pt x="320" y="147"/>
                    <a:pt x="325" y="143"/>
                  </a:cubicBezTo>
                  <a:moveTo>
                    <a:pt x="325" y="143"/>
                  </a:moveTo>
                  <a:cubicBezTo>
                    <a:pt x="327" y="142"/>
                    <a:pt x="325" y="141"/>
                    <a:pt x="325" y="143"/>
                  </a:cubicBezTo>
                  <a:moveTo>
                    <a:pt x="338" y="163"/>
                  </a:moveTo>
                  <a:cubicBezTo>
                    <a:pt x="337" y="163"/>
                    <a:pt x="337" y="163"/>
                    <a:pt x="337" y="164"/>
                  </a:cubicBezTo>
                  <a:moveTo>
                    <a:pt x="337" y="164"/>
                  </a:moveTo>
                  <a:cubicBezTo>
                    <a:pt x="327" y="170"/>
                    <a:pt x="317" y="176"/>
                    <a:pt x="310" y="185"/>
                  </a:cubicBezTo>
                  <a:cubicBezTo>
                    <a:pt x="312" y="185"/>
                    <a:pt x="312" y="188"/>
                    <a:pt x="315" y="188"/>
                  </a:cubicBezTo>
                  <a:cubicBezTo>
                    <a:pt x="322" y="180"/>
                    <a:pt x="330" y="172"/>
                    <a:pt x="337" y="164"/>
                  </a:cubicBezTo>
                  <a:moveTo>
                    <a:pt x="337" y="164"/>
                  </a:moveTo>
                  <a:cubicBezTo>
                    <a:pt x="338" y="164"/>
                    <a:pt x="338" y="163"/>
                    <a:pt x="338" y="163"/>
                  </a:cubicBezTo>
                  <a:moveTo>
                    <a:pt x="338" y="163"/>
                  </a:moveTo>
                  <a:cubicBezTo>
                    <a:pt x="339" y="162"/>
                    <a:pt x="338" y="162"/>
                    <a:pt x="338" y="163"/>
                  </a:cubicBezTo>
                  <a:moveTo>
                    <a:pt x="648" y="165"/>
                  </a:moveTo>
                  <a:cubicBezTo>
                    <a:pt x="647" y="164"/>
                    <a:pt x="648" y="165"/>
                    <a:pt x="648" y="165"/>
                  </a:cubicBezTo>
                  <a:close/>
                  <a:moveTo>
                    <a:pt x="1279" y="213"/>
                  </a:moveTo>
                  <a:cubicBezTo>
                    <a:pt x="1279" y="213"/>
                    <a:pt x="1280" y="214"/>
                    <a:pt x="1280" y="214"/>
                  </a:cubicBezTo>
                  <a:moveTo>
                    <a:pt x="1280" y="214"/>
                  </a:moveTo>
                  <a:cubicBezTo>
                    <a:pt x="1280" y="214"/>
                    <a:pt x="1281" y="214"/>
                    <a:pt x="1281" y="215"/>
                  </a:cubicBezTo>
                  <a:moveTo>
                    <a:pt x="1281" y="215"/>
                  </a:moveTo>
                  <a:cubicBezTo>
                    <a:pt x="1281" y="215"/>
                    <a:pt x="1282" y="215"/>
                    <a:pt x="1282" y="215"/>
                  </a:cubicBezTo>
                  <a:moveTo>
                    <a:pt x="1282" y="215"/>
                  </a:moveTo>
                  <a:cubicBezTo>
                    <a:pt x="1282" y="216"/>
                    <a:pt x="1283" y="216"/>
                    <a:pt x="1283" y="216"/>
                  </a:cubicBezTo>
                  <a:moveTo>
                    <a:pt x="1283" y="216"/>
                  </a:moveTo>
                  <a:cubicBezTo>
                    <a:pt x="1283" y="217"/>
                    <a:pt x="1284" y="217"/>
                    <a:pt x="1284" y="217"/>
                  </a:cubicBezTo>
                  <a:moveTo>
                    <a:pt x="1284" y="217"/>
                  </a:moveTo>
                  <a:cubicBezTo>
                    <a:pt x="1284" y="218"/>
                    <a:pt x="1285" y="218"/>
                    <a:pt x="1285" y="218"/>
                  </a:cubicBezTo>
                  <a:moveTo>
                    <a:pt x="1285" y="218"/>
                  </a:moveTo>
                  <a:cubicBezTo>
                    <a:pt x="1285" y="219"/>
                    <a:pt x="1286" y="219"/>
                    <a:pt x="1286" y="219"/>
                  </a:cubicBezTo>
                  <a:moveTo>
                    <a:pt x="1286" y="219"/>
                  </a:moveTo>
                  <a:cubicBezTo>
                    <a:pt x="1286" y="220"/>
                    <a:pt x="1287" y="220"/>
                    <a:pt x="1287" y="220"/>
                  </a:cubicBezTo>
                  <a:moveTo>
                    <a:pt x="1287" y="220"/>
                  </a:moveTo>
                  <a:cubicBezTo>
                    <a:pt x="1288" y="222"/>
                    <a:pt x="1288" y="220"/>
                    <a:pt x="1287" y="220"/>
                  </a:cubicBezTo>
                  <a:moveTo>
                    <a:pt x="1287" y="220"/>
                  </a:moveTo>
                  <a:cubicBezTo>
                    <a:pt x="1287" y="219"/>
                    <a:pt x="1287" y="219"/>
                    <a:pt x="1286" y="219"/>
                  </a:cubicBezTo>
                  <a:moveTo>
                    <a:pt x="1286" y="219"/>
                  </a:moveTo>
                  <a:cubicBezTo>
                    <a:pt x="1286" y="219"/>
                    <a:pt x="1286" y="218"/>
                    <a:pt x="1285" y="218"/>
                  </a:cubicBezTo>
                  <a:moveTo>
                    <a:pt x="1285" y="218"/>
                  </a:moveTo>
                  <a:cubicBezTo>
                    <a:pt x="1285" y="218"/>
                    <a:pt x="1285" y="217"/>
                    <a:pt x="1284" y="217"/>
                  </a:cubicBezTo>
                  <a:moveTo>
                    <a:pt x="1284" y="217"/>
                  </a:moveTo>
                  <a:cubicBezTo>
                    <a:pt x="1284" y="217"/>
                    <a:pt x="1284" y="216"/>
                    <a:pt x="1283" y="216"/>
                  </a:cubicBezTo>
                  <a:moveTo>
                    <a:pt x="1283" y="216"/>
                  </a:moveTo>
                  <a:cubicBezTo>
                    <a:pt x="1283" y="216"/>
                    <a:pt x="1283" y="216"/>
                    <a:pt x="1282" y="215"/>
                  </a:cubicBezTo>
                  <a:moveTo>
                    <a:pt x="1282" y="215"/>
                  </a:moveTo>
                  <a:cubicBezTo>
                    <a:pt x="1283" y="215"/>
                    <a:pt x="1282" y="215"/>
                    <a:pt x="1281" y="215"/>
                  </a:cubicBezTo>
                  <a:moveTo>
                    <a:pt x="1281" y="215"/>
                  </a:moveTo>
                  <a:cubicBezTo>
                    <a:pt x="1282" y="214"/>
                    <a:pt x="1281" y="214"/>
                    <a:pt x="1280" y="214"/>
                  </a:cubicBezTo>
                  <a:moveTo>
                    <a:pt x="1280" y="214"/>
                  </a:moveTo>
                  <a:cubicBezTo>
                    <a:pt x="1281" y="213"/>
                    <a:pt x="1280" y="213"/>
                    <a:pt x="1279" y="213"/>
                  </a:cubicBezTo>
                  <a:moveTo>
                    <a:pt x="1279" y="213"/>
                  </a:moveTo>
                  <a:cubicBezTo>
                    <a:pt x="1262" y="195"/>
                    <a:pt x="1245" y="179"/>
                    <a:pt x="1225" y="165"/>
                  </a:cubicBezTo>
                  <a:cubicBezTo>
                    <a:pt x="1226" y="171"/>
                    <a:pt x="1233" y="175"/>
                    <a:pt x="1237" y="178"/>
                  </a:cubicBezTo>
                  <a:cubicBezTo>
                    <a:pt x="1251" y="189"/>
                    <a:pt x="1265" y="201"/>
                    <a:pt x="1279" y="213"/>
                  </a:cubicBezTo>
                  <a:moveTo>
                    <a:pt x="188" y="288"/>
                  </a:moveTo>
                  <a:cubicBezTo>
                    <a:pt x="205" y="283"/>
                    <a:pt x="212" y="269"/>
                    <a:pt x="223" y="257"/>
                  </a:cubicBezTo>
                  <a:cubicBezTo>
                    <a:pt x="250" y="230"/>
                    <a:pt x="277" y="206"/>
                    <a:pt x="305" y="183"/>
                  </a:cubicBezTo>
                  <a:cubicBezTo>
                    <a:pt x="301" y="179"/>
                    <a:pt x="300" y="173"/>
                    <a:pt x="298" y="167"/>
                  </a:cubicBezTo>
                  <a:cubicBezTo>
                    <a:pt x="257" y="204"/>
                    <a:pt x="219" y="243"/>
                    <a:pt x="188" y="288"/>
                  </a:cubicBezTo>
                  <a:close/>
                  <a:moveTo>
                    <a:pt x="1351" y="296"/>
                  </a:moveTo>
                  <a:cubicBezTo>
                    <a:pt x="1351" y="297"/>
                    <a:pt x="1352" y="297"/>
                    <a:pt x="1352" y="297"/>
                  </a:cubicBezTo>
                  <a:moveTo>
                    <a:pt x="1352" y="297"/>
                  </a:moveTo>
                  <a:cubicBezTo>
                    <a:pt x="1353" y="298"/>
                    <a:pt x="1354" y="297"/>
                    <a:pt x="1352" y="297"/>
                  </a:cubicBezTo>
                  <a:moveTo>
                    <a:pt x="1352" y="297"/>
                  </a:moveTo>
                  <a:cubicBezTo>
                    <a:pt x="1353" y="296"/>
                    <a:pt x="1352" y="296"/>
                    <a:pt x="1351" y="296"/>
                  </a:cubicBezTo>
                  <a:moveTo>
                    <a:pt x="1351" y="296"/>
                  </a:moveTo>
                  <a:cubicBezTo>
                    <a:pt x="1351" y="295"/>
                    <a:pt x="1351" y="293"/>
                    <a:pt x="1350" y="293"/>
                  </a:cubicBezTo>
                  <a:cubicBezTo>
                    <a:pt x="1320" y="252"/>
                    <a:pt x="1281" y="217"/>
                    <a:pt x="1241" y="185"/>
                  </a:cubicBezTo>
                  <a:cubicBezTo>
                    <a:pt x="1236" y="181"/>
                    <a:pt x="1231" y="174"/>
                    <a:pt x="1224" y="173"/>
                  </a:cubicBezTo>
                  <a:cubicBezTo>
                    <a:pt x="1218" y="183"/>
                    <a:pt x="1228" y="188"/>
                    <a:pt x="1233" y="194"/>
                  </a:cubicBezTo>
                  <a:cubicBezTo>
                    <a:pt x="1239" y="201"/>
                    <a:pt x="1244" y="208"/>
                    <a:pt x="1250" y="214"/>
                  </a:cubicBezTo>
                  <a:cubicBezTo>
                    <a:pt x="1267" y="233"/>
                    <a:pt x="1280" y="256"/>
                    <a:pt x="1300" y="274"/>
                  </a:cubicBezTo>
                  <a:cubicBezTo>
                    <a:pt x="1319" y="279"/>
                    <a:pt x="1335" y="288"/>
                    <a:pt x="1351" y="296"/>
                  </a:cubicBezTo>
                  <a:moveTo>
                    <a:pt x="1218" y="184"/>
                  </a:moveTo>
                  <a:cubicBezTo>
                    <a:pt x="1217" y="187"/>
                    <a:pt x="1213" y="188"/>
                    <a:pt x="1211" y="191"/>
                  </a:cubicBezTo>
                  <a:cubicBezTo>
                    <a:pt x="1231" y="205"/>
                    <a:pt x="1249" y="226"/>
                    <a:pt x="1267" y="239"/>
                  </a:cubicBezTo>
                  <a:cubicBezTo>
                    <a:pt x="1250" y="220"/>
                    <a:pt x="1237" y="199"/>
                    <a:pt x="1218" y="184"/>
                  </a:cubicBezTo>
                  <a:close/>
                  <a:moveTo>
                    <a:pt x="207" y="280"/>
                  </a:moveTo>
                  <a:cubicBezTo>
                    <a:pt x="206" y="280"/>
                    <a:pt x="207" y="281"/>
                    <a:pt x="207" y="280"/>
                  </a:cubicBezTo>
                  <a:moveTo>
                    <a:pt x="207" y="280"/>
                  </a:moveTo>
                  <a:cubicBezTo>
                    <a:pt x="225" y="274"/>
                    <a:pt x="241" y="267"/>
                    <a:pt x="260" y="263"/>
                  </a:cubicBezTo>
                  <a:cubicBezTo>
                    <a:pt x="272" y="244"/>
                    <a:pt x="285" y="224"/>
                    <a:pt x="299" y="206"/>
                  </a:cubicBezTo>
                  <a:cubicBezTo>
                    <a:pt x="304" y="200"/>
                    <a:pt x="311" y="196"/>
                    <a:pt x="312" y="189"/>
                  </a:cubicBezTo>
                  <a:cubicBezTo>
                    <a:pt x="306" y="183"/>
                    <a:pt x="301" y="190"/>
                    <a:pt x="297" y="193"/>
                  </a:cubicBezTo>
                  <a:cubicBezTo>
                    <a:pt x="268" y="218"/>
                    <a:pt x="231" y="250"/>
                    <a:pt x="207" y="280"/>
                  </a:cubicBezTo>
                  <a:moveTo>
                    <a:pt x="267" y="192"/>
                  </a:moveTo>
                  <a:cubicBezTo>
                    <a:pt x="266" y="192"/>
                    <a:pt x="266" y="193"/>
                    <a:pt x="266" y="193"/>
                  </a:cubicBezTo>
                  <a:moveTo>
                    <a:pt x="266" y="193"/>
                  </a:moveTo>
                  <a:cubicBezTo>
                    <a:pt x="265" y="193"/>
                    <a:pt x="265" y="194"/>
                    <a:pt x="265" y="194"/>
                  </a:cubicBezTo>
                  <a:moveTo>
                    <a:pt x="265" y="194"/>
                  </a:moveTo>
                  <a:cubicBezTo>
                    <a:pt x="264" y="194"/>
                    <a:pt x="264" y="195"/>
                    <a:pt x="264" y="195"/>
                  </a:cubicBezTo>
                  <a:moveTo>
                    <a:pt x="264" y="195"/>
                  </a:moveTo>
                  <a:cubicBezTo>
                    <a:pt x="263" y="195"/>
                    <a:pt x="263" y="196"/>
                    <a:pt x="263" y="196"/>
                  </a:cubicBezTo>
                  <a:moveTo>
                    <a:pt x="263" y="196"/>
                  </a:moveTo>
                  <a:cubicBezTo>
                    <a:pt x="262" y="196"/>
                    <a:pt x="262" y="197"/>
                    <a:pt x="262" y="197"/>
                  </a:cubicBezTo>
                  <a:moveTo>
                    <a:pt x="262" y="197"/>
                  </a:moveTo>
                  <a:cubicBezTo>
                    <a:pt x="261" y="197"/>
                    <a:pt x="261" y="198"/>
                    <a:pt x="261" y="198"/>
                  </a:cubicBezTo>
                  <a:moveTo>
                    <a:pt x="261" y="198"/>
                  </a:moveTo>
                  <a:cubicBezTo>
                    <a:pt x="222" y="229"/>
                    <a:pt x="189" y="265"/>
                    <a:pt x="159" y="305"/>
                  </a:cubicBezTo>
                  <a:moveTo>
                    <a:pt x="159" y="305"/>
                  </a:moveTo>
                  <a:cubicBezTo>
                    <a:pt x="158" y="305"/>
                    <a:pt x="158" y="305"/>
                    <a:pt x="158" y="306"/>
                  </a:cubicBezTo>
                  <a:moveTo>
                    <a:pt x="158" y="306"/>
                  </a:moveTo>
                  <a:cubicBezTo>
                    <a:pt x="157" y="306"/>
                    <a:pt x="158" y="307"/>
                    <a:pt x="158" y="306"/>
                  </a:cubicBezTo>
                  <a:moveTo>
                    <a:pt x="158" y="306"/>
                  </a:moveTo>
                  <a:cubicBezTo>
                    <a:pt x="159" y="306"/>
                    <a:pt x="159" y="305"/>
                    <a:pt x="159" y="305"/>
                  </a:cubicBezTo>
                  <a:moveTo>
                    <a:pt x="159" y="305"/>
                  </a:moveTo>
                  <a:cubicBezTo>
                    <a:pt x="167" y="301"/>
                    <a:pt x="173" y="295"/>
                    <a:pt x="182" y="292"/>
                  </a:cubicBezTo>
                  <a:cubicBezTo>
                    <a:pt x="205" y="258"/>
                    <a:pt x="232" y="227"/>
                    <a:pt x="261" y="198"/>
                  </a:cubicBezTo>
                  <a:moveTo>
                    <a:pt x="261" y="198"/>
                  </a:moveTo>
                  <a:cubicBezTo>
                    <a:pt x="262" y="198"/>
                    <a:pt x="262" y="198"/>
                    <a:pt x="262" y="197"/>
                  </a:cubicBezTo>
                  <a:moveTo>
                    <a:pt x="262" y="197"/>
                  </a:moveTo>
                  <a:cubicBezTo>
                    <a:pt x="263" y="197"/>
                    <a:pt x="263" y="197"/>
                    <a:pt x="263" y="196"/>
                  </a:cubicBezTo>
                  <a:moveTo>
                    <a:pt x="263" y="196"/>
                  </a:moveTo>
                  <a:cubicBezTo>
                    <a:pt x="264" y="196"/>
                    <a:pt x="264" y="196"/>
                    <a:pt x="264" y="195"/>
                  </a:cubicBezTo>
                  <a:moveTo>
                    <a:pt x="264" y="195"/>
                  </a:moveTo>
                  <a:cubicBezTo>
                    <a:pt x="265" y="195"/>
                    <a:pt x="265" y="195"/>
                    <a:pt x="265" y="194"/>
                  </a:cubicBezTo>
                  <a:moveTo>
                    <a:pt x="265" y="194"/>
                  </a:moveTo>
                  <a:cubicBezTo>
                    <a:pt x="266" y="195"/>
                    <a:pt x="266" y="194"/>
                    <a:pt x="266" y="193"/>
                  </a:cubicBezTo>
                  <a:moveTo>
                    <a:pt x="266" y="193"/>
                  </a:moveTo>
                  <a:cubicBezTo>
                    <a:pt x="266" y="194"/>
                    <a:pt x="267" y="193"/>
                    <a:pt x="267" y="192"/>
                  </a:cubicBezTo>
                  <a:moveTo>
                    <a:pt x="267" y="192"/>
                  </a:moveTo>
                  <a:cubicBezTo>
                    <a:pt x="268" y="192"/>
                    <a:pt x="267" y="191"/>
                    <a:pt x="267" y="192"/>
                  </a:cubicBezTo>
                  <a:moveTo>
                    <a:pt x="265" y="261"/>
                  </a:moveTo>
                  <a:cubicBezTo>
                    <a:pt x="263" y="261"/>
                    <a:pt x="265" y="262"/>
                    <a:pt x="265" y="261"/>
                  </a:cubicBezTo>
                  <a:moveTo>
                    <a:pt x="265" y="261"/>
                  </a:moveTo>
                  <a:cubicBezTo>
                    <a:pt x="274" y="259"/>
                    <a:pt x="281" y="256"/>
                    <a:pt x="291" y="255"/>
                  </a:cubicBezTo>
                  <a:cubicBezTo>
                    <a:pt x="305" y="236"/>
                    <a:pt x="324" y="222"/>
                    <a:pt x="340" y="205"/>
                  </a:cubicBezTo>
                  <a:cubicBezTo>
                    <a:pt x="330" y="202"/>
                    <a:pt x="323" y="196"/>
                    <a:pt x="315" y="192"/>
                  </a:cubicBezTo>
                  <a:cubicBezTo>
                    <a:pt x="296" y="214"/>
                    <a:pt x="279" y="236"/>
                    <a:pt x="265" y="261"/>
                  </a:cubicBezTo>
                  <a:moveTo>
                    <a:pt x="1208" y="192"/>
                  </a:moveTo>
                  <a:cubicBezTo>
                    <a:pt x="1198" y="200"/>
                    <a:pt x="1184" y="204"/>
                    <a:pt x="1173" y="211"/>
                  </a:cubicBezTo>
                  <a:cubicBezTo>
                    <a:pt x="1184" y="223"/>
                    <a:pt x="1187" y="240"/>
                    <a:pt x="1203" y="247"/>
                  </a:cubicBezTo>
                  <a:cubicBezTo>
                    <a:pt x="1215" y="253"/>
                    <a:pt x="1231" y="253"/>
                    <a:pt x="1246" y="257"/>
                  </a:cubicBezTo>
                  <a:cubicBezTo>
                    <a:pt x="1260" y="261"/>
                    <a:pt x="1274" y="266"/>
                    <a:pt x="1287" y="269"/>
                  </a:cubicBezTo>
                  <a:cubicBezTo>
                    <a:pt x="1267" y="238"/>
                    <a:pt x="1237" y="216"/>
                    <a:pt x="1208" y="192"/>
                  </a:cubicBezTo>
                  <a:close/>
                  <a:moveTo>
                    <a:pt x="637" y="198"/>
                  </a:moveTo>
                  <a:cubicBezTo>
                    <a:pt x="636" y="202"/>
                    <a:pt x="630" y="210"/>
                    <a:pt x="633" y="212"/>
                  </a:cubicBezTo>
                  <a:cubicBezTo>
                    <a:pt x="638" y="210"/>
                    <a:pt x="636" y="203"/>
                    <a:pt x="637" y="198"/>
                  </a:cubicBezTo>
                  <a:moveTo>
                    <a:pt x="637" y="198"/>
                  </a:moveTo>
                  <a:cubicBezTo>
                    <a:pt x="640" y="198"/>
                    <a:pt x="636" y="194"/>
                    <a:pt x="637" y="198"/>
                  </a:cubicBezTo>
                  <a:moveTo>
                    <a:pt x="1072" y="226"/>
                  </a:moveTo>
                  <a:cubicBezTo>
                    <a:pt x="1076" y="226"/>
                    <a:pt x="1083" y="228"/>
                    <a:pt x="1085" y="227"/>
                  </a:cubicBezTo>
                  <a:cubicBezTo>
                    <a:pt x="1077" y="219"/>
                    <a:pt x="1070" y="209"/>
                    <a:pt x="1062" y="201"/>
                  </a:cubicBezTo>
                  <a:cubicBezTo>
                    <a:pt x="1065" y="210"/>
                    <a:pt x="1069" y="217"/>
                    <a:pt x="1072" y="226"/>
                  </a:cubicBezTo>
                  <a:close/>
                  <a:moveTo>
                    <a:pt x="342" y="207"/>
                  </a:moveTo>
                  <a:cubicBezTo>
                    <a:pt x="327" y="222"/>
                    <a:pt x="310" y="236"/>
                    <a:pt x="296" y="253"/>
                  </a:cubicBezTo>
                  <a:cubicBezTo>
                    <a:pt x="319" y="247"/>
                    <a:pt x="343" y="243"/>
                    <a:pt x="366" y="239"/>
                  </a:cubicBezTo>
                  <a:cubicBezTo>
                    <a:pt x="370" y="231"/>
                    <a:pt x="374" y="225"/>
                    <a:pt x="377" y="217"/>
                  </a:cubicBezTo>
                  <a:cubicBezTo>
                    <a:pt x="364" y="215"/>
                    <a:pt x="354" y="210"/>
                    <a:pt x="342" y="207"/>
                  </a:cubicBezTo>
                  <a:close/>
                  <a:moveTo>
                    <a:pt x="745" y="212"/>
                  </a:moveTo>
                  <a:cubicBezTo>
                    <a:pt x="745" y="226"/>
                    <a:pt x="744" y="240"/>
                    <a:pt x="743" y="254"/>
                  </a:cubicBezTo>
                  <a:cubicBezTo>
                    <a:pt x="757" y="253"/>
                    <a:pt x="774" y="255"/>
                    <a:pt x="786" y="253"/>
                  </a:cubicBezTo>
                  <a:cubicBezTo>
                    <a:pt x="784" y="241"/>
                    <a:pt x="786" y="224"/>
                    <a:pt x="784" y="212"/>
                  </a:cubicBezTo>
                  <a:cubicBezTo>
                    <a:pt x="773" y="210"/>
                    <a:pt x="756" y="210"/>
                    <a:pt x="745" y="212"/>
                  </a:cubicBezTo>
                  <a:close/>
                  <a:moveTo>
                    <a:pt x="1176" y="220"/>
                  </a:moveTo>
                  <a:cubicBezTo>
                    <a:pt x="1176" y="221"/>
                    <a:pt x="1176" y="221"/>
                    <a:pt x="1177" y="221"/>
                  </a:cubicBezTo>
                  <a:moveTo>
                    <a:pt x="1177" y="221"/>
                  </a:moveTo>
                  <a:cubicBezTo>
                    <a:pt x="1177" y="223"/>
                    <a:pt x="1178" y="221"/>
                    <a:pt x="1177" y="221"/>
                  </a:cubicBezTo>
                  <a:moveTo>
                    <a:pt x="1177" y="221"/>
                  </a:moveTo>
                  <a:cubicBezTo>
                    <a:pt x="1177" y="220"/>
                    <a:pt x="1176" y="220"/>
                    <a:pt x="1176" y="220"/>
                  </a:cubicBezTo>
                  <a:moveTo>
                    <a:pt x="1176" y="220"/>
                  </a:moveTo>
                  <a:cubicBezTo>
                    <a:pt x="1174" y="216"/>
                    <a:pt x="1171" y="207"/>
                    <a:pt x="1166" y="213"/>
                  </a:cubicBezTo>
                  <a:cubicBezTo>
                    <a:pt x="1170" y="214"/>
                    <a:pt x="1172" y="218"/>
                    <a:pt x="1176" y="220"/>
                  </a:cubicBezTo>
                  <a:moveTo>
                    <a:pt x="639" y="214"/>
                  </a:moveTo>
                  <a:cubicBezTo>
                    <a:pt x="637" y="225"/>
                    <a:pt x="635" y="238"/>
                    <a:pt x="633" y="251"/>
                  </a:cubicBezTo>
                  <a:cubicBezTo>
                    <a:pt x="669" y="252"/>
                    <a:pt x="704" y="254"/>
                    <a:pt x="741" y="254"/>
                  </a:cubicBezTo>
                  <a:cubicBezTo>
                    <a:pt x="741" y="239"/>
                    <a:pt x="742" y="225"/>
                    <a:pt x="743" y="212"/>
                  </a:cubicBezTo>
                  <a:cubicBezTo>
                    <a:pt x="707" y="211"/>
                    <a:pt x="673" y="213"/>
                    <a:pt x="639" y="214"/>
                  </a:cubicBezTo>
                  <a:close/>
                  <a:moveTo>
                    <a:pt x="787" y="212"/>
                  </a:moveTo>
                  <a:cubicBezTo>
                    <a:pt x="786" y="227"/>
                    <a:pt x="789" y="239"/>
                    <a:pt x="788" y="254"/>
                  </a:cubicBezTo>
                  <a:cubicBezTo>
                    <a:pt x="815" y="254"/>
                    <a:pt x="840" y="252"/>
                    <a:pt x="867" y="252"/>
                  </a:cubicBezTo>
                  <a:cubicBezTo>
                    <a:pt x="863" y="238"/>
                    <a:pt x="860" y="225"/>
                    <a:pt x="856" y="213"/>
                  </a:cubicBezTo>
                  <a:cubicBezTo>
                    <a:pt x="834" y="212"/>
                    <a:pt x="811" y="211"/>
                    <a:pt x="787" y="212"/>
                  </a:cubicBezTo>
                  <a:close/>
                  <a:moveTo>
                    <a:pt x="870" y="251"/>
                  </a:moveTo>
                  <a:cubicBezTo>
                    <a:pt x="891" y="251"/>
                    <a:pt x="917" y="249"/>
                    <a:pt x="938" y="247"/>
                  </a:cubicBezTo>
                  <a:cubicBezTo>
                    <a:pt x="937" y="236"/>
                    <a:pt x="934" y="227"/>
                    <a:pt x="932" y="216"/>
                  </a:cubicBezTo>
                  <a:cubicBezTo>
                    <a:pt x="909" y="214"/>
                    <a:pt x="884" y="214"/>
                    <a:pt x="861" y="213"/>
                  </a:cubicBezTo>
                  <a:cubicBezTo>
                    <a:pt x="864" y="226"/>
                    <a:pt x="868" y="237"/>
                    <a:pt x="870" y="251"/>
                  </a:cubicBezTo>
                  <a:close/>
                  <a:moveTo>
                    <a:pt x="1190" y="244"/>
                  </a:moveTo>
                  <a:cubicBezTo>
                    <a:pt x="1191" y="246"/>
                    <a:pt x="1191" y="244"/>
                    <a:pt x="1190" y="244"/>
                  </a:cubicBezTo>
                  <a:moveTo>
                    <a:pt x="1190" y="244"/>
                  </a:moveTo>
                  <a:cubicBezTo>
                    <a:pt x="1184" y="231"/>
                    <a:pt x="1173" y="222"/>
                    <a:pt x="1162" y="213"/>
                  </a:cubicBezTo>
                  <a:cubicBezTo>
                    <a:pt x="1143" y="221"/>
                    <a:pt x="1120" y="224"/>
                    <a:pt x="1099" y="230"/>
                  </a:cubicBezTo>
                  <a:cubicBezTo>
                    <a:pt x="1131" y="233"/>
                    <a:pt x="1160" y="239"/>
                    <a:pt x="1190" y="244"/>
                  </a:cubicBezTo>
                  <a:moveTo>
                    <a:pt x="632" y="214"/>
                  </a:moveTo>
                  <a:cubicBezTo>
                    <a:pt x="625" y="223"/>
                    <a:pt x="622" y="237"/>
                    <a:pt x="618" y="250"/>
                  </a:cubicBezTo>
                  <a:cubicBezTo>
                    <a:pt x="622" y="250"/>
                    <a:pt x="626" y="250"/>
                    <a:pt x="630" y="250"/>
                  </a:cubicBezTo>
                  <a:cubicBezTo>
                    <a:pt x="631" y="238"/>
                    <a:pt x="633" y="225"/>
                    <a:pt x="635" y="214"/>
                  </a:cubicBezTo>
                  <a:cubicBezTo>
                    <a:pt x="634" y="214"/>
                    <a:pt x="633" y="214"/>
                    <a:pt x="632" y="214"/>
                  </a:cubicBezTo>
                  <a:close/>
                  <a:moveTo>
                    <a:pt x="515" y="222"/>
                  </a:moveTo>
                  <a:cubicBezTo>
                    <a:pt x="512" y="228"/>
                    <a:pt x="507" y="233"/>
                    <a:pt x="505" y="239"/>
                  </a:cubicBezTo>
                  <a:cubicBezTo>
                    <a:pt x="541" y="243"/>
                    <a:pt x="576" y="248"/>
                    <a:pt x="615" y="249"/>
                  </a:cubicBezTo>
                  <a:cubicBezTo>
                    <a:pt x="619" y="237"/>
                    <a:pt x="623" y="226"/>
                    <a:pt x="628" y="215"/>
                  </a:cubicBezTo>
                  <a:cubicBezTo>
                    <a:pt x="589" y="216"/>
                    <a:pt x="552" y="218"/>
                    <a:pt x="515" y="222"/>
                  </a:cubicBezTo>
                  <a:close/>
                  <a:moveTo>
                    <a:pt x="941" y="247"/>
                  </a:moveTo>
                  <a:cubicBezTo>
                    <a:pt x="956" y="246"/>
                    <a:pt x="972" y="245"/>
                    <a:pt x="986" y="242"/>
                  </a:cubicBezTo>
                  <a:cubicBezTo>
                    <a:pt x="980" y="235"/>
                    <a:pt x="978" y="225"/>
                    <a:pt x="971" y="219"/>
                  </a:cubicBezTo>
                  <a:cubicBezTo>
                    <a:pt x="960" y="218"/>
                    <a:pt x="947" y="217"/>
                    <a:pt x="935" y="216"/>
                  </a:cubicBezTo>
                  <a:cubicBezTo>
                    <a:pt x="936" y="227"/>
                    <a:pt x="939" y="236"/>
                    <a:pt x="941" y="247"/>
                  </a:cubicBezTo>
                  <a:close/>
                  <a:moveTo>
                    <a:pt x="370" y="238"/>
                  </a:moveTo>
                  <a:cubicBezTo>
                    <a:pt x="369" y="238"/>
                    <a:pt x="370" y="239"/>
                    <a:pt x="370" y="238"/>
                  </a:cubicBezTo>
                  <a:moveTo>
                    <a:pt x="370" y="238"/>
                  </a:moveTo>
                  <a:cubicBezTo>
                    <a:pt x="384" y="235"/>
                    <a:pt x="401" y="237"/>
                    <a:pt x="406" y="225"/>
                  </a:cubicBezTo>
                  <a:cubicBezTo>
                    <a:pt x="396" y="224"/>
                    <a:pt x="389" y="220"/>
                    <a:pt x="379" y="219"/>
                  </a:cubicBezTo>
                  <a:cubicBezTo>
                    <a:pt x="377" y="226"/>
                    <a:pt x="372" y="230"/>
                    <a:pt x="370" y="238"/>
                  </a:cubicBezTo>
                  <a:moveTo>
                    <a:pt x="989" y="242"/>
                  </a:moveTo>
                  <a:cubicBezTo>
                    <a:pt x="1017" y="239"/>
                    <a:pt x="1047" y="238"/>
                    <a:pt x="1071" y="230"/>
                  </a:cubicBezTo>
                  <a:cubicBezTo>
                    <a:pt x="1042" y="224"/>
                    <a:pt x="1008" y="222"/>
                    <a:pt x="976" y="219"/>
                  </a:cubicBezTo>
                  <a:cubicBezTo>
                    <a:pt x="980" y="227"/>
                    <a:pt x="984" y="235"/>
                    <a:pt x="989" y="242"/>
                  </a:cubicBezTo>
                  <a:close/>
                  <a:moveTo>
                    <a:pt x="497" y="223"/>
                  </a:moveTo>
                  <a:cubicBezTo>
                    <a:pt x="494" y="227"/>
                    <a:pt x="494" y="233"/>
                    <a:pt x="491" y="238"/>
                  </a:cubicBezTo>
                  <a:cubicBezTo>
                    <a:pt x="495" y="237"/>
                    <a:pt x="497" y="239"/>
                    <a:pt x="502" y="239"/>
                  </a:cubicBezTo>
                  <a:cubicBezTo>
                    <a:pt x="504" y="232"/>
                    <a:pt x="509" y="228"/>
                    <a:pt x="511" y="222"/>
                  </a:cubicBezTo>
                  <a:cubicBezTo>
                    <a:pt x="507" y="223"/>
                    <a:pt x="503" y="224"/>
                    <a:pt x="497" y="223"/>
                  </a:cubicBezTo>
                  <a:close/>
                  <a:moveTo>
                    <a:pt x="1178" y="224"/>
                  </a:moveTo>
                  <a:cubicBezTo>
                    <a:pt x="1177" y="224"/>
                    <a:pt x="1178" y="225"/>
                    <a:pt x="1178" y="224"/>
                  </a:cubicBezTo>
                  <a:close/>
                  <a:moveTo>
                    <a:pt x="445" y="231"/>
                  </a:moveTo>
                  <a:cubicBezTo>
                    <a:pt x="460" y="233"/>
                    <a:pt x="475" y="235"/>
                    <a:pt x="489" y="238"/>
                  </a:cubicBezTo>
                  <a:cubicBezTo>
                    <a:pt x="490" y="232"/>
                    <a:pt x="492" y="229"/>
                    <a:pt x="493" y="224"/>
                  </a:cubicBezTo>
                  <a:cubicBezTo>
                    <a:pt x="477" y="226"/>
                    <a:pt x="459" y="226"/>
                    <a:pt x="445" y="231"/>
                  </a:cubicBezTo>
                  <a:close/>
                  <a:moveTo>
                    <a:pt x="421" y="230"/>
                  </a:moveTo>
                  <a:cubicBezTo>
                    <a:pt x="423" y="230"/>
                    <a:pt x="429" y="229"/>
                    <a:pt x="424" y="229"/>
                  </a:cubicBezTo>
                  <a:cubicBezTo>
                    <a:pt x="419" y="228"/>
                    <a:pt x="414" y="227"/>
                    <a:pt x="409" y="226"/>
                  </a:cubicBezTo>
                  <a:cubicBezTo>
                    <a:pt x="407" y="229"/>
                    <a:pt x="404" y="230"/>
                    <a:pt x="403" y="233"/>
                  </a:cubicBezTo>
                  <a:cubicBezTo>
                    <a:pt x="409" y="232"/>
                    <a:pt x="416" y="231"/>
                    <a:pt x="421" y="230"/>
                  </a:cubicBezTo>
                  <a:close/>
                  <a:moveTo>
                    <a:pt x="1079" y="230"/>
                  </a:moveTo>
                  <a:cubicBezTo>
                    <a:pt x="1078" y="229"/>
                    <a:pt x="1073" y="228"/>
                    <a:pt x="1073" y="230"/>
                  </a:cubicBezTo>
                  <a:cubicBezTo>
                    <a:pt x="1074" y="231"/>
                    <a:pt x="1078" y="232"/>
                    <a:pt x="1079" y="230"/>
                  </a:cubicBezTo>
                  <a:close/>
                  <a:moveTo>
                    <a:pt x="309" y="418"/>
                  </a:moveTo>
                  <a:cubicBezTo>
                    <a:pt x="307" y="419"/>
                    <a:pt x="309" y="419"/>
                    <a:pt x="309" y="418"/>
                  </a:cubicBezTo>
                  <a:moveTo>
                    <a:pt x="309" y="418"/>
                  </a:moveTo>
                  <a:cubicBezTo>
                    <a:pt x="345" y="412"/>
                    <a:pt x="381" y="406"/>
                    <a:pt x="418" y="401"/>
                  </a:cubicBezTo>
                  <a:cubicBezTo>
                    <a:pt x="436" y="359"/>
                    <a:pt x="455" y="318"/>
                    <a:pt x="477" y="281"/>
                  </a:cubicBezTo>
                  <a:cubicBezTo>
                    <a:pt x="479" y="266"/>
                    <a:pt x="484" y="253"/>
                    <a:pt x="488" y="239"/>
                  </a:cubicBezTo>
                  <a:cubicBezTo>
                    <a:pt x="458" y="236"/>
                    <a:pt x="431" y="227"/>
                    <a:pt x="401" y="236"/>
                  </a:cubicBezTo>
                  <a:cubicBezTo>
                    <a:pt x="376" y="263"/>
                    <a:pt x="355" y="294"/>
                    <a:pt x="333" y="324"/>
                  </a:cubicBezTo>
                  <a:cubicBezTo>
                    <a:pt x="324" y="355"/>
                    <a:pt x="314" y="384"/>
                    <a:pt x="309" y="418"/>
                  </a:cubicBezTo>
                  <a:moveTo>
                    <a:pt x="1092" y="232"/>
                  </a:moveTo>
                  <a:cubicBezTo>
                    <a:pt x="1137" y="288"/>
                    <a:pt x="1175" y="350"/>
                    <a:pt x="1208" y="417"/>
                  </a:cubicBezTo>
                  <a:cubicBezTo>
                    <a:pt x="1224" y="419"/>
                    <a:pt x="1240" y="426"/>
                    <a:pt x="1256" y="425"/>
                  </a:cubicBezTo>
                  <a:cubicBezTo>
                    <a:pt x="1244" y="360"/>
                    <a:pt x="1220" y="299"/>
                    <a:pt x="1192" y="247"/>
                  </a:cubicBezTo>
                  <a:cubicBezTo>
                    <a:pt x="1159" y="242"/>
                    <a:pt x="1128" y="235"/>
                    <a:pt x="1092" y="232"/>
                  </a:cubicBezTo>
                  <a:moveTo>
                    <a:pt x="1092" y="232"/>
                  </a:moveTo>
                  <a:cubicBezTo>
                    <a:pt x="1092" y="230"/>
                    <a:pt x="1091" y="232"/>
                    <a:pt x="1092" y="232"/>
                  </a:cubicBezTo>
                  <a:moveTo>
                    <a:pt x="1104" y="252"/>
                  </a:moveTo>
                  <a:cubicBezTo>
                    <a:pt x="1096" y="241"/>
                    <a:pt x="1089" y="225"/>
                    <a:pt x="1075" y="235"/>
                  </a:cubicBezTo>
                  <a:cubicBezTo>
                    <a:pt x="1096" y="285"/>
                    <a:pt x="1109" y="342"/>
                    <a:pt x="1119" y="403"/>
                  </a:cubicBezTo>
                  <a:cubicBezTo>
                    <a:pt x="1148" y="406"/>
                    <a:pt x="1178" y="413"/>
                    <a:pt x="1205" y="415"/>
                  </a:cubicBezTo>
                  <a:cubicBezTo>
                    <a:pt x="1178" y="360"/>
                    <a:pt x="1141" y="300"/>
                    <a:pt x="1104" y="252"/>
                  </a:cubicBezTo>
                  <a:close/>
                  <a:moveTo>
                    <a:pt x="990" y="245"/>
                  </a:moveTo>
                  <a:cubicBezTo>
                    <a:pt x="1015" y="293"/>
                    <a:pt x="1038" y="342"/>
                    <a:pt x="1057" y="395"/>
                  </a:cubicBezTo>
                  <a:cubicBezTo>
                    <a:pt x="1077" y="398"/>
                    <a:pt x="1097" y="399"/>
                    <a:pt x="1116" y="403"/>
                  </a:cubicBezTo>
                  <a:cubicBezTo>
                    <a:pt x="1108" y="349"/>
                    <a:pt x="1096" y="297"/>
                    <a:pt x="1080" y="252"/>
                  </a:cubicBezTo>
                  <a:cubicBezTo>
                    <a:pt x="1078" y="246"/>
                    <a:pt x="1076" y="238"/>
                    <a:pt x="1070" y="235"/>
                  </a:cubicBezTo>
                  <a:cubicBezTo>
                    <a:pt x="1044" y="239"/>
                    <a:pt x="1018" y="243"/>
                    <a:pt x="990" y="245"/>
                  </a:cubicBezTo>
                  <a:close/>
                  <a:moveTo>
                    <a:pt x="368" y="240"/>
                  </a:moveTo>
                  <a:cubicBezTo>
                    <a:pt x="357" y="263"/>
                    <a:pt x="345" y="288"/>
                    <a:pt x="339" y="312"/>
                  </a:cubicBezTo>
                  <a:cubicBezTo>
                    <a:pt x="353" y="289"/>
                    <a:pt x="373" y="265"/>
                    <a:pt x="390" y="245"/>
                  </a:cubicBezTo>
                  <a:cubicBezTo>
                    <a:pt x="392" y="243"/>
                    <a:pt x="395" y="239"/>
                    <a:pt x="394" y="237"/>
                  </a:cubicBezTo>
                  <a:cubicBezTo>
                    <a:pt x="386" y="238"/>
                    <a:pt x="378" y="240"/>
                    <a:pt x="368" y="240"/>
                  </a:cubicBezTo>
                  <a:close/>
                  <a:moveTo>
                    <a:pt x="483" y="268"/>
                  </a:moveTo>
                  <a:cubicBezTo>
                    <a:pt x="480" y="268"/>
                    <a:pt x="484" y="272"/>
                    <a:pt x="483" y="268"/>
                  </a:cubicBezTo>
                  <a:moveTo>
                    <a:pt x="483" y="268"/>
                  </a:moveTo>
                  <a:cubicBezTo>
                    <a:pt x="489" y="260"/>
                    <a:pt x="494" y="251"/>
                    <a:pt x="499" y="241"/>
                  </a:cubicBezTo>
                  <a:cubicBezTo>
                    <a:pt x="496" y="241"/>
                    <a:pt x="494" y="240"/>
                    <a:pt x="490" y="240"/>
                  </a:cubicBezTo>
                  <a:cubicBezTo>
                    <a:pt x="488" y="250"/>
                    <a:pt x="484" y="258"/>
                    <a:pt x="483" y="268"/>
                  </a:cubicBezTo>
                  <a:moveTo>
                    <a:pt x="327" y="249"/>
                  </a:moveTo>
                  <a:cubicBezTo>
                    <a:pt x="315" y="252"/>
                    <a:pt x="301" y="252"/>
                    <a:pt x="294" y="256"/>
                  </a:cubicBezTo>
                  <a:cubicBezTo>
                    <a:pt x="288" y="259"/>
                    <a:pt x="279" y="270"/>
                    <a:pt x="273" y="277"/>
                  </a:cubicBezTo>
                  <a:cubicBezTo>
                    <a:pt x="242" y="313"/>
                    <a:pt x="211" y="348"/>
                    <a:pt x="198" y="402"/>
                  </a:cubicBezTo>
                  <a:cubicBezTo>
                    <a:pt x="222" y="411"/>
                    <a:pt x="245" y="420"/>
                    <a:pt x="271" y="426"/>
                  </a:cubicBezTo>
                  <a:cubicBezTo>
                    <a:pt x="285" y="399"/>
                    <a:pt x="300" y="372"/>
                    <a:pt x="316" y="347"/>
                  </a:cubicBezTo>
                  <a:cubicBezTo>
                    <a:pt x="321" y="339"/>
                    <a:pt x="328" y="330"/>
                    <a:pt x="332" y="322"/>
                  </a:cubicBezTo>
                  <a:cubicBezTo>
                    <a:pt x="344" y="296"/>
                    <a:pt x="348" y="268"/>
                    <a:pt x="365" y="243"/>
                  </a:cubicBezTo>
                  <a:cubicBezTo>
                    <a:pt x="364" y="243"/>
                    <a:pt x="365" y="241"/>
                    <a:pt x="364" y="241"/>
                  </a:cubicBezTo>
                  <a:cubicBezTo>
                    <a:pt x="353" y="243"/>
                    <a:pt x="340" y="246"/>
                    <a:pt x="327" y="249"/>
                  </a:cubicBezTo>
                  <a:close/>
                  <a:moveTo>
                    <a:pt x="504" y="242"/>
                  </a:moveTo>
                  <a:cubicBezTo>
                    <a:pt x="472" y="274"/>
                    <a:pt x="465" y="338"/>
                    <a:pt x="457" y="396"/>
                  </a:cubicBezTo>
                  <a:cubicBezTo>
                    <a:pt x="495" y="392"/>
                    <a:pt x="535" y="389"/>
                    <a:pt x="575" y="385"/>
                  </a:cubicBezTo>
                  <a:cubicBezTo>
                    <a:pt x="587" y="340"/>
                    <a:pt x="599" y="294"/>
                    <a:pt x="614" y="252"/>
                  </a:cubicBezTo>
                  <a:cubicBezTo>
                    <a:pt x="576" y="250"/>
                    <a:pt x="540" y="246"/>
                    <a:pt x="504" y="242"/>
                  </a:cubicBezTo>
                  <a:close/>
                  <a:moveTo>
                    <a:pt x="1194" y="244"/>
                  </a:moveTo>
                  <a:cubicBezTo>
                    <a:pt x="1194" y="245"/>
                    <a:pt x="1194" y="245"/>
                    <a:pt x="1195" y="245"/>
                  </a:cubicBezTo>
                  <a:moveTo>
                    <a:pt x="1195" y="245"/>
                  </a:moveTo>
                  <a:cubicBezTo>
                    <a:pt x="1196" y="247"/>
                    <a:pt x="1196" y="245"/>
                    <a:pt x="1195" y="245"/>
                  </a:cubicBezTo>
                  <a:moveTo>
                    <a:pt x="1195" y="245"/>
                  </a:moveTo>
                  <a:cubicBezTo>
                    <a:pt x="1195" y="244"/>
                    <a:pt x="1195" y="244"/>
                    <a:pt x="1194" y="244"/>
                  </a:cubicBezTo>
                  <a:moveTo>
                    <a:pt x="1194" y="244"/>
                  </a:moveTo>
                  <a:cubicBezTo>
                    <a:pt x="1193" y="243"/>
                    <a:pt x="1193" y="244"/>
                    <a:pt x="1194" y="244"/>
                  </a:cubicBezTo>
                  <a:moveTo>
                    <a:pt x="942" y="250"/>
                  </a:moveTo>
                  <a:cubicBezTo>
                    <a:pt x="949" y="294"/>
                    <a:pt x="955" y="339"/>
                    <a:pt x="960" y="386"/>
                  </a:cubicBezTo>
                  <a:cubicBezTo>
                    <a:pt x="991" y="389"/>
                    <a:pt x="1024" y="391"/>
                    <a:pt x="1054" y="395"/>
                  </a:cubicBezTo>
                  <a:cubicBezTo>
                    <a:pt x="1035" y="342"/>
                    <a:pt x="1013" y="293"/>
                    <a:pt x="988" y="246"/>
                  </a:cubicBezTo>
                  <a:cubicBezTo>
                    <a:pt x="972" y="247"/>
                    <a:pt x="957" y="249"/>
                    <a:pt x="942" y="250"/>
                  </a:cubicBezTo>
                  <a:close/>
                  <a:moveTo>
                    <a:pt x="1259" y="424"/>
                  </a:moveTo>
                  <a:cubicBezTo>
                    <a:pt x="1279" y="419"/>
                    <a:pt x="1296" y="412"/>
                    <a:pt x="1314" y="407"/>
                  </a:cubicBezTo>
                  <a:cubicBezTo>
                    <a:pt x="1282" y="347"/>
                    <a:pt x="1242" y="296"/>
                    <a:pt x="1198" y="249"/>
                  </a:cubicBezTo>
                  <a:cubicBezTo>
                    <a:pt x="1197" y="249"/>
                    <a:pt x="1196" y="249"/>
                    <a:pt x="1196" y="250"/>
                  </a:cubicBezTo>
                  <a:cubicBezTo>
                    <a:pt x="1224" y="301"/>
                    <a:pt x="1245" y="359"/>
                    <a:pt x="1259" y="424"/>
                  </a:cubicBezTo>
                  <a:close/>
                  <a:moveTo>
                    <a:pt x="871" y="255"/>
                  </a:moveTo>
                  <a:cubicBezTo>
                    <a:pt x="883" y="296"/>
                    <a:pt x="891" y="339"/>
                    <a:pt x="899" y="383"/>
                  </a:cubicBezTo>
                  <a:cubicBezTo>
                    <a:pt x="918" y="384"/>
                    <a:pt x="938" y="384"/>
                    <a:pt x="957" y="386"/>
                  </a:cubicBezTo>
                  <a:cubicBezTo>
                    <a:pt x="953" y="345"/>
                    <a:pt x="948" y="301"/>
                    <a:pt x="942" y="264"/>
                  </a:cubicBezTo>
                  <a:cubicBezTo>
                    <a:pt x="941" y="260"/>
                    <a:pt x="941" y="252"/>
                    <a:pt x="936" y="250"/>
                  </a:cubicBezTo>
                  <a:cubicBezTo>
                    <a:pt x="915" y="253"/>
                    <a:pt x="892" y="252"/>
                    <a:pt x="871" y="255"/>
                  </a:cubicBezTo>
                  <a:close/>
                  <a:moveTo>
                    <a:pt x="1317" y="405"/>
                  </a:moveTo>
                  <a:cubicBezTo>
                    <a:pt x="1328" y="400"/>
                    <a:pt x="1340" y="395"/>
                    <a:pt x="1350" y="388"/>
                  </a:cubicBezTo>
                  <a:cubicBezTo>
                    <a:pt x="1332" y="347"/>
                    <a:pt x="1314" y="307"/>
                    <a:pt x="1289" y="273"/>
                  </a:cubicBezTo>
                  <a:cubicBezTo>
                    <a:pt x="1263" y="264"/>
                    <a:pt x="1231" y="255"/>
                    <a:pt x="1204" y="251"/>
                  </a:cubicBezTo>
                  <a:cubicBezTo>
                    <a:pt x="1247" y="297"/>
                    <a:pt x="1284" y="348"/>
                    <a:pt x="1317" y="405"/>
                  </a:cubicBezTo>
                  <a:close/>
                  <a:moveTo>
                    <a:pt x="616" y="253"/>
                  </a:moveTo>
                  <a:cubicBezTo>
                    <a:pt x="602" y="296"/>
                    <a:pt x="589" y="340"/>
                    <a:pt x="578" y="385"/>
                  </a:cubicBezTo>
                  <a:cubicBezTo>
                    <a:pt x="591" y="385"/>
                    <a:pt x="603" y="384"/>
                    <a:pt x="617" y="383"/>
                  </a:cubicBezTo>
                  <a:cubicBezTo>
                    <a:pt x="619" y="338"/>
                    <a:pt x="624" y="295"/>
                    <a:pt x="630" y="253"/>
                  </a:cubicBezTo>
                  <a:cubicBezTo>
                    <a:pt x="625" y="254"/>
                    <a:pt x="618" y="252"/>
                    <a:pt x="616" y="253"/>
                  </a:cubicBezTo>
                  <a:close/>
                  <a:moveTo>
                    <a:pt x="632" y="256"/>
                  </a:moveTo>
                  <a:cubicBezTo>
                    <a:pt x="628" y="298"/>
                    <a:pt x="623" y="339"/>
                    <a:pt x="621" y="383"/>
                  </a:cubicBezTo>
                  <a:cubicBezTo>
                    <a:pt x="658" y="381"/>
                    <a:pt x="697" y="381"/>
                    <a:pt x="735" y="380"/>
                  </a:cubicBezTo>
                  <a:cubicBezTo>
                    <a:pt x="737" y="339"/>
                    <a:pt x="739" y="298"/>
                    <a:pt x="740" y="257"/>
                  </a:cubicBezTo>
                  <a:cubicBezTo>
                    <a:pt x="704" y="257"/>
                    <a:pt x="670" y="255"/>
                    <a:pt x="634" y="254"/>
                  </a:cubicBezTo>
                  <a:cubicBezTo>
                    <a:pt x="634" y="252"/>
                    <a:pt x="632" y="254"/>
                    <a:pt x="632" y="256"/>
                  </a:cubicBezTo>
                  <a:close/>
                  <a:moveTo>
                    <a:pt x="788" y="257"/>
                  </a:moveTo>
                  <a:cubicBezTo>
                    <a:pt x="789" y="297"/>
                    <a:pt x="790" y="338"/>
                    <a:pt x="790" y="380"/>
                  </a:cubicBezTo>
                  <a:cubicBezTo>
                    <a:pt x="825" y="380"/>
                    <a:pt x="860" y="381"/>
                    <a:pt x="894" y="383"/>
                  </a:cubicBezTo>
                  <a:cubicBezTo>
                    <a:pt x="888" y="338"/>
                    <a:pt x="878" y="296"/>
                    <a:pt x="868" y="255"/>
                  </a:cubicBezTo>
                  <a:cubicBezTo>
                    <a:pt x="841" y="255"/>
                    <a:pt x="815" y="257"/>
                    <a:pt x="788" y="257"/>
                  </a:cubicBezTo>
                  <a:close/>
                  <a:moveTo>
                    <a:pt x="744" y="257"/>
                  </a:moveTo>
                  <a:cubicBezTo>
                    <a:pt x="740" y="296"/>
                    <a:pt x="740" y="339"/>
                    <a:pt x="738" y="380"/>
                  </a:cubicBezTo>
                  <a:cubicBezTo>
                    <a:pt x="755" y="380"/>
                    <a:pt x="771" y="380"/>
                    <a:pt x="788" y="380"/>
                  </a:cubicBezTo>
                  <a:cubicBezTo>
                    <a:pt x="788" y="338"/>
                    <a:pt x="786" y="298"/>
                    <a:pt x="786" y="257"/>
                  </a:cubicBezTo>
                  <a:cubicBezTo>
                    <a:pt x="772" y="257"/>
                    <a:pt x="758" y="257"/>
                    <a:pt x="744" y="257"/>
                  </a:cubicBezTo>
                  <a:close/>
                  <a:moveTo>
                    <a:pt x="286" y="259"/>
                  </a:moveTo>
                  <a:cubicBezTo>
                    <a:pt x="277" y="260"/>
                    <a:pt x="270" y="263"/>
                    <a:pt x="262" y="264"/>
                  </a:cubicBezTo>
                  <a:cubicBezTo>
                    <a:pt x="249" y="285"/>
                    <a:pt x="237" y="306"/>
                    <a:pt x="227" y="329"/>
                  </a:cubicBezTo>
                  <a:moveTo>
                    <a:pt x="227" y="329"/>
                  </a:moveTo>
                  <a:cubicBezTo>
                    <a:pt x="226" y="329"/>
                    <a:pt x="227" y="330"/>
                    <a:pt x="226" y="331"/>
                  </a:cubicBezTo>
                  <a:moveTo>
                    <a:pt x="226" y="331"/>
                  </a:moveTo>
                  <a:cubicBezTo>
                    <a:pt x="225" y="331"/>
                    <a:pt x="226" y="332"/>
                    <a:pt x="226" y="331"/>
                  </a:cubicBezTo>
                  <a:moveTo>
                    <a:pt x="226" y="331"/>
                  </a:moveTo>
                  <a:cubicBezTo>
                    <a:pt x="227" y="331"/>
                    <a:pt x="227" y="330"/>
                    <a:pt x="227" y="329"/>
                  </a:cubicBezTo>
                  <a:moveTo>
                    <a:pt x="286" y="259"/>
                  </a:moveTo>
                  <a:cubicBezTo>
                    <a:pt x="266" y="281"/>
                    <a:pt x="246" y="305"/>
                    <a:pt x="227" y="329"/>
                  </a:cubicBezTo>
                  <a:moveTo>
                    <a:pt x="286" y="259"/>
                  </a:moveTo>
                  <a:cubicBezTo>
                    <a:pt x="287" y="258"/>
                    <a:pt x="286" y="258"/>
                    <a:pt x="286" y="259"/>
                  </a:cubicBezTo>
                  <a:moveTo>
                    <a:pt x="257" y="266"/>
                  </a:moveTo>
                  <a:cubicBezTo>
                    <a:pt x="237" y="271"/>
                    <a:pt x="219" y="278"/>
                    <a:pt x="201" y="286"/>
                  </a:cubicBezTo>
                  <a:cubicBezTo>
                    <a:pt x="180" y="309"/>
                    <a:pt x="160" y="334"/>
                    <a:pt x="143" y="361"/>
                  </a:cubicBezTo>
                  <a:cubicBezTo>
                    <a:pt x="152" y="377"/>
                    <a:pt x="168" y="386"/>
                    <a:pt x="184" y="394"/>
                  </a:cubicBezTo>
                  <a:cubicBezTo>
                    <a:pt x="194" y="377"/>
                    <a:pt x="205" y="359"/>
                    <a:pt x="218" y="344"/>
                  </a:cubicBezTo>
                  <a:cubicBezTo>
                    <a:pt x="228" y="316"/>
                    <a:pt x="243" y="291"/>
                    <a:pt x="257" y="266"/>
                  </a:cubicBezTo>
                  <a:moveTo>
                    <a:pt x="257" y="266"/>
                  </a:moveTo>
                  <a:cubicBezTo>
                    <a:pt x="258" y="266"/>
                    <a:pt x="257" y="265"/>
                    <a:pt x="257" y="266"/>
                  </a:cubicBezTo>
                  <a:moveTo>
                    <a:pt x="1292" y="270"/>
                  </a:moveTo>
                  <a:cubicBezTo>
                    <a:pt x="1293" y="272"/>
                    <a:pt x="1293" y="270"/>
                    <a:pt x="1292" y="270"/>
                  </a:cubicBezTo>
                  <a:moveTo>
                    <a:pt x="1292" y="270"/>
                  </a:moveTo>
                  <a:cubicBezTo>
                    <a:pt x="1291" y="269"/>
                    <a:pt x="1291" y="270"/>
                    <a:pt x="1292" y="270"/>
                  </a:cubicBezTo>
                  <a:moveTo>
                    <a:pt x="1295" y="275"/>
                  </a:moveTo>
                  <a:cubicBezTo>
                    <a:pt x="1316" y="310"/>
                    <a:pt x="1336" y="347"/>
                    <a:pt x="1351" y="387"/>
                  </a:cubicBezTo>
                  <a:cubicBezTo>
                    <a:pt x="1360" y="383"/>
                    <a:pt x="1368" y="378"/>
                    <a:pt x="1373" y="371"/>
                  </a:cubicBezTo>
                  <a:cubicBezTo>
                    <a:pt x="1349" y="337"/>
                    <a:pt x="1324" y="306"/>
                    <a:pt x="1298" y="275"/>
                  </a:cubicBezTo>
                  <a:cubicBezTo>
                    <a:pt x="1297" y="275"/>
                    <a:pt x="1296" y="275"/>
                    <a:pt x="1295" y="275"/>
                  </a:cubicBezTo>
                  <a:moveTo>
                    <a:pt x="1295" y="275"/>
                  </a:moveTo>
                  <a:cubicBezTo>
                    <a:pt x="1294" y="274"/>
                    <a:pt x="1294" y="275"/>
                    <a:pt x="1295" y="275"/>
                  </a:cubicBezTo>
                  <a:moveTo>
                    <a:pt x="1375" y="370"/>
                  </a:moveTo>
                  <a:cubicBezTo>
                    <a:pt x="1380" y="364"/>
                    <a:pt x="1385" y="359"/>
                    <a:pt x="1387" y="350"/>
                  </a:cubicBezTo>
                  <a:cubicBezTo>
                    <a:pt x="1378" y="334"/>
                    <a:pt x="1367" y="319"/>
                    <a:pt x="1357" y="303"/>
                  </a:cubicBezTo>
                  <a:cubicBezTo>
                    <a:pt x="1341" y="294"/>
                    <a:pt x="1322" y="283"/>
                    <a:pt x="1303" y="279"/>
                  </a:cubicBezTo>
                  <a:cubicBezTo>
                    <a:pt x="1330" y="307"/>
                    <a:pt x="1352" y="339"/>
                    <a:pt x="1375" y="370"/>
                  </a:cubicBezTo>
                  <a:close/>
                  <a:moveTo>
                    <a:pt x="194" y="289"/>
                  </a:moveTo>
                  <a:cubicBezTo>
                    <a:pt x="177" y="295"/>
                    <a:pt x="173" y="313"/>
                    <a:pt x="164" y="326"/>
                  </a:cubicBezTo>
                  <a:moveTo>
                    <a:pt x="164" y="326"/>
                  </a:moveTo>
                  <a:cubicBezTo>
                    <a:pt x="163" y="326"/>
                    <a:pt x="163" y="326"/>
                    <a:pt x="163" y="327"/>
                  </a:cubicBezTo>
                  <a:moveTo>
                    <a:pt x="163" y="327"/>
                  </a:moveTo>
                  <a:cubicBezTo>
                    <a:pt x="162" y="327"/>
                    <a:pt x="162" y="328"/>
                    <a:pt x="162" y="329"/>
                  </a:cubicBezTo>
                  <a:moveTo>
                    <a:pt x="162" y="329"/>
                  </a:moveTo>
                  <a:cubicBezTo>
                    <a:pt x="161" y="329"/>
                    <a:pt x="162" y="330"/>
                    <a:pt x="162" y="329"/>
                  </a:cubicBezTo>
                  <a:moveTo>
                    <a:pt x="162" y="329"/>
                  </a:moveTo>
                  <a:cubicBezTo>
                    <a:pt x="163" y="329"/>
                    <a:pt x="163" y="328"/>
                    <a:pt x="163" y="327"/>
                  </a:cubicBezTo>
                  <a:moveTo>
                    <a:pt x="163" y="327"/>
                  </a:moveTo>
                  <a:cubicBezTo>
                    <a:pt x="164" y="327"/>
                    <a:pt x="164" y="326"/>
                    <a:pt x="164" y="326"/>
                  </a:cubicBezTo>
                  <a:moveTo>
                    <a:pt x="164" y="326"/>
                  </a:moveTo>
                  <a:cubicBezTo>
                    <a:pt x="174" y="314"/>
                    <a:pt x="184" y="302"/>
                    <a:pt x="194" y="289"/>
                  </a:cubicBezTo>
                  <a:moveTo>
                    <a:pt x="194" y="289"/>
                  </a:moveTo>
                  <a:cubicBezTo>
                    <a:pt x="195" y="289"/>
                    <a:pt x="194" y="288"/>
                    <a:pt x="194" y="289"/>
                  </a:cubicBezTo>
                  <a:moveTo>
                    <a:pt x="472" y="295"/>
                  </a:moveTo>
                  <a:cubicBezTo>
                    <a:pt x="472" y="295"/>
                    <a:pt x="471" y="295"/>
                    <a:pt x="471" y="295"/>
                  </a:cubicBezTo>
                  <a:cubicBezTo>
                    <a:pt x="454" y="329"/>
                    <a:pt x="436" y="362"/>
                    <a:pt x="422" y="400"/>
                  </a:cubicBezTo>
                  <a:moveTo>
                    <a:pt x="422" y="400"/>
                  </a:moveTo>
                  <a:cubicBezTo>
                    <a:pt x="421" y="400"/>
                    <a:pt x="422" y="401"/>
                    <a:pt x="422" y="400"/>
                  </a:cubicBezTo>
                  <a:moveTo>
                    <a:pt x="422" y="400"/>
                  </a:moveTo>
                  <a:cubicBezTo>
                    <a:pt x="434" y="400"/>
                    <a:pt x="442" y="397"/>
                    <a:pt x="454" y="397"/>
                  </a:cubicBezTo>
                  <a:cubicBezTo>
                    <a:pt x="458" y="361"/>
                    <a:pt x="466" y="329"/>
                    <a:pt x="472" y="295"/>
                  </a:cubicBezTo>
                  <a:moveTo>
                    <a:pt x="472" y="295"/>
                  </a:moveTo>
                  <a:cubicBezTo>
                    <a:pt x="475" y="295"/>
                    <a:pt x="471" y="291"/>
                    <a:pt x="472" y="295"/>
                  </a:cubicBezTo>
                  <a:moveTo>
                    <a:pt x="178" y="297"/>
                  </a:moveTo>
                  <a:cubicBezTo>
                    <a:pt x="158" y="308"/>
                    <a:pt x="126" y="328"/>
                    <a:pt x="141" y="359"/>
                  </a:cubicBezTo>
                  <a:cubicBezTo>
                    <a:pt x="153" y="338"/>
                    <a:pt x="165" y="317"/>
                    <a:pt x="178" y="297"/>
                  </a:cubicBezTo>
                  <a:moveTo>
                    <a:pt x="178" y="297"/>
                  </a:moveTo>
                  <a:cubicBezTo>
                    <a:pt x="180" y="296"/>
                    <a:pt x="178" y="296"/>
                    <a:pt x="178" y="297"/>
                  </a:cubicBezTo>
                  <a:moveTo>
                    <a:pt x="1364" y="309"/>
                  </a:moveTo>
                  <a:cubicBezTo>
                    <a:pt x="1364" y="309"/>
                    <a:pt x="1364" y="310"/>
                    <a:pt x="1365" y="310"/>
                  </a:cubicBezTo>
                  <a:moveTo>
                    <a:pt x="1365" y="310"/>
                  </a:moveTo>
                  <a:cubicBezTo>
                    <a:pt x="1365" y="310"/>
                    <a:pt x="1365" y="310"/>
                    <a:pt x="1366" y="311"/>
                  </a:cubicBezTo>
                  <a:moveTo>
                    <a:pt x="1366" y="311"/>
                  </a:moveTo>
                  <a:cubicBezTo>
                    <a:pt x="1366" y="312"/>
                    <a:pt x="1366" y="312"/>
                    <a:pt x="1367" y="312"/>
                  </a:cubicBezTo>
                  <a:moveTo>
                    <a:pt x="1367" y="312"/>
                  </a:moveTo>
                  <a:cubicBezTo>
                    <a:pt x="1367" y="313"/>
                    <a:pt x="1367" y="313"/>
                    <a:pt x="1368" y="313"/>
                  </a:cubicBezTo>
                  <a:moveTo>
                    <a:pt x="1368" y="313"/>
                  </a:moveTo>
                  <a:cubicBezTo>
                    <a:pt x="1374" y="324"/>
                    <a:pt x="1380" y="335"/>
                    <a:pt x="1388" y="345"/>
                  </a:cubicBezTo>
                  <a:cubicBezTo>
                    <a:pt x="1386" y="330"/>
                    <a:pt x="1375" y="324"/>
                    <a:pt x="1368" y="313"/>
                  </a:cubicBezTo>
                  <a:moveTo>
                    <a:pt x="1368" y="313"/>
                  </a:moveTo>
                  <a:cubicBezTo>
                    <a:pt x="1368" y="313"/>
                    <a:pt x="1367" y="312"/>
                    <a:pt x="1367" y="312"/>
                  </a:cubicBezTo>
                  <a:moveTo>
                    <a:pt x="1367" y="312"/>
                  </a:moveTo>
                  <a:cubicBezTo>
                    <a:pt x="1367" y="311"/>
                    <a:pt x="1367" y="311"/>
                    <a:pt x="1366" y="311"/>
                  </a:cubicBezTo>
                  <a:moveTo>
                    <a:pt x="1366" y="311"/>
                  </a:moveTo>
                  <a:cubicBezTo>
                    <a:pt x="1366" y="310"/>
                    <a:pt x="1365" y="310"/>
                    <a:pt x="1365" y="310"/>
                  </a:cubicBezTo>
                  <a:moveTo>
                    <a:pt x="1365" y="310"/>
                  </a:moveTo>
                  <a:cubicBezTo>
                    <a:pt x="1365" y="309"/>
                    <a:pt x="1365" y="309"/>
                    <a:pt x="1364" y="309"/>
                  </a:cubicBezTo>
                  <a:moveTo>
                    <a:pt x="1364" y="309"/>
                  </a:moveTo>
                  <a:cubicBezTo>
                    <a:pt x="1363" y="307"/>
                    <a:pt x="1363" y="309"/>
                    <a:pt x="1364" y="309"/>
                  </a:cubicBezTo>
                  <a:moveTo>
                    <a:pt x="1379" y="323"/>
                  </a:moveTo>
                  <a:cubicBezTo>
                    <a:pt x="1380" y="324"/>
                    <a:pt x="1380" y="323"/>
                    <a:pt x="1379" y="323"/>
                  </a:cubicBezTo>
                  <a:moveTo>
                    <a:pt x="1379" y="323"/>
                  </a:moveTo>
                  <a:cubicBezTo>
                    <a:pt x="1379" y="322"/>
                    <a:pt x="1378" y="323"/>
                    <a:pt x="1379" y="323"/>
                  </a:cubicBezTo>
                  <a:moveTo>
                    <a:pt x="160" y="332"/>
                  </a:moveTo>
                  <a:cubicBezTo>
                    <a:pt x="159" y="332"/>
                    <a:pt x="160" y="333"/>
                    <a:pt x="160" y="332"/>
                  </a:cubicBezTo>
                  <a:moveTo>
                    <a:pt x="160" y="332"/>
                  </a:moveTo>
                  <a:cubicBezTo>
                    <a:pt x="161" y="331"/>
                    <a:pt x="160" y="330"/>
                    <a:pt x="160" y="332"/>
                  </a:cubicBezTo>
                  <a:moveTo>
                    <a:pt x="224" y="334"/>
                  </a:moveTo>
                  <a:cubicBezTo>
                    <a:pt x="224" y="333"/>
                    <a:pt x="225" y="334"/>
                    <a:pt x="224" y="334"/>
                  </a:cubicBezTo>
                  <a:close/>
                  <a:moveTo>
                    <a:pt x="326" y="336"/>
                  </a:moveTo>
                  <a:cubicBezTo>
                    <a:pt x="307" y="364"/>
                    <a:pt x="290" y="395"/>
                    <a:pt x="274" y="426"/>
                  </a:cubicBezTo>
                  <a:cubicBezTo>
                    <a:pt x="285" y="423"/>
                    <a:pt x="296" y="421"/>
                    <a:pt x="306" y="419"/>
                  </a:cubicBezTo>
                  <a:cubicBezTo>
                    <a:pt x="311" y="390"/>
                    <a:pt x="319" y="364"/>
                    <a:pt x="326" y="336"/>
                  </a:cubicBezTo>
                  <a:moveTo>
                    <a:pt x="326" y="336"/>
                  </a:moveTo>
                  <a:cubicBezTo>
                    <a:pt x="329" y="336"/>
                    <a:pt x="325" y="332"/>
                    <a:pt x="326" y="336"/>
                  </a:cubicBezTo>
                  <a:moveTo>
                    <a:pt x="44" y="524"/>
                  </a:moveTo>
                  <a:cubicBezTo>
                    <a:pt x="49" y="523"/>
                    <a:pt x="54" y="514"/>
                    <a:pt x="59" y="510"/>
                  </a:cubicBezTo>
                  <a:cubicBezTo>
                    <a:pt x="80" y="455"/>
                    <a:pt x="109" y="407"/>
                    <a:pt x="139" y="360"/>
                  </a:cubicBezTo>
                  <a:cubicBezTo>
                    <a:pt x="134" y="356"/>
                    <a:pt x="135" y="347"/>
                    <a:pt x="133" y="339"/>
                  </a:cubicBezTo>
                  <a:cubicBezTo>
                    <a:pt x="97" y="394"/>
                    <a:pt x="66" y="454"/>
                    <a:pt x="44" y="524"/>
                  </a:cubicBezTo>
                  <a:close/>
                  <a:moveTo>
                    <a:pt x="1483" y="528"/>
                  </a:moveTo>
                  <a:cubicBezTo>
                    <a:pt x="1482" y="532"/>
                    <a:pt x="1486" y="529"/>
                    <a:pt x="1483" y="528"/>
                  </a:cubicBezTo>
                  <a:moveTo>
                    <a:pt x="1483" y="528"/>
                  </a:moveTo>
                  <a:cubicBezTo>
                    <a:pt x="1460" y="465"/>
                    <a:pt x="1432" y="396"/>
                    <a:pt x="1393" y="347"/>
                  </a:cubicBezTo>
                  <a:cubicBezTo>
                    <a:pt x="1393" y="347"/>
                    <a:pt x="1391" y="343"/>
                    <a:pt x="1390" y="345"/>
                  </a:cubicBezTo>
                  <a:cubicBezTo>
                    <a:pt x="1401" y="371"/>
                    <a:pt x="1415" y="395"/>
                    <a:pt x="1425" y="421"/>
                  </a:cubicBezTo>
                  <a:cubicBezTo>
                    <a:pt x="1436" y="447"/>
                    <a:pt x="1448" y="473"/>
                    <a:pt x="1455" y="503"/>
                  </a:cubicBezTo>
                  <a:cubicBezTo>
                    <a:pt x="1466" y="510"/>
                    <a:pt x="1474" y="519"/>
                    <a:pt x="1483" y="528"/>
                  </a:cubicBezTo>
                  <a:moveTo>
                    <a:pt x="1376" y="374"/>
                  </a:moveTo>
                  <a:cubicBezTo>
                    <a:pt x="1396" y="402"/>
                    <a:pt x="1417" y="437"/>
                    <a:pt x="1432" y="470"/>
                  </a:cubicBezTo>
                  <a:cubicBezTo>
                    <a:pt x="1437" y="481"/>
                    <a:pt x="1440" y="496"/>
                    <a:pt x="1452" y="499"/>
                  </a:cubicBezTo>
                  <a:cubicBezTo>
                    <a:pt x="1435" y="446"/>
                    <a:pt x="1415" y="397"/>
                    <a:pt x="1389" y="354"/>
                  </a:cubicBezTo>
                  <a:cubicBezTo>
                    <a:pt x="1386" y="362"/>
                    <a:pt x="1380" y="367"/>
                    <a:pt x="1376" y="374"/>
                  </a:cubicBezTo>
                  <a:close/>
                  <a:moveTo>
                    <a:pt x="212" y="356"/>
                  </a:moveTo>
                  <a:cubicBezTo>
                    <a:pt x="212" y="355"/>
                    <a:pt x="213" y="356"/>
                    <a:pt x="212" y="356"/>
                  </a:cubicBezTo>
                  <a:close/>
                  <a:moveTo>
                    <a:pt x="211" y="358"/>
                  </a:moveTo>
                  <a:cubicBezTo>
                    <a:pt x="202" y="370"/>
                    <a:pt x="193" y="382"/>
                    <a:pt x="186" y="396"/>
                  </a:cubicBezTo>
                  <a:cubicBezTo>
                    <a:pt x="190" y="396"/>
                    <a:pt x="192" y="399"/>
                    <a:pt x="196" y="400"/>
                  </a:cubicBezTo>
                  <a:cubicBezTo>
                    <a:pt x="201" y="386"/>
                    <a:pt x="206" y="372"/>
                    <a:pt x="211" y="358"/>
                  </a:cubicBezTo>
                  <a:moveTo>
                    <a:pt x="211" y="358"/>
                  </a:moveTo>
                  <a:cubicBezTo>
                    <a:pt x="212" y="357"/>
                    <a:pt x="211" y="356"/>
                    <a:pt x="211" y="358"/>
                  </a:cubicBezTo>
                  <a:moveTo>
                    <a:pt x="94" y="487"/>
                  </a:moveTo>
                  <a:cubicBezTo>
                    <a:pt x="109" y="477"/>
                    <a:pt x="127" y="470"/>
                    <a:pt x="146" y="463"/>
                  </a:cubicBezTo>
                  <a:cubicBezTo>
                    <a:pt x="156" y="439"/>
                    <a:pt x="170" y="418"/>
                    <a:pt x="182" y="396"/>
                  </a:cubicBezTo>
                  <a:cubicBezTo>
                    <a:pt x="166" y="389"/>
                    <a:pt x="152" y="378"/>
                    <a:pt x="141" y="365"/>
                  </a:cubicBezTo>
                  <a:cubicBezTo>
                    <a:pt x="123" y="403"/>
                    <a:pt x="103" y="444"/>
                    <a:pt x="94" y="487"/>
                  </a:cubicBezTo>
                  <a:close/>
                  <a:moveTo>
                    <a:pt x="132" y="376"/>
                  </a:moveTo>
                  <a:cubicBezTo>
                    <a:pt x="132" y="375"/>
                    <a:pt x="133" y="376"/>
                    <a:pt x="132" y="376"/>
                  </a:cubicBezTo>
                  <a:close/>
                  <a:moveTo>
                    <a:pt x="1374" y="375"/>
                  </a:moveTo>
                  <a:cubicBezTo>
                    <a:pt x="1368" y="382"/>
                    <a:pt x="1359" y="386"/>
                    <a:pt x="1352" y="391"/>
                  </a:cubicBezTo>
                  <a:cubicBezTo>
                    <a:pt x="1362" y="413"/>
                    <a:pt x="1369" y="437"/>
                    <a:pt x="1375" y="462"/>
                  </a:cubicBezTo>
                  <a:cubicBezTo>
                    <a:pt x="1398" y="469"/>
                    <a:pt x="1420" y="482"/>
                    <a:pt x="1439" y="490"/>
                  </a:cubicBezTo>
                  <a:cubicBezTo>
                    <a:pt x="1419" y="450"/>
                    <a:pt x="1399" y="409"/>
                    <a:pt x="1374" y="375"/>
                  </a:cubicBezTo>
                  <a:close/>
                  <a:moveTo>
                    <a:pt x="131" y="378"/>
                  </a:moveTo>
                  <a:cubicBezTo>
                    <a:pt x="131" y="378"/>
                    <a:pt x="131" y="378"/>
                    <a:pt x="130" y="378"/>
                  </a:cubicBezTo>
                  <a:cubicBezTo>
                    <a:pt x="106" y="418"/>
                    <a:pt x="82" y="459"/>
                    <a:pt x="64" y="505"/>
                  </a:cubicBezTo>
                  <a:moveTo>
                    <a:pt x="64" y="505"/>
                  </a:moveTo>
                  <a:cubicBezTo>
                    <a:pt x="63" y="506"/>
                    <a:pt x="64" y="507"/>
                    <a:pt x="64" y="505"/>
                  </a:cubicBezTo>
                  <a:moveTo>
                    <a:pt x="64" y="505"/>
                  </a:moveTo>
                  <a:cubicBezTo>
                    <a:pt x="73" y="500"/>
                    <a:pt x="80" y="494"/>
                    <a:pt x="90" y="489"/>
                  </a:cubicBezTo>
                  <a:cubicBezTo>
                    <a:pt x="100" y="448"/>
                    <a:pt x="116" y="413"/>
                    <a:pt x="131" y="378"/>
                  </a:cubicBezTo>
                  <a:moveTo>
                    <a:pt x="131" y="378"/>
                  </a:moveTo>
                  <a:cubicBezTo>
                    <a:pt x="133" y="377"/>
                    <a:pt x="131" y="377"/>
                    <a:pt x="131" y="378"/>
                  </a:cubicBezTo>
                  <a:moveTo>
                    <a:pt x="620" y="385"/>
                  </a:moveTo>
                  <a:cubicBezTo>
                    <a:pt x="619" y="415"/>
                    <a:pt x="617" y="444"/>
                    <a:pt x="616" y="473"/>
                  </a:cubicBezTo>
                  <a:cubicBezTo>
                    <a:pt x="654" y="475"/>
                    <a:pt x="693" y="476"/>
                    <a:pt x="732" y="477"/>
                  </a:cubicBezTo>
                  <a:cubicBezTo>
                    <a:pt x="733" y="445"/>
                    <a:pt x="734" y="414"/>
                    <a:pt x="735" y="383"/>
                  </a:cubicBezTo>
                  <a:cubicBezTo>
                    <a:pt x="695" y="382"/>
                    <a:pt x="658" y="384"/>
                    <a:pt x="620" y="385"/>
                  </a:cubicBezTo>
                  <a:close/>
                  <a:moveTo>
                    <a:pt x="739" y="383"/>
                  </a:moveTo>
                  <a:cubicBezTo>
                    <a:pt x="736" y="412"/>
                    <a:pt x="736" y="445"/>
                    <a:pt x="735" y="477"/>
                  </a:cubicBezTo>
                  <a:cubicBezTo>
                    <a:pt x="753" y="477"/>
                    <a:pt x="771" y="477"/>
                    <a:pt x="789" y="477"/>
                  </a:cubicBezTo>
                  <a:cubicBezTo>
                    <a:pt x="789" y="445"/>
                    <a:pt x="787" y="415"/>
                    <a:pt x="788" y="383"/>
                  </a:cubicBezTo>
                  <a:cubicBezTo>
                    <a:pt x="772" y="383"/>
                    <a:pt x="755" y="383"/>
                    <a:pt x="739" y="383"/>
                  </a:cubicBezTo>
                  <a:close/>
                  <a:moveTo>
                    <a:pt x="792" y="383"/>
                  </a:moveTo>
                  <a:cubicBezTo>
                    <a:pt x="790" y="412"/>
                    <a:pt x="791" y="446"/>
                    <a:pt x="791" y="477"/>
                  </a:cubicBezTo>
                  <a:cubicBezTo>
                    <a:pt x="831" y="476"/>
                    <a:pt x="871" y="475"/>
                    <a:pt x="910" y="473"/>
                  </a:cubicBezTo>
                  <a:cubicBezTo>
                    <a:pt x="905" y="443"/>
                    <a:pt x="901" y="414"/>
                    <a:pt x="895" y="385"/>
                  </a:cubicBezTo>
                  <a:cubicBezTo>
                    <a:pt x="862" y="384"/>
                    <a:pt x="827" y="382"/>
                    <a:pt x="792" y="383"/>
                  </a:cubicBezTo>
                  <a:close/>
                  <a:moveTo>
                    <a:pt x="616" y="385"/>
                  </a:moveTo>
                  <a:cubicBezTo>
                    <a:pt x="616" y="385"/>
                    <a:pt x="615" y="385"/>
                    <a:pt x="615" y="385"/>
                  </a:cubicBezTo>
                  <a:cubicBezTo>
                    <a:pt x="603" y="387"/>
                    <a:pt x="589" y="387"/>
                    <a:pt x="577" y="388"/>
                  </a:cubicBezTo>
                  <a:cubicBezTo>
                    <a:pt x="571" y="416"/>
                    <a:pt x="564" y="441"/>
                    <a:pt x="559" y="470"/>
                  </a:cubicBezTo>
                  <a:cubicBezTo>
                    <a:pt x="578" y="470"/>
                    <a:pt x="595" y="472"/>
                    <a:pt x="613" y="473"/>
                  </a:cubicBezTo>
                  <a:cubicBezTo>
                    <a:pt x="612" y="443"/>
                    <a:pt x="617" y="409"/>
                    <a:pt x="616" y="385"/>
                  </a:cubicBezTo>
                  <a:close/>
                  <a:moveTo>
                    <a:pt x="914" y="473"/>
                  </a:moveTo>
                  <a:cubicBezTo>
                    <a:pt x="930" y="472"/>
                    <a:pt x="946" y="470"/>
                    <a:pt x="963" y="470"/>
                  </a:cubicBezTo>
                  <a:cubicBezTo>
                    <a:pt x="960" y="443"/>
                    <a:pt x="960" y="414"/>
                    <a:pt x="957" y="388"/>
                  </a:cubicBezTo>
                  <a:cubicBezTo>
                    <a:pt x="937" y="388"/>
                    <a:pt x="919" y="386"/>
                    <a:pt x="900" y="385"/>
                  </a:cubicBezTo>
                  <a:cubicBezTo>
                    <a:pt x="904" y="415"/>
                    <a:pt x="910" y="442"/>
                    <a:pt x="914" y="473"/>
                  </a:cubicBezTo>
                  <a:close/>
                  <a:moveTo>
                    <a:pt x="456" y="399"/>
                  </a:moveTo>
                  <a:cubicBezTo>
                    <a:pt x="454" y="419"/>
                    <a:pt x="451" y="438"/>
                    <a:pt x="450" y="459"/>
                  </a:cubicBezTo>
                  <a:cubicBezTo>
                    <a:pt x="486" y="462"/>
                    <a:pt x="520" y="467"/>
                    <a:pt x="557" y="469"/>
                  </a:cubicBezTo>
                  <a:cubicBezTo>
                    <a:pt x="561" y="441"/>
                    <a:pt x="569" y="416"/>
                    <a:pt x="574" y="388"/>
                  </a:cubicBezTo>
                  <a:cubicBezTo>
                    <a:pt x="534" y="391"/>
                    <a:pt x="494" y="394"/>
                    <a:pt x="456" y="399"/>
                  </a:cubicBezTo>
                  <a:close/>
                  <a:moveTo>
                    <a:pt x="960" y="389"/>
                  </a:moveTo>
                  <a:cubicBezTo>
                    <a:pt x="962" y="415"/>
                    <a:pt x="964" y="441"/>
                    <a:pt x="965" y="469"/>
                  </a:cubicBezTo>
                  <a:cubicBezTo>
                    <a:pt x="1003" y="467"/>
                    <a:pt x="1042" y="464"/>
                    <a:pt x="1076" y="457"/>
                  </a:cubicBezTo>
                  <a:cubicBezTo>
                    <a:pt x="1068" y="438"/>
                    <a:pt x="1062" y="417"/>
                    <a:pt x="1055" y="397"/>
                  </a:cubicBezTo>
                  <a:cubicBezTo>
                    <a:pt x="1023" y="395"/>
                    <a:pt x="993" y="391"/>
                    <a:pt x="960" y="389"/>
                  </a:cubicBezTo>
                  <a:close/>
                  <a:moveTo>
                    <a:pt x="1349" y="392"/>
                  </a:moveTo>
                  <a:cubicBezTo>
                    <a:pt x="1340" y="398"/>
                    <a:pt x="1329" y="402"/>
                    <a:pt x="1319" y="407"/>
                  </a:cubicBezTo>
                  <a:cubicBezTo>
                    <a:pt x="1327" y="421"/>
                    <a:pt x="1335" y="436"/>
                    <a:pt x="1343" y="451"/>
                  </a:cubicBezTo>
                  <a:cubicBezTo>
                    <a:pt x="1354" y="453"/>
                    <a:pt x="1362" y="458"/>
                    <a:pt x="1373" y="460"/>
                  </a:cubicBezTo>
                  <a:cubicBezTo>
                    <a:pt x="1366" y="439"/>
                    <a:pt x="1359" y="407"/>
                    <a:pt x="1349" y="392"/>
                  </a:cubicBezTo>
                  <a:close/>
                  <a:moveTo>
                    <a:pt x="184" y="398"/>
                  </a:moveTo>
                  <a:cubicBezTo>
                    <a:pt x="173" y="419"/>
                    <a:pt x="160" y="439"/>
                    <a:pt x="150" y="461"/>
                  </a:cubicBezTo>
                  <a:cubicBezTo>
                    <a:pt x="160" y="458"/>
                    <a:pt x="170" y="454"/>
                    <a:pt x="181" y="451"/>
                  </a:cubicBezTo>
                  <a:cubicBezTo>
                    <a:pt x="185" y="434"/>
                    <a:pt x="190" y="419"/>
                    <a:pt x="195" y="403"/>
                  </a:cubicBezTo>
                  <a:cubicBezTo>
                    <a:pt x="191" y="401"/>
                    <a:pt x="188" y="399"/>
                    <a:pt x="184" y="398"/>
                  </a:cubicBezTo>
                  <a:close/>
                  <a:moveTo>
                    <a:pt x="1079" y="458"/>
                  </a:moveTo>
                  <a:cubicBezTo>
                    <a:pt x="1094" y="457"/>
                    <a:pt x="1108" y="454"/>
                    <a:pt x="1123" y="453"/>
                  </a:cubicBezTo>
                  <a:cubicBezTo>
                    <a:pt x="1122" y="436"/>
                    <a:pt x="1119" y="421"/>
                    <a:pt x="1117" y="405"/>
                  </a:cubicBezTo>
                  <a:cubicBezTo>
                    <a:pt x="1097" y="404"/>
                    <a:pt x="1077" y="398"/>
                    <a:pt x="1058" y="399"/>
                  </a:cubicBezTo>
                  <a:cubicBezTo>
                    <a:pt x="1066" y="417"/>
                    <a:pt x="1071" y="439"/>
                    <a:pt x="1079" y="458"/>
                  </a:cubicBezTo>
                  <a:close/>
                  <a:moveTo>
                    <a:pt x="420" y="403"/>
                  </a:moveTo>
                  <a:cubicBezTo>
                    <a:pt x="414" y="419"/>
                    <a:pt x="407" y="435"/>
                    <a:pt x="401" y="453"/>
                  </a:cubicBezTo>
                  <a:cubicBezTo>
                    <a:pt x="417" y="454"/>
                    <a:pt x="431" y="457"/>
                    <a:pt x="447" y="458"/>
                  </a:cubicBezTo>
                  <a:cubicBezTo>
                    <a:pt x="449" y="438"/>
                    <a:pt x="451" y="418"/>
                    <a:pt x="454" y="399"/>
                  </a:cubicBezTo>
                  <a:cubicBezTo>
                    <a:pt x="453" y="399"/>
                    <a:pt x="453" y="399"/>
                    <a:pt x="452" y="399"/>
                  </a:cubicBezTo>
                  <a:cubicBezTo>
                    <a:pt x="442" y="401"/>
                    <a:pt x="431" y="402"/>
                    <a:pt x="420" y="403"/>
                  </a:cubicBezTo>
                  <a:close/>
                  <a:moveTo>
                    <a:pt x="185" y="450"/>
                  </a:moveTo>
                  <a:cubicBezTo>
                    <a:pt x="210" y="440"/>
                    <a:pt x="240" y="435"/>
                    <a:pt x="266" y="427"/>
                  </a:cubicBezTo>
                  <a:cubicBezTo>
                    <a:pt x="241" y="421"/>
                    <a:pt x="219" y="413"/>
                    <a:pt x="198" y="404"/>
                  </a:cubicBezTo>
                  <a:cubicBezTo>
                    <a:pt x="193" y="418"/>
                    <a:pt x="187" y="436"/>
                    <a:pt x="185" y="450"/>
                  </a:cubicBezTo>
                  <a:close/>
                  <a:moveTo>
                    <a:pt x="308" y="421"/>
                  </a:moveTo>
                  <a:cubicBezTo>
                    <a:pt x="307" y="425"/>
                    <a:pt x="307" y="430"/>
                    <a:pt x="305" y="434"/>
                  </a:cubicBezTo>
                  <a:cubicBezTo>
                    <a:pt x="335" y="441"/>
                    <a:pt x="366" y="447"/>
                    <a:pt x="398" y="452"/>
                  </a:cubicBezTo>
                  <a:cubicBezTo>
                    <a:pt x="401" y="444"/>
                    <a:pt x="405" y="436"/>
                    <a:pt x="408" y="428"/>
                  </a:cubicBezTo>
                  <a:cubicBezTo>
                    <a:pt x="411" y="419"/>
                    <a:pt x="416" y="410"/>
                    <a:pt x="414" y="404"/>
                  </a:cubicBezTo>
                  <a:cubicBezTo>
                    <a:pt x="378" y="409"/>
                    <a:pt x="343" y="415"/>
                    <a:pt x="308" y="421"/>
                  </a:cubicBezTo>
                  <a:close/>
                  <a:moveTo>
                    <a:pt x="1126" y="452"/>
                  </a:moveTo>
                  <a:cubicBezTo>
                    <a:pt x="1156" y="447"/>
                    <a:pt x="1185" y="442"/>
                    <a:pt x="1213" y="435"/>
                  </a:cubicBezTo>
                  <a:cubicBezTo>
                    <a:pt x="1212" y="429"/>
                    <a:pt x="1208" y="425"/>
                    <a:pt x="1206" y="419"/>
                  </a:cubicBezTo>
                  <a:cubicBezTo>
                    <a:pt x="1178" y="415"/>
                    <a:pt x="1148" y="407"/>
                    <a:pt x="1119" y="407"/>
                  </a:cubicBezTo>
                  <a:cubicBezTo>
                    <a:pt x="1123" y="420"/>
                    <a:pt x="1123" y="437"/>
                    <a:pt x="1126" y="452"/>
                  </a:cubicBezTo>
                  <a:close/>
                  <a:moveTo>
                    <a:pt x="1317" y="408"/>
                  </a:moveTo>
                  <a:cubicBezTo>
                    <a:pt x="1298" y="416"/>
                    <a:pt x="1277" y="420"/>
                    <a:pt x="1260" y="429"/>
                  </a:cubicBezTo>
                  <a:cubicBezTo>
                    <a:pt x="1288" y="434"/>
                    <a:pt x="1313" y="441"/>
                    <a:pt x="1338" y="449"/>
                  </a:cubicBezTo>
                  <a:cubicBezTo>
                    <a:pt x="1332" y="434"/>
                    <a:pt x="1323" y="423"/>
                    <a:pt x="1317" y="408"/>
                  </a:cubicBezTo>
                  <a:close/>
                  <a:moveTo>
                    <a:pt x="1216" y="434"/>
                  </a:moveTo>
                  <a:cubicBezTo>
                    <a:pt x="1226" y="433"/>
                    <a:pt x="1237" y="431"/>
                    <a:pt x="1245" y="427"/>
                  </a:cubicBezTo>
                  <a:cubicBezTo>
                    <a:pt x="1232" y="426"/>
                    <a:pt x="1220" y="420"/>
                    <a:pt x="1209" y="421"/>
                  </a:cubicBezTo>
                  <a:cubicBezTo>
                    <a:pt x="1213" y="424"/>
                    <a:pt x="1214" y="430"/>
                    <a:pt x="1216" y="434"/>
                  </a:cubicBezTo>
                  <a:close/>
                  <a:moveTo>
                    <a:pt x="279" y="427"/>
                  </a:moveTo>
                  <a:cubicBezTo>
                    <a:pt x="285" y="431"/>
                    <a:pt x="295" y="431"/>
                    <a:pt x="303" y="433"/>
                  </a:cubicBezTo>
                  <a:cubicBezTo>
                    <a:pt x="303" y="429"/>
                    <a:pt x="305" y="426"/>
                    <a:pt x="305" y="422"/>
                  </a:cubicBezTo>
                  <a:cubicBezTo>
                    <a:pt x="296" y="423"/>
                    <a:pt x="289" y="426"/>
                    <a:pt x="279" y="427"/>
                  </a:cubicBezTo>
                  <a:close/>
                  <a:moveTo>
                    <a:pt x="1218" y="437"/>
                  </a:moveTo>
                  <a:cubicBezTo>
                    <a:pt x="1240" y="486"/>
                    <a:pt x="1259" y="538"/>
                    <a:pt x="1277" y="593"/>
                  </a:cubicBezTo>
                  <a:cubicBezTo>
                    <a:pt x="1275" y="533"/>
                    <a:pt x="1270" y="478"/>
                    <a:pt x="1257" y="430"/>
                  </a:cubicBezTo>
                  <a:cubicBezTo>
                    <a:pt x="1244" y="429"/>
                    <a:pt x="1232" y="435"/>
                    <a:pt x="1218" y="437"/>
                  </a:cubicBezTo>
                  <a:close/>
                  <a:moveTo>
                    <a:pt x="183" y="453"/>
                  </a:moveTo>
                  <a:cubicBezTo>
                    <a:pt x="169" y="514"/>
                    <a:pt x="159" y="583"/>
                    <a:pt x="163" y="659"/>
                  </a:cubicBezTo>
                  <a:cubicBezTo>
                    <a:pt x="171" y="655"/>
                    <a:pt x="179" y="652"/>
                    <a:pt x="188" y="650"/>
                  </a:cubicBezTo>
                  <a:cubicBezTo>
                    <a:pt x="208" y="570"/>
                    <a:pt x="235" y="496"/>
                    <a:pt x="270" y="430"/>
                  </a:cubicBezTo>
                  <a:cubicBezTo>
                    <a:pt x="269" y="430"/>
                    <a:pt x="268" y="430"/>
                    <a:pt x="268" y="430"/>
                  </a:cubicBezTo>
                  <a:cubicBezTo>
                    <a:pt x="239" y="437"/>
                    <a:pt x="210" y="444"/>
                    <a:pt x="183" y="453"/>
                  </a:cubicBezTo>
                  <a:close/>
                  <a:moveTo>
                    <a:pt x="192" y="648"/>
                  </a:moveTo>
                  <a:cubicBezTo>
                    <a:pt x="190" y="649"/>
                    <a:pt x="192" y="650"/>
                    <a:pt x="192" y="648"/>
                  </a:cubicBezTo>
                  <a:moveTo>
                    <a:pt x="192" y="648"/>
                  </a:moveTo>
                  <a:cubicBezTo>
                    <a:pt x="223" y="640"/>
                    <a:pt x="254" y="630"/>
                    <a:pt x="289" y="623"/>
                  </a:cubicBezTo>
                  <a:cubicBezTo>
                    <a:pt x="287" y="555"/>
                    <a:pt x="293" y="494"/>
                    <a:pt x="302" y="436"/>
                  </a:cubicBezTo>
                  <a:cubicBezTo>
                    <a:pt x="292" y="434"/>
                    <a:pt x="283" y="431"/>
                    <a:pt x="272" y="430"/>
                  </a:cubicBezTo>
                  <a:cubicBezTo>
                    <a:pt x="239" y="496"/>
                    <a:pt x="211" y="568"/>
                    <a:pt x="192" y="648"/>
                  </a:cubicBezTo>
                  <a:moveTo>
                    <a:pt x="1275" y="515"/>
                  </a:moveTo>
                  <a:cubicBezTo>
                    <a:pt x="1279" y="557"/>
                    <a:pt x="1276" y="605"/>
                    <a:pt x="1288" y="636"/>
                  </a:cubicBezTo>
                  <a:cubicBezTo>
                    <a:pt x="1316" y="643"/>
                    <a:pt x="1341" y="652"/>
                    <a:pt x="1367" y="660"/>
                  </a:cubicBezTo>
                  <a:cubicBezTo>
                    <a:pt x="1377" y="657"/>
                    <a:pt x="1386" y="652"/>
                    <a:pt x="1397" y="648"/>
                  </a:cubicBezTo>
                  <a:cubicBezTo>
                    <a:pt x="1395" y="622"/>
                    <a:pt x="1398" y="600"/>
                    <a:pt x="1394" y="577"/>
                  </a:cubicBezTo>
                  <a:cubicBezTo>
                    <a:pt x="1392" y="567"/>
                    <a:pt x="1386" y="555"/>
                    <a:pt x="1382" y="545"/>
                  </a:cubicBezTo>
                  <a:cubicBezTo>
                    <a:pt x="1370" y="512"/>
                    <a:pt x="1354" y="481"/>
                    <a:pt x="1340" y="452"/>
                  </a:cubicBezTo>
                  <a:cubicBezTo>
                    <a:pt x="1314" y="444"/>
                    <a:pt x="1288" y="437"/>
                    <a:pt x="1261" y="431"/>
                  </a:cubicBezTo>
                  <a:cubicBezTo>
                    <a:pt x="1266" y="456"/>
                    <a:pt x="1272" y="485"/>
                    <a:pt x="1275" y="515"/>
                  </a:cubicBezTo>
                  <a:close/>
                  <a:moveTo>
                    <a:pt x="305" y="437"/>
                  </a:moveTo>
                  <a:cubicBezTo>
                    <a:pt x="295" y="493"/>
                    <a:pt x="288" y="559"/>
                    <a:pt x="293" y="623"/>
                  </a:cubicBezTo>
                  <a:cubicBezTo>
                    <a:pt x="311" y="617"/>
                    <a:pt x="332" y="615"/>
                    <a:pt x="351" y="610"/>
                  </a:cubicBezTo>
                  <a:cubicBezTo>
                    <a:pt x="364" y="556"/>
                    <a:pt x="379" y="504"/>
                    <a:pt x="397" y="455"/>
                  </a:cubicBezTo>
                  <a:cubicBezTo>
                    <a:pt x="366" y="449"/>
                    <a:pt x="335" y="444"/>
                    <a:pt x="305" y="437"/>
                  </a:cubicBezTo>
                  <a:close/>
                  <a:moveTo>
                    <a:pt x="1126" y="455"/>
                  </a:moveTo>
                  <a:cubicBezTo>
                    <a:pt x="1131" y="501"/>
                    <a:pt x="1133" y="551"/>
                    <a:pt x="1133" y="603"/>
                  </a:cubicBezTo>
                  <a:cubicBezTo>
                    <a:pt x="1182" y="612"/>
                    <a:pt x="1231" y="620"/>
                    <a:pt x="1277" y="633"/>
                  </a:cubicBezTo>
                  <a:cubicBezTo>
                    <a:pt x="1279" y="602"/>
                    <a:pt x="1270" y="583"/>
                    <a:pt x="1263" y="561"/>
                  </a:cubicBezTo>
                  <a:cubicBezTo>
                    <a:pt x="1248" y="517"/>
                    <a:pt x="1234" y="477"/>
                    <a:pt x="1215" y="438"/>
                  </a:cubicBezTo>
                  <a:cubicBezTo>
                    <a:pt x="1214" y="438"/>
                    <a:pt x="1214" y="438"/>
                    <a:pt x="1213" y="438"/>
                  </a:cubicBezTo>
                  <a:cubicBezTo>
                    <a:pt x="1185" y="445"/>
                    <a:pt x="1156" y="450"/>
                    <a:pt x="1126" y="455"/>
                  </a:cubicBezTo>
                  <a:close/>
                  <a:moveTo>
                    <a:pt x="179" y="454"/>
                  </a:moveTo>
                  <a:cubicBezTo>
                    <a:pt x="168" y="457"/>
                    <a:pt x="158" y="461"/>
                    <a:pt x="147" y="465"/>
                  </a:cubicBezTo>
                  <a:cubicBezTo>
                    <a:pt x="123" y="516"/>
                    <a:pt x="101" y="568"/>
                    <a:pt x="85" y="627"/>
                  </a:cubicBezTo>
                  <a:cubicBezTo>
                    <a:pt x="108" y="640"/>
                    <a:pt x="131" y="652"/>
                    <a:pt x="159" y="660"/>
                  </a:cubicBezTo>
                  <a:cubicBezTo>
                    <a:pt x="157" y="583"/>
                    <a:pt x="168" y="513"/>
                    <a:pt x="179" y="454"/>
                  </a:cubicBezTo>
                  <a:close/>
                  <a:moveTo>
                    <a:pt x="1392" y="564"/>
                  </a:moveTo>
                  <a:cubicBezTo>
                    <a:pt x="1388" y="528"/>
                    <a:pt x="1381" y="495"/>
                    <a:pt x="1374" y="463"/>
                  </a:cubicBezTo>
                  <a:cubicBezTo>
                    <a:pt x="1363" y="461"/>
                    <a:pt x="1354" y="457"/>
                    <a:pt x="1345" y="454"/>
                  </a:cubicBezTo>
                  <a:cubicBezTo>
                    <a:pt x="1362" y="489"/>
                    <a:pt x="1378" y="525"/>
                    <a:pt x="1392" y="564"/>
                  </a:cubicBezTo>
                  <a:close/>
                  <a:moveTo>
                    <a:pt x="401" y="455"/>
                  </a:moveTo>
                  <a:cubicBezTo>
                    <a:pt x="382" y="503"/>
                    <a:pt x="367" y="556"/>
                    <a:pt x="354" y="610"/>
                  </a:cubicBezTo>
                  <a:cubicBezTo>
                    <a:pt x="383" y="605"/>
                    <a:pt x="412" y="600"/>
                    <a:pt x="442" y="597"/>
                  </a:cubicBezTo>
                  <a:cubicBezTo>
                    <a:pt x="442" y="550"/>
                    <a:pt x="443" y="504"/>
                    <a:pt x="447" y="461"/>
                  </a:cubicBezTo>
                  <a:cubicBezTo>
                    <a:pt x="432" y="459"/>
                    <a:pt x="415" y="458"/>
                    <a:pt x="401" y="455"/>
                  </a:cubicBezTo>
                  <a:close/>
                  <a:moveTo>
                    <a:pt x="1080" y="461"/>
                  </a:moveTo>
                  <a:cubicBezTo>
                    <a:pt x="1093" y="507"/>
                    <a:pt x="1106" y="553"/>
                    <a:pt x="1116" y="601"/>
                  </a:cubicBezTo>
                  <a:cubicBezTo>
                    <a:pt x="1121" y="602"/>
                    <a:pt x="1125" y="602"/>
                    <a:pt x="1130" y="603"/>
                  </a:cubicBezTo>
                  <a:cubicBezTo>
                    <a:pt x="1130" y="551"/>
                    <a:pt x="1129" y="501"/>
                    <a:pt x="1123" y="455"/>
                  </a:cubicBezTo>
                  <a:cubicBezTo>
                    <a:pt x="1108" y="457"/>
                    <a:pt x="1094" y="459"/>
                    <a:pt x="1080" y="461"/>
                  </a:cubicBezTo>
                  <a:close/>
                  <a:moveTo>
                    <a:pt x="445" y="596"/>
                  </a:moveTo>
                  <a:cubicBezTo>
                    <a:pt x="475" y="592"/>
                    <a:pt x="505" y="589"/>
                    <a:pt x="535" y="586"/>
                  </a:cubicBezTo>
                  <a:cubicBezTo>
                    <a:pt x="542" y="548"/>
                    <a:pt x="548" y="509"/>
                    <a:pt x="556" y="472"/>
                  </a:cubicBezTo>
                  <a:cubicBezTo>
                    <a:pt x="519" y="469"/>
                    <a:pt x="483" y="466"/>
                    <a:pt x="449" y="461"/>
                  </a:cubicBezTo>
                  <a:cubicBezTo>
                    <a:pt x="446" y="504"/>
                    <a:pt x="444" y="549"/>
                    <a:pt x="445" y="596"/>
                  </a:cubicBezTo>
                  <a:close/>
                  <a:moveTo>
                    <a:pt x="965" y="472"/>
                  </a:moveTo>
                  <a:cubicBezTo>
                    <a:pt x="967" y="507"/>
                    <a:pt x="966" y="546"/>
                    <a:pt x="966" y="584"/>
                  </a:cubicBezTo>
                  <a:cubicBezTo>
                    <a:pt x="1016" y="589"/>
                    <a:pt x="1065" y="594"/>
                    <a:pt x="1113" y="600"/>
                  </a:cubicBezTo>
                  <a:cubicBezTo>
                    <a:pt x="1102" y="553"/>
                    <a:pt x="1092" y="503"/>
                    <a:pt x="1075" y="461"/>
                  </a:cubicBezTo>
                  <a:cubicBezTo>
                    <a:pt x="1039" y="466"/>
                    <a:pt x="1003" y="470"/>
                    <a:pt x="965" y="472"/>
                  </a:cubicBezTo>
                  <a:close/>
                  <a:moveTo>
                    <a:pt x="1388" y="521"/>
                  </a:moveTo>
                  <a:cubicBezTo>
                    <a:pt x="1391" y="540"/>
                    <a:pt x="1392" y="559"/>
                    <a:pt x="1396" y="577"/>
                  </a:cubicBezTo>
                  <a:cubicBezTo>
                    <a:pt x="1400" y="600"/>
                    <a:pt x="1412" y="620"/>
                    <a:pt x="1416" y="640"/>
                  </a:cubicBezTo>
                  <a:cubicBezTo>
                    <a:pt x="1437" y="628"/>
                    <a:pt x="1459" y="617"/>
                    <a:pt x="1473" y="599"/>
                  </a:cubicBezTo>
                  <a:cubicBezTo>
                    <a:pt x="1470" y="557"/>
                    <a:pt x="1454" y="529"/>
                    <a:pt x="1442" y="496"/>
                  </a:cubicBezTo>
                  <a:cubicBezTo>
                    <a:pt x="1421" y="484"/>
                    <a:pt x="1400" y="473"/>
                    <a:pt x="1376" y="465"/>
                  </a:cubicBezTo>
                  <a:cubicBezTo>
                    <a:pt x="1381" y="483"/>
                    <a:pt x="1385" y="502"/>
                    <a:pt x="1388" y="521"/>
                  </a:cubicBezTo>
                  <a:close/>
                  <a:moveTo>
                    <a:pt x="91" y="491"/>
                  </a:moveTo>
                  <a:cubicBezTo>
                    <a:pt x="82" y="531"/>
                    <a:pt x="72" y="570"/>
                    <a:pt x="69" y="616"/>
                  </a:cubicBezTo>
                  <a:cubicBezTo>
                    <a:pt x="73" y="619"/>
                    <a:pt x="78" y="623"/>
                    <a:pt x="83" y="625"/>
                  </a:cubicBezTo>
                  <a:cubicBezTo>
                    <a:pt x="98" y="568"/>
                    <a:pt x="121" y="515"/>
                    <a:pt x="142" y="467"/>
                  </a:cubicBezTo>
                  <a:cubicBezTo>
                    <a:pt x="124" y="474"/>
                    <a:pt x="107" y="482"/>
                    <a:pt x="91" y="491"/>
                  </a:cubicBezTo>
                  <a:close/>
                  <a:moveTo>
                    <a:pt x="558" y="472"/>
                  </a:moveTo>
                  <a:cubicBezTo>
                    <a:pt x="551" y="509"/>
                    <a:pt x="545" y="548"/>
                    <a:pt x="538" y="586"/>
                  </a:cubicBezTo>
                  <a:cubicBezTo>
                    <a:pt x="562" y="584"/>
                    <a:pt x="586" y="582"/>
                    <a:pt x="611" y="581"/>
                  </a:cubicBezTo>
                  <a:cubicBezTo>
                    <a:pt x="611" y="545"/>
                    <a:pt x="613" y="511"/>
                    <a:pt x="612" y="476"/>
                  </a:cubicBezTo>
                  <a:cubicBezTo>
                    <a:pt x="594" y="474"/>
                    <a:pt x="576" y="474"/>
                    <a:pt x="558" y="472"/>
                  </a:cubicBezTo>
                  <a:close/>
                  <a:moveTo>
                    <a:pt x="915" y="476"/>
                  </a:moveTo>
                  <a:cubicBezTo>
                    <a:pt x="919" y="511"/>
                    <a:pt x="925" y="546"/>
                    <a:pt x="928" y="582"/>
                  </a:cubicBezTo>
                  <a:cubicBezTo>
                    <a:pt x="941" y="582"/>
                    <a:pt x="952" y="584"/>
                    <a:pt x="965" y="584"/>
                  </a:cubicBezTo>
                  <a:cubicBezTo>
                    <a:pt x="965" y="546"/>
                    <a:pt x="963" y="510"/>
                    <a:pt x="963" y="473"/>
                  </a:cubicBezTo>
                  <a:cubicBezTo>
                    <a:pt x="946" y="473"/>
                    <a:pt x="930" y="474"/>
                    <a:pt x="915" y="476"/>
                  </a:cubicBezTo>
                  <a:close/>
                  <a:moveTo>
                    <a:pt x="617" y="476"/>
                  </a:moveTo>
                  <a:cubicBezTo>
                    <a:pt x="614" y="508"/>
                    <a:pt x="615" y="545"/>
                    <a:pt x="615" y="580"/>
                  </a:cubicBezTo>
                  <a:cubicBezTo>
                    <a:pt x="653" y="579"/>
                    <a:pt x="691" y="577"/>
                    <a:pt x="729" y="576"/>
                  </a:cubicBezTo>
                  <a:cubicBezTo>
                    <a:pt x="731" y="545"/>
                    <a:pt x="731" y="511"/>
                    <a:pt x="732" y="479"/>
                  </a:cubicBezTo>
                  <a:cubicBezTo>
                    <a:pt x="693" y="479"/>
                    <a:pt x="654" y="478"/>
                    <a:pt x="617" y="476"/>
                  </a:cubicBezTo>
                  <a:close/>
                  <a:moveTo>
                    <a:pt x="791" y="479"/>
                  </a:moveTo>
                  <a:cubicBezTo>
                    <a:pt x="791" y="513"/>
                    <a:pt x="791" y="544"/>
                    <a:pt x="791" y="576"/>
                  </a:cubicBezTo>
                  <a:cubicBezTo>
                    <a:pt x="836" y="577"/>
                    <a:pt x="881" y="579"/>
                    <a:pt x="924" y="581"/>
                  </a:cubicBezTo>
                  <a:cubicBezTo>
                    <a:pt x="920" y="546"/>
                    <a:pt x="915" y="511"/>
                    <a:pt x="911" y="476"/>
                  </a:cubicBezTo>
                  <a:cubicBezTo>
                    <a:pt x="872" y="478"/>
                    <a:pt x="831" y="479"/>
                    <a:pt x="791" y="479"/>
                  </a:cubicBezTo>
                  <a:close/>
                  <a:moveTo>
                    <a:pt x="736" y="479"/>
                  </a:moveTo>
                  <a:cubicBezTo>
                    <a:pt x="732" y="509"/>
                    <a:pt x="734" y="545"/>
                    <a:pt x="732" y="576"/>
                  </a:cubicBezTo>
                  <a:cubicBezTo>
                    <a:pt x="751" y="576"/>
                    <a:pt x="770" y="576"/>
                    <a:pt x="789" y="576"/>
                  </a:cubicBezTo>
                  <a:cubicBezTo>
                    <a:pt x="789" y="544"/>
                    <a:pt x="789" y="512"/>
                    <a:pt x="789" y="479"/>
                  </a:cubicBezTo>
                  <a:cubicBezTo>
                    <a:pt x="771" y="479"/>
                    <a:pt x="754" y="479"/>
                    <a:pt x="736" y="479"/>
                  </a:cubicBezTo>
                  <a:close/>
                  <a:moveTo>
                    <a:pt x="60" y="512"/>
                  </a:moveTo>
                  <a:cubicBezTo>
                    <a:pt x="53" y="535"/>
                    <a:pt x="44" y="556"/>
                    <a:pt x="37" y="580"/>
                  </a:cubicBezTo>
                  <a:cubicBezTo>
                    <a:pt x="45" y="593"/>
                    <a:pt x="53" y="606"/>
                    <a:pt x="67" y="613"/>
                  </a:cubicBezTo>
                  <a:cubicBezTo>
                    <a:pt x="69" y="569"/>
                    <a:pt x="81" y="529"/>
                    <a:pt x="87" y="493"/>
                  </a:cubicBezTo>
                  <a:cubicBezTo>
                    <a:pt x="78" y="499"/>
                    <a:pt x="69" y="505"/>
                    <a:pt x="60" y="512"/>
                  </a:cubicBezTo>
                  <a:close/>
                  <a:moveTo>
                    <a:pt x="1462" y="539"/>
                  </a:moveTo>
                  <a:cubicBezTo>
                    <a:pt x="1461" y="543"/>
                    <a:pt x="1465" y="539"/>
                    <a:pt x="1462" y="539"/>
                  </a:cubicBezTo>
                  <a:moveTo>
                    <a:pt x="1462" y="539"/>
                  </a:moveTo>
                  <a:cubicBezTo>
                    <a:pt x="1458" y="526"/>
                    <a:pt x="1458" y="502"/>
                    <a:pt x="1446" y="501"/>
                  </a:cubicBezTo>
                  <a:cubicBezTo>
                    <a:pt x="1452" y="512"/>
                    <a:pt x="1456" y="526"/>
                    <a:pt x="1462" y="539"/>
                  </a:cubicBezTo>
                  <a:moveTo>
                    <a:pt x="1480" y="592"/>
                  </a:moveTo>
                  <a:cubicBezTo>
                    <a:pt x="1504" y="563"/>
                    <a:pt x="1482" y="521"/>
                    <a:pt x="1457" y="507"/>
                  </a:cubicBezTo>
                  <a:cubicBezTo>
                    <a:pt x="1465" y="535"/>
                    <a:pt x="1469" y="567"/>
                    <a:pt x="1480" y="592"/>
                  </a:cubicBezTo>
                  <a:close/>
                  <a:moveTo>
                    <a:pt x="36" y="575"/>
                  </a:moveTo>
                  <a:cubicBezTo>
                    <a:pt x="40" y="555"/>
                    <a:pt x="51" y="536"/>
                    <a:pt x="54" y="517"/>
                  </a:cubicBezTo>
                  <a:cubicBezTo>
                    <a:pt x="42" y="529"/>
                    <a:pt x="28" y="553"/>
                    <a:pt x="36" y="575"/>
                  </a:cubicBezTo>
                  <a:close/>
                  <a:moveTo>
                    <a:pt x="1463" y="544"/>
                  </a:moveTo>
                  <a:cubicBezTo>
                    <a:pt x="1462" y="543"/>
                    <a:pt x="1463" y="544"/>
                    <a:pt x="1463" y="544"/>
                  </a:cubicBezTo>
                  <a:close/>
                  <a:moveTo>
                    <a:pt x="1480" y="597"/>
                  </a:moveTo>
                  <a:cubicBezTo>
                    <a:pt x="1494" y="642"/>
                    <a:pt x="1503" y="692"/>
                    <a:pt x="1508" y="747"/>
                  </a:cubicBezTo>
                  <a:cubicBezTo>
                    <a:pt x="1512" y="753"/>
                    <a:pt x="1516" y="760"/>
                    <a:pt x="1519" y="767"/>
                  </a:cubicBezTo>
                  <a:cubicBezTo>
                    <a:pt x="1521" y="690"/>
                    <a:pt x="1511" y="622"/>
                    <a:pt x="1494" y="563"/>
                  </a:cubicBezTo>
                  <a:cubicBezTo>
                    <a:pt x="1493" y="578"/>
                    <a:pt x="1486" y="587"/>
                    <a:pt x="1480" y="597"/>
                  </a:cubicBezTo>
                  <a:close/>
                  <a:moveTo>
                    <a:pt x="17" y="654"/>
                  </a:moveTo>
                  <a:cubicBezTo>
                    <a:pt x="21" y="628"/>
                    <a:pt x="28" y="604"/>
                    <a:pt x="34" y="580"/>
                  </a:cubicBezTo>
                  <a:cubicBezTo>
                    <a:pt x="33" y="577"/>
                    <a:pt x="32" y="573"/>
                    <a:pt x="30" y="570"/>
                  </a:cubicBezTo>
                  <a:cubicBezTo>
                    <a:pt x="26" y="597"/>
                    <a:pt x="18" y="626"/>
                    <a:pt x="17" y="654"/>
                  </a:cubicBezTo>
                  <a:close/>
                  <a:moveTo>
                    <a:pt x="615" y="583"/>
                  </a:moveTo>
                  <a:cubicBezTo>
                    <a:pt x="616" y="635"/>
                    <a:pt x="617" y="686"/>
                    <a:pt x="620" y="736"/>
                  </a:cubicBezTo>
                  <a:cubicBezTo>
                    <a:pt x="655" y="737"/>
                    <a:pt x="690" y="739"/>
                    <a:pt x="726" y="739"/>
                  </a:cubicBezTo>
                  <a:cubicBezTo>
                    <a:pt x="728" y="686"/>
                    <a:pt x="729" y="633"/>
                    <a:pt x="729" y="579"/>
                  </a:cubicBezTo>
                  <a:cubicBezTo>
                    <a:pt x="690" y="580"/>
                    <a:pt x="652" y="581"/>
                    <a:pt x="615" y="583"/>
                  </a:cubicBezTo>
                  <a:close/>
                  <a:moveTo>
                    <a:pt x="729" y="739"/>
                  </a:moveTo>
                  <a:cubicBezTo>
                    <a:pt x="750" y="738"/>
                    <a:pt x="769" y="740"/>
                    <a:pt x="788" y="739"/>
                  </a:cubicBezTo>
                  <a:cubicBezTo>
                    <a:pt x="788" y="685"/>
                    <a:pt x="790" y="633"/>
                    <a:pt x="789" y="579"/>
                  </a:cubicBezTo>
                  <a:cubicBezTo>
                    <a:pt x="770" y="579"/>
                    <a:pt x="752" y="579"/>
                    <a:pt x="733" y="579"/>
                  </a:cubicBezTo>
                  <a:cubicBezTo>
                    <a:pt x="730" y="630"/>
                    <a:pt x="731" y="686"/>
                    <a:pt x="729" y="739"/>
                  </a:cubicBezTo>
                  <a:close/>
                  <a:moveTo>
                    <a:pt x="791" y="582"/>
                  </a:moveTo>
                  <a:cubicBezTo>
                    <a:pt x="791" y="634"/>
                    <a:pt x="791" y="687"/>
                    <a:pt x="791" y="739"/>
                  </a:cubicBezTo>
                  <a:cubicBezTo>
                    <a:pt x="842" y="739"/>
                    <a:pt x="890" y="736"/>
                    <a:pt x="938" y="734"/>
                  </a:cubicBezTo>
                  <a:cubicBezTo>
                    <a:pt x="934" y="683"/>
                    <a:pt x="930" y="633"/>
                    <a:pt x="924" y="584"/>
                  </a:cubicBezTo>
                  <a:cubicBezTo>
                    <a:pt x="881" y="581"/>
                    <a:pt x="837" y="580"/>
                    <a:pt x="792" y="579"/>
                  </a:cubicBezTo>
                  <a:cubicBezTo>
                    <a:pt x="791" y="579"/>
                    <a:pt x="791" y="581"/>
                    <a:pt x="791" y="582"/>
                  </a:cubicBezTo>
                  <a:close/>
                  <a:moveTo>
                    <a:pt x="538" y="588"/>
                  </a:moveTo>
                  <a:cubicBezTo>
                    <a:pt x="531" y="634"/>
                    <a:pt x="526" y="681"/>
                    <a:pt x="521" y="729"/>
                  </a:cubicBezTo>
                  <a:cubicBezTo>
                    <a:pt x="552" y="732"/>
                    <a:pt x="584" y="734"/>
                    <a:pt x="616" y="736"/>
                  </a:cubicBezTo>
                  <a:cubicBezTo>
                    <a:pt x="612" y="686"/>
                    <a:pt x="615" y="630"/>
                    <a:pt x="609" y="583"/>
                  </a:cubicBezTo>
                  <a:cubicBezTo>
                    <a:pt x="586" y="585"/>
                    <a:pt x="562" y="587"/>
                    <a:pt x="538" y="588"/>
                  </a:cubicBezTo>
                  <a:close/>
                  <a:moveTo>
                    <a:pt x="929" y="584"/>
                  </a:moveTo>
                  <a:cubicBezTo>
                    <a:pt x="933" y="634"/>
                    <a:pt x="939" y="682"/>
                    <a:pt x="942" y="734"/>
                  </a:cubicBezTo>
                  <a:cubicBezTo>
                    <a:pt x="946" y="733"/>
                    <a:pt x="953" y="733"/>
                    <a:pt x="959" y="733"/>
                  </a:cubicBezTo>
                  <a:cubicBezTo>
                    <a:pt x="962" y="685"/>
                    <a:pt x="963" y="636"/>
                    <a:pt x="965" y="587"/>
                  </a:cubicBezTo>
                  <a:cubicBezTo>
                    <a:pt x="953" y="585"/>
                    <a:pt x="941" y="585"/>
                    <a:pt x="929" y="584"/>
                  </a:cubicBezTo>
                  <a:close/>
                  <a:moveTo>
                    <a:pt x="13" y="752"/>
                  </a:moveTo>
                  <a:cubicBezTo>
                    <a:pt x="25" y="732"/>
                    <a:pt x="46" y="719"/>
                    <a:pt x="63" y="704"/>
                  </a:cubicBezTo>
                  <a:cubicBezTo>
                    <a:pt x="63" y="674"/>
                    <a:pt x="63" y="645"/>
                    <a:pt x="66" y="618"/>
                  </a:cubicBezTo>
                  <a:cubicBezTo>
                    <a:pt x="54" y="609"/>
                    <a:pt x="45" y="597"/>
                    <a:pt x="35" y="585"/>
                  </a:cubicBezTo>
                  <a:cubicBezTo>
                    <a:pt x="23" y="635"/>
                    <a:pt x="7" y="690"/>
                    <a:pt x="13" y="752"/>
                  </a:cubicBezTo>
                  <a:close/>
                  <a:moveTo>
                    <a:pt x="967" y="587"/>
                  </a:moveTo>
                  <a:cubicBezTo>
                    <a:pt x="965" y="635"/>
                    <a:pt x="965" y="686"/>
                    <a:pt x="961" y="732"/>
                  </a:cubicBezTo>
                  <a:cubicBezTo>
                    <a:pt x="1017" y="729"/>
                    <a:pt x="1071" y="723"/>
                    <a:pt x="1123" y="716"/>
                  </a:cubicBezTo>
                  <a:cubicBezTo>
                    <a:pt x="1132" y="675"/>
                    <a:pt x="1121" y="639"/>
                    <a:pt x="1114" y="603"/>
                  </a:cubicBezTo>
                  <a:cubicBezTo>
                    <a:pt x="1067" y="597"/>
                    <a:pt x="1018" y="591"/>
                    <a:pt x="967" y="587"/>
                  </a:cubicBezTo>
                  <a:close/>
                  <a:moveTo>
                    <a:pt x="1476" y="597"/>
                  </a:moveTo>
                  <a:cubicBezTo>
                    <a:pt x="1478" y="594"/>
                    <a:pt x="1476" y="589"/>
                    <a:pt x="1474" y="587"/>
                  </a:cubicBezTo>
                  <a:cubicBezTo>
                    <a:pt x="1475" y="590"/>
                    <a:pt x="1475" y="594"/>
                    <a:pt x="1476" y="597"/>
                  </a:cubicBezTo>
                  <a:close/>
                  <a:moveTo>
                    <a:pt x="445" y="599"/>
                  </a:moveTo>
                  <a:cubicBezTo>
                    <a:pt x="446" y="641"/>
                    <a:pt x="448" y="683"/>
                    <a:pt x="452" y="722"/>
                  </a:cubicBezTo>
                  <a:cubicBezTo>
                    <a:pt x="474" y="725"/>
                    <a:pt x="496" y="727"/>
                    <a:pt x="518" y="729"/>
                  </a:cubicBezTo>
                  <a:cubicBezTo>
                    <a:pt x="523" y="682"/>
                    <a:pt x="528" y="634"/>
                    <a:pt x="535" y="589"/>
                  </a:cubicBezTo>
                  <a:cubicBezTo>
                    <a:pt x="504" y="591"/>
                    <a:pt x="475" y="595"/>
                    <a:pt x="445" y="599"/>
                  </a:cubicBezTo>
                  <a:close/>
                  <a:moveTo>
                    <a:pt x="1398" y="592"/>
                  </a:moveTo>
                  <a:cubicBezTo>
                    <a:pt x="1398" y="610"/>
                    <a:pt x="1399" y="628"/>
                    <a:pt x="1399" y="647"/>
                  </a:cubicBezTo>
                  <a:cubicBezTo>
                    <a:pt x="1404" y="644"/>
                    <a:pt x="1410" y="644"/>
                    <a:pt x="1412" y="640"/>
                  </a:cubicBezTo>
                  <a:cubicBezTo>
                    <a:pt x="1407" y="624"/>
                    <a:pt x="1403" y="607"/>
                    <a:pt x="1398" y="592"/>
                  </a:cubicBezTo>
                  <a:moveTo>
                    <a:pt x="1398" y="592"/>
                  </a:moveTo>
                  <a:cubicBezTo>
                    <a:pt x="1399" y="587"/>
                    <a:pt x="1395" y="591"/>
                    <a:pt x="1398" y="592"/>
                  </a:cubicBezTo>
                  <a:moveTo>
                    <a:pt x="354" y="612"/>
                  </a:moveTo>
                  <a:cubicBezTo>
                    <a:pt x="346" y="641"/>
                    <a:pt x="341" y="673"/>
                    <a:pt x="335" y="705"/>
                  </a:cubicBezTo>
                  <a:cubicBezTo>
                    <a:pt x="372" y="712"/>
                    <a:pt x="409" y="718"/>
                    <a:pt x="449" y="721"/>
                  </a:cubicBezTo>
                  <a:cubicBezTo>
                    <a:pt x="445" y="682"/>
                    <a:pt x="445" y="639"/>
                    <a:pt x="441" y="599"/>
                  </a:cubicBezTo>
                  <a:cubicBezTo>
                    <a:pt x="412" y="603"/>
                    <a:pt x="383" y="607"/>
                    <a:pt x="354" y="612"/>
                  </a:cubicBezTo>
                  <a:close/>
                  <a:moveTo>
                    <a:pt x="1483" y="721"/>
                  </a:moveTo>
                  <a:cubicBezTo>
                    <a:pt x="1487" y="724"/>
                    <a:pt x="1490" y="729"/>
                    <a:pt x="1494" y="733"/>
                  </a:cubicBezTo>
                  <a:cubicBezTo>
                    <a:pt x="1498" y="736"/>
                    <a:pt x="1504" y="743"/>
                    <a:pt x="1505" y="742"/>
                  </a:cubicBezTo>
                  <a:cubicBezTo>
                    <a:pt x="1499" y="690"/>
                    <a:pt x="1492" y="641"/>
                    <a:pt x="1477" y="599"/>
                  </a:cubicBezTo>
                  <a:cubicBezTo>
                    <a:pt x="1480" y="635"/>
                    <a:pt x="1484" y="678"/>
                    <a:pt x="1483" y="721"/>
                  </a:cubicBezTo>
                  <a:close/>
                  <a:moveTo>
                    <a:pt x="1416" y="642"/>
                  </a:moveTo>
                  <a:cubicBezTo>
                    <a:pt x="1419" y="657"/>
                    <a:pt x="1423" y="671"/>
                    <a:pt x="1425" y="686"/>
                  </a:cubicBezTo>
                  <a:cubicBezTo>
                    <a:pt x="1441" y="692"/>
                    <a:pt x="1456" y="703"/>
                    <a:pt x="1468" y="711"/>
                  </a:cubicBezTo>
                  <a:cubicBezTo>
                    <a:pt x="1472" y="714"/>
                    <a:pt x="1478" y="718"/>
                    <a:pt x="1480" y="718"/>
                  </a:cubicBezTo>
                  <a:cubicBezTo>
                    <a:pt x="1480" y="677"/>
                    <a:pt x="1480" y="637"/>
                    <a:pt x="1473" y="603"/>
                  </a:cubicBezTo>
                  <a:cubicBezTo>
                    <a:pt x="1457" y="619"/>
                    <a:pt x="1438" y="632"/>
                    <a:pt x="1416" y="642"/>
                  </a:cubicBezTo>
                  <a:close/>
                  <a:moveTo>
                    <a:pt x="1128" y="658"/>
                  </a:moveTo>
                  <a:cubicBezTo>
                    <a:pt x="1128" y="640"/>
                    <a:pt x="1129" y="623"/>
                    <a:pt x="1130" y="605"/>
                  </a:cubicBezTo>
                  <a:cubicBezTo>
                    <a:pt x="1124" y="606"/>
                    <a:pt x="1122" y="604"/>
                    <a:pt x="1117" y="604"/>
                  </a:cubicBezTo>
                  <a:cubicBezTo>
                    <a:pt x="1120" y="623"/>
                    <a:pt x="1124" y="640"/>
                    <a:pt x="1128" y="658"/>
                  </a:cubicBezTo>
                  <a:close/>
                  <a:moveTo>
                    <a:pt x="1134" y="606"/>
                  </a:moveTo>
                  <a:cubicBezTo>
                    <a:pt x="1132" y="607"/>
                    <a:pt x="1132" y="607"/>
                    <a:pt x="1132" y="609"/>
                  </a:cubicBezTo>
                  <a:cubicBezTo>
                    <a:pt x="1131" y="648"/>
                    <a:pt x="1128" y="682"/>
                    <a:pt x="1136" y="714"/>
                  </a:cubicBezTo>
                  <a:cubicBezTo>
                    <a:pt x="1184" y="707"/>
                    <a:pt x="1230" y="698"/>
                    <a:pt x="1274" y="688"/>
                  </a:cubicBezTo>
                  <a:cubicBezTo>
                    <a:pt x="1276" y="671"/>
                    <a:pt x="1276" y="653"/>
                    <a:pt x="1277" y="635"/>
                  </a:cubicBezTo>
                  <a:cubicBezTo>
                    <a:pt x="1230" y="624"/>
                    <a:pt x="1183" y="614"/>
                    <a:pt x="1134" y="606"/>
                  </a:cubicBezTo>
                  <a:close/>
                  <a:moveTo>
                    <a:pt x="349" y="613"/>
                  </a:moveTo>
                  <a:cubicBezTo>
                    <a:pt x="330" y="617"/>
                    <a:pt x="311" y="621"/>
                    <a:pt x="292" y="624"/>
                  </a:cubicBezTo>
                  <a:cubicBezTo>
                    <a:pt x="292" y="650"/>
                    <a:pt x="293" y="674"/>
                    <a:pt x="295" y="697"/>
                  </a:cubicBezTo>
                  <a:cubicBezTo>
                    <a:pt x="307" y="700"/>
                    <a:pt x="319" y="703"/>
                    <a:pt x="332" y="704"/>
                  </a:cubicBezTo>
                  <a:cubicBezTo>
                    <a:pt x="337" y="674"/>
                    <a:pt x="345" y="641"/>
                    <a:pt x="349" y="613"/>
                  </a:cubicBezTo>
                  <a:close/>
                  <a:moveTo>
                    <a:pt x="1279" y="634"/>
                  </a:moveTo>
                  <a:cubicBezTo>
                    <a:pt x="1282" y="634"/>
                    <a:pt x="1283" y="634"/>
                    <a:pt x="1284" y="635"/>
                  </a:cubicBezTo>
                  <a:cubicBezTo>
                    <a:pt x="1283" y="628"/>
                    <a:pt x="1282" y="622"/>
                    <a:pt x="1279" y="617"/>
                  </a:cubicBezTo>
                  <a:cubicBezTo>
                    <a:pt x="1279" y="623"/>
                    <a:pt x="1279" y="628"/>
                    <a:pt x="1279" y="634"/>
                  </a:cubicBezTo>
                  <a:close/>
                  <a:moveTo>
                    <a:pt x="67" y="699"/>
                  </a:moveTo>
                  <a:cubicBezTo>
                    <a:pt x="70" y="674"/>
                    <a:pt x="76" y="651"/>
                    <a:pt x="82" y="628"/>
                  </a:cubicBezTo>
                  <a:cubicBezTo>
                    <a:pt x="77" y="626"/>
                    <a:pt x="74" y="621"/>
                    <a:pt x="68" y="620"/>
                  </a:cubicBezTo>
                  <a:cubicBezTo>
                    <a:pt x="67" y="645"/>
                    <a:pt x="64" y="674"/>
                    <a:pt x="67" y="699"/>
                  </a:cubicBezTo>
                  <a:close/>
                  <a:moveTo>
                    <a:pt x="288" y="625"/>
                  </a:moveTo>
                  <a:cubicBezTo>
                    <a:pt x="255" y="634"/>
                    <a:pt x="221" y="642"/>
                    <a:pt x="190" y="652"/>
                  </a:cubicBezTo>
                  <a:cubicBezTo>
                    <a:pt x="189" y="659"/>
                    <a:pt x="188" y="664"/>
                    <a:pt x="186" y="670"/>
                  </a:cubicBezTo>
                  <a:cubicBezTo>
                    <a:pt x="220" y="680"/>
                    <a:pt x="255" y="690"/>
                    <a:pt x="293" y="696"/>
                  </a:cubicBezTo>
                  <a:cubicBezTo>
                    <a:pt x="290" y="673"/>
                    <a:pt x="291" y="648"/>
                    <a:pt x="288" y="625"/>
                  </a:cubicBezTo>
                  <a:close/>
                  <a:moveTo>
                    <a:pt x="69" y="701"/>
                  </a:moveTo>
                  <a:cubicBezTo>
                    <a:pt x="95" y="687"/>
                    <a:pt x="122" y="673"/>
                    <a:pt x="152" y="663"/>
                  </a:cubicBezTo>
                  <a:cubicBezTo>
                    <a:pt x="130" y="651"/>
                    <a:pt x="104" y="643"/>
                    <a:pt x="84" y="629"/>
                  </a:cubicBezTo>
                  <a:cubicBezTo>
                    <a:pt x="79" y="653"/>
                    <a:pt x="73" y="676"/>
                    <a:pt x="69" y="701"/>
                  </a:cubicBezTo>
                  <a:close/>
                  <a:moveTo>
                    <a:pt x="1277" y="687"/>
                  </a:moveTo>
                  <a:cubicBezTo>
                    <a:pt x="1283" y="685"/>
                    <a:pt x="1289" y="684"/>
                    <a:pt x="1296" y="682"/>
                  </a:cubicBezTo>
                  <a:cubicBezTo>
                    <a:pt x="1292" y="667"/>
                    <a:pt x="1290" y="652"/>
                    <a:pt x="1285" y="638"/>
                  </a:cubicBezTo>
                  <a:cubicBezTo>
                    <a:pt x="1284" y="637"/>
                    <a:pt x="1281" y="637"/>
                    <a:pt x="1279" y="636"/>
                  </a:cubicBezTo>
                  <a:cubicBezTo>
                    <a:pt x="1278" y="652"/>
                    <a:pt x="1278" y="670"/>
                    <a:pt x="1277" y="687"/>
                  </a:cubicBezTo>
                  <a:close/>
                  <a:moveTo>
                    <a:pt x="1298" y="681"/>
                  </a:moveTo>
                  <a:cubicBezTo>
                    <a:pt x="1320" y="675"/>
                    <a:pt x="1342" y="670"/>
                    <a:pt x="1362" y="661"/>
                  </a:cubicBezTo>
                  <a:cubicBezTo>
                    <a:pt x="1338" y="654"/>
                    <a:pt x="1315" y="645"/>
                    <a:pt x="1289" y="639"/>
                  </a:cubicBezTo>
                  <a:cubicBezTo>
                    <a:pt x="1291" y="653"/>
                    <a:pt x="1296" y="666"/>
                    <a:pt x="1298" y="681"/>
                  </a:cubicBezTo>
                  <a:close/>
                  <a:moveTo>
                    <a:pt x="1399" y="649"/>
                  </a:moveTo>
                  <a:cubicBezTo>
                    <a:pt x="1399" y="657"/>
                    <a:pt x="1399" y="665"/>
                    <a:pt x="1399" y="673"/>
                  </a:cubicBezTo>
                  <a:cubicBezTo>
                    <a:pt x="1407" y="677"/>
                    <a:pt x="1415" y="680"/>
                    <a:pt x="1422" y="684"/>
                  </a:cubicBezTo>
                  <a:cubicBezTo>
                    <a:pt x="1419" y="671"/>
                    <a:pt x="1418" y="655"/>
                    <a:pt x="1412" y="644"/>
                  </a:cubicBezTo>
                  <a:cubicBezTo>
                    <a:pt x="1409" y="646"/>
                    <a:pt x="1404" y="648"/>
                    <a:pt x="1399" y="649"/>
                  </a:cubicBezTo>
                  <a:close/>
                  <a:moveTo>
                    <a:pt x="1371" y="662"/>
                  </a:moveTo>
                  <a:cubicBezTo>
                    <a:pt x="1379" y="665"/>
                    <a:pt x="1388" y="668"/>
                    <a:pt x="1397" y="672"/>
                  </a:cubicBezTo>
                  <a:cubicBezTo>
                    <a:pt x="1396" y="666"/>
                    <a:pt x="1398" y="656"/>
                    <a:pt x="1396" y="651"/>
                  </a:cubicBezTo>
                  <a:cubicBezTo>
                    <a:pt x="1388" y="655"/>
                    <a:pt x="1379" y="658"/>
                    <a:pt x="1371" y="662"/>
                  </a:cubicBezTo>
                  <a:close/>
                  <a:moveTo>
                    <a:pt x="162" y="662"/>
                  </a:moveTo>
                  <a:cubicBezTo>
                    <a:pt x="169" y="664"/>
                    <a:pt x="175" y="668"/>
                    <a:pt x="184" y="669"/>
                  </a:cubicBezTo>
                  <a:cubicBezTo>
                    <a:pt x="184" y="663"/>
                    <a:pt x="187" y="659"/>
                    <a:pt x="187" y="653"/>
                  </a:cubicBezTo>
                  <a:cubicBezTo>
                    <a:pt x="178" y="656"/>
                    <a:pt x="170" y="658"/>
                    <a:pt x="162" y="662"/>
                  </a:cubicBezTo>
                  <a:close/>
                  <a:moveTo>
                    <a:pt x="109" y="683"/>
                  </a:moveTo>
                  <a:cubicBezTo>
                    <a:pt x="98" y="688"/>
                    <a:pt x="72" y="698"/>
                    <a:pt x="68" y="707"/>
                  </a:cubicBezTo>
                  <a:cubicBezTo>
                    <a:pt x="63" y="717"/>
                    <a:pt x="68" y="742"/>
                    <a:pt x="70" y="755"/>
                  </a:cubicBezTo>
                  <a:cubicBezTo>
                    <a:pt x="76" y="807"/>
                    <a:pt x="83" y="853"/>
                    <a:pt x="96" y="893"/>
                  </a:cubicBezTo>
                  <a:cubicBezTo>
                    <a:pt x="107" y="898"/>
                    <a:pt x="117" y="903"/>
                    <a:pt x="127" y="908"/>
                  </a:cubicBezTo>
                  <a:cubicBezTo>
                    <a:pt x="138" y="901"/>
                    <a:pt x="150" y="898"/>
                    <a:pt x="158" y="889"/>
                  </a:cubicBezTo>
                  <a:cubicBezTo>
                    <a:pt x="157" y="859"/>
                    <a:pt x="160" y="834"/>
                    <a:pt x="162" y="808"/>
                  </a:cubicBezTo>
                  <a:cubicBezTo>
                    <a:pt x="163" y="790"/>
                    <a:pt x="168" y="772"/>
                    <a:pt x="168" y="756"/>
                  </a:cubicBezTo>
                  <a:cubicBezTo>
                    <a:pt x="168" y="741"/>
                    <a:pt x="163" y="727"/>
                    <a:pt x="162" y="712"/>
                  </a:cubicBezTo>
                  <a:cubicBezTo>
                    <a:pt x="161" y="696"/>
                    <a:pt x="161" y="681"/>
                    <a:pt x="159" y="665"/>
                  </a:cubicBezTo>
                  <a:cubicBezTo>
                    <a:pt x="159" y="664"/>
                    <a:pt x="159" y="664"/>
                    <a:pt x="158" y="664"/>
                  </a:cubicBezTo>
                  <a:cubicBezTo>
                    <a:pt x="145" y="667"/>
                    <a:pt x="128" y="674"/>
                    <a:pt x="109" y="683"/>
                  </a:cubicBezTo>
                  <a:close/>
                  <a:moveTo>
                    <a:pt x="1367" y="664"/>
                  </a:moveTo>
                  <a:cubicBezTo>
                    <a:pt x="1347" y="670"/>
                    <a:pt x="1321" y="678"/>
                    <a:pt x="1299" y="685"/>
                  </a:cubicBezTo>
                  <a:cubicBezTo>
                    <a:pt x="1311" y="742"/>
                    <a:pt x="1319" y="805"/>
                    <a:pt x="1322" y="872"/>
                  </a:cubicBezTo>
                  <a:cubicBezTo>
                    <a:pt x="1336" y="877"/>
                    <a:pt x="1347" y="884"/>
                    <a:pt x="1362" y="888"/>
                  </a:cubicBezTo>
                  <a:cubicBezTo>
                    <a:pt x="1380" y="824"/>
                    <a:pt x="1394" y="754"/>
                    <a:pt x="1397" y="674"/>
                  </a:cubicBezTo>
                  <a:cubicBezTo>
                    <a:pt x="1386" y="672"/>
                    <a:pt x="1378" y="666"/>
                    <a:pt x="1367" y="664"/>
                  </a:cubicBezTo>
                  <a:close/>
                  <a:moveTo>
                    <a:pt x="170" y="745"/>
                  </a:moveTo>
                  <a:cubicBezTo>
                    <a:pt x="172" y="719"/>
                    <a:pt x="178" y="695"/>
                    <a:pt x="183" y="671"/>
                  </a:cubicBezTo>
                  <a:cubicBezTo>
                    <a:pt x="175" y="670"/>
                    <a:pt x="169" y="667"/>
                    <a:pt x="162" y="665"/>
                  </a:cubicBezTo>
                  <a:cubicBezTo>
                    <a:pt x="164" y="692"/>
                    <a:pt x="164" y="722"/>
                    <a:pt x="170" y="745"/>
                  </a:cubicBezTo>
                  <a:close/>
                  <a:moveTo>
                    <a:pt x="185" y="672"/>
                  </a:moveTo>
                  <a:cubicBezTo>
                    <a:pt x="185" y="673"/>
                    <a:pt x="185" y="674"/>
                    <a:pt x="185" y="675"/>
                  </a:cubicBezTo>
                  <a:cubicBezTo>
                    <a:pt x="182" y="704"/>
                    <a:pt x="169" y="731"/>
                    <a:pt x="171" y="761"/>
                  </a:cubicBezTo>
                  <a:cubicBezTo>
                    <a:pt x="172" y="801"/>
                    <a:pt x="188" y="839"/>
                    <a:pt x="195" y="875"/>
                  </a:cubicBezTo>
                  <a:cubicBezTo>
                    <a:pt x="232" y="860"/>
                    <a:pt x="272" y="848"/>
                    <a:pt x="314" y="837"/>
                  </a:cubicBezTo>
                  <a:cubicBezTo>
                    <a:pt x="306" y="792"/>
                    <a:pt x="297" y="749"/>
                    <a:pt x="294" y="700"/>
                  </a:cubicBezTo>
                  <a:cubicBezTo>
                    <a:pt x="256" y="692"/>
                    <a:pt x="219" y="683"/>
                    <a:pt x="185" y="672"/>
                  </a:cubicBezTo>
                  <a:close/>
                  <a:moveTo>
                    <a:pt x="1364" y="890"/>
                  </a:moveTo>
                  <a:cubicBezTo>
                    <a:pt x="1375" y="896"/>
                    <a:pt x="1385" y="902"/>
                    <a:pt x="1397" y="908"/>
                  </a:cubicBezTo>
                  <a:cubicBezTo>
                    <a:pt x="1411" y="900"/>
                    <a:pt x="1428" y="894"/>
                    <a:pt x="1441" y="885"/>
                  </a:cubicBezTo>
                  <a:cubicBezTo>
                    <a:pt x="1442" y="811"/>
                    <a:pt x="1435" y="747"/>
                    <a:pt x="1423" y="687"/>
                  </a:cubicBezTo>
                  <a:cubicBezTo>
                    <a:pt x="1415" y="684"/>
                    <a:pt x="1408" y="679"/>
                    <a:pt x="1398" y="676"/>
                  </a:cubicBezTo>
                  <a:cubicBezTo>
                    <a:pt x="1397" y="757"/>
                    <a:pt x="1382" y="826"/>
                    <a:pt x="1364" y="890"/>
                  </a:cubicBezTo>
                  <a:close/>
                  <a:moveTo>
                    <a:pt x="1127" y="716"/>
                  </a:moveTo>
                  <a:cubicBezTo>
                    <a:pt x="1127" y="713"/>
                    <a:pt x="1132" y="715"/>
                    <a:pt x="1134" y="715"/>
                  </a:cubicBezTo>
                  <a:cubicBezTo>
                    <a:pt x="1132" y="705"/>
                    <a:pt x="1131" y="694"/>
                    <a:pt x="1129" y="685"/>
                  </a:cubicBezTo>
                  <a:cubicBezTo>
                    <a:pt x="1128" y="694"/>
                    <a:pt x="1125" y="707"/>
                    <a:pt x="1127" y="716"/>
                  </a:cubicBezTo>
                  <a:close/>
                  <a:moveTo>
                    <a:pt x="1277" y="690"/>
                  </a:moveTo>
                  <a:cubicBezTo>
                    <a:pt x="1272" y="746"/>
                    <a:pt x="1263" y="798"/>
                    <a:pt x="1252" y="848"/>
                  </a:cubicBezTo>
                  <a:cubicBezTo>
                    <a:pt x="1275" y="855"/>
                    <a:pt x="1298" y="862"/>
                    <a:pt x="1319" y="871"/>
                  </a:cubicBezTo>
                  <a:cubicBezTo>
                    <a:pt x="1316" y="804"/>
                    <a:pt x="1310" y="740"/>
                    <a:pt x="1295" y="685"/>
                  </a:cubicBezTo>
                  <a:cubicBezTo>
                    <a:pt x="1289" y="687"/>
                    <a:pt x="1283" y="688"/>
                    <a:pt x="1277" y="690"/>
                  </a:cubicBezTo>
                  <a:close/>
                  <a:moveTo>
                    <a:pt x="1443" y="884"/>
                  </a:moveTo>
                  <a:cubicBezTo>
                    <a:pt x="1447" y="884"/>
                    <a:pt x="1454" y="877"/>
                    <a:pt x="1459" y="875"/>
                  </a:cubicBezTo>
                  <a:cubicBezTo>
                    <a:pt x="1470" y="828"/>
                    <a:pt x="1478" y="779"/>
                    <a:pt x="1480" y="723"/>
                  </a:cubicBezTo>
                  <a:cubicBezTo>
                    <a:pt x="1465" y="709"/>
                    <a:pt x="1446" y="699"/>
                    <a:pt x="1426" y="689"/>
                  </a:cubicBezTo>
                  <a:cubicBezTo>
                    <a:pt x="1437" y="748"/>
                    <a:pt x="1446" y="814"/>
                    <a:pt x="1443" y="884"/>
                  </a:cubicBezTo>
                  <a:close/>
                  <a:moveTo>
                    <a:pt x="1136" y="718"/>
                  </a:moveTo>
                  <a:cubicBezTo>
                    <a:pt x="1142" y="751"/>
                    <a:pt x="1146" y="785"/>
                    <a:pt x="1148" y="822"/>
                  </a:cubicBezTo>
                  <a:cubicBezTo>
                    <a:pt x="1182" y="830"/>
                    <a:pt x="1216" y="838"/>
                    <a:pt x="1249" y="847"/>
                  </a:cubicBezTo>
                  <a:cubicBezTo>
                    <a:pt x="1260" y="798"/>
                    <a:pt x="1269" y="747"/>
                    <a:pt x="1274" y="691"/>
                  </a:cubicBezTo>
                  <a:cubicBezTo>
                    <a:pt x="1273" y="691"/>
                    <a:pt x="1272" y="691"/>
                    <a:pt x="1272" y="691"/>
                  </a:cubicBezTo>
                  <a:cubicBezTo>
                    <a:pt x="1229" y="702"/>
                    <a:pt x="1181" y="708"/>
                    <a:pt x="1136" y="718"/>
                  </a:cubicBezTo>
                  <a:close/>
                  <a:moveTo>
                    <a:pt x="317" y="834"/>
                  </a:moveTo>
                  <a:cubicBezTo>
                    <a:pt x="320" y="790"/>
                    <a:pt x="325" y="747"/>
                    <a:pt x="332" y="707"/>
                  </a:cubicBezTo>
                  <a:cubicBezTo>
                    <a:pt x="319" y="706"/>
                    <a:pt x="307" y="703"/>
                    <a:pt x="295" y="700"/>
                  </a:cubicBezTo>
                  <a:cubicBezTo>
                    <a:pt x="301" y="747"/>
                    <a:pt x="306" y="792"/>
                    <a:pt x="317" y="834"/>
                  </a:cubicBezTo>
                  <a:close/>
                  <a:moveTo>
                    <a:pt x="334" y="708"/>
                  </a:moveTo>
                  <a:cubicBezTo>
                    <a:pt x="329" y="749"/>
                    <a:pt x="320" y="792"/>
                    <a:pt x="320" y="836"/>
                  </a:cubicBezTo>
                  <a:cubicBezTo>
                    <a:pt x="364" y="824"/>
                    <a:pt x="411" y="815"/>
                    <a:pt x="460" y="809"/>
                  </a:cubicBezTo>
                  <a:cubicBezTo>
                    <a:pt x="456" y="781"/>
                    <a:pt x="452" y="754"/>
                    <a:pt x="450" y="724"/>
                  </a:cubicBezTo>
                  <a:cubicBezTo>
                    <a:pt x="410" y="721"/>
                    <a:pt x="372" y="714"/>
                    <a:pt x="334" y="708"/>
                  </a:cubicBezTo>
                  <a:close/>
                  <a:moveTo>
                    <a:pt x="12" y="759"/>
                  </a:moveTo>
                  <a:cubicBezTo>
                    <a:pt x="10" y="769"/>
                    <a:pt x="13" y="784"/>
                    <a:pt x="14" y="796"/>
                  </a:cubicBezTo>
                  <a:cubicBezTo>
                    <a:pt x="15" y="809"/>
                    <a:pt x="15" y="823"/>
                    <a:pt x="18" y="833"/>
                  </a:cubicBezTo>
                  <a:cubicBezTo>
                    <a:pt x="21" y="843"/>
                    <a:pt x="38" y="854"/>
                    <a:pt x="45" y="860"/>
                  </a:cubicBezTo>
                  <a:cubicBezTo>
                    <a:pt x="48" y="862"/>
                    <a:pt x="50" y="867"/>
                    <a:pt x="54" y="865"/>
                  </a:cubicBezTo>
                  <a:cubicBezTo>
                    <a:pt x="52" y="809"/>
                    <a:pt x="59" y="757"/>
                    <a:pt x="63" y="710"/>
                  </a:cubicBezTo>
                  <a:cubicBezTo>
                    <a:pt x="63" y="709"/>
                    <a:pt x="63" y="709"/>
                    <a:pt x="62" y="709"/>
                  </a:cubicBezTo>
                  <a:cubicBezTo>
                    <a:pt x="50" y="719"/>
                    <a:pt x="16" y="741"/>
                    <a:pt x="12" y="759"/>
                  </a:cubicBezTo>
                  <a:close/>
                  <a:moveTo>
                    <a:pt x="1134" y="718"/>
                  </a:moveTo>
                  <a:cubicBezTo>
                    <a:pt x="1133" y="716"/>
                    <a:pt x="1129" y="719"/>
                    <a:pt x="1126" y="718"/>
                  </a:cubicBezTo>
                  <a:cubicBezTo>
                    <a:pt x="1122" y="751"/>
                    <a:pt x="1118" y="785"/>
                    <a:pt x="1112" y="816"/>
                  </a:cubicBezTo>
                  <a:cubicBezTo>
                    <a:pt x="1124" y="818"/>
                    <a:pt x="1134" y="821"/>
                    <a:pt x="1146" y="822"/>
                  </a:cubicBezTo>
                  <a:cubicBezTo>
                    <a:pt x="1143" y="787"/>
                    <a:pt x="1139" y="752"/>
                    <a:pt x="1134" y="718"/>
                  </a:cubicBezTo>
                  <a:close/>
                  <a:moveTo>
                    <a:pt x="961" y="735"/>
                  </a:moveTo>
                  <a:cubicBezTo>
                    <a:pt x="960" y="755"/>
                    <a:pt x="958" y="775"/>
                    <a:pt x="956" y="795"/>
                  </a:cubicBezTo>
                  <a:cubicBezTo>
                    <a:pt x="1009" y="801"/>
                    <a:pt x="1060" y="807"/>
                    <a:pt x="1110" y="815"/>
                  </a:cubicBezTo>
                  <a:cubicBezTo>
                    <a:pt x="1113" y="784"/>
                    <a:pt x="1123" y="748"/>
                    <a:pt x="1121" y="719"/>
                  </a:cubicBezTo>
                  <a:cubicBezTo>
                    <a:pt x="1070" y="726"/>
                    <a:pt x="1016" y="732"/>
                    <a:pt x="961" y="735"/>
                  </a:cubicBezTo>
                  <a:close/>
                  <a:moveTo>
                    <a:pt x="1462" y="872"/>
                  </a:moveTo>
                  <a:cubicBezTo>
                    <a:pt x="1480" y="862"/>
                    <a:pt x="1495" y="848"/>
                    <a:pt x="1507" y="832"/>
                  </a:cubicBezTo>
                  <a:cubicBezTo>
                    <a:pt x="1507" y="814"/>
                    <a:pt x="1508" y="802"/>
                    <a:pt x="1507" y="786"/>
                  </a:cubicBezTo>
                  <a:cubicBezTo>
                    <a:pt x="1506" y="773"/>
                    <a:pt x="1508" y="759"/>
                    <a:pt x="1506" y="750"/>
                  </a:cubicBezTo>
                  <a:cubicBezTo>
                    <a:pt x="1503" y="738"/>
                    <a:pt x="1488" y="733"/>
                    <a:pt x="1482" y="724"/>
                  </a:cubicBezTo>
                  <a:cubicBezTo>
                    <a:pt x="1481" y="779"/>
                    <a:pt x="1472" y="827"/>
                    <a:pt x="1462" y="872"/>
                  </a:cubicBezTo>
                  <a:close/>
                  <a:moveTo>
                    <a:pt x="462" y="808"/>
                  </a:moveTo>
                  <a:cubicBezTo>
                    <a:pt x="479" y="806"/>
                    <a:pt x="496" y="804"/>
                    <a:pt x="512" y="801"/>
                  </a:cubicBezTo>
                  <a:cubicBezTo>
                    <a:pt x="515" y="778"/>
                    <a:pt x="516" y="755"/>
                    <a:pt x="518" y="732"/>
                  </a:cubicBezTo>
                  <a:cubicBezTo>
                    <a:pt x="496" y="729"/>
                    <a:pt x="474" y="727"/>
                    <a:pt x="452" y="725"/>
                  </a:cubicBezTo>
                  <a:cubicBezTo>
                    <a:pt x="455" y="753"/>
                    <a:pt x="458" y="780"/>
                    <a:pt x="462" y="808"/>
                  </a:cubicBezTo>
                  <a:close/>
                  <a:moveTo>
                    <a:pt x="56" y="868"/>
                  </a:moveTo>
                  <a:cubicBezTo>
                    <a:pt x="66" y="877"/>
                    <a:pt x="79" y="884"/>
                    <a:pt x="92" y="890"/>
                  </a:cubicBezTo>
                  <a:cubicBezTo>
                    <a:pt x="79" y="840"/>
                    <a:pt x="69" y="787"/>
                    <a:pt x="64" y="728"/>
                  </a:cubicBezTo>
                  <a:cubicBezTo>
                    <a:pt x="58" y="772"/>
                    <a:pt x="55" y="818"/>
                    <a:pt x="56" y="868"/>
                  </a:cubicBezTo>
                  <a:close/>
                  <a:moveTo>
                    <a:pt x="522" y="732"/>
                  </a:moveTo>
                  <a:cubicBezTo>
                    <a:pt x="518" y="753"/>
                    <a:pt x="518" y="778"/>
                    <a:pt x="515" y="801"/>
                  </a:cubicBezTo>
                  <a:cubicBezTo>
                    <a:pt x="549" y="797"/>
                    <a:pt x="584" y="794"/>
                    <a:pt x="619" y="791"/>
                  </a:cubicBezTo>
                  <a:cubicBezTo>
                    <a:pt x="619" y="773"/>
                    <a:pt x="617" y="756"/>
                    <a:pt x="616" y="739"/>
                  </a:cubicBezTo>
                  <a:cubicBezTo>
                    <a:pt x="585" y="736"/>
                    <a:pt x="553" y="735"/>
                    <a:pt x="522" y="732"/>
                  </a:cubicBezTo>
                  <a:close/>
                  <a:moveTo>
                    <a:pt x="8" y="761"/>
                  </a:moveTo>
                  <a:cubicBezTo>
                    <a:pt x="10" y="754"/>
                    <a:pt x="10" y="740"/>
                    <a:pt x="8" y="733"/>
                  </a:cubicBezTo>
                  <a:cubicBezTo>
                    <a:pt x="10" y="743"/>
                    <a:pt x="6" y="753"/>
                    <a:pt x="8" y="761"/>
                  </a:cubicBezTo>
                  <a:close/>
                  <a:moveTo>
                    <a:pt x="942" y="737"/>
                  </a:moveTo>
                  <a:cubicBezTo>
                    <a:pt x="943" y="757"/>
                    <a:pt x="945" y="775"/>
                    <a:pt x="945" y="795"/>
                  </a:cubicBezTo>
                  <a:cubicBezTo>
                    <a:pt x="948" y="795"/>
                    <a:pt x="950" y="795"/>
                    <a:pt x="953" y="795"/>
                  </a:cubicBezTo>
                  <a:cubicBezTo>
                    <a:pt x="956" y="776"/>
                    <a:pt x="957" y="756"/>
                    <a:pt x="958" y="736"/>
                  </a:cubicBezTo>
                  <a:cubicBezTo>
                    <a:pt x="953" y="736"/>
                    <a:pt x="946" y="735"/>
                    <a:pt x="942" y="737"/>
                  </a:cubicBezTo>
                  <a:close/>
                  <a:moveTo>
                    <a:pt x="790" y="742"/>
                  </a:moveTo>
                  <a:cubicBezTo>
                    <a:pt x="790" y="757"/>
                    <a:pt x="790" y="772"/>
                    <a:pt x="790" y="788"/>
                  </a:cubicBezTo>
                  <a:cubicBezTo>
                    <a:pt x="843" y="788"/>
                    <a:pt x="892" y="791"/>
                    <a:pt x="942" y="794"/>
                  </a:cubicBezTo>
                  <a:cubicBezTo>
                    <a:pt x="940" y="776"/>
                    <a:pt x="940" y="755"/>
                    <a:pt x="938" y="737"/>
                  </a:cubicBezTo>
                  <a:cubicBezTo>
                    <a:pt x="889" y="739"/>
                    <a:pt x="841" y="742"/>
                    <a:pt x="790" y="742"/>
                  </a:cubicBezTo>
                  <a:close/>
                  <a:moveTo>
                    <a:pt x="621" y="739"/>
                  </a:moveTo>
                  <a:cubicBezTo>
                    <a:pt x="619" y="755"/>
                    <a:pt x="623" y="774"/>
                    <a:pt x="623" y="791"/>
                  </a:cubicBezTo>
                  <a:cubicBezTo>
                    <a:pt x="657" y="790"/>
                    <a:pt x="691" y="788"/>
                    <a:pt x="726" y="788"/>
                  </a:cubicBezTo>
                  <a:cubicBezTo>
                    <a:pt x="726" y="772"/>
                    <a:pt x="726" y="757"/>
                    <a:pt x="726" y="742"/>
                  </a:cubicBezTo>
                  <a:cubicBezTo>
                    <a:pt x="690" y="742"/>
                    <a:pt x="656" y="740"/>
                    <a:pt x="621" y="739"/>
                  </a:cubicBezTo>
                  <a:close/>
                  <a:moveTo>
                    <a:pt x="729" y="742"/>
                  </a:moveTo>
                  <a:cubicBezTo>
                    <a:pt x="729" y="757"/>
                    <a:pt x="729" y="772"/>
                    <a:pt x="729" y="788"/>
                  </a:cubicBezTo>
                  <a:cubicBezTo>
                    <a:pt x="749" y="788"/>
                    <a:pt x="768" y="788"/>
                    <a:pt x="787" y="788"/>
                  </a:cubicBezTo>
                  <a:cubicBezTo>
                    <a:pt x="788" y="773"/>
                    <a:pt x="788" y="757"/>
                    <a:pt x="788" y="742"/>
                  </a:cubicBezTo>
                  <a:cubicBezTo>
                    <a:pt x="768" y="742"/>
                    <a:pt x="749" y="742"/>
                    <a:pt x="729" y="742"/>
                  </a:cubicBezTo>
                  <a:close/>
                  <a:moveTo>
                    <a:pt x="1508" y="753"/>
                  </a:moveTo>
                  <a:cubicBezTo>
                    <a:pt x="1508" y="753"/>
                    <a:pt x="1509" y="754"/>
                    <a:pt x="1508" y="753"/>
                  </a:cubicBezTo>
                  <a:close/>
                  <a:moveTo>
                    <a:pt x="1511" y="827"/>
                  </a:moveTo>
                  <a:cubicBezTo>
                    <a:pt x="1520" y="808"/>
                    <a:pt x="1524" y="768"/>
                    <a:pt x="1509" y="754"/>
                  </a:cubicBezTo>
                  <a:cubicBezTo>
                    <a:pt x="1510" y="778"/>
                    <a:pt x="1509" y="804"/>
                    <a:pt x="1511" y="827"/>
                  </a:cubicBezTo>
                  <a:close/>
                  <a:moveTo>
                    <a:pt x="15" y="828"/>
                  </a:moveTo>
                  <a:cubicBezTo>
                    <a:pt x="12" y="808"/>
                    <a:pt x="12" y="784"/>
                    <a:pt x="8" y="765"/>
                  </a:cubicBezTo>
                  <a:cubicBezTo>
                    <a:pt x="6" y="784"/>
                    <a:pt x="4" y="816"/>
                    <a:pt x="15" y="828"/>
                  </a:cubicBezTo>
                  <a:close/>
                  <a:moveTo>
                    <a:pt x="162" y="890"/>
                  </a:moveTo>
                  <a:cubicBezTo>
                    <a:pt x="171" y="884"/>
                    <a:pt x="184" y="881"/>
                    <a:pt x="193" y="875"/>
                  </a:cubicBezTo>
                  <a:cubicBezTo>
                    <a:pt x="182" y="842"/>
                    <a:pt x="176" y="805"/>
                    <a:pt x="169" y="768"/>
                  </a:cubicBezTo>
                  <a:cubicBezTo>
                    <a:pt x="165" y="806"/>
                    <a:pt x="159" y="852"/>
                    <a:pt x="162" y="890"/>
                  </a:cubicBezTo>
                  <a:close/>
                  <a:moveTo>
                    <a:pt x="5" y="797"/>
                  </a:moveTo>
                  <a:cubicBezTo>
                    <a:pt x="5" y="793"/>
                    <a:pt x="5" y="784"/>
                    <a:pt x="4" y="780"/>
                  </a:cubicBezTo>
                  <a:cubicBezTo>
                    <a:pt x="2" y="787"/>
                    <a:pt x="4" y="811"/>
                    <a:pt x="5" y="797"/>
                  </a:cubicBezTo>
                  <a:close/>
                  <a:moveTo>
                    <a:pt x="624" y="794"/>
                  </a:moveTo>
                  <a:cubicBezTo>
                    <a:pt x="627" y="863"/>
                    <a:pt x="635" y="934"/>
                    <a:pt x="643" y="1001"/>
                  </a:cubicBezTo>
                  <a:cubicBezTo>
                    <a:pt x="670" y="999"/>
                    <a:pt x="698" y="998"/>
                    <a:pt x="726" y="997"/>
                  </a:cubicBezTo>
                  <a:cubicBezTo>
                    <a:pt x="726" y="928"/>
                    <a:pt x="725" y="858"/>
                    <a:pt x="726" y="791"/>
                  </a:cubicBezTo>
                  <a:cubicBezTo>
                    <a:pt x="694" y="790"/>
                    <a:pt x="656" y="792"/>
                    <a:pt x="624" y="794"/>
                  </a:cubicBezTo>
                  <a:close/>
                  <a:moveTo>
                    <a:pt x="729" y="792"/>
                  </a:moveTo>
                  <a:cubicBezTo>
                    <a:pt x="727" y="859"/>
                    <a:pt x="729" y="929"/>
                    <a:pt x="728" y="997"/>
                  </a:cubicBezTo>
                  <a:cubicBezTo>
                    <a:pt x="747" y="997"/>
                    <a:pt x="765" y="997"/>
                    <a:pt x="783" y="997"/>
                  </a:cubicBezTo>
                  <a:cubicBezTo>
                    <a:pt x="785" y="929"/>
                    <a:pt x="787" y="860"/>
                    <a:pt x="787" y="790"/>
                  </a:cubicBezTo>
                  <a:cubicBezTo>
                    <a:pt x="768" y="790"/>
                    <a:pt x="749" y="790"/>
                    <a:pt x="730" y="790"/>
                  </a:cubicBezTo>
                  <a:cubicBezTo>
                    <a:pt x="729" y="790"/>
                    <a:pt x="729" y="791"/>
                    <a:pt x="729" y="792"/>
                  </a:cubicBezTo>
                  <a:close/>
                  <a:moveTo>
                    <a:pt x="790" y="792"/>
                  </a:moveTo>
                  <a:cubicBezTo>
                    <a:pt x="789" y="861"/>
                    <a:pt x="788" y="929"/>
                    <a:pt x="786" y="997"/>
                  </a:cubicBezTo>
                  <a:cubicBezTo>
                    <a:pt x="834" y="997"/>
                    <a:pt x="881" y="1003"/>
                    <a:pt x="927" y="998"/>
                  </a:cubicBezTo>
                  <a:cubicBezTo>
                    <a:pt x="937" y="935"/>
                    <a:pt x="950" y="870"/>
                    <a:pt x="942" y="797"/>
                  </a:cubicBezTo>
                  <a:cubicBezTo>
                    <a:pt x="894" y="792"/>
                    <a:pt x="842" y="791"/>
                    <a:pt x="791" y="790"/>
                  </a:cubicBezTo>
                  <a:cubicBezTo>
                    <a:pt x="790" y="790"/>
                    <a:pt x="790" y="791"/>
                    <a:pt x="790" y="792"/>
                  </a:cubicBezTo>
                  <a:close/>
                  <a:moveTo>
                    <a:pt x="1521" y="796"/>
                  </a:moveTo>
                  <a:cubicBezTo>
                    <a:pt x="1521" y="795"/>
                    <a:pt x="1522" y="788"/>
                    <a:pt x="1520" y="791"/>
                  </a:cubicBezTo>
                  <a:cubicBezTo>
                    <a:pt x="1520" y="793"/>
                    <a:pt x="1520" y="799"/>
                    <a:pt x="1521" y="796"/>
                  </a:cubicBezTo>
                  <a:close/>
                  <a:moveTo>
                    <a:pt x="515" y="804"/>
                  </a:moveTo>
                  <a:cubicBezTo>
                    <a:pt x="511" y="864"/>
                    <a:pt x="510" y="926"/>
                    <a:pt x="510" y="991"/>
                  </a:cubicBezTo>
                  <a:cubicBezTo>
                    <a:pt x="552" y="995"/>
                    <a:pt x="598" y="999"/>
                    <a:pt x="640" y="1000"/>
                  </a:cubicBezTo>
                  <a:cubicBezTo>
                    <a:pt x="631" y="934"/>
                    <a:pt x="624" y="865"/>
                    <a:pt x="620" y="794"/>
                  </a:cubicBezTo>
                  <a:cubicBezTo>
                    <a:pt x="584" y="797"/>
                    <a:pt x="549" y="799"/>
                    <a:pt x="515" y="804"/>
                  </a:cubicBezTo>
                  <a:close/>
                  <a:moveTo>
                    <a:pt x="948" y="845"/>
                  </a:moveTo>
                  <a:cubicBezTo>
                    <a:pt x="950" y="830"/>
                    <a:pt x="952" y="814"/>
                    <a:pt x="953" y="798"/>
                  </a:cubicBezTo>
                  <a:cubicBezTo>
                    <a:pt x="950" y="798"/>
                    <a:pt x="949" y="797"/>
                    <a:pt x="945" y="797"/>
                  </a:cubicBezTo>
                  <a:cubicBezTo>
                    <a:pt x="947" y="812"/>
                    <a:pt x="946" y="830"/>
                    <a:pt x="948" y="845"/>
                  </a:cubicBezTo>
                  <a:close/>
                  <a:moveTo>
                    <a:pt x="950" y="997"/>
                  </a:moveTo>
                  <a:cubicBezTo>
                    <a:pt x="991" y="993"/>
                    <a:pt x="1030" y="989"/>
                    <a:pt x="1070" y="985"/>
                  </a:cubicBezTo>
                  <a:cubicBezTo>
                    <a:pt x="1087" y="933"/>
                    <a:pt x="1099" y="877"/>
                    <a:pt x="1110" y="818"/>
                  </a:cubicBezTo>
                  <a:cubicBezTo>
                    <a:pt x="1061" y="809"/>
                    <a:pt x="1009" y="803"/>
                    <a:pt x="957" y="798"/>
                  </a:cubicBezTo>
                  <a:cubicBezTo>
                    <a:pt x="944" y="857"/>
                    <a:pt x="952" y="927"/>
                    <a:pt x="950" y="997"/>
                  </a:cubicBezTo>
                  <a:close/>
                  <a:moveTo>
                    <a:pt x="462" y="811"/>
                  </a:moveTo>
                  <a:cubicBezTo>
                    <a:pt x="470" y="866"/>
                    <a:pt x="483" y="925"/>
                    <a:pt x="495" y="975"/>
                  </a:cubicBezTo>
                  <a:cubicBezTo>
                    <a:pt x="497" y="982"/>
                    <a:pt x="496" y="993"/>
                    <a:pt x="508" y="991"/>
                  </a:cubicBezTo>
                  <a:cubicBezTo>
                    <a:pt x="507" y="935"/>
                    <a:pt x="508" y="873"/>
                    <a:pt x="511" y="820"/>
                  </a:cubicBezTo>
                  <a:cubicBezTo>
                    <a:pt x="512" y="816"/>
                    <a:pt x="515" y="807"/>
                    <a:pt x="510" y="804"/>
                  </a:cubicBezTo>
                  <a:cubicBezTo>
                    <a:pt x="494" y="807"/>
                    <a:pt x="477" y="808"/>
                    <a:pt x="462" y="811"/>
                  </a:cubicBezTo>
                  <a:close/>
                  <a:moveTo>
                    <a:pt x="318" y="839"/>
                  </a:moveTo>
                  <a:cubicBezTo>
                    <a:pt x="326" y="887"/>
                    <a:pt x="341" y="928"/>
                    <a:pt x="354" y="970"/>
                  </a:cubicBezTo>
                  <a:cubicBezTo>
                    <a:pt x="400" y="977"/>
                    <a:pt x="448" y="987"/>
                    <a:pt x="496" y="988"/>
                  </a:cubicBezTo>
                  <a:cubicBezTo>
                    <a:pt x="480" y="933"/>
                    <a:pt x="470" y="871"/>
                    <a:pt x="459" y="811"/>
                  </a:cubicBezTo>
                  <a:cubicBezTo>
                    <a:pt x="411" y="819"/>
                    <a:pt x="363" y="827"/>
                    <a:pt x="318" y="839"/>
                  </a:cubicBezTo>
                  <a:close/>
                  <a:moveTo>
                    <a:pt x="1113" y="819"/>
                  </a:moveTo>
                  <a:cubicBezTo>
                    <a:pt x="1113" y="819"/>
                    <a:pt x="1113" y="818"/>
                    <a:pt x="1112" y="818"/>
                  </a:cubicBezTo>
                  <a:cubicBezTo>
                    <a:pt x="1102" y="876"/>
                    <a:pt x="1089" y="932"/>
                    <a:pt x="1074" y="984"/>
                  </a:cubicBezTo>
                  <a:cubicBezTo>
                    <a:pt x="1100" y="981"/>
                    <a:pt x="1126" y="978"/>
                    <a:pt x="1151" y="973"/>
                  </a:cubicBezTo>
                  <a:cubicBezTo>
                    <a:pt x="1151" y="922"/>
                    <a:pt x="1149" y="873"/>
                    <a:pt x="1146" y="825"/>
                  </a:cubicBezTo>
                  <a:cubicBezTo>
                    <a:pt x="1135" y="823"/>
                    <a:pt x="1125" y="820"/>
                    <a:pt x="1113" y="819"/>
                  </a:cubicBezTo>
                  <a:close/>
                  <a:moveTo>
                    <a:pt x="46" y="1018"/>
                  </a:moveTo>
                  <a:cubicBezTo>
                    <a:pt x="45" y="1002"/>
                    <a:pt x="48" y="990"/>
                    <a:pt x="54" y="980"/>
                  </a:cubicBezTo>
                  <a:cubicBezTo>
                    <a:pt x="37" y="936"/>
                    <a:pt x="24" y="889"/>
                    <a:pt x="17" y="837"/>
                  </a:cubicBezTo>
                  <a:cubicBezTo>
                    <a:pt x="13" y="832"/>
                    <a:pt x="11" y="826"/>
                    <a:pt x="7" y="821"/>
                  </a:cubicBezTo>
                  <a:cubicBezTo>
                    <a:pt x="12" y="895"/>
                    <a:pt x="24" y="961"/>
                    <a:pt x="46" y="1018"/>
                  </a:cubicBezTo>
                  <a:close/>
                  <a:moveTo>
                    <a:pt x="1507" y="887"/>
                  </a:moveTo>
                  <a:cubicBezTo>
                    <a:pt x="1509" y="865"/>
                    <a:pt x="1516" y="844"/>
                    <a:pt x="1515" y="823"/>
                  </a:cubicBezTo>
                  <a:cubicBezTo>
                    <a:pt x="1506" y="838"/>
                    <a:pt x="1508" y="868"/>
                    <a:pt x="1507" y="887"/>
                  </a:cubicBezTo>
                  <a:close/>
                  <a:moveTo>
                    <a:pt x="1149" y="826"/>
                  </a:moveTo>
                  <a:cubicBezTo>
                    <a:pt x="1152" y="873"/>
                    <a:pt x="1154" y="922"/>
                    <a:pt x="1154" y="973"/>
                  </a:cubicBezTo>
                  <a:cubicBezTo>
                    <a:pt x="1174" y="969"/>
                    <a:pt x="1195" y="965"/>
                    <a:pt x="1215" y="961"/>
                  </a:cubicBezTo>
                  <a:cubicBezTo>
                    <a:pt x="1227" y="925"/>
                    <a:pt x="1240" y="889"/>
                    <a:pt x="1248" y="849"/>
                  </a:cubicBezTo>
                  <a:cubicBezTo>
                    <a:pt x="1215" y="841"/>
                    <a:pt x="1184" y="832"/>
                    <a:pt x="1149" y="826"/>
                  </a:cubicBezTo>
                  <a:close/>
                  <a:moveTo>
                    <a:pt x="1461" y="878"/>
                  </a:moveTo>
                  <a:cubicBezTo>
                    <a:pt x="1455" y="899"/>
                    <a:pt x="1449" y="921"/>
                    <a:pt x="1442" y="941"/>
                  </a:cubicBezTo>
                  <a:cubicBezTo>
                    <a:pt x="1456" y="956"/>
                    <a:pt x="1469" y="972"/>
                    <a:pt x="1476" y="993"/>
                  </a:cubicBezTo>
                  <a:cubicBezTo>
                    <a:pt x="1493" y="949"/>
                    <a:pt x="1507" y="896"/>
                    <a:pt x="1506" y="837"/>
                  </a:cubicBezTo>
                  <a:cubicBezTo>
                    <a:pt x="1495" y="854"/>
                    <a:pt x="1476" y="865"/>
                    <a:pt x="1461" y="878"/>
                  </a:cubicBezTo>
                  <a:close/>
                  <a:moveTo>
                    <a:pt x="196" y="877"/>
                  </a:moveTo>
                  <a:cubicBezTo>
                    <a:pt x="201" y="898"/>
                    <a:pt x="208" y="918"/>
                    <a:pt x="215" y="938"/>
                  </a:cubicBezTo>
                  <a:cubicBezTo>
                    <a:pt x="247" y="946"/>
                    <a:pt x="278" y="956"/>
                    <a:pt x="313" y="961"/>
                  </a:cubicBezTo>
                  <a:cubicBezTo>
                    <a:pt x="311" y="919"/>
                    <a:pt x="316" y="878"/>
                    <a:pt x="315" y="839"/>
                  </a:cubicBezTo>
                  <a:cubicBezTo>
                    <a:pt x="314" y="839"/>
                    <a:pt x="313" y="839"/>
                    <a:pt x="313" y="839"/>
                  </a:cubicBezTo>
                  <a:cubicBezTo>
                    <a:pt x="272" y="850"/>
                    <a:pt x="233" y="863"/>
                    <a:pt x="196" y="877"/>
                  </a:cubicBezTo>
                  <a:close/>
                  <a:moveTo>
                    <a:pt x="55" y="977"/>
                  </a:moveTo>
                  <a:cubicBezTo>
                    <a:pt x="56" y="970"/>
                    <a:pt x="61" y="968"/>
                    <a:pt x="63" y="962"/>
                  </a:cubicBezTo>
                  <a:cubicBezTo>
                    <a:pt x="57" y="935"/>
                    <a:pt x="56" y="902"/>
                    <a:pt x="54" y="871"/>
                  </a:cubicBezTo>
                  <a:cubicBezTo>
                    <a:pt x="42" y="861"/>
                    <a:pt x="30" y="852"/>
                    <a:pt x="20" y="840"/>
                  </a:cubicBezTo>
                  <a:cubicBezTo>
                    <a:pt x="27" y="890"/>
                    <a:pt x="39" y="936"/>
                    <a:pt x="55" y="977"/>
                  </a:cubicBezTo>
                  <a:close/>
                  <a:moveTo>
                    <a:pt x="1251" y="851"/>
                  </a:moveTo>
                  <a:cubicBezTo>
                    <a:pt x="1241" y="889"/>
                    <a:pt x="1230" y="925"/>
                    <a:pt x="1218" y="960"/>
                  </a:cubicBezTo>
                  <a:cubicBezTo>
                    <a:pt x="1253" y="953"/>
                    <a:pt x="1288" y="945"/>
                    <a:pt x="1320" y="935"/>
                  </a:cubicBezTo>
                  <a:cubicBezTo>
                    <a:pt x="1320" y="914"/>
                    <a:pt x="1320" y="893"/>
                    <a:pt x="1319" y="873"/>
                  </a:cubicBezTo>
                  <a:cubicBezTo>
                    <a:pt x="1296" y="866"/>
                    <a:pt x="1275" y="857"/>
                    <a:pt x="1251" y="851"/>
                  </a:cubicBezTo>
                  <a:close/>
                  <a:moveTo>
                    <a:pt x="316" y="962"/>
                  </a:moveTo>
                  <a:cubicBezTo>
                    <a:pt x="327" y="965"/>
                    <a:pt x="339" y="967"/>
                    <a:pt x="351" y="969"/>
                  </a:cubicBezTo>
                  <a:cubicBezTo>
                    <a:pt x="338" y="932"/>
                    <a:pt x="328" y="893"/>
                    <a:pt x="318" y="853"/>
                  </a:cubicBezTo>
                  <a:cubicBezTo>
                    <a:pt x="316" y="889"/>
                    <a:pt x="315" y="925"/>
                    <a:pt x="316" y="962"/>
                  </a:cubicBezTo>
                  <a:close/>
                  <a:moveTo>
                    <a:pt x="65" y="959"/>
                  </a:moveTo>
                  <a:cubicBezTo>
                    <a:pt x="75" y="948"/>
                    <a:pt x="90" y="935"/>
                    <a:pt x="102" y="923"/>
                  </a:cubicBezTo>
                  <a:cubicBezTo>
                    <a:pt x="99" y="914"/>
                    <a:pt x="96" y="904"/>
                    <a:pt x="94" y="894"/>
                  </a:cubicBezTo>
                  <a:cubicBezTo>
                    <a:pt x="80" y="889"/>
                    <a:pt x="69" y="880"/>
                    <a:pt x="56" y="873"/>
                  </a:cubicBezTo>
                  <a:cubicBezTo>
                    <a:pt x="59" y="902"/>
                    <a:pt x="60" y="932"/>
                    <a:pt x="65" y="959"/>
                  </a:cubicBezTo>
                  <a:close/>
                  <a:moveTo>
                    <a:pt x="1322" y="934"/>
                  </a:moveTo>
                  <a:cubicBezTo>
                    <a:pt x="1332" y="932"/>
                    <a:pt x="1340" y="928"/>
                    <a:pt x="1350" y="925"/>
                  </a:cubicBezTo>
                  <a:cubicBezTo>
                    <a:pt x="1354" y="914"/>
                    <a:pt x="1357" y="903"/>
                    <a:pt x="1360" y="891"/>
                  </a:cubicBezTo>
                  <a:cubicBezTo>
                    <a:pt x="1347" y="886"/>
                    <a:pt x="1335" y="880"/>
                    <a:pt x="1322" y="875"/>
                  </a:cubicBezTo>
                  <a:cubicBezTo>
                    <a:pt x="1323" y="895"/>
                    <a:pt x="1323" y="913"/>
                    <a:pt x="1322" y="934"/>
                  </a:cubicBezTo>
                  <a:close/>
                  <a:moveTo>
                    <a:pt x="194" y="879"/>
                  </a:moveTo>
                  <a:cubicBezTo>
                    <a:pt x="181" y="882"/>
                    <a:pt x="173" y="889"/>
                    <a:pt x="161" y="892"/>
                  </a:cubicBezTo>
                  <a:cubicBezTo>
                    <a:pt x="161" y="902"/>
                    <a:pt x="161" y="911"/>
                    <a:pt x="161" y="921"/>
                  </a:cubicBezTo>
                  <a:cubicBezTo>
                    <a:pt x="179" y="925"/>
                    <a:pt x="195" y="935"/>
                    <a:pt x="212" y="935"/>
                  </a:cubicBezTo>
                  <a:cubicBezTo>
                    <a:pt x="205" y="917"/>
                    <a:pt x="199" y="899"/>
                    <a:pt x="194" y="879"/>
                  </a:cubicBezTo>
                  <a:close/>
                  <a:moveTo>
                    <a:pt x="1457" y="881"/>
                  </a:moveTo>
                  <a:cubicBezTo>
                    <a:pt x="1457" y="880"/>
                    <a:pt x="1456" y="880"/>
                    <a:pt x="1455" y="880"/>
                  </a:cubicBezTo>
                  <a:cubicBezTo>
                    <a:pt x="1452" y="883"/>
                    <a:pt x="1447" y="885"/>
                    <a:pt x="1443" y="887"/>
                  </a:cubicBezTo>
                  <a:cubicBezTo>
                    <a:pt x="1443" y="905"/>
                    <a:pt x="1440" y="923"/>
                    <a:pt x="1441" y="937"/>
                  </a:cubicBezTo>
                  <a:cubicBezTo>
                    <a:pt x="1443" y="919"/>
                    <a:pt x="1456" y="899"/>
                    <a:pt x="1457" y="881"/>
                  </a:cubicBezTo>
                  <a:close/>
                  <a:moveTo>
                    <a:pt x="1505" y="889"/>
                  </a:moveTo>
                  <a:cubicBezTo>
                    <a:pt x="1506" y="893"/>
                    <a:pt x="1506" y="886"/>
                    <a:pt x="1505" y="889"/>
                  </a:cubicBezTo>
                  <a:close/>
                  <a:moveTo>
                    <a:pt x="1399" y="909"/>
                  </a:moveTo>
                  <a:cubicBezTo>
                    <a:pt x="1411" y="918"/>
                    <a:pt x="1425" y="927"/>
                    <a:pt x="1437" y="936"/>
                  </a:cubicBezTo>
                  <a:cubicBezTo>
                    <a:pt x="1438" y="922"/>
                    <a:pt x="1441" y="904"/>
                    <a:pt x="1439" y="889"/>
                  </a:cubicBezTo>
                  <a:cubicBezTo>
                    <a:pt x="1427" y="897"/>
                    <a:pt x="1413" y="903"/>
                    <a:pt x="1399" y="909"/>
                  </a:cubicBezTo>
                  <a:close/>
                  <a:moveTo>
                    <a:pt x="1354" y="924"/>
                  </a:moveTo>
                  <a:cubicBezTo>
                    <a:pt x="1366" y="919"/>
                    <a:pt x="1379" y="914"/>
                    <a:pt x="1392" y="910"/>
                  </a:cubicBezTo>
                  <a:cubicBezTo>
                    <a:pt x="1384" y="902"/>
                    <a:pt x="1373" y="898"/>
                    <a:pt x="1363" y="893"/>
                  </a:cubicBezTo>
                  <a:cubicBezTo>
                    <a:pt x="1360" y="903"/>
                    <a:pt x="1354" y="915"/>
                    <a:pt x="1354" y="924"/>
                  </a:cubicBezTo>
                  <a:close/>
                  <a:moveTo>
                    <a:pt x="131" y="910"/>
                  </a:moveTo>
                  <a:cubicBezTo>
                    <a:pt x="141" y="912"/>
                    <a:pt x="148" y="917"/>
                    <a:pt x="158" y="919"/>
                  </a:cubicBezTo>
                  <a:cubicBezTo>
                    <a:pt x="158" y="911"/>
                    <a:pt x="159" y="901"/>
                    <a:pt x="157" y="894"/>
                  </a:cubicBezTo>
                  <a:cubicBezTo>
                    <a:pt x="149" y="900"/>
                    <a:pt x="139" y="903"/>
                    <a:pt x="131" y="910"/>
                  </a:cubicBezTo>
                  <a:close/>
                  <a:moveTo>
                    <a:pt x="929" y="998"/>
                  </a:moveTo>
                  <a:cubicBezTo>
                    <a:pt x="936" y="999"/>
                    <a:pt x="939" y="996"/>
                    <a:pt x="945" y="997"/>
                  </a:cubicBezTo>
                  <a:cubicBezTo>
                    <a:pt x="947" y="964"/>
                    <a:pt x="945" y="928"/>
                    <a:pt x="944" y="895"/>
                  </a:cubicBezTo>
                  <a:cubicBezTo>
                    <a:pt x="941" y="931"/>
                    <a:pt x="935" y="964"/>
                    <a:pt x="929" y="998"/>
                  </a:cubicBezTo>
                  <a:close/>
                  <a:moveTo>
                    <a:pt x="98" y="897"/>
                  </a:moveTo>
                  <a:cubicBezTo>
                    <a:pt x="99" y="906"/>
                    <a:pt x="103" y="913"/>
                    <a:pt x="104" y="922"/>
                  </a:cubicBezTo>
                  <a:cubicBezTo>
                    <a:pt x="112" y="918"/>
                    <a:pt x="119" y="915"/>
                    <a:pt x="125" y="909"/>
                  </a:cubicBezTo>
                  <a:cubicBezTo>
                    <a:pt x="115" y="906"/>
                    <a:pt x="107" y="900"/>
                    <a:pt x="98" y="897"/>
                  </a:cubicBezTo>
                  <a:moveTo>
                    <a:pt x="98" y="897"/>
                  </a:moveTo>
                  <a:cubicBezTo>
                    <a:pt x="97" y="896"/>
                    <a:pt x="97" y="897"/>
                    <a:pt x="98" y="897"/>
                  </a:cubicBezTo>
                  <a:moveTo>
                    <a:pt x="128" y="911"/>
                  </a:moveTo>
                  <a:cubicBezTo>
                    <a:pt x="121" y="916"/>
                    <a:pt x="111" y="919"/>
                    <a:pt x="106" y="927"/>
                  </a:cubicBezTo>
                  <a:cubicBezTo>
                    <a:pt x="126" y="981"/>
                    <a:pt x="148" y="1032"/>
                    <a:pt x="176" y="1078"/>
                  </a:cubicBezTo>
                  <a:cubicBezTo>
                    <a:pt x="166" y="1030"/>
                    <a:pt x="160" y="978"/>
                    <a:pt x="158" y="922"/>
                  </a:cubicBezTo>
                  <a:cubicBezTo>
                    <a:pt x="148" y="919"/>
                    <a:pt x="138" y="915"/>
                    <a:pt x="128" y="911"/>
                  </a:cubicBezTo>
                  <a:close/>
                  <a:moveTo>
                    <a:pt x="1396" y="911"/>
                  </a:moveTo>
                  <a:cubicBezTo>
                    <a:pt x="1381" y="916"/>
                    <a:pt x="1367" y="923"/>
                    <a:pt x="1351" y="927"/>
                  </a:cubicBezTo>
                  <a:cubicBezTo>
                    <a:pt x="1341" y="957"/>
                    <a:pt x="1330" y="985"/>
                    <a:pt x="1317" y="1011"/>
                  </a:cubicBezTo>
                  <a:cubicBezTo>
                    <a:pt x="1313" y="1047"/>
                    <a:pt x="1308" y="1080"/>
                    <a:pt x="1301" y="1111"/>
                  </a:cubicBezTo>
                  <a:cubicBezTo>
                    <a:pt x="1314" y="1119"/>
                    <a:pt x="1324" y="1130"/>
                    <a:pt x="1336" y="1139"/>
                  </a:cubicBezTo>
                  <a:cubicBezTo>
                    <a:pt x="1376" y="1079"/>
                    <a:pt x="1414" y="1018"/>
                    <a:pt x="1437" y="941"/>
                  </a:cubicBezTo>
                  <a:cubicBezTo>
                    <a:pt x="1425" y="929"/>
                    <a:pt x="1410" y="920"/>
                    <a:pt x="1396" y="911"/>
                  </a:cubicBezTo>
                  <a:close/>
                  <a:moveTo>
                    <a:pt x="161" y="927"/>
                  </a:moveTo>
                  <a:cubicBezTo>
                    <a:pt x="163" y="985"/>
                    <a:pt x="170" y="1038"/>
                    <a:pt x="181" y="1087"/>
                  </a:cubicBezTo>
                  <a:cubicBezTo>
                    <a:pt x="190" y="1099"/>
                    <a:pt x="197" y="1113"/>
                    <a:pt x="206" y="1125"/>
                  </a:cubicBezTo>
                  <a:cubicBezTo>
                    <a:pt x="227" y="1107"/>
                    <a:pt x="251" y="1093"/>
                    <a:pt x="277" y="1081"/>
                  </a:cubicBezTo>
                  <a:cubicBezTo>
                    <a:pt x="255" y="1036"/>
                    <a:pt x="231" y="992"/>
                    <a:pt x="214" y="940"/>
                  </a:cubicBezTo>
                  <a:cubicBezTo>
                    <a:pt x="195" y="936"/>
                    <a:pt x="179" y="929"/>
                    <a:pt x="161" y="924"/>
                  </a:cubicBezTo>
                  <a:cubicBezTo>
                    <a:pt x="161" y="925"/>
                    <a:pt x="161" y="926"/>
                    <a:pt x="161" y="927"/>
                  </a:cubicBezTo>
                  <a:close/>
                  <a:moveTo>
                    <a:pt x="66" y="965"/>
                  </a:moveTo>
                  <a:cubicBezTo>
                    <a:pt x="64" y="977"/>
                    <a:pt x="71" y="992"/>
                    <a:pt x="74" y="1005"/>
                  </a:cubicBezTo>
                  <a:cubicBezTo>
                    <a:pt x="77" y="1019"/>
                    <a:pt x="78" y="1032"/>
                    <a:pt x="82" y="1043"/>
                  </a:cubicBezTo>
                  <a:cubicBezTo>
                    <a:pt x="93" y="1070"/>
                    <a:pt x="112" y="1092"/>
                    <a:pt x="122" y="1112"/>
                  </a:cubicBezTo>
                  <a:cubicBezTo>
                    <a:pt x="142" y="1123"/>
                    <a:pt x="164" y="1137"/>
                    <a:pt x="186" y="1144"/>
                  </a:cubicBezTo>
                  <a:cubicBezTo>
                    <a:pt x="195" y="1137"/>
                    <a:pt x="189" y="1127"/>
                    <a:pt x="186" y="1118"/>
                  </a:cubicBezTo>
                  <a:cubicBezTo>
                    <a:pt x="183" y="1108"/>
                    <a:pt x="181" y="1097"/>
                    <a:pt x="179" y="1087"/>
                  </a:cubicBezTo>
                  <a:cubicBezTo>
                    <a:pt x="149" y="1039"/>
                    <a:pt x="124" y="986"/>
                    <a:pt x="104" y="928"/>
                  </a:cubicBezTo>
                  <a:cubicBezTo>
                    <a:pt x="104" y="927"/>
                    <a:pt x="104" y="927"/>
                    <a:pt x="103" y="927"/>
                  </a:cubicBezTo>
                  <a:cubicBezTo>
                    <a:pt x="95" y="937"/>
                    <a:pt x="68" y="952"/>
                    <a:pt x="66" y="965"/>
                  </a:cubicBezTo>
                  <a:close/>
                  <a:moveTo>
                    <a:pt x="1322" y="936"/>
                  </a:moveTo>
                  <a:cubicBezTo>
                    <a:pt x="1322" y="959"/>
                    <a:pt x="1319" y="983"/>
                    <a:pt x="1319" y="1003"/>
                  </a:cubicBezTo>
                  <a:cubicBezTo>
                    <a:pt x="1329" y="979"/>
                    <a:pt x="1339" y="954"/>
                    <a:pt x="1349" y="929"/>
                  </a:cubicBezTo>
                  <a:cubicBezTo>
                    <a:pt x="1339" y="930"/>
                    <a:pt x="1332" y="935"/>
                    <a:pt x="1322" y="936"/>
                  </a:cubicBezTo>
                  <a:close/>
                  <a:moveTo>
                    <a:pt x="1216" y="963"/>
                  </a:moveTo>
                  <a:cubicBezTo>
                    <a:pt x="1206" y="996"/>
                    <a:pt x="1192" y="1025"/>
                    <a:pt x="1179" y="1055"/>
                  </a:cubicBezTo>
                  <a:cubicBezTo>
                    <a:pt x="1212" y="1065"/>
                    <a:pt x="1242" y="1078"/>
                    <a:pt x="1271" y="1093"/>
                  </a:cubicBezTo>
                  <a:cubicBezTo>
                    <a:pt x="1278" y="1080"/>
                    <a:pt x="1286" y="1067"/>
                    <a:pt x="1294" y="1053"/>
                  </a:cubicBezTo>
                  <a:cubicBezTo>
                    <a:pt x="1300" y="1041"/>
                    <a:pt x="1312" y="1023"/>
                    <a:pt x="1315" y="1010"/>
                  </a:cubicBezTo>
                  <a:cubicBezTo>
                    <a:pt x="1320" y="988"/>
                    <a:pt x="1316" y="966"/>
                    <a:pt x="1319" y="938"/>
                  </a:cubicBezTo>
                  <a:cubicBezTo>
                    <a:pt x="1318" y="938"/>
                    <a:pt x="1318" y="938"/>
                    <a:pt x="1317" y="938"/>
                  </a:cubicBezTo>
                  <a:cubicBezTo>
                    <a:pt x="1285" y="948"/>
                    <a:pt x="1252" y="957"/>
                    <a:pt x="1216" y="963"/>
                  </a:cubicBezTo>
                  <a:close/>
                  <a:moveTo>
                    <a:pt x="280" y="1079"/>
                  </a:moveTo>
                  <a:cubicBezTo>
                    <a:pt x="293" y="1075"/>
                    <a:pt x="305" y="1068"/>
                    <a:pt x="319" y="1064"/>
                  </a:cubicBezTo>
                  <a:cubicBezTo>
                    <a:pt x="315" y="1033"/>
                    <a:pt x="314" y="998"/>
                    <a:pt x="313" y="964"/>
                  </a:cubicBezTo>
                  <a:cubicBezTo>
                    <a:pt x="279" y="958"/>
                    <a:pt x="248" y="950"/>
                    <a:pt x="217" y="941"/>
                  </a:cubicBezTo>
                  <a:cubicBezTo>
                    <a:pt x="234" y="991"/>
                    <a:pt x="256" y="1036"/>
                    <a:pt x="280" y="1079"/>
                  </a:cubicBezTo>
                  <a:close/>
                  <a:moveTo>
                    <a:pt x="1403" y="1111"/>
                  </a:moveTo>
                  <a:cubicBezTo>
                    <a:pt x="1431" y="1098"/>
                    <a:pt x="1442" y="1073"/>
                    <a:pt x="1454" y="1045"/>
                  </a:cubicBezTo>
                  <a:cubicBezTo>
                    <a:pt x="1461" y="1029"/>
                    <a:pt x="1470" y="1013"/>
                    <a:pt x="1474" y="997"/>
                  </a:cubicBezTo>
                  <a:cubicBezTo>
                    <a:pt x="1468" y="975"/>
                    <a:pt x="1455" y="958"/>
                    <a:pt x="1440" y="944"/>
                  </a:cubicBezTo>
                  <a:cubicBezTo>
                    <a:pt x="1433" y="1004"/>
                    <a:pt x="1418" y="1062"/>
                    <a:pt x="1403" y="1111"/>
                  </a:cubicBezTo>
                  <a:close/>
                  <a:moveTo>
                    <a:pt x="1491" y="959"/>
                  </a:moveTo>
                  <a:cubicBezTo>
                    <a:pt x="1492" y="962"/>
                    <a:pt x="1492" y="955"/>
                    <a:pt x="1491" y="959"/>
                  </a:cubicBezTo>
                  <a:close/>
                  <a:moveTo>
                    <a:pt x="1434" y="961"/>
                  </a:moveTo>
                  <a:cubicBezTo>
                    <a:pt x="1434" y="961"/>
                    <a:pt x="1435" y="962"/>
                    <a:pt x="1434" y="961"/>
                  </a:cubicBezTo>
                  <a:close/>
                  <a:moveTo>
                    <a:pt x="1490" y="963"/>
                  </a:moveTo>
                  <a:cubicBezTo>
                    <a:pt x="1489" y="963"/>
                    <a:pt x="1489" y="963"/>
                    <a:pt x="1489" y="963"/>
                  </a:cubicBezTo>
                  <a:cubicBezTo>
                    <a:pt x="1487" y="979"/>
                    <a:pt x="1474" y="992"/>
                    <a:pt x="1479" y="1008"/>
                  </a:cubicBezTo>
                  <a:cubicBezTo>
                    <a:pt x="1482" y="992"/>
                    <a:pt x="1488" y="980"/>
                    <a:pt x="1490" y="963"/>
                  </a:cubicBezTo>
                  <a:moveTo>
                    <a:pt x="1490" y="963"/>
                  </a:moveTo>
                  <a:cubicBezTo>
                    <a:pt x="1493" y="962"/>
                    <a:pt x="1489" y="958"/>
                    <a:pt x="1490" y="963"/>
                  </a:cubicBezTo>
                  <a:moveTo>
                    <a:pt x="1350" y="1123"/>
                  </a:moveTo>
                  <a:cubicBezTo>
                    <a:pt x="1346" y="1129"/>
                    <a:pt x="1339" y="1135"/>
                    <a:pt x="1338" y="1144"/>
                  </a:cubicBezTo>
                  <a:cubicBezTo>
                    <a:pt x="1361" y="1136"/>
                    <a:pt x="1379" y="1125"/>
                    <a:pt x="1398" y="1114"/>
                  </a:cubicBezTo>
                  <a:cubicBezTo>
                    <a:pt x="1414" y="1068"/>
                    <a:pt x="1429" y="1017"/>
                    <a:pt x="1433" y="963"/>
                  </a:cubicBezTo>
                  <a:cubicBezTo>
                    <a:pt x="1411" y="1021"/>
                    <a:pt x="1383" y="1076"/>
                    <a:pt x="1350" y="1123"/>
                  </a:cubicBezTo>
                  <a:close/>
                  <a:moveTo>
                    <a:pt x="1213" y="965"/>
                  </a:moveTo>
                  <a:cubicBezTo>
                    <a:pt x="1195" y="967"/>
                    <a:pt x="1173" y="973"/>
                    <a:pt x="1153" y="976"/>
                  </a:cubicBezTo>
                  <a:cubicBezTo>
                    <a:pt x="1153" y="1000"/>
                    <a:pt x="1152" y="1023"/>
                    <a:pt x="1150" y="1046"/>
                  </a:cubicBezTo>
                  <a:cubicBezTo>
                    <a:pt x="1160" y="1048"/>
                    <a:pt x="1167" y="1052"/>
                    <a:pt x="1177" y="1054"/>
                  </a:cubicBezTo>
                  <a:cubicBezTo>
                    <a:pt x="1190" y="1025"/>
                    <a:pt x="1202" y="996"/>
                    <a:pt x="1213" y="965"/>
                  </a:cubicBezTo>
                  <a:close/>
                  <a:moveTo>
                    <a:pt x="321" y="1062"/>
                  </a:moveTo>
                  <a:cubicBezTo>
                    <a:pt x="341" y="1057"/>
                    <a:pt x="360" y="1049"/>
                    <a:pt x="380" y="1044"/>
                  </a:cubicBezTo>
                  <a:cubicBezTo>
                    <a:pt x="370" y="1020"/>
                    <a:pt x="361" y="996"/>
                    <a:pt x="352" y="972"/>
                  </a:cubicBezTo>
                  <a:cubicBezTo>
                    <a:pt x="339" y="970"/>
                    <a:pt x="328" y="967"/>
                    <a:pt x="316" y="965"/>
                  </a:cubicBezTo>
                  <a:cubicBezTo>
                    <a:pt x="316" y="999"/>
                    <a:pt x="319" y="1030"/>
                    <a:pt x="321" y="1062"/>
                  </a:cubicBezTo>
                  <a:close/>
                  <a:moveTo>
                    <a:pt x="75" y="1024"/>
                  </a:moveTo>
                  <a:cubicBezTo>
                    <a:pt x="70" y="1006"/>
                    <a:pt x="68" y="985"/>
                    <a:pt x="62" y="968"/>
                  </a:cubicBezTo>
                  <a:cubicBezTo>
                    <a:pt x="50" y="986"/>
                    <a:pt x="69" y="1007"/>
                    <a:pt x="75" y="1024"/>
                  </a:cubicBezTo>
                  <a:close/>
                  <a:moveTo>
                    <a:pt x="382" y="1043"/>
                  </a:moveTo>
                  <a:cubicBezTo>
                    <a:pt x="421" y="1032"/>
                    <a:pt x="463" y="1025"/>
                    <a:pt x="504" y="1016"/>
                  </a:cubicBezTo>
                  <a:cubicBezTo>
                    <a:pt x="501" y="1009"/>
                    <a:pt x="499" y="1001"/>
                    <a:pt x="497" y="992"/>
                  </a:cubicBezTo>
                  <a:cubicBezTo>
                    <a:pt x="448" y="988"/>
                    <a:pt x="402" y="981"/>
                    <a:pt x="356" y="973"/>
                  </a:cubicBezTo>
                  <a:cubicBezTo>
                    <a:pt x="363" y="998"/>
                    <a:pt x="374" y="1019"/>
                    <a:pt x="382" y="1043"/>
                  </a:cubicBezTo>
                  <a:close/>
                  <a:moveTo>
                    <a:pt x="1150" y="976"/>
                  </a:moveTo>
                  <a:cubicBezTo>
                    <a:pt x="1125" y="981"/>
                    <a:pt x="1099" y="984"/>
                    <a:pt x="1073" y="987"/>
                  </a:cubicBezTo>
                  <a:cubicBezTo>
                    <a:pt x="1069" y="1000"/>
                    <a:pt x="1065" y="1012"/>
                    <a:pt x="1062" y="1025"/>
                  </a:cubicBezTo>
                  <a:cubicBezTo>
                    <a:pt x="1092" y="1029"/>
                    <a:pt x="1121" y="1039"/>
                    <a:pt x="1148" y="1044"/>
                  </a:cubicBezTo>
                  <a:cubicBezTo>
                    <a:pt x="1148" y="1021"/>
                    <a:pt x="1151" y="996"/>
                    <a:pt x="1150" y="976"/>
                  </a:cubicBezTo>
                  <a:close/>
                  <a:moveTo>
                    <a:pt x="95" y="1092"/>
                  </a:moveTo>
                  <a:cubicBezTo>
                    <a:pt x="95" y="1093"/>
                    <a:pt x="96" y="1092"/>
                    <a:pt x="95" y="1092"/>
                  </a:cubicBezTo>
                  <a:moveTo>
                    <a:pt x="95" y="1092"/>
                  </a:moveTo>
                  <a:cubicBezTo>
                    <a:pt x="84" y="1053"/>
                    <a:pt x="70" y="1017"/>
                    <a:pt x="54" y="984"/>
                  </a:cubicBezTo>
                  <a:cubicBezTo>
                    <a:pt x="36" y="1032"/>
                    <a:pt x="67" y="1071"/>
                    <a:pt x="95" y="1092"/>
                  </a:cubicBezTo>
                  <a:moveTo>
                    <a:pt x="950" y="1000"/>
                  </a:moveTo>
                  <a:cubicBezTo>
                    <a:pt x="950" y="1002"/>
                    <a:pt x="950" y="1004"/>
                    <a:pt x="950" y="1007"/>
                  </a:cubicBezTo>
                  <a:cubicBezTo>
                    <a:pt x="986" y="1013"/>
                    <a:pt x="1024" y="1017"/>
                    <a:pt x="1059" y="1024"/>
                  </a:cubicBezTo>
                  <a:cubicBezTo>
                    <a:pt x="1063" y="1013"/>
                    <a:pt x="1066" y="1000"/>
                    <a:pt x="1070" y="988"/>
                  </a:cubicBezTo>
                  <a:cubicBezTo>
                    <a:pt x="1030" y="992"/>
                    <a:pt x="990" y="996"/>
                    <a:pt x="950" y="1000"/>
                  </a:cubicBezTo>
                  <a:close/>
                  <a:moveTo>
                    <a:pt x="508" y="1016"/>
                  </a:moveTo>
                  <a:cubicBezTo>
                    <a:pt x="508" y="1009"/>
                    <a:pt x="508" y="1001"/>
                    <a:pt x="508" y="994"/>
                  </a:cubicBezTo>
                  <a:cubicBezTo>
                    <a:pt x="506" y="993"/>
                    <a:pt x="503" y="993"/>
                    <a:pt x="500" y="993"/>
                  </a:cubicBezTo>
                  <a:cubicBezTo>
                    <a:pt x="502" y="1001"/>
                    <a:pt x="502" y="1011"/>
                    <a:pt x="508" y="1016"/>
                  </a:cubicBezTo>
                  <a:close/>
                  <a:moveTo>
                    <a:pt x="510" y="994"/>
                  </a:moveTo>
                  <a:cubicBezTo>
                    <a:pt x="511" y="1001"/>
                    <a:pt x="509" y="1011"/>
                    <a:pt x="511" y="1016"/>
                  </a:cubicBezTo>
                  <a:cubicBezTo>
                    <a:pt x="545" y="1009"/>
                    <a:pt x="584" y="1008"/>
                    <a:pt x="619" y="1002"/>
                  </a:cubicBezTo>
                  <a:cubicBezTo>
                    <a:pt x="581" y="1001"/>
                    <a:pt x="546" y="997"/>
                    <a:pt x="510" y="994"/>
                  </a:cubicBezTo>
                  <a:close/>
                  <a:moveTo>
                    <a:pt x="684" y="1002"/>
                  </a:moveTo>
                  <a:cubicBezTo>
                    <a:pt x="696" y="1003"/>
                    <a:pt x="716" y="1005"/>
                    <a:pt x="726" y="1001"/>
                  </a:cubicBezTo>
                  <a:cubicBezTo>
                    <a:pt x="714" y="999"/>
                    <a:pt x="697" y="1001"/>
                    <a:pt x="684" y="1002"/>
                  </a:cubicBezTo>
                  <a:close/>
                  <a:moveTo>
                    <a:pt x="728" y="1002"/>
                  </a:moveTo>
                  <a:cubicBezTo>
                    <a:pt x="729" y="1002"/>
                    <a:pt x="729" y="1003"/>
                    <a:pt x="730" y="1003"/>
                  </a:cubicBezTo>
                  <a:cubicBezTo>
                    <a:pt x="740" y="1004"/>
                    <a:pt x="752" y="1004"/>
                    <a:pt x="763" y="1004"/>
                  </a:cubicBezTo>
                  <a:cubicBezTo>
                    <a:pt x="770" y="1004"/>
                    <a:pt x="780" y="1006"/>
                    <a:pt x="783" y="1001"/>
                  </a:cubicBezTo>
                  <a:cubicBezTo>
                    <a:pt x="767" y="1000"/>
                    <a:pt x="743" y="998"/>
                    <a:pt x="728" y="1002"/>
                  </a:cubicBezTo>
                  <a:close/>
                  <a:moveTo>
                    <a:pt x="786" y="1002"/>
                  </a:moveTo>
                  <a:cubicBezTo>
                    <a:pt x="802" y="1003"/>
                    <a:pt x="826" y="1004"/>
                    <a:pt x="840" y="1001"/>
                  </a:cubicBezTo>
                  <a:cubicBezTo>
                    <a:pt x="822" y="1003"/>
                    <a:pt x="801" y="997"/>
                    <a:pt x="786" y="1002"/>
                  </a:cubicBezTo>
                  <a:close/>
                  <a:moveTo>
                    <a:pt x="928" y="1005"/>
                  </a:moveTo>
                  <a:cubicBezTo>
                    <a:pt x="933" y="1006"/>
                    <a:pt x="939" y="1006"/>
                    <a:pt x="945" y="1007"/>
                  </a:cubicBezTo>
                  <a:cubicBezTo>
                    <a:pt x="945" y="1004"/>
                    <a:pt x="945" y="1002"/>
                    <a:pt x="945" y="1000"/>
                  </a:cubicBezTo>
                  <a:cubicBezTo>
                    <a:pt x="939" y="1001"/>
                    <a:pt x="929" y="998"/>
                    <a:pt x="928" y="1005"/>
                  </a:cubicBezTo>
                  <a:close/>
                  <a:moveTo>
                    <a:pt x="905" y="1003"/>
                  </a:moveTo>
                  <a:cubicBezTo>
                    <a:pt x="911" y="1002"/>
                    <a:pt x="924" y="1008"/>
                    <a:pt x="926" y="1002"/>
                  </a:cubicBezTo>
                  <a:cubicBezTo>
                    <a:pt x="921" y="1001"/>
                    <a:pt x="911" y="1002"/>
                    <a:pt x="905" y="1003"/>
                  </a:cubicBezTo>
                  <a:close/>
                  <a:moveTo>
                    <a:pt x="510" y="1018"/>
                  </a:moveTo>
                  <a:cubicBezTo>
                    <a:pt x="512" y="1043"/>
                    <a:pt x="518" y="1061"/>
                    <a:pt x="525" y="1080"/>
                  </a:cubicBezTo>
                  <a:cubicBezTo>
                    <a:pt x="539" y="1124"/>
                    <a:pt x="556" y="1165"/>
                    <a:pt x="573" y="1204"/>
                  </a:cubicBezTo>
                  <a:cubicBezTo>
                    <a:pt x="605" y="1200"/>
                    <a:pt x="636" y="1195"/>
                    <a:pt x="671" y="1193"/>
                  </a:cubicBezTo>
                  <a:cubicBezTo>
                    <a:pt x="658" y="1137"/>
                    <a:pt x="651" y="1072"/>
                    <a:pt x="641" y="1014"/>
                  </a:cubicBezTo>
                  <a:cubicBezTo>
                    <a:pt x="641" y="1011"/>
                    <a:pt x="643" y="1004"/>
                    <a:pt x="637" y="1004"/>
                  </a:cubicBezTo>
                  <a:cubicBezTo>
                    <a:pt x="594" y="1007"/>
                    <a:pt x="552" y="1012"/>
                    <a:pt x="510" y="1018"/>
                  </a:cubicBezTo>
                  <a:close/>
                  <a:moveTo>
                    <a:pt x="675" y="1192"/>
                  </a:moveTo>
                  <a:cubicBezTo>
                    <a:pt x="693" y="1192"/>
                    <a:pt x="708" y="1189"/>
                    <a:pt x="726" y="1190"/>
                  </a:cubicBezTo>
                  <a:cubicBezTo>
                    <a:pt x="727" y="1128"/>
                    <a:pt x="725" y="1068"/>
                    <a:pt x="726" y="1006"/>
                  </a:cubicBezTo>
                  <a:cubicBezTo>
                    <a:pt x="697" y="1006"/>
                    <a:pt x="672" y="1004"/>
                    <a:pt x="645" y="1004"/>
                  </a:cubicBezTo>
                  <a:cubicBezTo>
                    <a:pt x="650" y="1067"/>
                    <a:pt x="663" y="1131"/>
                    <a:pt x="675" y="1192"/>
                  </a:cubicBezTo>
                  <a:close/>
                  <a:moveTo>
                    <a:pt x="786" y="1006"/>
                  </a:moveTo>
                  <a:cubicBezTo>
                    <a:pt x="784" y="1067"/>
                    <a:pt x="782" y="1128"/>
                    <a:pt x="780" y="1189"/>
                  </a:cubicBezTo>
                  <a:cubicBezTo>
                    <a:pt x="815" y="1190"/>
                    <a:pt x="851" y="1191"/>
                    <a:pt x="883" y="1196"/>
                  </a:cubicBezTo>
                  <a:cubicBezTo>
                    <a:pt x="899" y="1135"/>
                    <a:pt x="913" y="1072"/>
                    <a:pt x="925" y="1007"/>
                  </a:cubicBezTo>
                  <a:cubicBezTo>
                    <a:pt x="882" y="1000"/>
                    <a:pt x="834" y="1007"/>
                    <a:pt x="786" y="1006"/>
                  </a:cubicBezTo>
                  <a:close/>
                  <a:moveTo>
                    <a:pt x="1439" y="1083"/>
                  </a:moveTo>
                  <a:cubicBezTo>
                    <a:pt x="1437" y="1084"/>
                    <a:pt x="1439" y="1084"/>
                    <a:pt x="1439" y="1083"/>
                  </a:cubicBezTo>
                  <a:moveTo>
                    <a:pt x="1439" y="1083"/>
                  </a:moveTo>
                  <a:cubicBezTo>
                    <a:pt x="1439" y="1083"/>
                    <a:pt x="1440" y="1083"/>
                    <a:pt x="1440" y="1083"/>
                  </a:cubicBezTo>
                  <a:cubicBezTo>
                    <a:pt x="1458" y="1065"/>
                    <a:pt x="1478" y="1037"/>
                    <a:pt x="1474" y="1004"/>
                  </a:cubicBezTo>
                  <a:cubicBezTo>
                    <a:pt x="1465" y="1033"/>
                    <a:pt x="1451" y="1057"/>
                    <a:pt x="1439" y="1083"/>
                  </a:cubicBezTo>
                  <a:moveTo>
                    <a:pt x="729" y="1190"/>
                  </a:moveTo>
                  <a:cubicBezTo>
                    <a:pt x="744" y="1188"/>
                    <a:pt x="762" y="1189"/>
                    <a:pt x="777" y="1189"/>
                  </a:cubicBezTo>
                  <a:cubicBezTo>
                    <a:pt x="780" y="1129"/>
                    <a:pt x="782" y="1067"/>
                    <a:pt x="783" y="1006"/>
                  </a:cubicBezTo>
                  <a:cubicBezTo>
                    <a:pt x="765" y="1006"/>
                    <a:pt x="747" y="1006"/>
                    <a:pt x="729" y="1006"/>
                  </a:cubicBezTo>
                  <a:cubicBezTo>
                    <a:pt x="727" y="1066"/>
                    <a:pt x="729" y="1129"/>
                    <a:pt x="729" y="1190"/>
                  </a:cubicBezTo>
                  <a:close/>
                  <a:moveTo>
                    <a:pt x="928" y="1007"/>
                  </a:moveTo>
                  <a:cubicBezTo>
                    <a:pt x="915" y="1072"/>
                    <a:pt x="903" y="1136"/>
                    <a:pt x="885" y="1196"/>
                  </a:cubicBezTo>
                  <a:cubicBezTo>
                    <a:pt x="903" y="1197"/>
                    <a:pt x="920" y="1200"/>
                    <a:pt x="937" y="1202"/>
                  </a:cubicBezTo>
                  <a:cubicBezTo>
                    <a:pt x="941" y="1140"/>
                    <a:pt x="945" y="1077"/>
                    <a:pt x="945" y="1009"/>
                  </a:cubicBezTo>
                  <a:cubicBezTo>
                    <a:pt x="940" y="1009"/>
                    <a:pt x="934" y="1008"/>
                    <a:pt x="928" y="1007"/>
                  </a:cubicBezTo>
                  <a:close/>
                  <a:moveTo>
                    <a:pt x="951" y="1010"/>
                  </a:moveTo>
                  <a:cubicBezTo>
                    <a:pt x="947" y="1074"/>
                    <a:pt x="947" y="1142"/>
                    <a:pt x="941" y="1203"/>
                  </a:cubicBezTo>
                  <a:cubicBezTo>
                    <a:pt x="955" y="1205"/>
                    <a:pt x="968" y="1208"/>
                    <a:pt x="981" y="1211"/>
                  </a:cubicBezTo>
                  <a:cubicBezTo>
                    <a:pt x="1010" y="1153"/>
                    <a:pt x="1037" y="1093"/>
                    <a:pt x="1058" y="1026"/>
                  </a:cubicBezTo>
                  <a:cubicBezTo>
                    <a:pt x="1022" y="1020"/>
                    <a:pt x="989" y="1013"/>
                    <a:pt x="951" y="1010"/>
                  </a:cubicBezTo>
                  <a:close/>
                  <a:moveTo>
                    <a:pt x="507" y="1020"/>
                  </a:moveTo>
                  <a:cubicBezTo>
                    <a:pt x="508" y="1024"/>
                    <a:pt x="508" y="1016"/>
                    <a:pt x="507" y="1020"/>
                  </a:cubicBezTo>
                  <a:close/>
                  <a:moveTo>
                    <a:pt x="384" y="1045"/>
                  </a:moveTo>
                  <a:cubicBezTo>
                    <a:pt x="411" y="1107"/>
                    <a:pt x="441" y="1167"/>
                    <a:pt x="479" y="1218"/>
                  </a:cubicBezTo>
                  <a:cubicBezTo>
                    <a:pt x="493" y="1223"/>
                    <a:pt x="508" y="1219"/>
                    <a:pt x="522" y="1216"/>
                  </a:cubicBezTo>
                  <a:cubicBezTo>
                    <a:pt x="517" y="1173"/>
                    <a:pt x="513" y="1126"/>
                    <a:pt x="510" y="1081"/>
                  </a:cubicBezTo>
                  <a:cubicBezTo>
                    <a:pt x="509" y="1066"/>
                    <a:pt x="511" y="1049"/>
                    <a:pt x="509" y="1034"/>
                  </a:cubicBezTo>
                  <a:cubicBezTo>
                    <a:pt x="508" y="1030"/>
                    <a:pt x="506" y="1023"/>
                    <a:pt x="502" y="1020"/>
                  </a:cubicBezTo>
                  <a:cubicBezTo>
                    <a:pt x="460" y="1026"/>
                    <a:pt x="422" y="1036"/>
                    <a:pt x="384" y="1045"/>
                  </a:cubicBezTo>
                  <a:close/>
                  <a:moveTo>
                    <a:pt x="1274" y="1095"/>
                  </a:moveTo>
                  <a:cubicBezTo>
                    <a:pt x="1283" y="1099"/>
                    <a:pt x="1290" y="1105"/>
                    <a:pt x="1299" y="1109"/>
                  </a:cubicBezTo>
                  <a:cubicBezTo>
                    <a:pt x="1304" y="1081"/>
                    <a:pt x="1312" y="1050"/>
                    <a:pt x="1312" y="1021"/>
                  </a:cubicBezTo>
                  <a:cubicBezTo>
                    <a:pt x="1301" y="1047"/>
                    <a:pt x="1286" y="1070"/>
                    <a:pt x="1274" y="1095"/>
                  </a:cubicBezTo>
                  <a:close/>
                  <a:moveTo>
                    <a:pt x="508" y="1025"/>
                  </a:moveTo>
                  <a:cubicBezTo>
                    <a:pt x="507" y="1024"/>
                    <a:pt x="508" y="1025"/>
                    <a:pt x="508" y="1025"/>
                  </a:cubicBezTo>
                  <a:close/>
                  <a:moveTo>
                    <a:pt x="75" y="1026"/>
                  </a:moveTo>
                  <a:cubicBezTo>
                    <a:pt x="75" y="1026"/>
                    <a:pt x="74" y="1025"/>
                    <a:pt x="75" y="1026"/>
                  </a:cubicBezTo>
                  <a:close/>
                  <a:moveTo>
                    <a:pt x="1062" y="1027"/>
                  </a:moveTo>
                  <a:cubicBezTo>
                    <a:pt x="1038" y="1091"/>
                    <a:pt x="1014" y="1154"/>
                    <a:pt x="984" y="1211"/>
                  </a:cubicBezTo>
                  <a:cubicBezTo>
                    <a:pt x="1013" y="1223"/>
                    <a:pt x="1049" y="1219"/>
                    <a:pt x="1083" y="1213"/>
                  </a:cubicBezTo>
                  <a:cubicBezTo>
                    <a:pt x="1092" y="1199"/>
                    <a:pt x="1103" y="1185"/>
                    <a:pt x="1112" y="1170"/>
                  </a:cubicBezTo>
                  <a:cubicBezTo>
                    <a:pt x="1121" y="1156"/>
                    <a:pt x="1134" y="1140"/>
                    <a:pt x="1139" y="1124"/>
                  </a:cubicBezTo>
                  <a:cubicBezTo>
                    <a:pt x="1146" y="1101"/>
                    <a:pt x="1143" y="1075"/>
                    <a:pt x="1147" y="1047"/>
                  </a:cubicBezTo>
                  <a:cubicBezTo>
                    <a:pt x="1119" y="1040"/>
                    <a:pt x="1091" y="1033"/>
                    <a:pt x="1062" y="1027"/>
                  </a:cubicBezTo>
                  <a:close/>
                  <a:moveTo>
                    <a:pt x="526" y="1215"/>
                  </a:moveTo>
                  <a:cubicBezTo>
                    <a:pt x="539" y="1211"/>
                    <a:pt x="555" y="1208"/>
                    <a:pt x="570" y="1205"/>
                  </a:cubicBezTo>
                  <a:cubicBezTo>
                    <a:pt x="548" y="1154"/>
                    <a:pt x="529" y="1101"/>
                    <a:pt x="511" y="1046"/>
                  </a:cubicBezTo>
                  <a:cubicBezTo>
                    <a:pt x="514" y="1104"/>
                    <a:pt x="518" y="1162"/>
                    <a:pt x="526" y="1215"/>
                  </a:cubicBezTo>
                  <a:close/>
                  <a:moveTo>
                    <a:pt x="322" y="1065"/>
                  </a:moveTo>
                  <a:cubicBezTo>
                    <a:pt x="325" y="1103"/>
                    <a:pt x="332" y="1137"/>
                    <a:pt x="339" y="1171"/>
                  </a:cubicBezTo>
                  <a:cubicBezTo>
                    <a:pt x="345" y="1180"/>
                    <a:pt x="353" y="1188"/>
                    <a:pt x="359" y="1198"/>
                  </a:cubicBezTo>
                  <a:cubicBezTo>
                    <a:pt x="396" y="1205"/>
                    <a:pt x="436" y="1213"/>
                    <a:pt x="474" y="1217"/>
                  </a:cubicBezTo>
                  <a:cubicBezTo>
                    <a:pt x="441" y="1168"/>
                    <a:pt x="410" y="1113"/>
                    <a:pt x="386" y="1057"/>
                  </a:cubicBezTo>
                  <a:cubicBezTo>
                    <a:pt x="384" y="1054"/>
                    <a:pt x="384" y="1048"/>
                    <a:pt x="379" y="1047"/>
                  </a:cubicBezTo>
                  <a:cubicBezTo>
                    <a:pt x="359" y="1052"/>
                    <a:pt x="341" y="1059"/>
                    <a:pt x="322" y="1065"/>
                  </a:cubicBezTo>
                  <a:close/>
                  <a:moveTo>
                    <a:pt x="1144" y="1118"/>
                  </a:moveTo>
                  <a:cubicBezTo>
                    <a:pt x="1154" y="1097"/>
                    <a:pt x="1166" y="1078"/>
                    <a:pt x="1175" y="1055"/>
                  </a:cubicBezTo>
                  <a:cubicBezTo>
                    <a:pt x="1166" y="1054"/>
                    <a:pt x="1159" y="1050"/>
                    <a:pt x="1150" y="1049"/>
                  </a:cubicBezTo>
                  <a:cubicBezTo>
                    <a:pt x="1149" y="1072"/>
                    <a:pt x="1144" y="1097"/>
                    <a:pt x="1144" y="1118"/>
                  </a:cubicBezTo>
                  <a:close/>
                  <a:moveTo>
                    <a:pt x="87" y="1057"/>
                  </a:moveTo>
                  <a:cubicBezTo>
                    <a:pt x="94" y="1077"/>
                    <a:pt x="96" y="1100"/>
                    <a:pt x="115" y="1107"/>
                  </a:cubicBezTo>
                  <a:cubicBezTo>
                    <a:pt x="106" y="1091"/>
                    <a:pt x="96" y="1074"/>
                    <a:pt x="87" y="1057"/>
                  </a:cubicBezTo>
                  <a:moveTo>
                    <a:pt x="87" y="1057"/>
                  </a:moveTo>
                  <a:cubicBezTo>
                    <a:pt x="88" y="1053"/>
                    <a:pt x="84" y="1057"/>
                    <a:pt x="87" y="1057"/>
                  </a:cubicBezTo>
                  <a:moveTo>
                    <a:pt x="1177" y="1057"/>
                  </a:moveTo>
                  <a:cubicBezTo>
                    <a:pt x="1172" y="1069"/>
                    <a:pt x="1167" y="1081"/>
                    <a:pt x="1160" y="1093"/>
                  </a:cubicBezTo>
                  <a:cubicBezTo>
                    <a:pt x="1155" y="1103"/>
                    <a:pt x="1146" y="1113"/>
                    <a:pt x="1142" y="1125"/>
                  </a:cubicBezTo>
                  <a:cubicBezTo>
                    <a:pt x="1138" y="1137"/>
                    <a:pt x="1139" y="1152"/>
                    <a:pt x="1136" y="1165"/>
                  </a:cubicBezTo>
                  <a:cubicBezTo>
                    <a:pt x="1134" y="1178"/>
                    <a:pt x="1131" y="1190"/>
                    <a:pt x="1129" y="1204"/>
                  </a:cubicBezTo>
                  <a:cubicBezTo>
                    <a:pt x="1155" y="1201"/>
                    <a:pt x="1179" y="1194"/>
                    <a:pt x="1204" y="1189"/>
                  </a:cubicBezTo>
                  <a:cubicBezTo>
                    <a:pt x="1227" y="1159"/>
                    <a:pt x="1250" y="1129"/>
                    <a:pt x="1269" y="1095"/>
                  </a:cubicBezTo>
                  <a:cubicBezTo>
                    <a:pt x="1240" y="1080"/>
                    <a:pt x="1211" y="1066"/>
                    <a:pt x="1177" y="1057"/>
                  </a:cubicBezTo>
                  <a:close/>
                  <a:moveTo>
                    <a:pt x="64" y="1065"/>
                  </a:moveTo>
                  <a:cubicBezTo>
                    <a:pt x="88" y="1121"/>
                    <a:pt x="118" y="1171"/>
                    <a:pt x="154" y="1215"/>
                  </a:cubicBezTo>
                  <a:moveTo>
                    <a:pt x="154" y="1215"/>
                  </a:moveTo>
                  <a:cubicBezTo>
                    <a:pt x="154" y="1216"/>
                    <a:pt x="155" y="1216"/>
                    <a:pt x="155" y="1216"/>
                  </a:cubicBezTo>
                  <a:moveTo>
                    <a:pt x="155" y="1216"/>
                  </a:moveTo>
                  <a:cubicBezTo>
                    <a:pt x="155" y="1217"/>
                    <a:pt x="155" y="1218"/>
                    <a:pt x="156" y="1218"/>
                  </a:cubicBezTo>
                  <a:moveTo>
                    <a:pt x="156" y="1218"/>
                  </a:moveTo>
                  <a:cubicBezTo>
                    <a:pt x="156" y="1219"/>
                    <a:pt x="157" y="1219"/>
                    <a:pt x="157" y="1219"/>
                  </a:cubicBezTo>
                  <a:moveTo>
                    <a:pt x="157" y="1219"/>
                  </a:moveTo>
                  <a:cubicBezTo>
                    <a:pt x="158" y="1220"/>
                    <a:pt x="158" y="1219"/>
                    <a:pt x="157" y="1219"/>
                  </a:cubicBezTo>
                  <a:moveTo>
                    <a:pt x="157" y="1219"/>
                  </a:moveTo>
                  <a:cubicBezTo>
                    <a:pt x="157" y="1218"/>
                    <a:pt x="157" y="1218"/>
                    <a:pt x="156" y="1218"/>
                  </a:cubicBezTo>
                  <a:moveTo>
                    <a:pt x="156" y="1218"/>
                  </a:moveTo>
                  <a:cubicBezTo>
                    <a:pt x="156" y="1217"/>
                    <a:pt x="156" y="1216"/>
                    <a:pt x="155" y="1216"/>
                  </a:cubicBezTo>
                  <a:moveTo>
                    <a:pt x="155" y="1216"/>
                  </a:moveTo>
                  <a:cubicBezTo>
                    <a:pt x="155" y="1215"/>
                    <a:pt x="155" y="1215"/>
                    <a:pt x="154" y="1215"/>
                  </a:cubicBezTo>
                  <a:moveTo>
                    <a:pt x="154" y="1215"/>
                  </a:moveTo>
                  <a:cubicBezTo>
                    <a:pt x="134" y="1178"/>
                    <a:pt x="113" y="1142"/>
                    <a:pt x="99" y="1099"/>
                  </a:cubicBezTo>
                  <a:cubicBezTo>
                    <a:pt x="85" y="1089"/>
                    <a:pt x="75" y="1077"/>
                    <a:pt x="64" y="1065"/>
                  </a:cubicBezTo>
                  <a:moveTo>
                    <a:pt x="64" y="1065"/>
                  </a:moveTo>
                  <a:cubicBezTo>
                    <a:pt x="63" y="1064"/>
                    <a:pt x="63" y="1065"/>
                    <a:pt x="64" y="1065"/>
                  </a:cubicBezTo>
                  <a:moveTo>
                    <a:pt x="282" y="1081"/>
                  </a:moveTo>
                  <a:cubicBezTo>
                    <a:pt x="297" y="1111"/>
                    <a:pt x="315" y="1138"/>
                    <a:pt x="335" y="1164"/>
                  </a:cubicBezTo>
                  <a:cubicBezTo>
                    <a:pt x="327" y="1133"/>
                    <a:pt x="324" y="1098"/>
                    <a:pt x="318" y="1066"/>
                  </a:cubicBezTo>
                  <a:cubicBezTo>
                    <a:pt x="307" y="1072"/>
                    <a:pt x="294" y="1076"/>
                    <a:pt x="282" y="1081"/>
                  </a:cubicBezTo>
                  <a:close/>
                  <a:moveTo>
                    <a:pt x="1457" y="1068"/>
                  </a:moveTo>
                  <a:cubicBezTo>
                    <a:pt x="1458" y="1069"/>
                    <a:pt x="1457" y="1068"/>
                    <a:pt x="1457" y="1068"/>
                  </a:cubicBezTo>
                  <a:close/>
                  <a:moveTo>
                    <a:pt x="1361" y="1232"/>
                  </a:moveTo>
                  <a:cubicBezTo>
                    <a:pt x="1360" y="1233"/>
                    <a:pt x="1361" y="1233"/>
                    <a:pt x="1361" y="1232"/>
                  </a:cubicBezTo>
                  <a:moveTo>
                    <a:pt x="1361" y="1232"/>
                  </a:moveTo>
                  <a:cubicBezTo>
                    <a:pt x="1399" y="1185"/>
                    <a:pt x="1434" y="1129"/>
                    <a:pt x="1456" y="1069"/>
                  </a:cubicBezTo>
                  <a:cubicBezTo>
                    <a:pt x="1450" y="1078"/>
                    <a:pt x="1442" y="1085"/>
                    <a:pt x="1433" y="1092"/>
                  </a:cubicBezTo>
                  <a:cubicBezTo>
                    <a:pt x="1414" y="1130"/>
                    <a:pt x="1388" y="1162"/>
                    <a:pt x="1365" y="1196"/>
                  </a:cubicBezTo>
                  <a:cubicBezTo>
                    <a:pt x="1367" y="1209"/>
                    <a:pt x="1364" y="1221"/>
                    <a:pt x="1361" y="1232"/>
                  </a:cubicBezTo>
                  <a:moveTo>
                    <a:pt x="341" y="1193"/>
                  </a:moveTo>
                  <a:cubicBezTo>
                    <a:pt x="341" y="1194"/>
                    <a:pt x="342" y="1193"/>
                    <a:pt x="341" y="1193"/>
                  </a:cubicBezTo>
                  <a:moveTo>
                    <a:pt x="341" y="1193"/>
                  </a:moveTo>
                  <a:cubicBezTo>
                    <a:pt x="340" y="1185"/>
                    <a:pt x="337" y="1179"/>
                    <a:pt x="337" y="1172"/>
                  </a:cubicBezTo>
                  <a:cubicBezTo>
                    <a:pt x="315" y="1144"/>
                    <a:pt x="298" y="1113"/>
                    <a:pt x="278" y="1083"/>
                  </a:cubicBezTo>
                  <a:cubicBezTo>
                    <a:pt x="261" y="1092"/>
                    <a:pt x="240" y="1102"/>
                    <a:pt x="222" y="1114"/>
                  </a:cubicBezTo>
                  <a:cubicBezTo>
                    <a:pt x="220" y="1116"/>
                    <a:pt x="207" y="1125"/>
                    <a:pt x="207" y="1127"/>
                  </a:cubicBezTo>
                  <a:cubicBezTo>
                    <a:pt x="207" y="1129"/>
                    <a:pt x="219" y="1144"/>
                    <a:pt x="221" y="1146"/>
                  </a:cubicBezTo>
                  <a:cubicBezTo>
                    <a:pt x="226" y="1153"/>
                    <a:pt x="230" y="1157"/>
                    <a:pt x="234" y="1164"/>
                  </a:cubicBezTo>
                  <a:cubicBezTo>
                    <a:pt x="269" y="1174"/>
                    <a:pt x="303" y="1186"/>
                    <a:pt x="341" y="1193"/>
                  </a:cubicBezTo>
                  <a:moveTo>
                    <a:pt x="183" y="1096"/>
                  </a:moveTo>
                  <a:cubicBezTo>
                    <a:pt x="183" y="1095"/>
                    <a:pt x="184" y="1096"/>
                    <a:pt x="183" y="1096"/>
                  </a:cubicBezTo>
                  <a:close/>
                  <a:moveTo>
                    <a:pt x="195" y="1134"/>
                  </a:moveTo>
                  <a:cubicBezTo>
                    <a:pt x="197" y="1130"/>
                    <a:pt x="202" y="1130"/>
                    <a:pt x="203" y="1125"/>
                  </a:cubicBezTo>
                  <a:cubicBezTo>
                    <a:pt x="196" y="1116"/>
                    <a:pt x="191" y="1106"/>
                    <a:pt x="184" y="1097"/>
                  </a:cubicBezTo>
                  <a:cubicBezTo>
                    <a:pt x="187" y="1110"/>
                    <a:pt x="190" y="1123"/>
                    <a:pt x="195" y="1134"/>
                  </a:cubicBezTo>
                  <a:close/>
                  <a:moveTo>
                    <a:pt x="1271" y="1097"/>
                  </a:moveTo>
                  <a:cubicBezTo>
                    <a:pt x="1271" y="1098"/>
                    <a:pt x="1270" y="1099"/>
                    <a:pt x="1270" y="1100"/>
                  </a:cubicBezTo>
                  <a:cubicBezTo>
                    <a:pt x="1254" y="1126"/>
                    <a:pt x="1234" y="1154"/>
                    <a:pt x="1216" y="1177"/>
                  </a:cubicBezTo>
                  <a:cubicBezTo>
                    <a:pt x="1214" y="1180"/>
                    <a:pt x="1210" y="1183"/>
                    <a:pt x="1210" y="1187"/>
                  </a:cubicBezTo>
                  <a:cubicBezTo>
                    <a:pt x="1235" y="1180"/>
                    <a:pt x="1261" y="1174"/>
                    <a:pt x="1284" y="1165"/>
                  </a:cubicBezTo>
                  <a:cubicBezTo>
                    <a:pt x="1289" y="1147"/>
                    <a:pt x="1294" y="1131"/>
                    <a:pt x="1298" y="1112"/>
                  </a:cubicBezTo>
                  <a:cubicBezTo>
                    <a:pt x="1289" y="1107"/>
                    <a:pt x="1281" y="1100"/>
                    <a:pt x="1271" y="1097"/>
                  </a:cubicBezTo>
                  <a:close/>
                  <a:moveTo>
                    <a:pt x="1426" y="1099"/>
                  </a:moveTo>
                  <a:cubicBezTo>
                    <a:pt x="1417" y="1104"/>
                    <a:pt x="1408" y="1111"/>
                    <a:pt x="1399" y="1117"/>
                  </a:cubicBezTo>
                  <a:cubicBezTo>
                    <a:pt x="1394" y="1137"/>
                    <a:pt x="1385" y="1154"/>
                    <a:pt x="1377" y="1173"/>
                  </a:cubicBezTo>
                  <a:moveTo>
                    <a:pt x="1377" y="1173"/>
                  </a:moveTo>
                  <a:cubicBezTo>
                    <a:pt x="1376" y="1173"/>
                    <a:pt x="1377" y="1174"/>
                    <a:pt x="1376" y="1175"/>
                  </a:cubicBezTo>
                  <a:moveTo>
                    <a:pt x="1376" y="1175"/>
                  </a:moveTo>
                  <a:cubicBezTo>
                    <a:pt x="1375" y="1175"/>
                    <a:pt x="1377" y="1176"/>
                    <a:pt x="1376" y="1175"/>
                  </a:cubicBezTo>
                  <a:moveTo>
                    <a:pt x="1376" y="1175"/>
                  </a:moveTo>
                  <a:cubicBezTo>
                    <a:pt x="1377" y="1174"/>
                    <a:pt x="1377" y="1173"/>
                    <a:pt x="1377" y="1173"/>
                  </a:cubicBezTo>
                  <a:moveTo>
                    <a:pt x="1377" y="1173"/>
                  </a:moveTo>
                  <a:cubicBezTo>
                    <a:pt x="1396" y="1150"/>
                    <a:pt x="1412" y="1125"/>
                    <a:pt x="1426" y="1099"/>
                  </a:cubicBezTo>
                  <a:moveTo>
                    <a:pt x="1426" y="1099"/>
                  </a:moveTo>
                  <a:cubicBezTo>
                    <a:pt x="1428" y="1098"/>
                    <a:pt x="1426" y="1098"/>
                    <a:pt x="1426" y="1099"/>
                  </a:cubicBezTo>
                  <a:moveTo>
                    <a:pt x="159" y="1216"/>
                  </a:moveTo>
                  <a:cubicBezTo>
                    <a:pt x="156" y="1201"/>
                    <a:pt x="160" y="1188"/>
                    <a:pt x="164" y="1176"/>
                  </a:cubicBezTo>
                  <a:cubicBezTo>
                    <a:pt x="148" y="1157"/>
                    <a:pt x="133" y="1136"/>
                    <a:pt x="120" y="1113"/>
                  </a:cubicBezTo>
                  <a:cubicBezTo>
                    <a:pt x="113" y="1111"/>
                    <a:pt x="109" y="1105"/>
                    <a:pt x="102" y="1103"/>
                  </a:cubicBezTo>
                  <a:cubicBezTo>
                    <a:pt x="118" y="1144"/>
                    <a:pt x="137" y="1181"/>
                    <a:pt x="159" y="1216"/>
                  </a:cubicBezTo>
                  <a:close/>
                  <a:moveTo>
                    <a:pt x="1287" y="1164"/>
                  </a:moveTo>
                  <a:cubicBezTo>
                    <a:pt x="1303" y="1157"/>
                    <a:pt x="1323" y="1155"/>
                    <a:pt x="1333" y="1143"/>
                  </a:cubicBezTo>
                  <a:cubicBezTo>
                    <a:pt x="1325" y="1131"/>
                    <a:pt x="1312" y="1123"/>
                    <a:pt x="1301" y="1114"/>
                  </a:cubicBezTo>
                  <a:cubicBezTo>
                    <a:pt x="1296" y="1131"/>
                    <a:pt x="1292" y="1148"/>
                    <a:pt x="1287" y="1164"/>
                  </a:cubicBezTo>
                  <a:close/>
                  <a:moveTo>
                    <a:pt x="126" y="1118"/>
                  </a:moveTo>
                  <a:cubicBezTo>
                    <a:pt x="138" y="1138"/>
                    <a:pt x="150" y="1157"/>
                    <a:pt x="166" y="1174"/>
                  </a:cubicBezTo>
                  <a:cubicBezTo>
                    <a:pt x="169" y="1162"/>
                    <a:pt x="177" y="1155"/>
                    <a:pt x="182" y="1146"/>
                  </a:cubicBezTo>
                  <a:cubicBezTo>
                    <a:pt x="161" y="1138"/>
                    <a:pt x="144" y="1127"/>
                    <a:pt x="126" y="1118"/>
                  </a:cubicBezTo>
                  <a:moveTo>
                    <a:pt x="126" y="1118"/>
                  </a:moveTo>
                  <a:cubicBezTo>
                    <a:pt x="125" y="1116"/>
                    <a:pt x="124" y="1118"/>
                    <a:pt x="126" y="1118"/>
                  </a:cubicBezTo>
                  <a:moveTo>
                    <a:pt x="1342" y="1146"/>
                  </a:moveTo>
                  <a:cubicBezTo>
                    <a:pt x="1351" y="1159"/>
                    <a:pt x="1360" y="1173"/>
                    <a:pt x="1365" y="1190"/>
                  </a:cubicBezTo>
                  <a:cubicBezTo>
                    <a:pt x="1377" y="1168"/>
                    <a:pt x="1387" y="1145"/>
                    <a:pt x="1396" y="1120"/>
                  </a:cubicBezTo>
                  <a:cubicBezTo>
                    <a:pt x="1397" y="1120"/>
                    <a:pt x="1396" y="1119"/>
                    <a:pt x="1395" y="1119"/>
                  </a:cubicBezTo>
                  <a:cubicBezTo>
                    <a:pt x="1379" y="1129"/>
                    <a:pt x="1361" y="1138"/>
                    <a:pt x="1342" y="1146"/>
                  </a:cubicBezTo>
                  <a:close/>
                  <a:moveTo>
                    <a:pt x="204" y="1128"/>
                  </a:moveTo>
                  <a:cubicBezTo>
                    <a:pt x="202" y="1133"/>
                    <a:pt x="196" y="1134"/>
                    <a:pt x="195" y="1139"/>
                  </a:cubicBezTo>
                  <a:cubicBezTo>
                    <a:pt x="197" y="1142"/>
                    <a:pt x="198" y="1146"/>
                    <a:pt x="198" y="1151"/>
                  </a:cubicBezTo>
                  <a:cubicBezTo>
                    <a:pt x="209" y="1153"/>
                    <a:pt x="219" y="1160"/>
                    <a:pt x="229" y="1160"/>
                  </a:cubicBezTo>
                  <a:cubicBezTo>
                    <a:pt x="220" y="1151"/>
                    <a:pt x="214" y="1138"/>
                    <a:pt x="204" y="1128"/>
                  </a:cubicBezTo>
                  <a:close/>
                  <a:moveTo>
                    <a:pt x="1100" y="1194"/>
                  </a:moveTo>
                  <a:cubicBezTo>
                    <a:pt x="1095" y="1200"/>
                    <a:pt x="1088" y="1206"/>
                    <a:pt x="1088" y="1212"/>
                  </a:cubicBezTo>
                  <a:cubicBezTo>
                    <a:pt x="1101" y="1209"/>
                    <a:pt x="1114" y="1208"/>
                    <a:pt x="1126" y="1205"/>
                  </a:cubicBezTo>
                  <a:cubicBezTo>
                    <a:pt x="1129" y="1181"/>
                    <a:pt x="1137" y="1156"/>
                    <a:pt x="1137" y="1132"/>
                  </a:cubicBezTo>
                  <a:cubicBezTo>
                    <a:pt x="1126" y="1153"/>
                    <a:pt x="1113" y="1175"/>
                    <a:pt x="1100" y="1194"/>
                  </a:cubicBezTo>
                  <a:close/>
                  <a:moveTo>
                    <a:pt x="187" y="1146"/>
                  </a:moveTo>
                  <a:cubicBezTo>
                    <a:pt x="190" y="1145"/>
                    <a:pt x="194" y="1150"/>
                    <a:pt x="196" y="1148"/>
                  </a:cubicBezTo>
                  <a:cubicBezTo>
                    <a:pt x="193" y="1146"/>
                    <a:pt x="194" y="1141"/>
                    <a:pt x="192" y="1140"/>
                  </a:cubicBezTo>
                  <a:cubicBezTo>
                    <a:pt x="191" y="1142"/>
                    <a:pt x="188" y="1143"/>
                    <a:pt x="187" y="1146"/>
                  </a:cubicBezTo>
                  <a:close/>
                  <a:moveTo>
                    <a:pt x="1333" y="1147"/>
                  </a:moveTo>
                  <a:cubicBezTo>
                    <a:pt x="1335" y="1147"/>
                    <a:pt x="1336" y="1146"/>
                    <a:pt x="1337" y="1145"/>
                  </a:cubicBezTo>
                  <a:cubicBezTo>
                    <a:pt x="1335" y="1143"/>
                    <a:pt x="1334" y="1145"/>
                    <a:pt x="1333" y="1147"/>
                  </a:cubicBezTo>
                  <a:close/>
                  <a:moveTo>
                    <a:pt x="241" y="1257"/>
                  </a:moveTo>
                  <a:cubicBezTo>
                    <a:pt x="241" y="1258"/>
                    <a:pt x="242" y="1257"/>
                    <a:pt x="241" y="1257"/>
                  </a:cubicBezTo>
                  <a:moveTo>
                    <a:pt x="241" y="1257"/>
                  </a:moveTo>
                  <a:cubicBezTo>
                    <a:pt x="224" y="1224"/>
                    <a:pt x="209" y="1190"/>
                    <a:pt x="197" y="1152"/>
                  </a:cubicBezTo>
                  <a:cubicBezTo>
                    <a:pt x="194" y="1150"/>
                    <a:pt x="189" y="1150"/>
                    <a:pt x="187" y="1148"/>
                  </a:cubicBezTo>
                  <a:cubicBezTo>
                    <a:pt x="177" y="1154"/>
                    <a:pt x="173" y="1166"/>
                    <a:pt x="167" y="1175"/>
                  </a:cubicBezTo>
                  <a:cubicBezTo>
                    <a:pt x="189" y="1205"/>
                    <a:pt x="214" y="1232"/>
                    <a:pt x="241" y="1257"/>
                  </a:cubicBezTo>
                  <a:moveTo>
                    <a:pt x="1207" y="1335"/>
                  </a:moveTo>
                  <a:cubicBezTo>
                    <a:pt x="1206" y="1335"/>
                    <a:pt x="1208" y="1336"/>
                    <a:pt x="1207" y="1335"/>
                  </a:cubicBezTo>
                  <a:moveTo>
                    <a:pt x="1207" y="1335"/>
                  </a:moveTo>
                  <a:cubicBezTo>
                    <a:pt x="1267" y="1295"/>
                    <a:pt x="1319" y="1248"/>
                    <a:pt x="1362" y="1192"/>
                  </a:cubicBezTo>
                  <a:cubicBezTo>
                    <a:pt x="1357" y="1174"/>
                    <a:pt x="1350" y="1158"/>
                    <a:pt x="1337" y="1148"/>
                  </a:cubicBezTo>
                  <a:cubicBezTo>
                    <a:pt x="1322" y="1158"/>
                    <a:pt x="1312" y="1174"/>
                    <a:pt x="1300" y="1189"/>
                  </a:cubicBezTo>
                  <a:cubicBezTo>
                    <a:pt x="1294" y="1196"/>
                    <a:pt x="1288" y="1203"/>
                    <a:pt x="1281" y="1210"/>
                  </a:cubicBezTo>
                  <a:cubicBezTo>
                    <a:pt x="1275" y="1217"/>
                    <a:pt x="1267" y="1223"/>
                    <a:pt x="1263" y="1230"/>
                  </a:cubicBezTo>
                  <a:cubicBezTo>
                    <a:pt x="1258" y="1239"/>
                    <a:pt x="1255" y="1249"/>
                    <a:pt x="1251" y="1258"/>
                  </a:cubicBezTo>
                  <a:cubicBezTo>
                    <a:pt x="1237" y="1285"/>
                    <a:pt x="1225" y="1311"/>
                    <a:pt x="1207" y="1335"/>
                  </a:cubicBezTo>
                  <a:moveTo>
                    <a:pt x="1324" y="1154"/>
                  </a:moveTo>
                  <a:cubicBezTo>
                    <a:pt x="1310" y="1158"/>
                    <a:pt x="1300" y="1164"/>
                    <a:pt x="1286" y="1167"/>
                  </a:cubicBezTo>
                  <a:cubicBezTo>
                    <a:pt x="1282" y="1186"/>
                    <a:pt x="1272" y="1204"/>
                    <a:pt x="1269" y="1221"/>
                  </a:cubicBezTo>
                  <a:cubicBezTo>
                    <a:pt x="1287" y="1199"/>
                    <a:pt x="1307" y="1178"/>
                    <a:pt x="1324" y="1154"/>
                  </a:cubicBezTo>
                  <a:moveTo>
                    <a:pt x="1324" y="1154"/>
                  </a:moveTo>
                  <a:cubicBezTo>
                    <a:pt x="1325" y="1154"/>
                    <a:pt x="1324" y="1153"/>
                    <a:pt x="1324" y="1154"/>
                  </a:cubicBezTo>
                  <a:moveTo>
                    <a:pt x="222" y="1212"/>
                  </a:moveTo>
                  <a:cubicBezTo>
                    <a:pt x="231" y="1230"/>
                    <a:pt x="237" y="1251"/>
                    <a:pt x="247" y="1264"/>
                  </a:cubicBezTo>
                  <a:cubicBezTo>
                    <a:pt x="252" y="1270"/>
                    <a:pt x="260" y="1275"/>
                    <a:pt x="267" y="1280"/>
                  </a:cubicBezTo>
                  <a:cubicBezTo>
                    <a:pt x="287" y="1297"/>
                    <a:pt x="306" y="1314"/>
                    <a:pt x="328" y="1328"/>
                  </a:cubicBezTo>
                  <a:cubicBezTo>
                    <a:pt x="334" y="1313"/>
                    <a:pt x="344" y="1302"/>
                    <a:pt x="354" y="1291"/>
                  </a:cubicBezTo>
                  <a:cubicBezTo>
                    <a:pt x="308" y="1254"/>
                    <a:pt x="269" y="1211"/>
                    <a:pt x="232" y="1165"/>
                  </a:cubicBezTo>
                  <a:cubicBezTo>
                    <a:pt x="220" y="1162"/>
                    <a:pt x="212" y="1157"/>
                    <a:pt x="200" y="1154"/>
                  </a:cubicBezTo>
                  <a:cubicBezTo>
                    <a:pt x="206" y="1174"/>
                    <a:pt x="214" y="1193"/>
                    <a:pt x="222" y="1212"/>
                  </a:cubicBezTo>
                  <a:close/>
                  <a:moveTo>
                    <a:pt x="356" y="1290"/>
                  </a:moveTo>
                  <a:cubicBezTo>
                    <a:pt x="359" y="1285"/>
                    <a:pt x="365" y="1284"/>
                    <a:pt x="367" y="1278"/>
                  </a:cubicBezTo>
                  <a:cubicBezTo>
                    <a:pt x="358" y="1252"/>
                    <a:pt x="349" y="1226"/>
                    <a:pt x="342" y="1197"/>
                  </a:cubicBezTo>
                  <a:cubicBezTo>
                    <a:pt x="306" y="1189"/>
                    <a:pt x="270" y="1177"/>
                    <a:pt x="238" y="1169"/>
                  </a:cubicBezTo>
                  <a:cubicBezTo>
                    <a:pt x="274" y="1212"/>
                    <a:pt x="312" y="1254"/>
                    <a:pt x="356" y="1290"/>
                  </a:cubicBezTo>
                  <a:close/>
                  <a:moveTo>
                    <a:pt x="1223" y="1265"/>
                  </a:moveTo>
                  <a:cubicBezTo>
                    <a:pt x="1235" y="1254"/>
                    <a:pt x="1255" y="1239"/>
                    <a:pt x="1263" y="1225"/>
                  </a:cubicBezTo>
                  <a:cubicBezTo>
                    <a:pt x="1273" y="1209"/>
                    <a:pt x="1274" y="1190"/>
                    <a:pt x="1282" y="1170"/>
                  </a:cubicBezTo>
                  <a:cubicBezTo>
                    <a:pt x="1282" y="1169"/>
                    <a:pt x="1282" y="1169"/>
                    <a:pt x="1281" y="1169"/>
                  </a:cubicBezTo>
                  <a:cubicBezTo>
                    <a:pt x="1257" y="1177"/>
                    <a:pt x="1232" y="1184"/>
                    <a:pt x="1206" y="1191"/>
                  </a:cubicBezTo>
                  <a:cubicBezTo>
                    <a:pt x="1184" y="1218"/>
                    <a:pt x="1160" y="1242"/>
                    <a:pt x="1137" y="1268"/>
                  </a:cubicBezTo>
                  <a:cubicBezTo>
                    <a:pt x="1155" y="1276"/>
                    <a:pt x="1167" y="1289"/>
                    <a:pt x="1181" y="1301"/>
                  </a:cubicBezTo>
                  <a:cubicBezTo>
                    <a:pt x="1195" y="1290"/>
                    <a:pt x="1208" y="1278"/>
                    <a:pt x="1223" y="1265"/>
                  </a:cubicBezTo>
                  <a:close/>
                  <a:moveTo>
                    <a:pt x="344" y="1195"/>
                  </a:moveTo>
                  <a:cubicBezTo>
                    <a:pt x="349" y="1194"/>
                    <a:pt x="353" y="1198"/>
                    <a:pt x="355" y="1196"/>
                  </a:cubicBezTo>
                  <a:cubicBezTo>
                    <a:pt x="350" y="1190"/>
                    <a:pt x="346" y="1183"/>
                    <a:pt x="341" y="1178"/>
                  </a:cubicBezTo>
                  <a:cubicBezTo>
                    <a:pt x="342" y="1184"/>
                    <a:pt x="343" y="1189"/>
                    <a:pt x="344" y="1195"/>
                  </a:cubicBezTo>
                  <a:close/>
                  <a:moveTo>
                    <a:pt x="289" y="1331"/>
                  </a:moveTo>
                  <a:cubicBezTo>
                    <a:pt x="289" y="1332"/>
                    <a:pt x="290" y="1331"/>
                    <a:pt x="289" y="1331"/>
                  </a:cubicBezTo>
                  <a:moveTo>
                    <a:pt x="289" y="1331"/>
                  </a:moveTo>
                  <a:cubicBezTo>
                    <a:pt x="274" y="1310"/>
                    <a:pt x="258" y="1290"/>
                    <a:pt x="246" y="1266"/>
                  </a:cubicBezTo>
                  <a:cubicBezTo>
                    <a:pt x="216" y="1240"/>
                    <a:pt x="192" y="1209"/>
                    <a:pt x="165" y="1180"/>
                  </a:cubicBezTo>
                  <a:cubicBezTo>
                    <a:pt x="163" y="1194"/>
                    <a:pt x="158" y="1209"/>
                    <a:pt x="163" y="1223"/>
                  </a:cubicBezTo>
                  <a:cubicBezTo>
                    <a:pt x="169" y="1238"/>
                    <a:pt x="189" y="1257"/>
                    <a:pt x="203" y="1271"/>
                  </a:cubicBezTo>
                  <a:cubicBezTo>
                    <a:pt x="217" y="1284"/>
                    <a:pt x="236" y="1304"/>
                    <a:pt x="249" y="1313"/>
                  </a:cubicBezTo>
                  <a:cubicBezTo>
                    <a:pt x="261" y="1321"/>
                    <a:pt x="278" y="1326"/>
                    <a:pt x="289" y="1331"/>
                  </a:cubicBezTo>
                  <a:moveTo>
                    <a:pt x="676" y="1195"/>
                  </a:moveTo>
                  <a:cubicBezTo>
                    <a:pt x="677" y="1209"/>
                    <a:pt x="682" y="1221"/>
                    <a:pt x="683" y="1235"/>
                  </a:cubicBezTo>
                  <a:cubicBezTo>
                    <a:pt x="697" y="1236"/>
                    <a:pt x="712" y="1236"/>
                    <a:pt x="727" y="1236"/>
                  </a:cubicBezTo>
                  <a:cubicBezTo>
                    <a:pt x="726" y="1222"/>
                    <a:pt x="730" y="1202"/>
                    <a:pt x="725" y="1192"/>
                  </a:cubicBezTo>
                  <a:cubicBezTo>
                    <a:pt x="709" y="1193"/>
                    <a:pt x="691" y="1193"/>
                    <a:pt x="676" y="1195"/>
                  </a:cubicBezTo>
                  <a:close/>
                  <a:moveTo>
                    <a:pt x="729" y="1192"/>
                  </a:moveTo>
                  <a:cubicBezTo>
                    <a:pt x="729" y="1207"/>
                    <a:pt x="731" y="1220"/>
                    <a:pt x="730" y="1236"/>
                  </a:cubicBezTo>
                  <a:cubicBezTo>
                    <a:pt x="744" y="1238"/>
                    <a:pt x="761" y="1236"/>
                    <a:pt x="775" y="1237"/>
                  </a:cubicBezTo>
                  <a:cubicBezTo>
                    <a:pt x="777" y="1222"/>
                    <a:pt x="777" y="1207"/>
                    <a:pt x="777" y="1192"/>
                  </a:cubicBezTo>
                  <a:cubicBezTo>
                    <a:pt x="761" y="1192"/>
                    <a:pt x="745" y="1192"/>
                    <a:pt x="729" y="1192"/>
                  </a:cubicBezTo>
                  <a:close/>
                  <a:moveTo>
                    <a:pt x="780" y="1192"/>
                  </a:moveTo>
                  <a:cubicBezTo>
                    <a:pt x="779" y="1206"/>
                    <a:pt x="779" y="1222"/>
                    <a:pt x="778" y="1237"/>
                  </a:cubicBezTo>
                  <a:cubicBezTo>
                    <a:pt x="809" y="1235"/>
                    <a:pt x="841" y="1236"/>
                    <a:pt x="871" y="1234"/>
                  </a:cubicBezTo>
                  <a:cubicBezTo>
                    <a:pt x="875" y="1222"/>
                    <a:pt x="879" y="1210"/>
                    <a:pt x="882" y="1198"/>
                  </a:cubicBezTo>
                  <a:cubicBezTo>
                    <a:pt x="849" y="1195"/>
                    <a:pt x="816" y="1192"/>
                    <a:pt x="780" y="1192"/>
                  </a:cubicBezTo>
                  <a:close/>
                  <a:moveTo>
                    <a:pt x="1200" y="1193"/>
                  </a:moveTo>
                  <a:cubicBezTo>
                    <a:pt x="1176" y="1197"/>
                    <a:pt x="1153" y="1204"/>
                    <a:pt x="1128" y="1207"/>
                  </a:cubicBezTo>
                  <a:cubicBezTo>
                    <a:pt x="1124" y="1224"/>
                    <a:pt x="1120" y="1239"/>
                    <a:pt x="1116" y="1255"/>
                  </a:cubicBezTo>
                  <a:cubicBezTo>
                    <a:pt x="1122" y="1258"/>
                    <a:pt x="1128" y="1262"/>
                    <a:pt x="1134" y="1265"/>
                  </a:cubicBezTo>
                  <a:cubicBezTo>
                    <a:pt x="1158" y="1242"/>
                    <a:pt x="1180" y="1219"/>
                    <a:pt x="1200" y="1193"/>
                  </a:cubicBezTo>
                  <a:moveTo>
                    <a:pt x="1200" y="1193"/>
                  </a:moveTo>
                  <a:cubicBezTo>
                    <a:pt x="1201" y="1192"/>
                    <a:pt x="1200" y="1192"/>
                    <a:pt x="1200" y="1193"/>
                  </a:cubicBezTo>
                  <a:moveTo>
                    <a:pt x="671" y="1195"/>
                  </a:moveTo>
                  <a:cubicBezTo>
                    <a:pt x="638" y="1198"/>
                    <a:pt x="605" y="1201"/>
                    <a:pt x="575" y="1207"/>
                  </a:cubicBezTo>
                  <a:cubicBezTo>
                    <a:pt x="578" y="1215"/>
                    <a:pt x="580" y="1224"/>
                    <a:pt x="586" y="1229"/>
                  </a:cubicBezTo>
                  <a:cubicBezTo>
                    <a:pt x="616" y="1232"/>
                    <a:pt x="650" y="1235"/>
                    <a:pt x="680" y="1234"/>
                  </a:cubicBezTo>
                  <a:cubicBezTo>
                    <a:pt x="676" y="1222"/>
                    <a:pt x="675" y="1207"/>
                    <a:pt x="671" y="1195"/>
                  </a:cubicBezTo>
                  <a:close/>
                  <a:moveTo>
                    <a:pt x="369" y="1277"/>
                  </a:moveTo>
                  <a:cubicBezTo>
                    <a:pt x="382" y="1271"/>
                    <a:pt x="394" y="1263"/>
                    <a:pt x="406" y="1255"/>
                  </a:cubicBezTo>
                  <a:cubicBezTo>
                    <a:pt x="389" y="1237"/>
                    <a:pt x="373" y="1219"/>
                    <a:pt x="358" y="1199"/>
                  </a:cubicBezTo>
                  <a:cubicBezTo>
                    <a:pt x="353" y="1200"/>
                    <a:pt x="350" y="1197"/>
                    <a:pt x="345" y="1198"/>
                  </a:cubicBezTo>
                  <a:cubicBezTo>
                    <a:pt x="352" y="1226"/>
                    <a:pt x="361" y="1251"/>
                    <a:pt x="369" y="1277"/>
                  </a:cubicBezTo>
                  <a:close/>
                  <a:moveTo>
                    <a:pt x="884" y="1199"/>
                  </a:moveTo>
                  <a:cubicBezTo>
                    <a:pt x="882" y="1211"/>
                    <a:pt x="877" y="1221"/>
                    <a:pt x="874" y="1234"/>
                  </a:cubicBezTo>
                  <a:cubicBezTo>
                    <a:pt x="894" y="1233"/>
                    <a:pt x="914" y="1231"/>
                    <a:pt x="934" y="1230"/>
                  </a:cubicBezTo>
                  <a:cubicBezTo>
                    <a:pt x="934" y="1221"/>
                    <a:pt x="936" y="1215"/>
                    <a:pt x="936" y="1205"/>
                  </a:cubicBezTo>
                  <a:cubicBezTo>
                    <a:pt x="919" y="1202"/>
                    <a:pt x="903" y="1199"/>
                    <a:pt x="884" y="1199"/>
                  </a:cubicBezTo>
                  <a:close/>
                  <a:moveTo>
                    <a:pt x="1360" y="1199"/>
                  </a:moveTo>
                  <a:cubicBezTo>
                    <a:pt x="1360" y="1199"/>
                    <a:pt x="1361" y="1200"/>
                    <a:pt x="1360" y="1199"/>
                  </a:cubicBezTo>
                  <a:close/>
                  <a:moveTo>
                    <a:pt x="363" y="1201"/>
                  </a:moveTo>
                  <a:cubicBezTo>
                    <a:pt x="378" y="1220"/>
                    <a:pt x="392" y="1239"/>
                    <a:pt x="410" y="1254"/>
                  </a:cubicBezTo>
                  <a:cubicBezTo>
                    <a:pt x="432" y="1244"/>
                    <a:pt x="454" y="1234"/>
                    <a:pt x="480" y="1227"/>
                  </a:cubicBezTo>
                  <a:cubicBezTo>
                    <a:pt x="477" y="1217"/>
                    <a:pt x="463" y="1219"/>
                    <a:pt x="454" y="1218"/>
                  </a:cubicBezTo>
                  <a:cubicBezTo>
                    <a:pt x="424" y="1213"/>
                    <a:pt x="391" y="1206"/>
                    <a:pt x="363" y="1201"/>
                  </a:cubicBezTo>
                  <a:moveTo>
                    <a:pt x="363" y="1201"/>
                  </a:moveTo>
                  <a:cubicBezTo>
                    <a:pt x="362" y="1200"/>
                    <a:pt x="361" y="1201"/>
                    <a:pt x="363" y="1201"/>
                  </a:cubicBezTo>
                  <a:moveTo>
                    <a:pt x="1359" y="1201"/>
                  </a:moveTo>
                  <a:cubicBezTo>
                    <a:pt x="1318" y="1253"/>
                    <a:pt x="1263" y="1298"/>
                    <a:pt x="1208" y="1338"/>
                  </a:cubicBezTo>
                  <a:cubicBezTo>
                    <a:pt x="1206" y="1339"/>
                    <a:pt x="1201" y="1341"/>
                    <a:pt x="1202" y="1345"/>
                  </a:cubicBezTo>
                  <a:cubicBezTo>
                    <a:pt x="1217" y="1339"/>
                    <a:pt x="1232" y="1333"/>
                    <a:pt x="1247" y="1326"/>
                  </a:cubicBezTo>
                  <a:cubicBezTo>
                    <a:pt x="1261" y="1320"/>
                    <a:pt x="1277" y="1313"/>
                    <a:pt x="1289" y="1304"/>
                  </a:cubicBezTo>
                  <a:cubicBezTo>
                    <a:pt x="1303" y="1293"/>
                    <a:pt x="1316" y="1270"/>
                    <a:pt x="1326" y="1255"/>
                  </a:cubicBezTo>
                  <a:cubicBezTo>
                    <a:pt x="1338" y="1238"/>
                    <a:pt x="1350" y="1220"/>
                    <a:pt x="1359" y="1201"/>
                  </a:cubicBezTo>
                  <a:moveTo>
                    <a:pt x="1359" y="1201"/>
                  </a:moveTo>
                  <a:cubicBezTo>
                    <a:pt x="1361" y="1201"/>
                    <a:pt x="1359" y="1200"/>
                    <a:pt x="1359" y="1201"/>
                  </a:cubicBezTo>
                  <a:moveTo>
                    <a:pt x="1301" y="1295"/>
                  </a:moveTo>
                  <a:cubicBezTo>
                    <a:pt x="1299" y="1296"/>
                    <a:pt x="1301" y="1297"/>
                    <a:pt x="1301" y="1295"/>
                  </a:cubicBezTo>
                  <a:moveTo>
                    <a:pt x="1301" y="1295"/>
                  </a:moveTo>
                  <a:cubicBezTo>
                    <a:pt x="1315" y="1282"/>
                    <a:pt x="1343" y="1260"/>
                    <a:pt x="1354" y="1241"/>
                  </a:cubicBezTo>
                  <a:cubicBezTo>
                    <a:pt x="1360" y="1231"/>
                    <a:pt x="1364" y="1215"/>
                    <a:pt x="1362" y="1201"/>
                  </a:cubicBezTo>
                  <a:cubicBezTo>
                    <a:pt x="1345" y="1236"/>
                    <a:pt x="1323" y="1266"/>
                    <a:pt x="1301" y="1295"/>
                  </a:cubicBezTo>
                  <a:moveTo>
                    <a:pt x="938" y="1229"/>
                  </a:moveTo>
                  <a:cubicBezTo>
                    <a:pt x="950" y="1230"/>
                    <a:pt x="958" y="1227"/>
                    <a:pt x="970" y="1227"/>
                  </a:cubicBezTo>
                  <a:cubicBezTo>
                    <a:pt x="975" y="1224"/>
                    <a:pt x="977" y="1218"/>
                    <a:pt x="979" y="1213"/>
                  </a:cubicBezTo>
                  <a:cubicBezTo>
                    <a:pt x="967" y="1210"/>
                    <a:pt x="953" y="1208"/>
                    <a:pt x="941" y="1205"/>
                  </a:cubicBezTo>
                  <a:cubicBezTo>
                    <a:pt x="939" y="1212"/>
                    <a:pt x="940" y="1222"/>
                    <a:pt x="938" y="1229"/>
                  </a:cubicBezTo>
                  <a:close/>
                  <a:moveTo>
                    <a:pt x="526" y="1219"/>
                  </a:moveTo>
                  <a:cubicBezTo>
                    <a:pt x="526" y="1221"/>
                    <a:pt x="526" y="1222"/>
                    <a:pt x="527" y="1223"/>
                  </a:cubicBezTo>
                  <a:cubicBezTo>
                    <a:pt x="544" y="1226"/>
                    <a:pt x="565" y="1229"/>
                    <a:pt x="582" y="1228"/>
                  </a:cubicBezTo>
                  <a:cubicBezTo>
                    <a:pt x="577" y="1222"/>
                    <a:pt x="575" y="1213"/>
                    <a:pt x="571" y="1207"/>
                  </a:cubicBezTo>
                  <a:cubicBezTo>
                    <a:pt x="557" y="1212"/>
                    <a:pt x="538" y="1212"/>
                    <a:pt x="526" y="1219"/>
                  </a:cubicBezTo>
                  <a:close/>
                  <a:moveTo>
                    <a:pt x="1084" y="1215"/>
                  </a:moveTo>
                  <a:cubicBezTo>
                    <a:pt x="1080" y="1223"/>
                    <a:pt x="1071" y="1229"/>
                    <a:pt x="1070" y="1236"/>
                  </a:cubicBezTo>
                  <a:cubicBezTo>
                    <a:pt x="1086" y="1240"/>
                    <a:pt x="1099" y="1248"/>
                    <a:pt x="1113" y="1253"/>
                  </a:cubicBezTo>
                  <a:cubicBezTo>
                    <a:pt x="1118" y="1240"/>
                    <a:pt x="1120" y="1224"/>
                    <a:pt x="1125" y="1210"/>
                  </a:cubicBezTo>
                  <a:cubicBezTo>
                    <a:pt x="1125" y="1209"/>
                    <a:pt x="1125" y="1208"/>
                    <a:pt x="1123" y="1208"/>
                  </a:cubicBezTo>
                  <a:cubicBezTo>
                    <a:pt x="1111" y="1211"/>
                    <a:pt x="1097" y="1213"/>
                    <a:pt x="1084" y="1215"/>
                  </a:cubicBezTo>
                  <a:close/>
                  <a:moveTo>
                    <a:pt x="982" y="1214"/>
                  </a:moveTo>
                  <a:cubicBezTo>
                    <a:pt x="980" y="1218"/>
                    <a:pt x="977" y="1222"/>
                    <a:pt x="975" y="1226"/>
                  </a:cubicBezTo>
                  <a:cubicBezTo>
                    <a:pt x="988" y="1225"/>
                    <a:pt x="1003" y="1224"/>
                    <a:pt x="1015" y="1222"/>
                  </a:cubicBezTo>
                  <a:cubicBezTo>
                    <a:pt x="1005" y="1219"/>
                    <a:pt x="994" y="1216"/>
                    <a:pt x="982" y="1214"/>
                  </a:cubicBezTo>
                  <a:close/>
                  <a:moveTo>
                    <a:pt x="1031" y="1223"/>
                  </a:moveTo>
                  <a:cubicBezTo>
                    <a:pt x="1044" y="1226"/>
                    <a:pt x="1054" y="1231"/>
                    <a:pt x="1066" y="1234"/>
                  </a:cubicBezTo>
                  <a:cubicBezTo>
                    <a:pt x="1070" y="1229"/>
                    <a:pt x="1080" y="1220"/>
                    <a:pt x="1078" y="1216"/>
                  </a:cubicBezTo>
                  <a:cubicBezTo>
                    <a:pt x="1063" y="1219"/>
                    <a:pt x="1045" y="1220"/>
                    <a:pt x="1031" y="1223"/>
                  </a:cubicBezTo>
                  <a:close/>
                  <a:moveTo>
                    <a:pt x="509" y="1223"/>
                  </a:moveTo>
                  <a:cubicBezTo>
                    <a:pt x="515" y="1222"/>
                    <a:pt x="518" y="1224"/>
                    <a:pt x="524" y="1223"/>
                  </a:cubicBezTo>
                  <a:cubicBezTo>
                    <a:pt x="523" y="1222"/>
                    <a:pt x="524" y="1217"/>
                    <a:pt x="521" y="1218"/>
                  </a:cubicBezTo>
                  <a:cubicBezTo>
                    <a:pt x="518" y="1220"/>
                    <a:pt x="511" y="1219"/>
                    <a:pt x="509" y="1223"/>
                  </a:cubicBezTo>
                  <a:close/>
                  <a:moveTo>
                    <a:pt x="482" y="1225"/>
                  </a:moveTo>
                  <a:cubicBezTo>
                    <a:pt x="487" y="1226"/>
                    <a:pt x="490" y="1224"/>
                    <a:pt x="493" y="1223"/>
                  </a:cubicBezTo>
                  <a:cubicBezTo>
                    <a:pt x="488" y="1223"/>
                    <a:pt x="483" y="1220"/>
                    <a:pt x="480" y="1223"/>
                  </a:cubicBezTo>
                  <a:cubicBezTo>
                    <a:pt x="481" y="1223"/>
                    <a:pt x="482" y="1224"/>
                    <a:pt x="482" y="1225"/>
                  </a:cubicBezTo>
                  <a:close/>
                  <a:moveTo>
                    <a:pt x="535" y="1295"/>
                  </a:moveTo>
                  <a:cubicBezTo>
                    <a:pt x="536" y="1296"/>
                    <a:pt x="537" y="1294"/>
                    <a:pt x="535" y="1295"/>
                  </a:cubicBezTo>
                  <a:moveTo>
                    <a:pt x="535" y="1295"/>
                  </a:moveTo>
                  <a:cubicBezTo>
                    <a:pt x="532" y="1272"/>
                    <a:pt x="527" y="1251"/>
                    <a:pt x="525" y="1227"/>
                  </a:cubicBezTo>
                  <a:cubicBezTo>
                    <a:pt x="512" y="1224"/>
                    <a:pt x="497" y="1223"/>
                    <a:pt x="486" y="1227"/>
                  </a:cubicBezTo>
                  <a:cubicBezTo>
                    <a:pt x="498" y="1250"/>
                    <a:pt x="518" y="1273"/>
                    <a:pt x="535" y="1295"/>
                  </a:cubicBezTo>
                  <a:moveTo>
                    <a:pt x="1022" y="1223"/>
                  </a:moveTo>
                  <a:cubicBezTo>
                    <a:pt x="1007" y="1223"/>
                    <a:pt x="991" y="1230"/>
                    <a:pt x="973" y="1229"/>
                  </a:cubicBezTo>
                  <a:cubicBezTo>
                    <a:pt x="960" y="1255"/>
                    <a:pt x="945" y="1280"/>
                    <a:pt x="928" y="1303"/>
                  </a:cubicBezTo>
                  <a:cubicBezTo>
                    <a:pt x="927" y="1316"/>
                    <a:pt x="925" y="1329"/>
                    <a:pt x="922" y="1342"/>
                  </a:cubicBezTo>
                  <a:cubicBezTo>
                    <a:pt x="920" y="1353"/>
                    <a:pt x="915" y="1367"/>
                    <a:pt x="917" y="1376"/>
                  </a:cubicBezTo>
                  <a:cubicBezTo>
                    <a:pt x="925" y="1381"/>
                    <a:pt x="933" y="1372"/>
                    <a:pt x="939" y="1367"/>
                  </a:cubicBezTo>
                  <a:cubicBezTo>
                    <a:pt x="986" y="1330"/>
                    <a:pt x="1029" y="1283"/>
                    <a:pt x="1064" y="1236"/>
                  </a:cubicBezTo>
                  <a:cubicBezTo>
                    <a:pt x="1050" y="1234"/>
                    <a:pt x="1038" y="1224"/>
                    <a:pt x="1022" y="1223"/>
                  </a:cubicBezTo>
                  <a:close/>
                  <a:moveTo>
                    <a:pt x="539" y="1299"/>
                  </a:moveTo>
                  <a:cubicBezTo>
                    <a:pt x="563" y="1325"/>
                    <a:pt x="587" y="1352"/>
                    <a:pt x="615" y="1374"/>
                  </a:cubicBezTo>
                  <a:cubicBezTo>
                    <a:pt x="628" y="1368"/>
                    <a:pt x="645" y="1367"/>
                    <a:pt x="658" y="1362"/>
                  </a:cubicBezTo>
                  <a:cubicBezTo>
                    <a:pt x="630" y="1322"/>
                    <a:pt x="605" y="1279"/>
                    <a:pt x="583" y="1232"/>
                  </a:cubicBezTo>
                  <a:cubicBezTo>
                    <a:pt x="564" y="1230"/>
                    <a:pt x="545" y="1229"/>
                    <a:pt x="527" y="1226"/>
                  </a:cubicBezTo>
                  <a:cubicBezTo>
                    <a:pt x="530" y="1251"/>
                    <a:pt x="535" y="1275"/>
                    <a:pt x="539" y="1299"/>
                  </a:cubicBezTo>
                  <a:close/>
                  <a:moveTo>
                    <a:pt x="537" y="1300"/>
                  </a:moveTo>
                  <a:cubicBezTo>
                    <a:pt x="517" y="1278"/>
                    <a:pt x="500" y="1252"/>
                    <a:pt x="481" y="1229"/>
                  </a:cubicBezTo>
                  <a:cubicBezTo>
                    <a:pt x="456" y="1237"/>
                    <a:pt x="433" y="1246"/>
                    <a:pt x="412" y="1256"/>
                  </a:cubicBezTo>
                  <a:cubicBezTo>
                    <a:pt x="452" y="1302"/>
                    <a:pt x="504" y="1344"/>
                    <a:pt x="558" y="1379"/>
                  </a:cubicBezTo>
                  <a:cubicBezTo>
                    <a:pt x="550" y="1354"/>
                    <a:pt x="543" y="1328"/>
                    <a:pt x="537" y="1300"/>
                  </a:cubicBezTo>
                  <a:close/>
                  <a:moveTo>
                    <a:pt x="938" y="1232"/>
                  </a:moveTo>
                  <a:cubicBezTo>
                    <a:pt x="936" y="1253"/>
                    <a:pt x="931" y="1276"/>
                    <a:pt x="931" y="1295"/>
                  </a:cubicBezTo>
                  <a:cubicBezTo>
                    <a:pt x="945" y="1275"/>
                    <a:pt x="957" y="1253"/>
                    <a:pt x="970" y="1231"/>
                  </a:cubicBezTo>
                  <a:cubicBezTo>
                    <a:pt x="970" y="1230"/>
                    <a:pt x="970" y="1229"/>
                    <a:pt x="968" y="1229"/>
                  </a:cubicBezTo>
                  <a:cubicBezTo>
                    <a:pt x="959" y="1231"/>
                    <a:pt x="948" y="1232"/>
                    <a:pt x="938" y="1232"/>
                  </a:cubicBezTo>
                  <a:close/>
                  <a:moveTo>
                    <a:pt x="663" y="1362"/>
                  </a:moveTo>
                  <a:cubicBezTo>
                    <a:pt x="679" y="1359"/>
                    <a:pt x="696" y="1357"/>
                    <a:pt x="712" y="1355"/>
                  </a:cubicBezTo>
                  <a:cubicBezTo>
                    <a:pt x="700" y="1317"/>
                    <a:pt x="690" y="1278"/>
                    <a:pt x="680" y="1238"/>
                  </a:cubicBezTo>
                  <a:cubicBezTo>
                    <a:pt x="649" y="1236"/>
                    <a:pt x="616" y="1235"/>
                    <a:pt x="586" y="1232"/>
                  </a:cubicBezTo>
                  <a:cubicBezTo>
                    <a:pt x="608" y="1279"/>
                    <a:pt x="632" y="1324"/>
                    <a:pt x="663" y="1362"/>
                  </a:cubicBezTo>
                  <a:close/>
                  <a:moveTo>
                    <a:pt x="872" y="1237"/>
                  </a:moveTo>
                  <a:cubicBezTo>
                    <a:pt x="861" y="1280"/>
                    <a:pt x="845" y="1318"/>
                    <a:pt x="829" y="1357"/>
                  </a:cubicBezTo>
                  <a:cubicBezTo>
                    <a:pt x="845" y="1360"/>
                    <a:pt x="862" y="1361"/>
                    <a:pt x="876" y="1366"/>
                  </a:cubicBezTo>
                  <a:cubicBezTo>
                    <a:pt x="895" y="1349"/>
                    <a:pt x="908" y="1326"/>
                    <a:pt x="924" y="1306"/>
                  </a:cubicBezTo>
                  <a:cubicBezTo>
                    <a:pt x="927" y="1282"/>
                    <a:pt x="932" y="1259"/>
                    <a:pt x="933" y="1233"/>
                  </a:cubicBezTo>
                  <a:cubicBezTo>
                    <a:pt x="912" y="1234"/>
                    <a:pt x="892" y="1235"/>
                    <a:pt x="872" y="1237"/>
                  </a:cubicBezTo>
                  <a:close/>
                  <a:moveTo>
                    <a:pt x="1182" y="1304"/>
                  </a:moveTo>
                  <a:cubicBezTo>
                    <a:pt x="1190" y="1314"/>
                    <a:pt x="1196" y="1326"/>
                    <a:pt x="1200" y="1341"/>
                  </a:cubicBezTo>
                  <a:cubicBezTo>
                    <a:pt x="1222" y="1309"/>
                    <a:pt x="1244" y="1273"/>
                    <a:pt x="1257" y="1235"/>
                  </a:cubicBezTo>
                  <a:cubicBezTo>
                    <a:pt x="1234" y="1260"/>
                    <a:pt x="1208" y="1282"/>
                    <a:pt x="1182" y="1304"/>
                  </a:cubicBezTo>
                  <a:close/>
                  <a:moveTo>
                    <a:pt x="778" y="1239"/>
                  </a:moveTo>
                  <a:cubicBezTo>
                    <a:pt x="776" y="1277"/>
                    <a:pt x="774" y="1315"/>
                    <a:pt x="773" y="1353"/>
                  </a:cubicBezTo>
                  <a:cubicBezTo>
                    <a:pt x="791" y="1354"/>
                    <a:pt x="810" y="1355"/>
                    <a:pt x="826" y="1357"/>
                  </a:cubicBezTo>
                  <a:cubicBezTo>
                    <a:pt x="843" y="1319"/>
                    <a:pt x="857" y="1279"/>
                    <a:pt x="870" y="1237"/>
                  </a:cubicBezTo>
                  <a:cubicBezTo>
                    <a:pt x="840" y="1238"/>
                    <a:pt x="810" y="1239"/>
                    <a:pt x="778" y="1239"/>
                  </a:cubicBezTo>
                  <a:close/>
                  <a:moveTo>
                    <a:pt x="170" y="1239"/>
                  </a:moveTo>
                  <a:cubicBezTo>
                    <a:pt x="177" y="1254"/>
                    <a:pt x="187" y="1266"/>
                    <a:pt x="198" y="1276"/>
                  </a:cubicBezTo>
                  <a:moveTo>
                    <a:pt x="198" y="1276"/>
                  </a:moveTo>
                  <a:cubicBezTo>
                    <a:pt x="199" y="1278"/>
                    <a:pt x="200" y="1276"/>
                    <a:pt x="198" y="1276"/>
                  </a:cubicBezTo>
                  <a:moveTo>
                    <a:pt x="198" y="1276"/>
                  </a:moveTo>
                  <a:cubicBezTo>
                    <a:pt x="189" y="1264"/>
                    <a:pt x="180" y="1250"/>
                    <a:pt x="170" y="1239"/>
                  </a:cubicBezTo>
                  <a:moveTo>
                    <a:pt x="170" y="1239"/>
                  </a:moveTo>
                  <a:cubicBezTo>
                    <a:pt x="169" y="1237"/>
                    <a:pt x="169" y="1239"/>
                    <a:pt x="170" y="1239"/>
                  </a:cubicBezTo>
                  <a:moveTo>
                    <a:pt x="716" y="1355"/>
                  </a:moveTo>
                  <a:cubicBezTo>
                    <a:pt x="722" y="1356"/>
                    <a:pt x="725" y="1353"/>
                    <a:pt x="731" y="1354"/>
                  </a:cubicBezTo>
                  <a:cubicBezTo>
                    <a:pt x="729" y="1317"/>
                    <a:pt x="729" y="1277"/>
                    <a:pt x="727" y="1239"/>
                  </a:cubicBezTo>
                  <a:cubicBezTo>
                    <a:pt x="713" y="1240"/>
                    <a:pt x="696" y="1237"/>
                    <a:pt x="684" y="1239"/>
                  </a:cubicBezTo>
                  <a:cubicBezTo>
                    <a:pt x="694" y="1278"/>
                    <a:pt x="704" y="1318"/>
                    <a:pt x="716" y="1355"/>
                  </a:cubicBezTo>
                  <a:close/>
                  <a:moveTo>
                    <a:pt x="1067" y="1238"/>
                  </a:moveTo>
                  <a:cubicBezTo>
                    <a:pt x="1026" y="1291"/>
                    <a:pt x="978" y="1338"/>
                    <a:pt x="927" y="1381"/>
                  </a:cubicBezTo>
                  <a:cubicBezTo>
                    <a:pt x="939" y="1385"/>
                    <a:pt x="948" y="1391"/>
                    <a:pt x="959" y="1396"/>
                  </a:cubicBezTo>
                  <a:cubicBezTo>
                    <a:pt x="1011" y="1367"/>
                    <a:pt x="1058" y="1334"/>
                    <a:pt x="1101" y="1296"/>
                  </a:cubicBezTo>
                  <a:cubicBezTo>
                    <a:pt x="1104" y="1282"/>
                    <a:pt x="1110" y="1271"/>
                    <a:pt x="1112" y="1256"/>
                  </a:cubicBezTo>
                  <a:cubicBezTo>
                    <a:pt x="1098" y="1249"/>
                    <a:pt x="1084" y="1242"/>
                    <a:pt x="1067" y="1238"/>
                  </a:cubicBezTo>
                  <a:close/>
                  <a:moveTo>
                    <a:pt x="731" y="1239"/>
                  </a:moveTo>
                  <a:cubicBezTo>
                    <a:pt x="730" y="1276"/>
                    <a:pt x="733" y="1316"/>
                    <a:pt x="733" y="1354"/>
                  </a:cubicBezTo>
                  <a:cubicBezTo>
                    <a:pt x="745" y="1354"/>
                    <a:pt x="757" y="1353"/>
                    <a:pt x="770" y="1353"/>
                  </a:cubicBezTo>
                  <a:cubicBezTo>
                    <a:pt x="772" y="1316"/>
                    <a:pt x="774" y="1278"/>
                    <a:pt x="775" y="1240"/>
                  </a:cubicBezTo>
                  <a:cubicBezTo>
                    <a:pt x="761" y="1239"/>
                    <a:pt x="747" y="1238"/>
                    <a:pt x="731" y="1239"/>
                  </a:cubicBezTo>
                  <a:close/>
                  <a:moveTo>
                    <a:pt x="559" y="1383"/>
                  </a:moveTo>
                  <a:cubicBezTo>
                    <a:pt x="502" y="1348"/>
                    <a:pt x="454" y="1304"/>
                    <a:pt x="408" y="1258"/>
                  </a:cubicBezTo>
                  <a:cubicBezTo>
                    <a:pt x="395" y="1265"/>
                    <a:pt x="383" y="1272"/>
                    <a:pt x="371" y="1280"/>
                  </a:cubicBezTo>
                  <a:cubicBezTo>
                    <a:pt x="377" y="1308"/>
                    <a:pt x="393" y="1320"/>
                    <a:pt x="414" y="1334"/>
                  </a:cubicBezTo>
                  <a:cubicBezTo>
                    <a:pt x="445" y="1356"/>
                    <a:pt x="480" y="1376"/>
                    <a:pt x="511" y="1392"/>
                  </a:cubicBezTo>
                  <a:cubicBezTo>
                    <a:pt x="529" y="1393"/>
                    <a:pt x="548" y="1399"/>
                    <a:pt x="564" y="1398"/>
                  </a:cubicBezTo>
                  <a:cubicBezTo>
                    <a:pt x="563" y="1393"/>
                    <a:pt x="560" y="1389"/>
                    <a:pt x="559" y="1383"/>
                  </a:cubicBezTo>
                  <a:close/>
                  <a:moveTo>
                    <a:pt x="1106" y="1293"/>
                  </a:moveTo>
                  <a:cubicBezTo>
                    <a:pt x="1114" y="1284"/>
                    <a:pt x="1124" y="1276"/>
                    <a:pt x="1133" y="1267"/>
                  </a:cubicBezTo>
                  <a:cubicBezTo>
                    <a:pt x="1126" y="1264"/>
                    <a:pt x="1122" y="1260"/>
                    <a:pt x="1115" y="1258"/>
                  </a:cubicBezTo>
                  <a:cubicBezTo>
                    <a:pt x="1112" y="1269"/>
                    <a:pt x="1106" y="1282"/>
                    <a:pt x="1106" y="1293"/>
                  </a:cubicBezTo>
                  <a:close/>
                  <a:moveTo>
                    <a:pt x="193" y="1264"/>
                  </a:moveTo>
                  <a:cubicBezTo>
                    <a:pt x="193" y="1265"/>
                    <a:pt x="193" y="1265"/>
                    <a:pt x="194" y="1265"/>
                  </a:cubicBezTo>
                  <a:moveTo>
                    <a:pt x="194" y="1265"/>
                  </a:moveTo>
                  <a:cubicBezTo>
                    <a:pt x="194" y="1266"/>
                    <a:pt x="194" y="1266"/>
                    <a:pt x="195" y="1266"/>
                  </a:cubicBezTo>
                  <a:moveTo>
                    <a:pt x="195" y="1266"/>
                  </a:moveTo>
                  <a:cubicBezTo>
                    <a:pt x="205" y="1280"/>
                    <a:pt x="216" y="1293"/>
                    <a:pt x="232" y="1301"/>
                  </a:cubicBezTo>
                  <a:moveTo>
                    <a:pt x="232" y="1301"/>
                  </a:moveTo>
                  <a:cubicBezTo>
                    <a:pt x="232" y="1302"/>
                    <a:pt x="232" y="1302"/>
                    <a:pt x="233" y="1302"/>
                  </a:cubicBezTo>
                  <a:moveTo>
                    <a:pt x="233" y="1302"/>
                  </a:moveTo>
                  <a:cubicBezTo>
                    <a:pt x="234" y="1304"/>
                    <a:pt x="234" y="1302"/>
                    <a:pt x="233" y="1302"/>
                  </a:cubicBezTo>
                  <a:moveTo>
                    <a:pt x="233" y="1302"/>
                  </a:moveTo>
                  <a:cubicBezTo>
                    <a:pt x="233" y="1301"/>
                    <a:pt x="233" y="1301"/>
                    <a:pt x="232" y="1301"/>
                  </a:cubicBezTo>
                  <a:moveTo>
                    <a:pt x="195" y="1266"/>
                  </a:moveTo>
                  <a:cubicBezTo>
                    <a:pt x="207" y="1278"/>
                    <a:pt x="219" y="1290"/>
                    <a:pt x="232" y="1301"/>
                  </a:cubicBezTo>
                  <a:moveTo>
                    <a:pt x="195" y="1266"/>
                  </a:moveTo>
                  <a:cubicBezTo>
                    <a:pt x="195" y="1265"/>
                    <a:pt x="194" y="1265"/>
                    <a:pt x="194" y="1265"/>
                  </a:cubicBezTo>
                  <a:moveTo>
                    <a:pt x="194" y="1265"/>
                  </a:moveTo>
                  <a:cubicBezTo>
                    <a:pt x="194" y="1264"/>
                    <a:pt x="193" y="1264"/>
                    <a:pt x="193" y="1264"/>
                  </a:cubicBezTo>
                  <a:moveTo>
                    <a:pt x="193" y="1264"/>
                  </a:moveTo>
                  <a:cubicBezTo>
                    <a:pt x="192" y="1262"/>
                    <a:pt x="192" y="1264"/>
                    <a:pt x="193" y="1264"/>
                  </a:cubicBezTo>
                  <a:moveTo>
                    <a:pt x="1071" y="1373"/>
                  </a:moveTo>
                  <a:cubicBezTo>
                    <a:pt x="1070" y="1374"/>
                    <a:pt x="1071" y="1374"/>
                    <a:pt x="1071" y="1373"/>
                  </a:cubicBezTo>
                  <a:moveTo>
                    <a:pt x="1071" y="1373"/>
                  </a:moveTo>
                  <a:cubicBezTo>
                    <a:pt x="1096" y="1361"/>
                    <a:pt x="1127" y="1341"/>
                    <a:pt x="1154" y="1321"/>
                  </a:cubicBezTo>
                  <a:cubicBezTo>
                    <a:pt x="1159" y="1318"/>
                    <a:pt x="1178" y="1306"/>
                    <a:pt x="1178" y="1302"/>
                  </a:cubicBezTo>
                  <a:cubicBezTo>
                    <a:pt x="1178" y="1299"/>
                    <a:pt x="1160" y="1286"/>
                    <a:pt x="1158" y="1284"/>
                  </a:cubicBezTo>
                  <a:cubicBezTo>
                    <a:pt x="1149" y="1277"/>
                    <a:pt x="1143" y="1273"/>
                    <a:pt x="1134" y="1269"/>
                  </a:cubicBezTo>
                  <a:cubicBezTo>
                    <a:pt x="1124" y="1279"/>
                    <a:pt x="1114" y="1289"/>
                    <a:pt x="1102" y="1298"/>
                  </a:cubicBezTo>
                  <a:cubicBezTo>
                    <a:pt x="1094" y="1326"/>
                    <a:pt x="1082" y="1349"/>
                    <a:pt x="1071" y="1373"/>
                  </a:cubicBezTo>
                  <a:moveTo>
                    <a:pt x="253" y="1272"/>
                  </a:moveTo>
                  <a:cubicBezTo>
                    <a:pt x="253" y="1273"/>
                    <a:pt x="254" y="1273"/>
                    <a:pt x="254" y="1273"/>
                  </a:cubicBezTo>
                  <a:moveTo>
                    <a:pt x="254" y="1273"/>
                  </a:moveTo>
                  <a:cubicBezTo>
                    <a:pt x="266" y="1296"/>
                    <a:pt x="280" y="1316"/>
                    <a:pt x="295" y="1335"/>
                  </a:cubicBezTo>
                  <a:cubicBezTo>
                    <a:pt x="305" y="1338"/>
                    <a:pt x="314" y="1343"/>
                    <a:pt x="324" y="1345"/>
                  </a:cubicBezTo>
                  <a:cubicBezTo>
                    <a:pt x="324" y="1340"/>
                    <a:pt x="326" y="1335"/>
                    <a:pt x="327" y="1331"/>
                  </a:cubicBezTo>
                  <a:cubicBezTo>
                    <a:pt x="302" y="1313"/>
                    <a:pt x="277" y="1294"/>
                    <a:pt x="254" y="1273"/>
                  </a:cubicBezTo>
                  <a:moveTo>
                    <a:pt x="254" y="1273"/>
                  </a:moveTo>
                  <a:cubicBezTo>
                    <a:pt x="254" y="1273"/>
                    <a:pt x="254" y="1272"/>
                    <a:pt x="253" y="1272"/>
                  </a:cubicBezTo>
                  <a:moveTo>
                    <a:pt x="253" y="1272"/>
                  </a:moveTo>
                  <a:cubicBezTo>
                    <a:pt x="253" y="1271"/>
                    <a:pt x="252" y="1273"/>
                    <a:pt x="253" y="1272"/>
                  </a:cubicBezTo>
                  <a:moveTo>
                    <a:pt x="379" y="1308"/>
                  </a:moveTo>
                  <a:cubicBezTo>
                    <a:pt x="380" y="1309"/>
                    <a:pt x="380" y="1308"/>
                    <a:pt x="379" y="1308"/>
                  </a:cubicBezTo>
                  <a:moveTo>
                    <a:pt x="379" y="1308"/>
                  </a:moveTo>
                  <a:cubicBezTo>
                    <a:pt x="376" y="1299"/>
                    <a:pt x="372" y="1290"/>
                    <a:pt x="368" y="1282"/>
                  </a:cubicBezTo>
                  <a:cubicBezTo>
                    <a:pt x="365" y="1285"/>
                    <a:pt x="361" y="1288"/>
                    <a:pt x="358" y="1292"/>
                  </a:cubicBezTo>
                  <a:cubicBezTo>
                    <a:pt x="365" y="1297"/>
                    <a:pt x="371" y="1303"/>
                    <a:pt x="379" y="1308"/>
                  </a:cubicBezTo>
                  <a:moveTo>
                    <a:pt x="383" y="1315"/>
                  </a:moveTo>
                  <a:cubicBezTo>
                    <a:pt x="373" y="1308"/>
                    <a:pt x="366" y="1299"/>
                    <a:pt x="355" y="1294"/>
                  </a:cubicBezTo>
                  <a:cubicBezTo>
                    <a:pt x="345" y="1304"/>
                    <a:pt x="335" y="1315"/>
                    <a:pt x="330" y="1330"/>
                  </a:cubicBezTo>
                  <a:cubicBezTo>
                    <a:pt x="356" y="1345"/>
                    <a:pt x="378" y="1368"/>
                    <a:pt x="413" y="1371"/>
                  </a:cubicBezTo>
                  <a:cubicBezTo>
                    <a:pt x="401" y="1354"/>
                    <a:pt x="391" y="1335"/>
                    <a:pt x="383" y="1315"/>
                  </a:cubicBezTo>
                  <a:close/>
                  <a:moveTo>
                    <a:pt x="929" y="1297"/>
                  </a:moveTo>
                  <a:cubicBezTo>
                    <a:pt x="929" y="1297"/>
                    <a:pt x="930" y="1298"/>
                    <a:pt x="929" y="1297"/>
                  </a:cubicBezTo>
                  <a:close/>
                  <a:moveTo>
                    <a:pt x="224" y="1300"/>
                  </a:moveTo>
                  <a:cubicBezTo>
                    <a:pt x="224" y="1301"/>
                    <a:pt x="225" y="1301"/>
                    <a:pt x="225" y="1301"/>
                  </a:cubicBezTo>
                  <a:moveTo>
                    <a:pt x="225" y="1301"/>
                  </a:moveTo>
                  <a:cubicBezTo>
                    <a:pt x="259" y="1340"/>
                    <a:pt x="299" y="1371"/>
                    <a:pt x="343" y="1399"/>
                  </a:cubicBezTo>
                  <a:cubicBezTo>
                    <a:pt x="340" y="1392"/>
                    <a:pt x="333" y="1387"/>
                    <a:pt x="331" y="1378"/>
                  </a:cubicBezTo>
                  <a:cubicBezTo>
                    <a:pt x="326" y="1374"/>
                    <a:pt x="321" y="1369"/>
                    <a:pt x="317" y="1364"/>
                  </a:cubicBezTo>
                  <a:cubicBezTo>
                    <a:pt x="283" y="1346"/>
                    <a:pt x="259" y="1319"/>
                    <a:pt x="225" y="1301"/>
                  </a:cubicBezTo>
                  <a:moveTo>
                    <a:pt x="225" y="1301"/>
                  </a:moveTo>
                  <a:cubicBezTo>
                    <a:pt x="226" y="1300"/>
                    <a:pt x="225" y="1300"/>
                    <a:pt x="224" y="1300"/>
                  </a:cubicBezTo>
                  <a:moveTo>
                    <a:pt x="224" y="1300"/>
                  </a:moveTo>
                  <a:cubicBezTo>
                    <a:pt x="224" y="1299"/>
                    <a:pt x="223" y="1300"/>
                    <a:pt x="224" y="1300"/>
                  </a:cubicBezTo>
                  <a:moveTo>
                    <a:pt x="961" y="1398"/>
                  </a:moveTo>
                  <a:cubicBezTo>
                    <a:pt x="996" y="1395"/>
                    <a:pt x="1039" y="1392"/>
                    <a:pt x="1066" y="1377"/>
                  </a:cubicBezTo>
                  <a:cubicBezTo>
                    <a:pt x="1077" y="1353"/>
                    <a:pt x="1091" y="1328"/>
                    <a:pt x="1097" y="1302"/>
                  </a:cubicBezTo>
                  <a:cubicBezTo>
                    <a:pt x="1057" y="1339"/>
                    <a:pt x="1010" y="1370"/>
                    <a:pt x="961" y="1398"/>
                  </a:cubicBezTo>
                  <a:close/>
                  <a:moveTo>
                    <a:pt x="1294" y="1304"/>
                  </a:moveTo>
                  <a:cubicBezTo>
                    <a:pt x="1293" y="1304"/>
                    <a:pt x="1294" y="1305"/>
                    <a:pt x="1294" y="1304"/>
                  </a:cubicBezTo>
                  <a:close/>
                  <a:moveTo>
                    <a:pt x="1292" y="1305"/>
                  </a:moveTo>
                  <a:cubicBezTo>
                    <a:pt x="1292" y="1305"/>
                    <a:pt x="1293" y="1306"/>
                    <a:pt x="1292" y="1305"/>
                  </a:cubicBezTo>
                  <a:close/>
                  <a:moveTo>
                    <a:pt x="561" y="1382"/>
                  </a:moveTo>
                  <a:cubicBezTo>
                    <a:pt x="567" y="1384"/>
                    <a:pt x="571" y="1388"/>
                    <a:pt x="577" y="1391"/>
                  </a:cubicBezTo>
                  <a:cubicBezTo>
                    <a:pt x="587" y="1385"/>
                    <a:pt x="597" y="1379"/>
                    <a:pt x="610" y="1376"/>
                  </a:cubicBezTo>
                  <a:cubicBezTo>
                    <a:pt x="587" y="1352"/>
                    <a:pt x="562" y="1331"/>
                    <a:pt x="541" y="1305"/>
                  </a:cubicBezTo>
                  <a:cubicBezTo>
                    <a:pt x="546" y="1332"/>
                    <a:pt x="554" y="1357"/>
                    <a:pt x="561" y="1382"/>
                  </a:cubicBezTo>
                  <a:close/>
                  <a:moveTo>
                    <a:pt x="1179" y="1305"/>
                  </a:moveTo>
                  <a:cubicBezTo>
                    <a:pt x="1162" y="1320"/>
                    <a:pt x="1142" y="1333"/>
                    <a:pt x="1122" y="1345"/>
                  </a:cubicBezTo>
                  <a:cubicBezTo>
                    <a:pt x="1103" y="1357"/>
                    <a:pt x="1083" y="1369"/>
                    <a:pt x="1066" y="1382"/>
                  </a:cubicBezTo>
                  <a:cubicBezTo>
                    <a:pt x="1112" y="1371"/>
                    <a:pt x="1168" y="1364"/>
                    <a:pt x="1197" y="1341"/>
                  </a:cubicBezTo>
                  <a:cubicBezTo>
                    <a:pt x="1194" y="1326"/>
                    <a:pt x="1188" y="1314"/>
                    <a:pt x="1179" y="1305"/>
                  </a:cubicBezTo>
                  <a:close/>
                  <a:moveTo>
                    <a:pt x="1283" y="1311"/>
                  </a:moveTo>
                  <a:cubicBezTo>
                    <a:pt x="1257" y="1325"/>
                    <a:pt x="1230" y="1338"/>
                    <a:pt x="1200" y="1348"/>
                  </a:cubicBezTo>
                  <a:cubicBezTo>
                    <a:pt x="1201" y="1361"/>
                    <a:pt x="1197" y="1369"/>
                    <a:pt x="1194" y="1378"/>
                  </a:cubicBezTo>
                  <a:moveTo>
                    <a:pt x="1194" y="1378"/>
                  </a:moveTo>
                  <a:cubicBezTo>
                    <a:pt x="1193" y="1379"/>
                    <a:pt x="1194" y="1379"/>
                    <a:pt x="1194" y="1378"/>
                  </a:cubicBezTo>
                  <a:moveTo>
                    <a:pt x="1194" y="1378"/>
                  </a:moveTo>
                  <a:cubicBezTo>
                    <a:pt x="1227" y="1358"/>
                    <a:pt x="1258" y="1338"/>
                    <a:pt x="1283" y="1311"/>
                  </a:cubicBezTo>
                  <a:moveTo>
                    <a:pt x="1283" y="1311"/>
                  </a:moveTo>
                  <a:cubicBezTo>
                    <a:pt x="1285" y="1310"/>
                    <a:pt x="1283" y="1310"/>
                    <a:pt x="1283" y="1311"/>
                  </a:cubicBezTo>
                  <a:moveTo>
                    <a:pt x="881" y="1367"/>
                  </a:moveTo>
                  <a:cubicBezTo>
                    <a:pt x="892" y="1368"/>
                    <a:pt x="901" y="1372"/>
                    <a:pt x="911" y="1374"/>
                  </a:cubicBezTo>
                  <a:cubicBezTo>
                    <a:pt x="916" y="1355"/>
                    <a:pt x="921" y="1331"/>
                    <a:pt x="922" y="1312"/>
                  </a:cubicBezTo>
                  <a:cubicBezTo>
                    <a:pt x="910" y="1331"/>
                    <a:pt x="895" y="1349"/>
                    <a:pt x="881" y="1367"/>
                  </a:cubicBezTo>
                  <a:close/>
                  <a:moveTo>
                    <a:pt x="388" y="1319"/>
                  </a:moveTo>
                  <a:cubicBezTo>
                    <a:pt x="395" y="1338"/>
                    <a:pt x="406" y="1356"/>
                    <a:pt x="416" y="1373"/>
                  </a:cubicBezTo>
                  <a:cubicBezTo>
                    <a:pt x="444" y="1379"/>
                    <a:pt x="470" y="1386"/>
                    <a:pt x="500" y="1390"/>
                  </a:cubicBezTo>
                  <a:moveTo>
                    <a:pt x="500" y="1390"/>
                  </a:moveTo>
                  <a:cubicBezTo>
                    <a:pt x="500" y="1392"/>
                    <a:pt x="504" y="1389"/>
                    <a:pt x="500" y="1390"/>
                  </a:cubicBezTo>
                  <a:moveTo>
                    <a:pt x="388" y="1319"/>
                  </a:moveTo>
                  <a:cubicBezTo>
                    <a:pt x="423" y="1344"/>
                    <a:pt x="460" y="1368"/>
                    <a:pt x="500" y="1390"/>
                  </a:cubicBezTo>
                  <a:moveTo>
                    <a:pt x="388" y="1319"/>
                  </a:moveTo>
                  <a:cubicBezTo>
                    <a:pt x="387" y="1317"/>
                    <a:pt x="386" y="1319"/>
                    <a:pt x="388" y="1319"/>
                  </a:cubicBezTo>
                  <a:moveTo>
                    <a:pt x="261" y="1322"/>
                  </a:moveTo>
                  <a:cubicBezTo>
                    <a:pt x="260" y="1322"/>
                    <a:pt x="262" y="1323"/>
                    <a:pt x="261" y="1322"/>
                  </a:cubicBezTo>
                  <a:close/>
                  <a:moveTo>
                    <a:pt x="264" y="1323"/>
                  </a:moveTo>
                  <a:cubicBezTo>
                    <a:pt x="264" y="1324"/>
                    <a:pt x="264" y="1324"/>
                    <a:pt x="264" y="1324"/>
                  </a:cubicBezTo>
                  <a:cubicBezTo>
                    <a:pt x="279" y="1334"/>
                    <a:pt x="292" y="1346"/>
                    <a:pt x="308" y="1355"/>
                  </a:cubicBezTo>
                  <a:moveTo>
                    <a:pt x="308" y="1355"/>
                  </a:moveTo>
                  <a:cubicBezTo>
                    <a:pt x="308" y="1356"/>
                    <a:pt x="308" y="1356"/>
                    <a:pt x="309" y="1356"/>
                  </a:cubicBezTo>
                  <a:moveTo>
                    <a:pt x="309" y="1356"/>
                  </a:moveTo>
                  <a:cubicBezTo>
                    <a:pt x="309" y="1357"/>
                    <a:pt x="310" y="1356"/>
                    <a:pt x="309" y="1356"/>
                  </a:cubicBezTo>
                  <a:moveTo>
                    <a:pt x="309" y="1356"/>
                  </a:moveTo>
                  <a:cubicBezTo>
                    <a:pt x="309" y="1355"/>
                    <a:pt x="309" y="1355"/>
                    <a:pt x="308" y="1355"/>
                  </a:cubicBezTo>
                  <a:moveTo>
                    <a:pt x="308" y="1355"/>
                  </a:moveTo>
                  <a:cubicBezTo>
                    <a:pt x="299" y="1338"/>
                    <a:pt x="282" y="1330"/>
                    <a:pt x="264" y="1323"/>
                  </a:cubicBezTo>
                  <a:moveTo>
                    <a:pt x="264" y="1323"/>
                  </a:moveTo>
                  <a:cubicBezTo>
                    <a:pt x="263" y="1322"/>
                    <a:pt x="263" y="1323"/>
                    <a:pt x="264" y="1323"/>
                  </a:cubicBezTo>
                  <a:moveTo>
                    <a:pt x="327" y="1347"/>
                  </a:moveTo>
                  <a:cubicBezTo>
                    <a:pt x="343" y="1351"/>
                    <a:pt x="359" y="1360"/>
                    <a:pt x="374" y="1361"/>
                  </a:cubicBezTo>
                  <a:cubicBezTo>
                    <a:pt x="358" y="1353"/>
                    <a:pt x="345" y="1342"/>
                    <a:pt x="329" y="1333"/>
                  </a:cubicBezTo>
                  <a:cubicBezTo>
                    <a:pt x="328" y="1337"/>
                    <a:pt x="327" y="1341"/>
                    <a:pt x="327" y="1347"/>
                  </a:cubicBezTo>
                  <a:close/>
                  <a:moveTo>
                    <a:pt x="299" y="1340"/>
                  </a:moveTo>
                  <a:cubicBezTo>
                    <a:pt x="308" y="1349"/>
                    <a:pt x="314" y="1361"/>
                    <a:pt x="326" y="1367"/>
                  </a:cubicBezTo>
                  <a:cubicBezTo>
                    <a:pt x="325" y="1362"/>
                    <a:pt x="324" y="1356"/>
                    <a:pt x="324" y="1348"/>
                  </a:cubicBezTo>
                  <a:cubicBezTo>
                    <a:pt x="315" y="1346"/>
                    <a:pt x="309" y="1342"/>
                    <a:pt x="299" y="1340"/>
                  </a:cubicBezTo>
                  <a:moveTo>
                    <a:pt x="299" y="1340"/>
                  </a:moveTo>
                  <a:cubicBezTo>
                    <a:pt x="299" y="1338"/>
                    <a:pt x="298" y="1340"/>
                    <a:pt x="299" y="1340"/>
                  </a:cubicBezTo>
                  <a:moveTo>
                    <a:pt x="1254" y="1341"/>
                  </a:moveTo>
                  <a:cubicBezTo>
                    <a:pt x="1254" y="1340"/>
                    <a:pt x="1254" y="1341"/>
                    <a:pt x="1254" y="1342"/>
                  </a:cubicBezTo>
                  <a:moveTo>
                    <a:pt x="1254" y="1342"/>
                  </a:moveTo>
                  <a:cubicBezTo>
                    <a:pt x="1253" y="1341"/>
                    <a:pt x="1253" y="1342"/>
                    <a:pt x="1253" y="1343"/>
                  </a:cubicBezTo>
                  <a:moveTo>
                    <a:pt x="1253" y="1343"/>
                  </a:moveTo>
                  <a:cubicBezTo>
                    <a:pt x="1252" y="1342"/>
                    <a:pt x="1252" y="1343"/>
                    <a:pt x="1252" y="1343"/>
                  </a:cubicBezTo>
                  <a:moveTo>
                    <a:pt x="1252" y="1343"/>
                  </a:moveTo>
                  <a:cubicBezTo>
                    <a:pt x="1231" y="1356"/>
                    <a:pt x="1213" y="1372"/>
                    <a:pt x="1191" y="1383"/>
                  </a:cubicBezTo>
                  <a:cubicBezTo>
                    <a:pt x="1188" y="1390"/>
                    <a:pt x="1182" y="1395"/>
                    <a:pt x="1178" y="1402"/>
                  </a:cubicBezTo>
                  <a:moveTo>
                    <a:pt x="1178" y="1402"/>
                  </a:moveTo>
                  <a:cubicBezTo>
                    <a:pt x="1177" y="1402"/>
                    <a:pt x="1177" y="1402"/>
                    <a:pt x="1177" y="1403"/>
                  </a:cubicBezTo>
                  <a:moveTo>
                    <a:pt x="1177" y="1403"/>
                  </a:moveTo>
                  <a:cubicBezTo>
                    <a:pt x="1175" y="1404"/>
                    <a:pt x="1177" y="1404"/>
                    <a:pt x="1177" y="1403"/>
                  </a:cubicBezTo>
                  <a:moveTo>
                    <a:pt x="1177" y="1403"/>
                  </a:moveTo>
                  <a:cubicBezTo>
                    <a:pt x="1178" y="1403"/>
                    <a:pt x="1178" y="1403"/>
                    <a:pt x="1178" y="1402"/>
                  </a:cubicBezTo>
                  <a:moveTo>
                    <a:pt x="1178" y="1402"/>
                  </a:moveTo>
                  <a:cubicBezTo>
                    <a:pt x="1205" y="1385"/>
                    <a:pt x="1229" y="1365"/>
                    <a:pt x="1252" y="1343"/>
                  </a:cubicBezTo>
                  <a:moveTo>
                    <a:pt x="1252" y="1343"/>
                  </a:moveTo>
                  <a:cubicBezTo>
                    <a:pt x="1252" y="1344"/>
                    <a:pt x="1253" y="1343"/>
                    <a:pt x="1253" y="1343"/>
                  </a:cubicBezTo>
                  <a:moveTo>
                    <a:pt x="1253" y="1343"/>
                  </a:moveTo>
                  <a:cubicBezTo>
                    <a:pt x="1253" y="1343"/>
                    <a:pt x="1253" y="1342"/>
                    <a:pt x="1254" y="1342"/>
                  </a:cubicBezTo>
                  <a:moveTo>
                    <a:pt x="1254" y="1342"/>
                  </a:moveTo>
                  <a:cubicBezTo>
                    <a:pt x="1254" y="1342"/>
                    <a:pt x="1254" y="1341"/>
                    <a:pt x="1254" y="1341"/>
                  </a:cubicBezTo>
                  <a:moveTo>
                    <a:pt x="1254" y="1341"/>
                  </a:moveTo>
                  <a:cubicBezTo>
                    <a:pt x="1256" y="1340"/>
                    <a:pt x="1254" y="1339"/>
                    <a:pt x="1254" y="1341"/>
                  </a:cubicBezTo>
                  <a:moveTo>
                    <a:pt x="1193" y="1348"/>
                  </a:moveTo>
                  <a:cubicBezTo>
                    <a:pt x="1193" y="1348"/>
                    <a:pt x="1194" y="1349"/>
                    <a:pt x="1193" y="1348"/>
                  </a:cubicBezTo>
                  <a:close/>
                  <a:moveTo>
                    <a:pt x="330" y="1369"/>
                  </a:moveTo>
                  <a:cubicBezTo>
                    <a:pt x="368" y="1393"/>
                    <a:pt x="409" y="1413"/>
                    <a:pt x="454" y="1429"/>
                  </a:cubicBezTo>
                  <a:cubicBezTo>
                    <a:pt x="444" y="1415"/>
                    <a:pt x="432" y="1403"/>
                    <a:pt x="423" y="1388"/>
                  </a:cubicBezTo>
                  <a:cubicBezTo>
                    <a:pt x="395" y="1370"/>
                    <a:pt x="360" y="1360"/>
                    <a:pt x="326" y="1349"/>
                  </a:cubicBezTo>
                  <a:cubicBezTo>
                    <a:pt x="327" y="1357"/>
                    <a:pt x="327" y="1364"/>
                    <a:pt x="330" y="1369"/>
                  </a:cubicBezTo>
                  <a:close/>
                  <a:moveTo>
                    <a:pt x="1151" y="1402"/>
                  </a:moveTo>
                  <a:cubicBezTo>
                    <a:pt x="1149" y="1403"/>
                    <a:pt x="1151" y="1403"/>
                    <a:pt x="1151" y="1402"/>
                  </a:cubicBezTo>
                  <a:moveTo>
                    <a:pt x="1151" y="1402"/>
                  </a:moveTo>
                  <a:cubicBezTo>
                    <a:pt x="1165" y="1397"/>
                    <a:pt x="1176" y="1388"/>
                    <a:pt x="1189" y="1382"/>
                  </a:cubicBezTo>
                  <a:cubicBezTo>
                    <a:pt x="1193" y="1373"/>
                    <a:pt x="1197" y="1363"/>
                    <a:pt x="1198" y="1350"/>
                  </a:cubicBezTo>
                  <a:cubicBezTo>
                    <a:pt x="1183" y="1365"/>
                    <a:pt x="1168" y="1386"/>
                    <a:pt x="1151" y="1402"/>
                  </a:cubicBezTo>
                  <a:moveTo>
                    <a:pt x="1191" y="1352"/>
                  </a:moveTo>
                  <a:cubicBezTo>
                    <a:pt x="1142" y="1377"/>
                    <a:pt x="1096" y="1406"/>
                    <a:pt x="1039" y="1424"/>
                  </a:cubicBezTo>
                  <a:cubicBezTo>
                    <a:pt x="1033" y="1434"/>
                    <a:pt x="1025" y="1443"/>
                    <a:pt x="1017" y="1452"/>
                  </a:cubicBezTo>
                  <a:moveTo>
                    <a:pt x="1017" y="1452"/>
                  </a:moveTo>
                  <a:cubicBezTo>
                    <a:pt x="1016" y="1453"/>
                    <a:pt x="1017" y="1453"/>
                    <a:pt x="1017" y="1452"/>
                  </a:cubicBezTo>
                  <a:moveTo>
                    <a:pt x="1017" y="1452"/>
                  </a:moveTo>
                  <a:cubicBezTo>
                    <a:pt x="1063" y="1442"/>
                    <a:pt x="1102" y="1425"/>
                    <a:pt x="1141" y="1408"/>
                  </a:cubicBezTo>
                  <a:cubicBezTo>
                    <a:pt x="1159" y="1390"/>
                    <a:pt x="1176" y="1372"/>
                    <a:pt x="1191" y="1352"/>
                  </a:cubicBezTo>
                  <a:moveTo>
                    <a:pt x="1191" y="1352"/>
                  </a:moveTo>
                  <a:cubicBezTo>
                    <a:pt x="1193" y="1352"/>
                    <a:pt x="1191" y="1351"/>
                    <a:pt x="1191" y="1352"/>
                  </a:cubicBezTo>
                  <a:moveTo>
                    <a:pt x="735" y="1356"/>
                  </a:moveTo>
                  <a:cubicBezTo>
                    <a:pt x="733" y="1373"/>
                    <a:pt x="736" y="1393"/>
                    <a:pt x="736" y="1411"/>
                  </a:cubicBezTo>
                  <a:cubicBezTo>
                    <a:pt x="746" y="1411"/>
                    <a:pt x="756" y="1411"/>
                    <a:pt x="766" y="1411"/>
                  </a:cubicBezTo>
                  <a:cubicBezTo>
                    <a:pt x="768" y="1393"/>
                    <a:pt x="768" y="1374"/>
                    <a:pt x="770" y="1356"/>
                  </a:cubicBezTo>
                  <a:cubicBezTo>
                    <a:pt x="758" y="1356"/>
                    <a:pt x="747" y="1356"/>
                    <a:pt x="735" y="1356"/>
                  </a:cubicBezTo>
                  <a:close/>
                  <a:moveTo>
                    <a:pt x="773" y="1356"/>
                  </a:moveTo>
                  <a:cubicBezTo>
                    <a:pt x="771" y="1374"/>
                    <a:pt x="770" y="1392"/>
                    <a:pt x="769" y="1411"/>
                  </a:cubicBezTo>
                  <a:cubicBezTo>
                    <a:pt x="779" y="1411"/>
                    <a:pt x="789" y="1411"/>
                    <a:pt x="799" y="1411"/>
                  </a:cubicBezTo>
                  <a:cubicBezTo>
                    <a:pt x="809" y="1394"/>
                    <a:pt x="817" y="1376"/>
                    <a:pt x="825" y="1359"/>
                  </a:cubicBezTo>
                  <a:cubicBezTo>
                    <a:pt x="807" y="1358"/>
                    <a:pt x="791" y="1356"/>
                    <a:pt x="773" y="1356"/>
                  </a:cubicBezTo>
                  <a:close/>
                  <a:moveTo>
                    <a:pt x="718" y="1358"/>
                  </a:moveTo>
                  <a:cubicBezTo>
                    <a:pt x="721" y="1371"/>
                    <a:pt x="728" y="1389"/>
                    <a:pt x="733" y="1403"/>
                  </a:cubicBezTo>
                  <a:cubicBezTo>
                    <a:pt x="732" y="1388"/>
                    <a:pt x="731" y="1373"/>
                    <a:pt x="731" y="1357"/>
                  </a:cubicBezTo>
                  <a:cubicBezTo>
                    <a:pt x="727" y="1357"/>
                    <a:pt x="721" y="1356"/>
                    <a:pt x="718" y="1358"/>
                  </a:cubicBezTo>
                  <a:close/>
                  <a:moveTo>
                    <a:pt x="664" y="1365"/>
                  </a:moveTo>
                  <a:cubicBezTo>
                    <a:pt x="673" y="1379"/>
                    <a:pt x="687" y="1397"/>
                    <a:pt x="701" y="1410"/>
                  </a:cubicBezTo>
                  <a:cubicBezTo>
                    <a:pt x="712" y="1408"/>
                    <a:pt x="723" y="1413"/>
                    <a:pt x="732" y="1410"/>
                  </a:cubicBezTo>
                  <a:cubicBezTo>
                    <a:pt x="724" y="1394"/>
                    <a:pt x="719" y="1376"/>
                    <a:pt x="713" y="1358"/>
                  </a:cubicBezTo>
                  <a:cubicBezTo>
                    <a:pt x="696" y="1359"/>
                    <a:pt x="679" y="1361"/>
                    <a:pt x="664" y="1365"/>
                  </a:cubicBezTo>
                  <a:close/>
                  <a:moveTo>
                    <a:pt x="1171" y="1359"/>
                  </a:moveTo>
                  <a:cubicBezTo>
                    <a:pt x="1137" y="1369"/>
                    <a:pt x="1101" y="1378"/>
                    <a:pt x="1064" y="1386"/>
                  </a:cubicBezTo>
                  <a:cubicBezTo>
                    <a:pt x="1058" y="1397"/>
                    <a:pt x="1050" y="1409"/>
                    <a:pt x="1043" y="1420"/>
                  </a:cubicBezTo>
                  <a:cubicBezTo>
                    <a:pt x="1090" y="1404"/>
                    <a:pt x="1132" y="1383"/>
                    <a:pt x="1171" y="1359"/>
                  </a:cubicBezTo>
                  <a:moveTo>
                    <a:pt x="1171" y="1359"/>
                  </a:moveTo>
                  <a:cubicBezTo>
                    <a:pt x="1172" y="1358"/>
                    <a:pt x="1171" y="1358"/>
                    <a:pt x="1171" y="1359"/>
                  </a:cubicBezTo>
                  <a:moveTo>
                    <a:pt x="827" y="1360"/>
                  </a:moveTo>
                  <a:cubicBezTo>
                    <a:pt x="820" y="1378"/>
                    <a:pt x="811" y="1394"/>
                    <a:pt x="802" y="1411"/>
                  </a:cubicBezTo>
                  <a:cubicBezTo>
                    <a:pt x="813" y="1409"/>
                    <a:pt x="828" y="1411"/>
                    <a:pt x="838" y="1409"/>
                  </a:cubicBezTo>
                  <a:cubicBezTo>
                    <a:pt x="847" y="1399"/>
                    <a:pt x="859" y="1388"/>
                    <a:pt x="868" y="1378"/>
                  </a:cubicBezTo>
                  <a:cubicBezTo>
                    <a:pt x="871" y="1375"/>
                    <a:pt x="876" y="1371"/>
                    <a:pt x="874" y="1367"/>
                  </a:cubicBezTo>
                  <a:cubicBezTo>
                    <a:pt x="860" y="1364"/>
                    <a:pt x="844" y="1361"/>
                    <a:pt x="827" y="1360"/>
                  </a:cubicBezTo>
                  <a:close/>
                  <a:moveTo>
                    <a:pt x="375" y="1363"/>
                  </a:moveTo>
                  <a:cubicBezTo>
                    <a:pt x="375" y="1362"/>
                    <a:pt x="376" y="1363"/>
                    <a:pt x="375" y="1363"/>
                  </a:cubicBezTo>
                  <a:close/>
                  <a:moveTo>
                    <a:pt x="618" y="1375"/>
                  </a:moveTo>
                  <a:cubicBezTo>
                    <a:pt x="621" y="1381"/>
                    <a:pt x="628" y="1387"/>
                    <a:pt x="635" y="1392"/>
                  </a:cubicBezTo>
                  <a:cubicBezTo>
                    <a:pt x="641" y="1397"/>
                    <a:pt x="650" y="1406"/>
                    <a:pt x="657" y="1408"/>
                  </a:cubicBezTo>
                  <a:cubicBezTo>
                    <a:pt x="669" y="1411"/>
                    <a:pt x="681" y="1407"/>
                    <a:pt x="695" y="1410"/>
                  </a:cubicBezTo>
                  <a:cubicBezTo>
                    <a:pt x="685" y="1397"/>
                    <a:pt x="672" y="1379"/>
                    <a:pt x="659" y="1366"/>
                  </a:cubicBezTo>
                  <a:cubicBezTo>
                    <a:pt x="644" y="1368"/>
                    <a:pt x="632" y="1372"/>
                    <a:pt x="618" y="1375"/>
                  </a:cubicBezTo>
                  <a:close/>
                  <a:moveTo>
                    <a:pt x="879" y="1368"/>
                  </a:moveTo>
                  <a:cubicBezTo>
                    <a:pt x="870" y="1379"/>
                    <a:pt x="860" y="1391"/>
                    <a:pt x="850" y="1400"/>
                  </a:cubicBezTo>
                  <a:cubicBezTo>
                    <a:pt x="848" y="1403"/>
                    <a:pt x="842" y="1405"/>
                    <a:pt x="844" y="1409"/>
                  </a:cubicBezTo>
                  <a:cubicBezTo>
                    <a:pt x="857" y="1409"/>
                    <a:pt x="870" y="1407"/>
                    <a:pt x="884" y="1407"/>
                  </a:cubicBezTo>
                  <a:cubicBezTo>
                    <a:pt x="892" y="1402"/>
                    <a:pt x="900" y="1396"/>
                    <a:pt x="908" y="1391"/>
                  </a:cubicBezTo>
                  <a:cubicBezTo>
                    <a:pt x="908" y="1385"/>
                    <a:pt x="910" y="1381"/>
                    <a:pt x="911" y="1377"/>
                  </a:cubicBezTo>
                  <a:cubicBezTo>
                    <a:pt x="900" y="1374"/>
                    <a:pt x="890" y="1371"/>
                    <a:pt x="879" y="1368"/>
                  </a:cubicBezTo>
                  <a:close/>
                  <a:moveTo>
                    <a:pt x="419" y="1382"/>
                  </a:moveTo>
                  <a:cubicBezTo>
                    <a:pt x="416" y="1375"/>
                    <a:pt x="405" y="1372"/>
                    <a:pt x="398" y="1372"/>
                  </a:cubicBezTo>
                  <a:cubicBezTo>
                    <a:pt x="405" y="1375"/>
                    <a:pt x="413" y="1382"/>
                    <a:pt x="419" y="1382"/>
                  </a:cubicBezTo>
                  <a:close/>
                  <a:moveTo>
                    <a:pt x="332" y="1374"/>
                  </a:moveTo>
                  <a:cubicBezTo>
                    <a:pt x="368" y="1419"/>
                    <a:pt x="423" y="1445"/>
                    <a:pt x="487" y="1461"/>
                  </a:cubicBezTo>
                  <a:moveTo>
                    <a:pt x="487" y="1461"/>
                  </a:moveTo>
                  <a:cubicBezTo>
                    <a:pt x="488" y="1462"/>
                    <a:pt x="489" y="1461"/>
                    <a:pt x="487" y="1461"/>
                  </a:cubicBezTo>
                  <a:moveTo>
                    <a:pt x="487" y="1461"/>
                  </a:moveTo>
                  <a:cubicBezTo>
                    <a:pt x="476" y="1454"/>
                    <a:pt x="470" y="1441"/>
                    <a:pt x="458" y="1434"/>
                  </a:cubicBezTo>
                  <a:cubicBezTo>
                    <a:pt x="438" y="1423"/>
                    <a:pt x="414" y="1417"/>
                    <a:pt x="392" y="1407"/>
                  </a:cubicBezTo>
                  <a:cubicBezTo>
                    <a:pt x="371" y="1397"/>
                    <a:pt x="351" y="1384"/>
                    <a:pt x="332" y="1374"/>
                  </a:cubicBezTo>
                  <a:moveTo>
                    <a:pt x="332" y="1374"/>
                  </a:moveTo>
                  <a:cubicBezTo>
                    <a:pt x="331" y="1373"/>
                    <a:pt x="331" y="1374"/>
                    <a:pt x="332" y="1374"/>
                  </a:cubicBezTo>
                  <a:moveTo>
                    <a:pt x="419" y="1377"/>
                  </a:moveTo>
                  <a:cubicBezTo>
                    <a:pt x="420" y="1381"/>
                    <a:pt x="424" y="1383"/>
                    <a:pt x="425" y="1387"/>
                  </a:cubicBezTo>
                  <a:cubicBezTo>
                    <a:pt x="461" y="1403"/>
                    <a:pt x="496" y="1420"/>
                    <a:pt x="536" y="1431"/>
                  </a:cubicBezTo>
                  <a:cubicBezTo>
                    <a:pt x="537" y="1422"/>
                    <a:pt x="546" y="1417"/>
                    <a:pt x="546" y="1411"/>
                  </a:cubicBezTo>
                  <a:cubicBezTo>
                    <a:pt x="533" y="1406"/>
                    <a:pt x="522" y="1401"/>
                    <a:pt x="511" y="1394"/>
                  </a:cubicBezTo>
                  <a:cubicBezTo>
                    <a:pt x="479" y="1390"/>
                    <a:pt x="450" y="1383"/>
                    <a:pt x="419" y="1377"/>
                  </a:cubicBezTo>
                  <a:moveTo>
                    <a:pt x="419" y="1377"/>
                  </a:moveTo>
                  <a:cubicBezTo>
                    <a:pt x="419" y="1376"/>
                    <a:pt x="418" y="1377"/>
                    <a:pt x="419" y="1377"/>
                  </a:cubicBezTo>
                  <a:moveTo>
                    <a:pt x="612" y="1377"/>
                  </a:moveTo>
                  <a:cubicBezTo>
                    <a:pt x="601" y="1382"/>
                    <a:pt x="588" y="1386"/>
                    <a:pt x="579" y="1392"/>
                  </a:cubicBezTo>
                  <a:cubicBezTo>
                    <a:pt x="593" y="1405"/>
                    <a:pt x="625" y="1407"/>
                    <a:pt x="650" y="1406"/>
                  </a:cubicBezTo>
                  <a:cubicBezTo>
                    <a:pt x="636" y="1397"/>
                    <a:pt x="626" y="1386"/>
                    <a:pt x="612" y="1377"/>
                  </a:cubicBezTo>
                  <a:close/>
                  <a:moveTo>
                    <a:pt x="914" y="1387"/>
                  </a:moveTo>
                  <a:cubicBezTo>
                    <a:pt x="915" y="1384"/>
                    <a:pt x="920" y="1384"/>
                    <a:pt x="920" y="1380"/>
                  </a:cubicBezTo>
                  <a:cubicBezTo>
                    <a:pt x="917" y="1380"/>
                    <a:pt x="917" y="1378"/>
                    <a:pt x="914" y="1379"/>
                  </a:cubicBezTo>
                  <a:cubicBezTo>
                    <a:pt x="915" y="1382"/>
                    <a:pt x="911" y="1385"/>
                    <a:pt x="914" y="1387"/>
                  </a:cubicBezTo>
                  <a:close/>
                  <a:moveTo>
                    <a:pt x="1062" y="1382"/>
                  </a:moveTo>
                  <a:cubicBezTo>
                    <a:pt x="1061" y="1382"/>
                    <a:pt x="1059" y="1383"/>
                    <a:pt x="1059" y="1384"/>
                  </a:cubicBezTo>
                  <a:cubicBezTo>
                    <a:pt x="1061" y="1384"/>
                    <a:pt x="1062" y="1384"/>
                    <a:pt x="1062" y="1382"/>
                  </a:cubicBezTo>
                  <a:moveTo>
                    <a:pt x="1062" y="1382"/>
                  </a:moveTo>
                  <a:cubicBezTo>
                    <a:pt x="1064" y="1381"/>
                    <a:pt x="1062" y="1381"/>
                    <a:pt x="1062" y="1382"/>
                  </a:cubicBezTo>
                  <a:moveTo>
                    <a:pt x="911" y="1391"/>
                  </a:moveTo>
                  <a:cubicBezTo>
                    <a:pt x="911" y="1397"/>
                    <a:pt x="908" y="1400"/>
                    <a:pt x="908" y="1405"/>
                  </a:cubicBezTo>
                  <a:cubicBezTo>
                    <a:pt x="923" y="1401"/>
                    <a:pt x="944" y="1404"/>
                    <a:pt x="956" y="1397"/>
                  </a:cubicBezTo>
                  <a:cubicBezTo>
                    <a:pt x="941" y="1391"/>
                    <a:pt x="923" y="1374"/>
                    <a:pt x="911" y="1391"/>
                  </a:cubicBezTo>
                  <a:close/>
                  <a:moveTo>
                    <a:pt x="339" y="1387"/>
                  </a:moveTo>
                  <a:cubicBezTo>
                    <a:pt x="338" y="1387"/>
                    <a:pt x="339" y="1388"/>
                    <a:pt x="340" y="1388"/>
                  </a:cubicBezTo>
                  <a:moveTo>
                    <a:pt x="340" y="1388"/>
                  </a:moveTo>
                  <a:cubicBezTo>
                    <a:pt x="346" y="1400"/>
                    <a:pt x="356" y="1408"/>
                    <a:pt x="369" y="1414"/>
                  </a:cubicBezTo>
                  <a:moveTo>
                    <a:pt x="369" y="1414"/>
                  </a:moveTo>
                  <a:cubicBezTo>
                    <a:pt x="369" y="1414"/>
                    <a:pt x="371" y="1414"/>
                    <a:pt x="371" y="1415"/>
                  </a:cubicBezTo>
                  <a:moveTo>
                    <a:pt x="371" y="1415"/>
                  </a:moveTo>
                  <a:cubicBezTo>
                    <a:pt x="372" y="1416"/>
                    <a:pt x="372" y="1414"/>
                    <a:pt x="371" y="1415"/>
                  </a:cubicBezTo>
                  <a:moveTo>
                    <a:pt x="371" y="1415"/>
                  </a:moveTo>
                  <a:cubicBezTo>
                    <a:pt x="371" y="1414"/>
                    <a:pt x="370" y="1414"/>
                    <a:pt x="369" y="1414"/>
                  </a:cubicBezTo>
                  <a:moveTo>
                    <a:pt x="369" y="1414"/>
                  </a:moveTo>
                  <a:cubicBezTo>
                    <a:pt x="360" y="1405"/>
                    <a:pt x="349" y="1396"/>
                    <a:pt x="340" y="1388"/>
                  </a:cubicBezTo>
                  <a:moveTo>
                    <a:pt x="340" y="1388"/>
                  </a:moveTo>
                  <a:cubicBezTo>
                    <a:pt x="340" y="1387"/>
                    <a:pt x="339" y="1387"/>
                    <a:pt x="339" y="1387"/>
                  </a:cubicBezTo>
                  <a:moveTo>
                    <a:pt x="339" y="1387"/>
                  </a:moveTo>
                  <a:cubicBezTo>
                    <a:pt x="338" y="1385"/>
                    <a:pt x="337" y="1387"/>
                    <a:pt x="339" y="1387"/>
                  </a:cubicBezTo>
                  <a:moveTo>
                    <a:pt x="567" y="1396"/>
                  </a:moveTo>
                  <a:cubicBezTo>
                    <a:pt x="568" y="1393"/>
                    <a:pt x="572" y="1394"/>
                    <a:pt x="573" y="1391"/>
                  </a:cubicBezTo>
                  <a:cubicBezTo>
                    <a:pt x="570" y="1390"/>
                    <a:pt x="566" y="1388"/>
                    <a:pt x="563" y="1386"/>
                  </a:cubicBezTo>
                  <a:cubicBezTo>
                    <a:pt x="564" y="1390"/>
                    <a:pt x="565" y="1394"/>
                    <a:pt x="567" y="1396"/>
                  </a:cubicBezTo>
                  <a:close/>
                  <a:moveTo>
                    <a:pt x="982" y="1419"/>
                  </a:moveTo>
                  <a:cubicBezTo>
                    <a:pt x="986" y="1424"/>
                    <a:pt x="989" y="1430"/>
                    <a:pt x="989" y="1439"/>
                  </a:cubicBezTo>
                  <a:cubicBezTo>
                    <a:pt x="1006" y="1434"/>
                    <a:pt x="1021" y="1428"/>
                    <a:pt x="1038" y="1423"/>
                  </a:cubicBezTo>
                  <a:cubicBezTo>
                    <a:pt x="1040" y="1417"/>
                    <a:pt x="1046" y="1411"/>
                    <a:pt x="1050" y="1405"/>
                  </a:cubicBezTo>
                  <a:cubicBezTo>
                    <a:pt x="1054" y="1399"/>
                    <a:pt x="1059" y="1390"/>
                    <a:pt x="1059" y="1387"/>
                  </a:cubicBezTo>
                  <a:cubicBezTo>
                    <a:pt x="1030" y="1395"/>
                    <a:pt x="1008" y="1409"/>
                    <a:pt x="982" y="1419"/>
                  </a:cubicBezTo>
                  <a:close/>
                  <a:moveTo>
                    <a:pt x="1184" y="1388"/>
                  </a:moveTo>
                  <a:cubicBezTo>
                    <a:pt x="1153" y="1402"/>
                    <a:pt x="1127" y="1421"/>
                    <a:pt x="1103" y="1442"/>
                  </a:cubicBezTo>
                  <a:moveTo>
                    <a:pt x="1103" y="1442"/>
                  </a:moveTo>
                  <a:cubicBezTo>
                    <a:pt x="1102" y="1442"/>
                    <a:pt x="1101" y="1443"/>
                    <a:pt x="1101" y="1443"/>
                  </a:cubicBezTo>
                  <a:moveTo>
                    <a:pt x="1101" y="1443"/>
                  </a:moveTo>
                  <a:cubicBezTo>
                    <a:pt x="1099" y="1444"/>
                    <a:pt x="1101" y="1444"/>
                    <a:pt x="1101" y="1443"/>
                  </a:cubicBezTo>
                  <a:moveTo>
                    <a:pt x="1101" y="1443"/>
                  </a:moveTo>
                  <a:cubicBezTo>
                    <a:pt x="1102" y="1443"/>
                    <a:pt x="1103" y="1443"/>
                    <a:pt x="1103" y="1442"/>
                  </a:cubicBezTo>
                  <a:moveTo>
                    <a:pt x="1103" y="1442"/>
                  </a:moveTo>
                  <a:cubicBezTo>
                    <a:pt x="1134" y="1428"/>
                    <a:pt x="1167" y="1416"/>
                    <a:pt x="1184" y="1388"/>
                  </a:cubicBezTo>
                  <a:moveTo>
                    <a:pt x="1184" y="1388"/>
                  </a:moveTo>
                  <a:cubicBezTo>
                    <a:pt x="1186" y="1387"/>
                    <a:pt x="1184" y="1386"/>
                    <a:pt x="1184" y="1388"/>
                  </a:cubicBezTo>
                  <a:moveTo>
                    <a:pt x="429" y="1391"/>
                  </a:moveTo>
                  <a:cubicBezTo>
                    <a:pt x="438" y="1406"/>
                    <a:pt x="450" y="1419"/>
                    <a:pt x="461" y="1432"/>
                  </a:cubicBezTo>
                  <a:cubicBezTo>
                    <a:pt x="485" y="1439"/>
                    <a:pt x="511" y="1450"/>
                    <a:pt x="537" y="1452"/>
                  </a:cubicBezTo>
                  <a:cubicBezTo>
                    <a:pt x="534" y="1448"/>
                    <a:pt x="536" y="1440"/>
                    <a:pt x="535" y="1434"/>
                  </a:cubicBezTo>
                  <a:cubicBezTo>
                    <a:pt x="497" y="1422"/>
                    <a:pt x="463" y="1407"/>
                    <a:pt x="429" y="1391"/>
                  </a:cubicBezTo>
                  <a:moveTo>
                    <a:pt x="429" y="1391"/>
                  </a:moveTo>
                  <a:cubicBezTo>
                    <a:pt x="428" y="1390"/>
                    <a:pt x="428" y="1392"/>
                    <a:pt x="429" y="1391"/>
                  </a:cubicBezTo>
                  <a:moveTo>
                    <a:pt x="966" y="1402"/>
                  </a:moveTo>
                  <a:cubicBezTo>
                    <a:pt x="971" y="1406"/>
                    <a:pt x="976" y="1410"/>
                    <a:pt x="980" y="1416"/>
                  </a:cubicBezTo>
                  <a:cubicBezTo>
                    <a:pt x="1001" y="1409"/>
                    <a:pt x="1020" y="1400"/>
                    <a:pt x="1038" y="1391"/>
                  </a:cubicBezTo>
                  <a:cubicBezTo>
                    <a:pt x="1015" y="1395"/>
                    <a:pt x="989" y="1397"/>
                    <a:pt x="966" y="1402"/>
                  </a:cubicBezTo>
                  <a:close/>
                  <a:moveTo>
                    <a:pt x="567" y="1399"/>
                  </a:moveTo>
                  <a:cubicBezTo>
                    <a:pt x="573" y="1400"/>
                    <a:pt x="584" y="1403"/>
                    <a:pt x="589" y="1401"/>
                  </a:cubicBezTo>
                  <a:cubicBezTo>
                    <a:pt x="581" y="1397"/>
                    <a:pt x="574" y="1390"/>
                    <a:pt x="567" y="1399"/>
                  </a:cubicBezTo>
                  <a:close/>
                  <a:moveTo>
                    <a:pt x="891" y="1406"/>
                  </a:moveTo>
                  <a:cubicBezTo>
                    <a:pt x="896" y="1407"/>
                    <a:pt x="899" y="1404"/>
                    <a:pt x="904" y="1405"/>
                  </a:cubicBezTo>
                  <a:cubicBezTo>
                    <a:pt x="903" y="1401"/>
                    <a:pt x="907" y="1397"/>
                    <a:pt x="905" y="1395"/>
                  </a:cubicBezTo>
                  <a:cubicBezTo>
                    <a:pt x="901" y="1399"/>
                    <a:pt x="895" y="1402"/>
                    <a:pt x="891" y="1406"/>
                  </a:cubicBezTo>
                  <a:close/>
                  <a:moveTo>
                    <a:pt x="548" y="1410"/>
                  </a:moveTo>
                  <a:cubicBezTo>
                    <a:pt x="552" y="1408"/>
                    <a:pt x="555" y="1404"/>
                    <a:pt x="558" y="1401"/>
                  </a:cubicBezTo>
                  <a:cubicBezTo>
                    <a:pt x="546" y="1401"/>
                    <a:pt x="532" y="1396"/>
                    <a:pt x="521" y="1397"/>
                  </a:cubicBezTo>
                  <a:cubicBezTo>
                    <a:pt x="530" y="1401"/>
                    <a:pt x="539" y="1405"/>
                    <a:pt x="548" y="1410"/>
                  </a:cubicBezTo>
                  <a:close/>
                  <a:moveTo>
                    <a:pt x="552" y="1412"/>
                  </a:moveTo>
                  <a:cubicBezTo>
                    <a:pt x="559" y="1414"/>
                    <a:pt x="565" y="1417"/>
                    <a:pt x="572" y="1419"/>
                  </a:cubicBezTo>
                  <a:cubicBezTo>
                    <a:pt x="571" y="1413"/>
                    <a:pt x="567" y="1409"/>
                    <a:pt x="566" y="1402"/>
                  </a:cubicBezTo>
                  <a:cubicBezTo>
                    <a:pt x="558" y="1402"/>
                    <a:pt x="556" y="1408"/>
                    <a:pt x="552" y="1412"/>
                  </a:cubicBezTo>
                  <a:close/>
                  <a:moveTo>
                    <a:pt x="950" y="1403"/>
                  </a:moveTo>
                  <a:cubicBezTo>
                    <a:pt x="936" y="1407"/>
                    <a:pt x="915" y="1424"/>
                    <a:pt x="901" y="1427"/>
                  </a:cubicBezTo>
                  <a:cubicBezTo>
                    <a:pt x="899" y="1433"/>
                    <a:pt x="898" y="1439"/>
                    <a:pt x="895" y="1444"/>
                  </a:cubicBezTo>
                  <a:cubicBezTo>
                    <a:pt x="925" y="1438"/>
                    <a:pt x="950" y="1427"/>
                    <a:pt x="977" y="1418"/>
                  </a:cubicBezTo>
                  <a:cubicBezTo>
                    <a:pt x="971" y="1409"/>
                    <a:pt x="964" y="1399"/>
                    <a:pt x="950" y="1403"/>
                  </a:cubicBezTo>
                  <a:close/>
                  <a:moveTo>
                    <a:pt x="576" y="1421"/>
                  </a:moveTo>
                  <a:cubicBezTo>
                    <a:pt x="625" y="1439"/>
                    <a:pt x="678" y="1457"/>
                    <a:pt x="736" y="1463"/>
                  </a:cubicBezTo>
                  <a:cubicBezTo>
                    <a:pt x="684" y="1449"/>
                    <a:pt x="638" y="1429"/>
                    <a:pt x="596" y="1405"/>
                  </a:cubicBezTo>
                  <a:cubicBezTo>
                    <a:pt x="586" y="1405"/>
                    <a:pt x="579" y="1403"/>
                    <a:pt x="569" y="1403"/>
                  </a:cubicBezTo>
                  <a:cubicBezTo>
                    <a:pt x="571" y="1409"/>
                    <a:pt x="574" y="1415"/>
                    <a:pt x="576" y="1421"/>
                  </a:cubicBezTo>
                  <a:close/>
                  <a:moveTo>
                    <a:pt x="908" y="1407"/>
                  </a:moveTo>
                  <a:cubicBezTo>
                    <a:pt x="905" y="1412"/>
                    <a:pt x="905" y="1418"/>
                    <a:pt x="902" y="1423"/>
                  </a:cubicBezTo>
                  <a:cubicBezTo>
                    <a:pt x="917" y="1418"/>
                    <a:pt x="930" y="1411"/>
                    <a:pt x="942" y="1404"/>
                  </a:cubicBezTo>
                  <a:cubicBezTo>
                    <a:pt x="931" y="1405"/>
                    <a:pt x="920" y="1407"/>
                    <a:pt x="908" y="1407"/>
                  </a:cubicBezTo>
                  <a:close/>
                  <a:moveTo>
                    <a:pt x="606" y="1407"/>
                  </a:moveTo>
                  <a:cubicBezTo>
                    <a:pt x="645" y="1429"/>
                    <a:pt x="691" y="1449"/>
                    <a:pt x="737" y="1461"/>
                  </a:cubicBezTo>
                  <a:cubicBezTo>
                    <a:pt x="716" y="1449"/>
                    <a:pt x="695" y="1437"/>
                    <a:pt x="674" y="1423"/>
                  </a:cubicBezTo>
                  <a:cubicBezTo>
                    <a:pt x="667" y="1419"/>
                    <a:pt x="660" y="1411"/>
                    <a:pt x="654" y="1410"/>
                  </a:cubicBezTo>
                  <a:cubicBezTo>
                    <a:pt x="638" y="1406"/>
                    <a:pt x="624" y="1410"/>
                    <a:pt x="606" y="1407"/>
                  </a:cubicBezTo>
                  <a:moveTo>
                    <a:pt x="606" y="1407"/>
                  </a:moveTo>
                  <a:cubicBezTo>
                    <a:pt x="605" y="1404"/>
                    <a:pt x="602" y="1408"/>
                    <a:pt x="606" y="1407"/>
                  </a:cubicBezTo>
                  <a:moveTo>
                    <a:pt x="886" y="1409"/>
                  </a:moveTo>
                  <a:cubicBezTo>
                    <a:pt x="854" y="1430"/>
                    <a:pt x="820" y="1448"/>
                    <a:pt x="783" y="1463"/>
                  </a:cubicBezTo>
                  <a:cubicBezTo>
                    <a:pt x="824" y="1454"/>
                    <a:pt x="862" y="1441"/>
                    <a:pt x="897" y="1426"/>
                  </a:cubicBezTo>
                  <a:cubicBezTo>
                    <a:pt x="899" y="1420"/>
                    <a:pt x="901" y="1413"/>
                    <a:pt x="903" y="1408"/>
                  </a:cubicBezTo>
                  <a:cubicBezTo>
                    <a:pt x="897" y="1407"/>
                    <a:pt x="893" y="1410"/>
                    <a:pt x="886" y="1409"/>
                  </a:cubicBezTo>
                  <a:close/>
                  <a:moveTo>
                    <a:pt x="839" y="1412"/>
                  </a:moveTo>
                  <a:cubicBezTo>
                    <a:pt x="819" y="1430"/>
                    <a:pt x="798" y="1447"/>
                    <a:pt x="776" y="1463"/>
                  </a:cubicBezTo>
                  <a:cubicBezTo>
                    <a:pt x="814" y="1448"/>
                    <a:pt x="848" y="1430"/>
                    <a:pt x="879" y="1410"/>
                  </a:cubicBezTo>
                  <a:cubicBezTo>
                    <a:pt x="865" y="1410"/>
                    <a:pt x="853" y="1412"/>
                    <a:pt x="839" y="1412"/>
                  </a:cubicBezTo>
                  <a:close/>
                  <a:moveTo>
                    <a:pt x="736" y="1456"/>
                  </a:moveTo>
                  <a:cubicBezTo>
                    <a:pt x="735" y="1447"/>
                    <a:pt x="725" y="1440"/>
                    <a:pt x="718" y="1433"/>
                  </a:cubicBezTo>
                  <a:cubicBezTo>
                    <a:pt x="712" y="1427"/>
                    <a:pt x="704" y="1415"/>
                    <a:pt x="697" y="1413"/>
                  </a:cubicBezTo>
                  <a:cubicBezTo>
                    <a:pt x="687" y="1409"/>
                    <a:pt x="674" y="1412"/>
                    <a:pt x="661" y="1412"/>
                  </a:cubicBezTo>
                  <a:cubicBezTo>
                    <a:pt x="685" y="1428"/>
                    <a:pt x="708" y="1444"/>
                    <a:pt x="736" y="1456"/>
                  </a:cubicBezTo>
                  <a:close/>
                  <a:moveTo>
                    <a:pt x="770" y="1463"/>
                  </a:moveTo>
                  <a:cubicBezTo>
                    <a:pt x="769" y="1462"/>
                    <a:pt x="769" y="1463"/>
                    <a:pt x="769" y="1463"/>
                  </a:cubicBezTo>
                  <a:moveTo>
                    <a:pt x="769" y="1463"/>
                  </a:moveTo>
                  <a:cubicBezTo>
                    <a:pt x="767" y="1464"/>
                    <a:pt x="769" y="1465"/>
                    <a:pt x="769" y="1463"/>
                  </a:cubicBezTo>
                  <a:moveTo>
                    <a:pt x="769" y="1463"/>
                  </a:moveTo>
                  <a:cubicBezTo>
                    <a:pt x="770" y="1464"/>
                    <a:pt x="770" y="1463"/>
                    <a:pt x="770" y="1463"/>
                  </a:cubicBezTo>
                  <a:moveTo>
                    <a:pt x="770" y="1463"/>
                  </a:moveTo>
                  <a:cubicBezTo>
                    <a:pt x="789" y="1450"/>
                    <a:pt x="811" y="1435"/>
                    <a:pt x="828" y="1418"/>
                  </a:cubicBezTo>
                  <a:cubicBezTo>
                    <a:pt x="830" y="1417"/>
                    <a:pt x="834" y="1414"/>
                    <a:pt x="832" y="1412"/>
                  </a:cubicBezTo>
                  <a:cubicBezTo>
                    <a:pt x="824" y="1414"/>
                    <a:pt x="811" y="1412"/>
                    <a:pt x="801" y="1413"/>
                  </a:cubicBezTo>
                  <a:cubicBezTo>
                    <a:pt x="792" y="1430"/>
                    <a:pt x="781" y="1446"/>
                    <a:pt x="770" y="1463"/>
                  </a:cubicBezTo>
                  <a:moveTo>
                    <a:pt x="735" y="1445"/>
                  </a:moveTo>
                  <a:cubicBezTo>
                    <a:pt x="735" y="1434"/>
                    <a:pt x="734" y="1424"/>
                    <a:pt x="733" y="1414"/>
                  </a:cubicBezTo>
                  <a:cubicBezTo>
                    <a:pt x="724" y="1414"/>
                    <a:pt x="712" y="1411"/>
                    <a:pt x="702" y="1414"/>
                  </a:cubicBezTo>
                  <a:cubicBezTo>
                    <a:pt x="713" y="1424"/>
                    <a:pt x="723" y="1436"/>
                    <a:pt x="735" y="1445"/>
                  </a:cubicBezTo>
                  <a:close/>
                  <a:moveTo>
                    <a:pt x="574" y="1423"/>
                  </a:moveTo>
                  <a:cubicBezTo>
                    <a:pt x="566" y="1420"/>
                    <a:pt x="558" y="1416"/>
                    <a:pt x="549" y="1414"/>
                  </a:cubicBezTo>
                  <a:cubicBezTo>
                    <a:pt x="545" y="1420"/>
                    <a:pt x="540" y="1423"/>
                    <a:pt x="539" y="1433"/>
                  </a:cubicBezTo>
                  <a:cubicBezTo>
                    <a:pt x="554" y="1436"/>
                    <a:pt x="571" y="1443"/>
                    <a:pt x="584" y="1444"/>
                  </a:cubicBezTo>
                  <a:cubicBezTo>
                    <a:pt x="580" y="1438"/>
                    <a:pt x="578" y="1430"/>
                    <a:pt x="574" y="1423"/>
                  </a:cubicBezTo>
                  <a:close/>
                  <a:moveTo>
                    <a:pt x="761" y="1463"/>
                  </a:moveTo>
                  <a:cubicBezTo>
                    <a:pt x="763" y="1448"/>
                    <a:pt x="764" y="1430"/>
                    <a:pt x="766" y="1414"/>
                  </a:cubicBezTo>
                  <a:cubicBezTo>
                    <a:pt x="757" y="1414"/>
                    <a:pt x="745" y="1412"/>
                    <a:pt x="737" y="1415"/>
                  </a:cubicBezTo>
                  <a:cubicBezTo>
                    <a:pt x="745" y="1431"/>
                    <a:pt x="752" y="1449"/>
                    <a:pt x="761" y="1463"/>
                  </a:cubicBezTo>
                  <a:close/>
                  <a:moveTo>
                    <a:pt x="765" y="1464"/>
                  </a:moveTo>
                  <a:cubicBezTo>
                    <a:pt x="776" y="1448"/>
                    <a:pt x="788" y="1432"/>
                    <a:pt x="798" y="1414"/>
                  </a:cubicBezTo>
                  <a:cubicBezTo>
                    <a:pt x="788" y="1414"/>
                    <a:pt x="778" y="1414"/>
                    <a:pt x="768" y="1414"/>
                  </a:cubicBezTo>
                  <a:cubicBezTo>
                    <a:pt x="768" y="1431"/>
                    <a:pt x="764" y="1449"/>
                    <a:pt x="765" y="1464"/>
                  </a:cubicBezTo>
                  <a:close/>
                  <a:moveTo>
                    <a:pt x="366" y="1415"/>
                  </a:moveTo>
                  <a:cubicBezTo>
                    <a:pt x="366" y="1416"/>
                    <a:pt x="367" y="1416"/>
                    <a:pt x="367" y="1416"/>
                  </a:cubicBezTo>
                  <a:moveTo>
                    <a:pt x="367" y="1416"/>
                  </a:moveTo>
                  <a:cubicBezTo>
                    <a:pt x="382" y="1430"/>
                    <a:pt x="403" y="1442"/>
                    <a:pt x="422" y="1448"/>
                  </a:cubicBezTo>
                  <a:cubicBezTo>
                    <a:pt x="403" y="1438"/>
                    <a:pt x="388" y="1425"/>
                    <a:pt x="367" y="1416"/>
                  </a:cubicBezTo>
                  <a:moveTo>
                    <a:pt x="367" y="1416"/>
                  </a:moveTo>
                  <a:cubicBezTo>
                    <a:pt x="367" y="1416"/>
                    <a:pt x="366" y="1416"/>
                    <a:pt x="366" y="1415"/>
                  </a:cubicBezTo>
                  <a:moveTo>
                    <a:pt x="366" y="1415"/>
                  </a:moveTo>
                  <a:cubicBezTo>
                    <a:pt x="365" y="1414"/>
                    <a:pt x="364" y="1416"/>
                    <a:pt x="366" y="1415"/>
                  </a:cubicBezTo>
                  <a:moveTo>
                    <a:pt x="1132" y="1415"/>
                  </a:moveTo>
                  <a:cubicBezTo>
                    <a:pt x="1094" y="1431"/>
                    <a:pt x="1057" y="1446"/>
                    <a:pt x="1014" y="1456"/>
                  </a:cubicBezTo>
                  <a:cubicBezTo>
                    <a:pt x="1007" y="1463"/>
                    <a:pt x="999" y="1470"/>
                    <a:pt x="991" y="1477"/>
                  </a:cubicBezTo>
                  <a:cubicBezTo>
                    <a:pt x="1048" y="1467"/>
                    <a:pt x="1099" y="1450"/>
                    <a:pt x="1132" y="1415"/>
                  </a:cubicBezTo>
                  <a:moveTo>
                    <a:pt x="1132" y="1415"/>
                  </a:moveTo>
                  <a:cubicBezTo>
                    <a:pt x="1133" y="1415"/>
                    <a:pt x="1132" y="1414"/>
                    <a:pt x="1132" y="1415"/>
                  </a:cubicBezTo>
                  <a:moveTo>
                    <a:pt x="979" y="1419"/>
                  </a:moveTo>
                  <a:cubicBezTo>
                    <a:pt x="953" y="1430"/>
                    <a:pt x="925" y="1440"/>
                    <a:pt x="894" y="1447"/>
                  </a:cubicBezTo>
                  <a:cubicBezTo>
                    <a:pt x="893" y="1451"/>
                    <a:pt x="891" y="1455"/>
                    <a:pt x="890" y="1460"/>
                  </a:cubicBezTo>
                  <a:cubicBezTo>
                    <a:pt x="924" y="1455"/>
                    <a:pt x="955" y="1447"/>
                    <a:pt x="987" y="1439"/>
                  </a:cubicBezTo>
                  <a:cubicBezTo>
                    <a:pt x="986" y="1431"/>
                    <a:pt x="983" y="1424"/>
                    <a:pt x="979" y="1419"/>
                  </a:cubicBezTo>
                  <a:close/>
                  <a:moveTo>
                    <a:pt x="755" y="1463"/>
                  </a:moveTo>
                  <a:cubicBezTo>
                    <a:pt x="756" y="1464"/>
                    <a:pt x="756" y="1462"/>
                    <a:pt x="755" y="1463"/>
                  </a:cubicBezTo>
                  <a:moveTo>
                    <a:pt x="755" y="1463"/>
                  </a:moveTo>
                  <a:cubicBezTo>
                    <a:pt x="749" y="1449"/>
                    <a:pt x="743" y="1437"/>
                    <a:pt x="737" y="1424"/>
                  </a:cubicBezTo>
                  <a:cubicBezTo>
                    <a:pt x="736" y="1433"/>
                    <a:pt x="739" y="1439"/>
                    <a:pt x="738" y="1448"/>
                  </a:cubicBezTo>
                  <a:cubicBezTo>
                    <a:pt x="743" y="1453"/>
                    <a:pt x="749" y="1458"/>
                    <a:pt x="755" y="1463"/>
                  </a:cubicBezTo>
                  <a:moveTo>
                    <a:pt x="587" y="1446"/>
                  </a:moveTo>
                  <a:cubicBezTo>
                    <a:pt x="632" y="1456"/>
                    <a:pt x="682" y="1466"/>
                    <a:pt x="733" y="1466"/>
                  </a:cubicBezTo>
                  <a:cubicBezTo>
                    <a:pt x="676" y="1459"/>
                    <a:pt x="625" y="1440"/>
                    <a:pt x="578" y="1426"/>
                  </a:cubicBezTo>
                  <a:cubicBezTo>
                    <a:pt x="582" y="1432"/>
                    <a:pt x="584" y="1439"/>
                    <a:pt x="587" y="1446"/>
                  </a:cubicBezTo>
                  <a:close/>
                  <a:moveTo>
                    <a:pt x="1034" y="1427"/>
                  </a:moveTo>
                  <a:cubicBezTo>
                    <a:pt x="1019" y="1432"/>
                    <a:pt x="1004" y="1437"/>
                    <a:pt x="989" y="1441"/>
                  </a:cubicBezTo>
                  <a:cubicBezTo>
                    <a:pt x="989" y="1450"/>
                    <a:pt x="986" y="1454"/>
                    <a:pt x="984" y="1460"/>
                  </a:cubicBezTo>
                  <a:moveTo>
                    <a:pt x="984" y="1460"/>
                  </a:moveTo>
                  <a:cubicBezTo>
                    <a:pt x="982" y="1460"/>
                    <a:pt x="984" y="1461"/>
                    <a:pt x="984" y="1460"/>
                  </a:cubicBezTo>
                  <a:moveTo>
                    <a:pt x="984" y="1460"/>
                  </a:moveTo>
                  <a:cubicBezTo>
                    <a:pt x="994" y="1459"/>
                    <a:pt x="1001" y="1456"/>
                    <a:pt x="1011" y="1455"/>
                  </a:cubicBezTo>
                  <a:cubicBezTo>
                    <a:pt x="1019" y="1446"/>
                    <a:pt x="1027" y="1437"/>
                    <a:pt x="1034" y="1427"/>
                  </a:cubicBezTo>
                  <a:moveTo>
                    <a:pt x="1034" y="1427"/>
                  </a:moveTo>
                  <a:cubicBezTo>
                    <a:pt x="1035" y="1426"/>
                    <a:pt x="1034" y="1426"/>
                    <a:pt x="1034" y="1427"/>
                  </a:cubicBezTo>
                  <a:moveTo>
                    <a:pt x="1141" y="1428"/>
                  </a:moveTo>
                  <a:cubicBezTo>
                    <a:pt x="1141" y="1428"/>
                    <a:pt x="1142" y="1429"/>
                    <a:pt x="1141" y="1428"/>
                  </a:cubicBezTo>
                  <a:close/>
                  <a:moveTo>
                    <a:pt x="1139" y="1429"/>
                  </a:moveTo>
                  <a:cubicBezTo>
                    <a:pt x="1138" y="1429"/>
                    <a:pt x="1138" y="1429"/>
                    <a:pt x="1137" y="1430"/>
                  </a:cubicBezTo>
                  <a:moveTo>
                    <a:pt x="1137" y="1430"/>
                  </a:moveTo>
                  <a:cubicBezTo>
                    <a:pt x="1136" y="1430"/>
                    <a:pt x="1136" y="1430"/>
                    <a:pt x="1135" y="1431"/>
                  </a:cubicBezTo>
                  <a:moveTo>
                    <a:pt x="1135" y="1431"/>
                  </a:moveTo>
                  <a:cubicBezTo>
                    <a:pt x="1116" y="1441"/>
                    <a:pt x="1092" y="1448"/>
                    <a:pt x="1074" y="1461"/>
                  </a:cubicBezTo>
                  <a:cubicBezTo>
                    <a:pt x="1096" y="1452"/>
                    <a:pt x="1118" y="1443"/>
                    <a:pt x="1135" y="1431"/>
                  </a:cubicBezTo>
                  <a:moveTo>
                    <a:pt x="1135" y="1431"/>
                  </a:moveTo>
                  <a:cubicBezTo>
                    <a:pt x="1137" y="1431"/>
                    <a:pt x="1137" y="1431"/>
                    <a:pt x="1137" y="1430"/>
                  </a:cubicBezTo>
                  <a:moveTo>
                    <a:pt x="1137" y="1430"/>
                  </a:moveTo>
                  <a:cubicBezTo>
                    <a:pt x="1138" y="1430"/>
                    <a:pt x="1139" y="1430"/>
                    <a:pt x="1139" y="1429"/>
                  </a:cubicBezTo>
                  <a:moveTo>
                    <a:pt x="1139" y="1429"/>
                  </a:moveTo>
                  <a:cubicBezTo>
                    <a:pt x="1141" y="1428"/>
                    <a:pt x="1139" y="1428"/>
                    <a:pt x="1139" y="1429"/>
                  </a:cubicBezTo>
                  <a:moveTo>
                    <a:pt x="789" y="1465"/>
                  </a:moveTo>
                  <a:cubicBezTo>
                    <a:pt x="825" y="1461"/>
                    <a:pt x="858" y="1454"/>
                    <a:pt x="891" y="1446"/>
                  </a:cubicBezTo>
                  <a:cubicBezTo>
                    <a:pt x="892" y="1440"/>
                    <a:pt x="897" y="1434"/>
                    <a:pt x="895" y="1429"/>
                  </a:cubicBezTo>
                  <a:cubicBezTo>
                    <a:pt x="863" y="1444"/>
                    <a:pt x="826" y="1455"/>
                    <a:pt x="789" y="1465"/>
                  </a:cubicBezTo>
                  <a:close/>
                  <a:moveTo>
                    <a:pt x="404" y="1435"/>
                  </a:moveTo>
                  <a:cubicBezTo>
                    <a:pt x="404" y="1434"/>
                    <a:pt x="405" y="1435"/>
                    <a:pt x="404" y="1435"/>
                  </a:cubicBezTo>
                  <a:close/>
                  <a:moveTo>
                    <a:pt x="407" y="1436"/>
                  </a:moveTo>
                  <a:cubicBezTo>
                    <a:pt x="407" y="1437"/>
                    <a:pt x="408" y="1436"/>
                    <a:pt x="409" y="1437"/>
                  </a:cubicBezTo>
                  <a:moveTo>
                    <a:pt x="409" y="1437"/>
                  </a:moveTo>
                  <a:cubicBezTo>
                    <a:pt x="409" y="1437"/>
                    <a:pt x="409" y="1437"/>
                    <a:pt x="409" y="1438"/>
                  </a:cubicBezTo>
                  <a:cubicBezTo>
                    <a:pt x="439" y="1456"/>
                    <a:pt x="472" y="1472"/>
                    <a:pt x="513" y="1480"/>
                  </a:cubicBezTo>
                  <a:moveTo>
                    <a:pt x="513" y="1480"/>
                  </a:moveTo>
                  <a:cubicBezTo>
                    <a:pt x="514" y="1483"/>
                    <a:pt x="517" y="1479"/>
                    <a:pt x="513" y="1480"/>
                  </a:cubicBezTo>
                  <a:moveTo>
                    <a:pt x="513" y="1480"/>
                  </a:moveTo>
                  <a:cubicBezTo>
                    <a:pt x="487" y="1457"/>
                    <a:pt x="441" y="1454"/>
                    <a:pt x="409" y="1437"/>
                  </a:cubicBezTo>
                  <a:moveTo>
                    <a:pt x="409" y="1437"/>
                  </a:moveTo>
                  <a:cubicBezTo>
                    <a:pt x="409" y="1436"/>
                    <a:pt x="408" y="1436"/>
                    <a:pt x="407" y="1436"/>
                  </a:cubicBezTo>
                  <a:moveTo>
                    <a:pt x="407" y="1436"/>
                  </a:moveTo>
                  <a:cubicBezTo>
                    <a:pt x="406" y="1434"/>
                    <a:pt x="406" y="1436"/>
                    <a:pt x="407" y="1436"/>
                  </a:cubicBezTo>
                  <a:moveTo>
                    <a:pt x="541" y="1455"/>
                  </a:moveTo>
                  <a:cubicBezTo>
                    <a:pt x="559" y="1457"/>
                    <a:pt x="575" y="1462"/>
                    <a:pt x="594" y="1463"/>
                  </a:cubicBezTo>
                  <a:cubicBezTo>
                    <a:pt x="592" y="1458"/>
                    <a:pt x="588" y="1454"/>
                    <a:pt x="586" y="1448"/>
                  </a:cubicBezTo>
                  <a:cubicBezTo>
                    <a:pt x="570" y="1444"/>
                    <a:pt x="554" y="1440"/>
                    <a:pt x="538" y="1435"/>
                  </a:cubicBezTo>
                  <a:cubicBezTo>
                    <a:pt x="536" y="1441"/>
                    <a:pt x="539" y="1450"/>
                    <a:pt x="541" y="1455"/>
                  </a:cubicBezTo>
                  <a:close/>
                  <a:moveTo>
                    <a:pt x="466" y="1437"/>
                  </a:moveTo>
                  <a:cubicBezTo>
                    <a:pt x="466" y="1437"/>
                    <a:pt x="466" y="1437"/>
                    <a:pt x="466" y="1438"/>
                  </a:cubicBezTo>
                  <a:cubicBezTo>
                    <a:pt x="476" y="1446"/>
                    <a:pt x="485" y="1455"/>
                    <a:pt x="495" y="1463"/>
                  </a:cubicBezTo>
                  <a:cubicBezTo>
                    <a:pt x="514" y="1467"/>
                    <a:pt x="531" y="1473"/>
                    <a:pt x="552" y="1474"/>
                  </a:cubicBezTo>
                  <a:moveTo>
                    <a:pt x="552" y="1474"/>
                  </a:moveTo>
                  <a:cubicBezTo>
                    <a:pt x="552" y="1475"/>
                    <a:pt x="553" y="1474"/>
                    <a:pt x="552" y="1474"/>
                  </a:cubicBezTo>
                  <a:moveTo>
                    <a:pt x="552" y="1474"/>
                  </a:moveTo>
                  <a:cubicBezTo>
                    <a:pt x="547" y="1468"/>
                    <a:pt x="542" y="1463"/>
                    <a:pt x="538" y="1456"/>
                  </a:cubicBezTo>
                  <a:cubicBezTo>
                    <a:pt x="512" y="1451"/>
                    <a:pt x="490" y="1443"/>
                    <a:pt x="466" y="1437"/>
                  </a:cubicBezTo>
                  <a:moveTo>
                    <a:pt x="466" y="1437"/>
                  </a:moveTo>
                  <a:cubicBezTo>
                    <a:pt x="466" y="1435"/>
                    <a:pt x="465" y="1437"/>
                    <a:pt x="466" y="1437"/>
                  </a:cubicBezTo>
                  <a:moveTo>
                    <a:pt x="888" y="1463"/>
                  </a:moveTo>
                  <a:cubicBezTo>
                    <a:pt x="888" y="1467"/>
                    <a:pt x="885" y="1469"/>
                    <a:pt x="884" y="1472"/>
                  </a:cubicBezTo>
                  <a:cubicBezTo>
                    <a:pt x="919" y="1472"/>
                    <a:pt x="949" y="1466"/>
                    <a:pt x="980" y="1462"/>
                  </a:cubicBezTo>
                  <a:cubicBezTo>
                    <a:pt x="982" y="1456"/>
                    <a:pt x="988" y="1448"/>
                    <a:pt x="986" y="1441"/>
                  </a:cubicBezTo>
                  <a:cubicBezTo>
                    <a:pt x="956" y="1451"/>
                    <a:pt x="922" y="1458"/>
                    <a:pt x="888" y="1463"/>
                  </a:cubicBezTo>
                  <a:close/>
                  <a:moveTo>
                    <a:pt x="1098" y="1445"/>
                  </a:moveTo>
                  <a:cubicBezTo>
                    <a:pt x="1098" y="1445"/>
                    <a:pt x="1099" y="1446"/>
                    <a:pt x="1098" y="1445"/>
                  </a:cubicBezTo>
                  <a:close/>
                  <a:moveTo>
                    <a:pt x="423" y="1450"/>
                  </a:moveTo>
                  <a:cubicBezTo>
                    <a:pt x="423" y="1450"/>
                    <a:pt x="424" y="1451"/>
                    <a:pt x="423" y="1450"/>
                  </a:cubicBezTo>
                  <a:close/>
                  <a:moveTo>
                    <a:pt x="600" y="1464"/>
                  </a:moveTo>
                  <a:cubicBezTo>
                    <a:pt x="639" y="1469"/>
                    <a:pt x="688" y="1474"/>
                    <a:pt x="730" y="1469"/>
                  </a:cubicBezTo>
                  <a:cubicBezTo>
                    <a:pt x="679" y="1467"/>
                    <a:pt x="633" y="1459"/>
                    <a:pt x="590" y="1449"/>
                  </a:cubicBezTo>
                  <a:cubicBezTo>
                    <a:pt x="593" y="1455"/>
                    <a:pt x="595" y="1461"/>
                    <a:pt x="600" y="1464"/>
                  </a:cubicBezTo>
                  <a:close/>
                  <a:moveTo>
                    <a:pt x="888" y="1449"/>
                  </a:moveTo>
                  <a:cubicBezTo>
                    <a:pt x="859" y="1457"/>
                    <a:pt x="828" y="1462"/>
                    <a:pt x="797" y="1467"/>
                  </a:cubicBezTo>
                  <a:cubicBezTo>
                    <a:pt x="795" y="1467"/>
                    <a:pt x="793" y="1467"/>
                    <a:pt x="792" y="1467"/>
                  </a:cubicBezTo>
                  <a:cubicBezTo>
                    <a:pt x="790" y="1468"/>
                    <a:pt x="792" y="1469"/>
                    <a:pt x="794" y="1468"/>
                  </a:cubicBezTo>
                  <a:cubicBezTo>
                    <a:pt x="826" y="1467"/>
                    <a:pt x="856" y="1465"/>
                    <a:pt x="885" y="1461"/>
                  </a:cubicBezTo>
                  <a:cubicBezTo>
                    <a:pt x="887" y="1457"/>
                    <a:pt x="888" y="1453"/>
                    <a:pt x="890" y="1449"/>
                  </a:cubicBezTo>
                  <a:cubicBezTo>
                    <a:pt x="889" y="1449"/>
                    <a:pt x="888" y="1449"/>
                    <a:pt x="888" y="1449"/>
                  </a:cubicBezTo>
                  <a:close/>
                  <a:moveTo>
                    <a:pt x="425" y="1451"/>
                  </a:moveTo>
                  <a:cubicBezTo>
                    <a:pt x="425" y="1451"/>
                    <a:pt x="426" y="1452"/>
                    <a:pt x="425" y="1451"/>
                  </a:cubicBezTo>
                  <a:close/>
                  <a:moveTo>
                    <a:pt x="427" y="1452"/>
                  </a:moveTo>
                  <a:cubicBezTo>
                    <a:pt x="427" y="1452"/>
                    <a:pt x="428" y="1453"/>
                    <a:pt x="427" y="1452"/>
                  </a:cubicBezTo>
                  <a:close/>
                  <a:moveTo>
                    <a:pt x="429" y="1453"/>
                  </a:moveTo>
                  <a:cubicBezTo>
                    <a:pt x="428" y="1453"/>
                    <a:pt x="430" y="1454"/>
                    <a:pt x="429" y="1453"/>
                  </a:cubicBezTo>
                  <a:close/>
                  <a:moveTo>
                    <a:pt x="749" y="1462"/>
                  </a:moveTo>
                  <a:cubicBezTo>
                    <a:pt x="749" y="1462"/>
                    <a:pt x="750" y="1462"/>
                    <a:pt x="750" y="1463"/>
                  </a:cubicBezTo>
                  <a:moveTo>
                    <a:pt x="750" y="1463"/>
                  </a:moveTo>
                  <a:cubicBezTo>
                    <a:pt x="751" y="1464"/>
                    <a:pt x="752" y="1462"/>
                    <a:pt x="750" y="1463"/>
                  </a:cubicBezTo>
                  <a:moveTo>
                    <a:pt x="750" y="1463"/>
                  </a:moveTo>
                  <a:cubicBezTo>
                    <a:pt x="750" y="1462"/>
                    <a:pt x="749" y="1462"/>
                    <a:pt x="749" y="1462"/>
                  </a:cubicBezTo>
                  <a:moveTo>
                    <a:pt x="749" y="1462"/>
                  </a:moveTo>
                  <a:cubicBezTo>
                    <a:pt x="746" y="1458"/>
                    <a:pt x="742" y="1456"/>
                    <a:pt x="739" y="1453"/>
                  </a:cubicBezTo>
                  <a:cubicBezTo>
                    <a:pt x="738" y="1460"/>
                    <a:pt x="744" y="1460"/>
                    <a:pt x="749" y="1462"/>
                  </a:cubicBezTo>
                  <a:moveTo>
                    <a:pt x="559" y="1476"/>
                  </a:moveTo>
                  <a:cubicBezTo>
                    <a:pt x="572" y="1480"/>
                    <a:pt x="590" y="1477"/>
                    <a:pt x="605" y="1480"/>
                  </a:cubicBezTo>
                  <a:cubicBezTo>
                    <a:pt x="605" y="1476"/>
                    <a:pt x="598" y="1472"/>
                    <a:pt x="597" y="1466"/>
                  </a:cubicBezTo>
                  <a:cubicBezTo>
                    <a:pt x="577" y="1465"/>
                    <a:pt x="561" y="1460"/>
                    <a:pt x="543" y="1458"/>
                  </a:cubicBezTo>
                  <a:cubicBezTo>
                    <a:pt x="547" y="1464"/>
                    <a:pt x="551" y="1473"/>
                    <a:pt x="559" y="1476"/>
                  </a:cubicBezTo>
                  <a:close/>
                  <a:moveTo>
                    <a:pt x="981" y="1463"/>
                  </a:moveTo>
                  <a:cubicBezTo>
                    <a:pt x="976" y="1471"/>
                    <a:pt x="970" y="1476"/>
                    <a:pt x="964" y="1481"/>
                  </a:cubicBezTo>
                  <a:cubicBezTo>
                    <a:pt x="972" y="1480"/>
                    <a:pt x="978" y="1479"/>
                    <a:pt x="986" y="1478"/>
                  </a:cubicBezTo>
                  <a:cubicBezTo>
                    <a:pt x="993" y="1472"/>
                    <a:pt x="1000" y="1466"/>
                    <a:pt x="1007" y="1460"/>
                  </a:cubicBezTo>
                  <a:cubicBezTo>
                    <a:pt x="1007" y="1458"/>
                    <a:pt x="1008" y="1458"/>
                    <a:pt x="1006" y="1458"/>
                  </a:cubicBezTo>
                  <a:cubicBezTo>
                    <a:pt x="998" y="1460"/>
                    <a:pt x="989" y="1461"/>
                    <a:pt x="981" y="1463"/>
                  </a:cubicBezTo>
                  <a:close/>
                  <a:moveTo>
                    <a:pt x="1069" y="1460"/>
                  </a:moveTo>
                  <a:cubicBezTo>
                    <a:pt x="1069" y="1459"/>
                    <a:pt x="1070" y="1460"/>
                    <a:pt x="1069" y="1460"/>
                  </a:cubicBezTo>
                  <a:close/>
                  <a:moveTo>
                    <a:pt x="1066" y="1461"/>
                  </a:moveTo>
                  <a:cubicBezTo>
                    <a:pt x="1041" y="1468"/>
                    <a:pt x="1016" y="1476"/>
                    <a:pt x="987" y="1480"/>
                  </a:cubicBezTo>
                  <a:cubicBezTo>
                    <a:pt x="984" y="1484"/>
                    <a:pt x="979" y="1485"/>
                    <a:pt x="976" y="1488"/>
                  </a:cubicBezTo>
                  <a:cubicBezTo>
                    <a:pt x="1008" y="1481"/>
                    <a:pt x="1042" y="1475"/>
                    <a:pt x="1066" y="1461"/>
                  </a:cubicBezTo>
                  <a:moveTo>
                    <a:pt x="1066" y="1461"/>
                  </a:moveTo>
                  <a:cubicBezTo>
                    <a:pt x="1070" y="1462"/>
                    <a:pt x="1067" y="1458"/>
                    <a:pt x="1066" y="1461"/>
                  </a:cubicBezTo>
                  <a:moveTo>
                    <a:pt x="742" y="1463"/>
                  </a:moveTo>
                  <a:cubicBezTo>
                    <a:pt x="742" y="1465"/>
                    <a:pt x="746" y="1462"/>
                    <a:pt x="742" y="1463"/>
                  </a:cubicBezTo>
                  <a:moveTo>
                    <a:pt x="742" y="1463"/>
                  </a:moveTo>
                  <a:cubicBezTo>
                    <a:pt x="741" y="1462"/>
                    <a:pt x="740" y="1461"/>
                    <a:pt x="739" y="1461"/>
                  </a:cubicBezTo>
                  <a:cubicBezTo>
                    <a:pt x="739" y="1463"/>
                    <a:pt x="740" y="1462"/>
                    <a:pt x="742" y="1463"/>
                  </a:cubicBezTo>
                  <a:moveTo>
                    <a:pt x="1072" y="1462"/>
                  </a:moveTo>
                  <a:cubicBezTo>
                    <a:pt x="1072" y="1461"/>
                    <a:pt x="1073" y="1462"/>
                    <a:pt x="1072" y="1462"/>
                  </a:cubicBezTo>
                  <a:close/>
                  <a:moveTo>
                    <a:pt x="774" y="1463"/>
                  </a:moveTo>
                  <a:cubicBezTo>
                    <a:pt x="774" y="1463"/>
                    <a:pt x="775" y="1464"/>
                    <a:pt x="774" y="1463"/>
                  </a:cubicBezTo>
                  <a:close/>
                  <a:moveTo>
                    <a:pt x="746" y="1464"/>
                  </a:moveTo>
                  <a:cubicBezTo>
                    <a:pt x="745" y="1464"/>
                    <a:pt x="746" y="1465"/>
                    <a:pt x="746" y="1464"/>
                  </a:cubicBezTo>
                  <a:close/>
                  <a:moveTo>
                    <a:pt x="780" y="1464"/>
                  </a:moveTo>
                  <a:cubicBezTo>
                    <a:pt x="780" y="1464"/>
                    <a:pt x="781" y="1465"/>
                    <a:pt x="780" y="1464"/>
                  </a:cubicBezTo>
                  <a:close/>
                  <a:moveTo>
                    <a:pt x="796" y="1472"/>
                  </a:moveTo>
                  <a:cubicBezTo>
                    <a:pt x="823" y="1473"/>
                    <a:pt x="851" y="1473"/>
                    <a:pt x="879" y="1473"/>
                  </a:cubicBezTo>
                  <a:cubicBezTo>
                    <a:pt x="879" y="1470"/>
                    <a:pt x="886" y="1464"/>
                    <a:pt x="882" y="1463"/>
                  </a:cubicBezTo>
                  <a:cubicBezTo>
                    <a:pt x="855" y="1469"/>
                    <a:pt x="823" y="1468"/>
                    <a:pt x="796" y="1472"/>
                  </a:cubicBezTo>
                  <a:close/>
                  <a:moveTo>
                    <a:pt x="882" y="1475"/>
                  </a:moveTo>
                  <a:cubicBezTo>
                    <a:pt x="882" y="1479"/>
                    <a:pt x="879" y="1481"/>
                    <a:pt x="878" y="1485"/>
                  </a:cubicBezTo>
                  <a:cubicBezTo>
                    <a:pt x="901" y="1482"/>
                    <a:pt x="937" y="1489"/>
                    <a:pt x="958" y="1482"/>
                  </a:cubicBezTo>
                  <a:cubicBezTo>
                    <a:pt x="961" y="1480"/>
                    <a:pt x="965" y="1476"/>
                    <a:pt x="968" y="1473"/>
                  </a:cubicBezTo>
                  <a:cubicBezTo>
                    <a:pt x="971" y="1470"/>
                    <a:pt x="977" y="1467"/>
                    <a:pt x="975" y="1464"/>
                  </a:cubicBezTo>
                  <a:cubicBezTo>
                    <a:pt x="946" y="1470"/>
                    <a:pt x="916" y="1474"/>
                    <a:pt x="882" y="1475"/>
                  </a:cubicBezTo>
                  <a:close/>
                  <a:moveTo>
                    <a:pt x="784" y="1466"/>
                  </a:moveTo>
                  <a:cubicBezTo>
                    <a:pt x="784" y="1466"/>
                    <a:pt x="785" y="1467"/>
                    <a:pt x="784" y="1466"/>
                  </a:cubicBezTo>
                  <a:close/>
                  <a:moveTo>
                    <a:pt x="503" y="1468"/>
                  </a:moveTo>
                  <a:cubicBezTo>
                    <a:pt x="520" y="1486"/>
                    <a:pt x="554" y="1491"/>
                    <a:pt x="582" y="1493"/>
                  </a:cubicBezTo>
                  <a:cubicBezTo>
                    <a:pt x="572" y="1490"/>
                    <a:pt x="565" y="1483"/>
                    <a:pt x="556" y="1478"/>
                  </a:cubicBezTo>
                  <a:cubicBezTo>
                    <a:pt x="537" y="1475"/>
                    <a:pt x="521" y="1471"/>
                    <a:pt x="503" y="1468"/>
                  </a:cubicBezTo>
                  <a:moveTo>
                    <a:pt x="503" y="1468"/>
                  </a:moveTo>
                  <a:cubicBezTo>
                    <a:pt x="502" y="1467"/>
                    <a:pt x="502" y="1468"/>
                    <a:pt x="503" y="1468"/>
                  </a:cubicBezTo>
                  <a:moveTo>
                    <a:pt x="611" y="1480"/>
                  </a:moveTo>
                  <a:cubicBezTo>
                    <a:pt x="653" y="1483"/>
                    <a:pt x="697" y="1480"/>
                    <a:pt x="732" y="1473"/>
                  </a:cubicBezTo>
                  <a:cubicBezTo>
                    <a:pt x="687" y="1475"/>
                    <a:pt x="642" y="1473"/>
                    <a:pt x="601" y="1467"/>
                  </a:cubicBezTo>
                  <a:cubicBezTo>
                    <a:pt x="604" y="1472"/>
                    <a:pt x="605" y="1478"/>
                    <a:pt x="611" y="1480"/>
                  </a:cubicBezTo>
                  <a:close/>
                  <a:moveTo>
                    <a:pt x="738" y="1472"/>
                  </a:moveTo>
                  <a:cubicBezTo>
                    <a:pt x="737" y="1472"/>
                    <a:pt x="736" y="1472"/>
                    <a:pt x="736" y="1473"/>
                  </a:cubicBezTo>
                  <a:cubicBezTo>
                    <a:pt x="737" y="1473"/>
                    <a:pt x="738" y="1473"/>
                    <a:pt x="738" y="1472"/>
                  </a:cubicBezTo>
                  <a:close/>
                  <a:moveTo>
                    <a:pt x="789" y="1473"/>
                  </a:moveTo>
                  <a:cubicBezTo>
                    <a:pt x="788" y="1473"/>
                    <a:pt x="786" y="1473"/>
                    <a:pt x="786" y="1474"/>
                  </a:cubicBezTo>
                  <a:cubicBezTo>
                    <a:pt x="787" y="1474"/>
                    <a:pt x="789" y="1474"/>
                    <a:pt x="789" y="1473"/>
                  </a:cubicBezTo>
                  <a:close/>
                  <a:moveTo>
                    <a:pt x="742" y="1475"/>
                  </a:moveTo>
                  <a:cubicBezTo>
                    <a:pt x="741" y="1475"/>
                    <a:pt x="742" y="1476"/>
                    <a:pt x="742" y="1475"/>
                  </a:cubicBezTo>
                  <a:close/>
                  <a:moveTo>
                    <a:pt x="745" y="1509"/>
                  </a:moveTo>
                  <a:cubicBezTo>
                    <a:pt x="748" y="1509"/>
                    <a:pt x="752" y="1509"/>
                    <a:pt x="755" y="1509"/>
                  </a:cubicBezTo>
                  <a:cubicBezTo>
                    <a:pt x="757" y="1498"/>
                    <a:pt x="761" y="1484"/>
                    <a:pt x="759" y="1474"/>
                  </a:cubicBezTo>
                  <a:cubicBezTo>
                    <a:pt x="754" y="1485"/>
                    <a:pt x="737" y="1490"/>
                    <a:pt x="745" y="1509"/>
                  </a:cubicBezTo>
                  <a:close/>
                  <a:moveTo>
                    <a:pt x="877" y="1476"/>
                  </a:moveTo>
                  <a:cubicBezTo>
                    <a:pt x="879" y="1475"/>
                    <a:pt x="877" y="1475"/>
                    <a:pt x="877" y="1476"/>
                  </a:cubicBezTo>
                  <a:moveTo>
                    <a:pt x="877" y="1476"/>
                  </a:moveTo>
                  <a:cubicBezTo>
                    <a:pt x="848" y="1477"/>
                    <a:pt x="817" y="1475"/>
                    <a:pt x="791" y="1475"/>
                  </a:cubicBezTo>
                  <a:cubicBezTo>
                    <a:pt x="817" y="1479"/>
                    <a:pt x="844" y="1483"/>
                    <a:pt x="873" y="1485"/>
                  </a:cubicBezTo>
                  <a:cubicBezTo>
                    <a:pt x="875" y="1482"/>
                    <a:pt x="877" y="1480"/>
                    <a:pt x="877" y="1476"/>
                  </a:cubicBezTo>
                  <a:moveTo>
                    <a:pt x="655" y="1493"/>
                  </a:moveTo>
                  <a:cubicBezTo>
                    <a:pt x="685" y="1490"/>
                    <a:pt x="715" y="1482"/>
                    <a:pt x="737" y="1477"/>
                  </a:cubicBezTo>
                  <a:cubicBezTo>
                    <a:pt x="737" y="1476"/>
                    <a:pt x="739" y="1475"/>
                    <a:pt x="736" y="1475"/>
                  </a:cubicBezTo>
                  <a:cubicBezTo>
                    <a:pt x="700" y="1482"/>
                    <a:pt x="655" y="1485"/>
                    <a:pt x="612" y="1483"/>
                  </a:cubicBezTo>
                  <a:cubicBezTo>
                    <a:pt x="615" y="1498"/>
                    <a:pt x="635" y="1496"/>
                    <a:pt x="655" y="1493"/>
                  </a:cubicBezTo>
                  <a:close/>
                  <a:moveTo>
                    <a:pt x="749" y="1476"/>
                  </a:moveTo>
                  <a:cubicBezTo>
                    <a:pt x="748" y="1476"/>
                    <a:pt x="749" y="1477"/>
                    <a:pt x="749" y="1476"/>
                  </a:cubicBezTo>
                  <a:close/>
                  <a:moveTo>
                    <a:pt x="754" y="1476"/>
                  </a:moveTo>
                  <a:cubicBezTo>
                    <a:pt x="749" y="1477"/>
                    <a:pt x="746" y="1481"/>
                    <a:pt x="741" y="1483"/>
                  </a:cubicBezTo>
                  <a:cubicBezTo>
                    <a:pt x="742" y="1484"/>
                    <a:pt x="741" y="1488"/>
                    <a:pt x="743" y="1489"/>
                  </a:cubicBezTo>
                  <a:cubicBezTo>
                    <a:pt x="746" y="1485"/>
                    <a:pt x="752" y="1481"/>
                    <a:pt x="754" y="1476"/>
                  </a:cubicBezTo>
                  <a:moveTo>
                    <a:pt x="754" y="1476"/>
                  </a:moveTo>
                  <a:cubicBezTo>
                    <a:pt x="756" y="1475"/>
                    <a:pt x="754" y="1475"/>
                    <a:pt x="754" y="1476"/>
                  </a:cubicBezTo>
                  <a:moveTo>
                    <a:pt x="773" y="1476"/>
                  </a:moveTo>
                  <a:cubicBezTo>
                    <a:pt x="772" y="1476"/>
                    <a:pt x="773" y="1477"/>
                    <a:pt x="773" y="1476"/>
                  </a:cubicBezTo>
                  <a:close/>
                  <a:moveTo>
                    <a:pt x="782" y="1475"/>
                  </a:moveTo>
                  <a:cubicBezTo>
                    <a:pt x="781" y="1475"/>
                    <a:pt x="780" y="1475"/>
                    <a:pt x="780" y="1476"/>
                  </a:cubicBezTo>
                  <a:cubicBezTo>
                    <a:pt x="781" y="1476"/>
                    <a:pt x="782" y="1476"/>
                    <a:pt x="782" y="1475"/>
                  </a:cubicBezTo>
                  <a:close/>
                  <a:moveTo>
                    <a:pt x="746" y="1477"/>
                  </a:moveTo>
                  <a:cubicBezTo>
                    <a:pt x="743" y="1476"/>
                    <a:pt x="739" y="1478"/>
                    <a:pt x="742" y="1480"/>
                  </a:cubicBezTo>
                  <a:cubicBezTo>
                    <a:pt x="742" y="1478"/>
                    <a:pt x="745" y="1479"/>
                    <a:pt x="746" y="1477"/>
                  </a:cubicBezTo>
                  <a:moveTo>
                    <a:pt x="746" y="1477"/>
                  </a:moveTo>
                  <a:cubicBezTo>
                    <a:pt x="750" y="1478"/>
                    <a:pt x="746" y="1474"/>
                    <a:pt x="746" y="1477"/>
                  </a:cubicBezTo>
                  <a:moveTo>
                    <a:pt x="758" y="1509"/>
                  </a:moveTo>
                  <a:cubicBezTo>
                    <a:pt x="768" y="1509"/>
                    <a:pt x="777" y="1509"/>
                    <a:pt x="787" y="1509"/>
                  </a:cubicBezTo>
                  <a:cubicBezTo>
                    <a:pt x="781" y="1500"/>
                    <a:pt x="770" y="1487"/>
                    <a:pt x="763" y="1476"/>
                  </a:cubicBezTo>
                  <a:cubicBezTo>
                    <a:pt x="761" y="1486"/>
                    <a:pt x="760" y="1498"/>
                    <a:pt x="758" y="1509"/>
                  </a:cubicBezTo>
                  <a:close/>
                  <a:moveTo>
                    <a:pt x="796" y="1509"/>
                  </a:moveTo>
                  <a:cubicBezTo>
                    <a:pt x="804" y="1511"/>
                    <a:pt x="813" y="1505"/>
                    <a:pt x="826" y="1508"/>
                  </a:cubicBezTo>
                  <a:cubicBezTo>
                    <a:pt x="807" y="1497"/>
                    <a:pt x="786" y="1489"/>
                    <a:pt x="769" y="1476"/>
                  </a:cubicBezTo>
                  <a:cubicBezTo>
                    <a:pt x="777" y="1485"/>
                    <a:pt x="782" y="1505"/>
                    <a:pt x="796" y="1509"/>
                  </a:cubicBezTo>
                  <a:close/>
                  <a:moveTo>
                    <a:pt x="837" y="1507"/>
                  </a:moveTo>
                  <a:cubicBezTo>
                    <a:pt x="844" y="1507"/>
                    <a:pt x="860" y="1507"/>
                    <a:pt x="864" y="1499"/>
                  </a:cubicBezTo>
                  <a:cubicBezTo>
                    <a:pt x="831" y="1496"/>
                    <a:pt x="800" y="1484"/>
                    <a:pt x="774" y="1477"/>
                  </a:cubicBezTo>
                  <a:cubicBezTo>
                    <a:pt x="791" y="1485"/>
                    <a:pt x="814" y="1505"/>
                    <a:pt x="837" y="1507"/>
                  </a:cubicBezTo>
                  <a:close/>
                  <a:moveTo>
                    <a:pt x="865" y="1497"/>
                  </a:moveTo>
                  <a:cubicBezTo>
                    <a:pt x="867" y="1494"/>
                    <a:pt x="870" y="1491"/>
                    <a:pt x="871" y="1487"/>
                  </a:cubicBezTo>
                  <a:cubicBezTo>
                    <a:pt x="839" y="1487"/>
                    <a:pt x="810" y="1479"/>
                    <a:pt x="783" y="1477"/>
                  </a:cubicBezTo>
                  <a:cubicBezTo>
                    <a:pt x="809" y="1485"/>
                    <a:pt x="835" y="1493"/>
                    <a:pt x="865" y="1497"/>
                  </a:cubicBezTo>
                  <a:close/>
                  <a:moveTo>
                    <a:pt x="617" y="1495"/>
                  </a:moveTo>
                  <a:cubicBezTo>
                    <a:pt x="616" y="1492"/>
                    <a:pt x="610" y="1486"/>
                    <a:pt x="606" y="1483"/>
                  </a:cubicBezTo>
                  <a:cubicBezTo>
                    <a:pt x="592" y="1483"/>
                    <a:pt x="576" y="1479"/>
                    <a:pt x="563" y="1480"/>
                  </a:cubicBezTo>
                  <a:cubicBezTo>
                    <a:pt x="577" y="1489"/>
                    <a:pt x="591" y="1498"/>
                    <a:pt x="617" y="1495"/>
                  </a:cubicBezTo>
                  <a:close/>
                  <a:moveTo>
                    <a:pt x="626" y="1499"/>
                  </a:moveTo>
                  <a:cubicBezTo>
                    <a:pt x="667" y="1513"/>
                    <a:pt x="710" y="1498"/>
                    <a:pt x="738" y="1480"/>
                  </a:cubicBezTo>
                  <a:cubicBezTo>
                    <a:pt x="706" y="1488"/>
                    <a:pt x="665" y="1495"/>
                    <a:pt x="626" y="1499"/>
                  </a:cubicBezTo>
                  <a:close/>
                  <a:moveTo>
                    <a:pt x="1025" y="1480"/>
                  </a:moveTo>
                  <a:cubicBezTo>
                    <a:pt x="1025" y="1479"/>
                    <a:pt x="1026" y="1480"/>
                    <a:pt x="1025" y="1480"/>
                  </a:cubicBezTo>
                  <a:close/>
                  <a:moveTo>
                    <a:pt x="1022" y="1481"/>
                  </a:moveTo>
                  <a:cubicBezTo>
                    <a:pt x="1023" y="1481"/>
                    <a:pt x="1022" y="1480"/>
                    <a:pt x="1022" y="1481"/>
                  </a:cubicBezTo>
                  <a:close/>
                  <a:moveTo>
                    <a:pt x="516" y="1482"/>
                  </a:moveTo>
                  <a:cubicBezTo>
                    <a:pt x="516" y="1481"/>
                    <a:pt x="517" y="1482"/>
                    <a:pt x="516" y="1482"/>
                  </a:cubicBezTo>
                  <a:close/>
                  <a:moveTo>
                    <a:pt x="1018" y="1482"/>
                  </a:moveTo>
                  <a:cubicBezTo>
                    <a:pt x="1001" y="1486"/>
                    <a:pt x="981" y="1488"/>
                    <a:pt x="966" y="1495"/>
                  </a:cubicBezTo>
                  <a:moveTo>
                    <a:pt x="966" y="1495"/>
                  </a:moveTo>
                  <a:cubicBezTo>
                    <a:pt x="962" y="1494"/>
                    <a:pt x="965" y="1498"/>
                    <a:pt x="966" y="1495"/>
                  </a:cubicBezTo>
                  <a:moveTo>
                    <a:pt x="966" y="1495"/>
                  </a:moveTo>
                  <a:cubicBezTo>
                    <a:pt x="985" y="1493"/>
                    <a:pt x="1002" y="1488"/>
                    <a:pt x="1018" y="1482"/>
                  </a:cubicBezTo>
                  <a:moveTo>
                    <a:pt x="1018" y="1482"/>
                  </a:moveTo>
                  <a:cubicBezTo>
                    <a:pt x="1022" y="1483"/>
                    <a:pt x="1019" y="1479"/>
                    <a:pt x="1018" y="1482"/>
                  </a:cubicBezTo>
                  <a:moveTo>
                    <a:pt x="940" y="1495"/>
                  </a:moveTo>
                  <a:cubicBezTo>
                    <a:pt x="955" y="1492"/>
                    <a:pt x="972" y="1491"/>
                    <a:pt x="980" y="1482"/>
                  </a:cubicBezTo>
                  <a:cubicBezTo>
                    <a:pt x="962" y="1482"/>
                    <a:pt x="950" y="1488"/>
                    <a:pt x="940" y="1495"/>
                  </a:cubicBezTo>
                  <a:close/>
                  <a:moveTo>
                    <a:pt x="681" y="1507"/>
                  </a:moveTo>
                  <a:cubicBezTo>
                    <a:pt x="694" y="1507"/>
                    <a:pt x="707" y="1507"/>
                    <a:pt x="719" y="1509"/>
                  </a:cubicBezTo>
                  <a:cubicBezTo>
                    <a:pt x="726" y="1503"/>
                    <a:pt x="734" y="1498"/>
                    <a:pt x="740" y="1491"/>
                  </a:cubicBezTo>
                  <a:cubicBezTo>
                    <a:pt x="737" y="1491"/>
                    <a:pt x="741" y="1484"/>
                    <a:pt x="738" y="1484"/>
                  </a:cubicBezTo>
                  <a:cubicBezTo>
                    <a:pt x="722" y="1494"/>
                    <a:pt x="700" y="1499"/>
                    <a:pt x="681" y="1507"/>
                  </a:cubicBezTo>
                  <a:close/>
                  <a:moveTo>
                    <a:pt x="876" y="1487"/>
                  </a:moveTo>
                  <a:cubicBezTo>
                    <a:pt x="874" y="1491"/>
                    <a:pt x="871" y="1493"/>
                    <a:pt x="870" y="1498"/>
                  </a:cubicBezTo>
                  <a:cubicBezTo>
                    <a:pt x="900" y="1502"/>
                    <a:pt x="934" y="1501"/>
                    <a:pt x="950" y="1486"/>
                  </a:cubicBezTo>
                  <a:cubicBezTo>
                    <a:pt x="927" y="1487"/>
                    <a:pt x="902" y="1488"/>
                    <a:pt x="876" y="1487"/>
                  </a:cubicBezTo>
                  <a:close/>
                  <a:moveTo>
                    <a:pt x="542" y="1492"/>
                  </a:moveTo>
                  <a:cubicBezTo>
                    <a:pt x="542" y="1492"/>
                    <a:pt x="543" y="1493"/>
                    <a:pt x="542" y="1492"/>
                  </a:cubicBezTo>
                  <a:close/>
                  <a:moveTo>
                    <a:pt x="570" y="1495"/>
                  </a:moveTo>
                  <a:cubicBezTo>
                    <a:pt x="565" y="1495"/>
                    <a:pt x="538" y="1491"/>
                    <a:pt x="548" y="1494"/>
                  </a:cubicBezTo>
                  <a:cubicBezTo>
                    <a:pt x="571" y="1502"/>
                    <a:pt x="600" y="1512"/>
                    <a:pt x="625" y="1510"/>
                  </a:cubicBezTo>
                  <a:cubicBezTo>
                    <a:pt x="606" y="1504"/>
                    <a:pt x="592" y="1498"/>
                    <a:pt x="570" y="1495"/>
                  </a:cubicBezTo>
                  <a:close/>
                  <a:moveTo>
                    <a:pt x="958" y="1495"/>
                  </a:moveTo>
                  <a:cubicBezTo>
                    <a:pt x="949" y="1496"/>
                    <a:pt x="942" y="1497"/>
                    <a:pt x="935" y="1499"/>
                  </a:cubicBezTo>
                  <a:cubicBezTo>
                    <a:pt x="943" y="1498"/>
                    <a:pt x="953" y="1499"/>
                    <a:pt x="958" y="1495"/>
                  </a:cubicBezTo>
                  <a:moveTo>
                    <a:pt x="958" y="1495"/>
                  </a:moveTo>
                  <a:cubicBezTo>
                    <a:pt x="962" y="1496"/>
                    <a:pt x="958" y="1492"/>
                    <a:pt x="958" y="1495"/>
                  </a:cubicBezTo>
                  <a:moveTo>
                    <a:pt x="724" y="1509"/>
                  </a:moveTo>
                  <a:cubicBezTo>
                    <a:pt x="730" y="1509"/>
                    <a:pt x="736" y="1509"/>
                    <a:pt x="742" y="1509"/>
                  </a:cubicBezTo>
                  <a:cubicBezTo>
                    <a:pt x="740" y="1505"/>
                    <a:pt x="741" y="1498"/>
                    <a:pt x="739" y="1495"/>
                  </a:cubicBezTo>
                  <a:cubicBezTo>
                    <a:pt x="735" y="1501"/>
                    <a:pt x="728" y="1504"/>
                    <a:pt x="724" y="1509"/>
                  </a:cubicBezTo>
                  <a:close/>
                  <a:moveTo>
                    <a:pt x="613" y="1499"/>
                  </a:moveTo>
                  <a:cubicBezTo>
                    <a:pt x="615" y="1500"/>
                    <a:pt x="623" y="1501"/>
                    <a:pt x="624" y="1500"/>
                  </a:cubicBezTo>
                  <a:cubicBezTo>
                    <a:pt x="622" y="1496"/>
                    <a:pt x="599" y="1499"/>
                    <a:pt x="613" y="1499"/>
                  </a:cubicBezTo>
                  <a:close/>
                  <a:moveTo>
                    <a:pt x="929" y="1500"/>
                  </a:moveTo>
                  <a:cubicBezTo>
                    <a:pt x="929" y="1500"/>
                    <a:pt x="930" y="1501"/>
                    <a:pt x="929" y="1500"/>
                  </a:cubicBezTo>
                  <a:close/>
                  <a:moveTo>
                    <a:pt x="865" y="1505"/>
                  </a:moveTo>
                  <a:cubicBezTo>
                    <a:pt x="871" y="1503"/>
                    <a:pt x="880" y="1504"/>
                    <a:pt x="886" y="1502"/>
                  </a:cubicBezTo>
                  <a:cubicBezTo>
                    <a:pt x="879" y="1502"/>
                    <a:pt x="867" y="1497"/>
                    <a:pt x="865" y="1505"/>
                  </a:cubicBezTo>
                  <a:close/>
                  <a:moveTo>
                    <a:pt x="608" y="1501"/>
                  </a:moveTo>
                  <a:cubicBezTo>
                    <a:pt x="608" y="1501"/>
                    <a:pt x="607" y="1501"/>
                    <a:pt x="606" y="1502"/>
                  </a:cubicBezTo>
                  <a:cubicBezTo>
                    <a:pt x="607" y="1502"/>
                    <a:pt x="608" y="1502"/>
                    <a:pt x="608" y="1501"/>
                  </a:cubicBezTo>
                  <a:close/>
                  <a:moveTo>
                    <a:pt x="885" y="1514"/>
                  </a:moveTo>
                  <a:cubicBezTo>
                    <a:pt x="909" y="1514"/>
                    <a:pt x="929" y="1509"/>
                    <a:pt x="946" y="1501"/>
                  </a:cubicBezTo>
                  <a:cubicBezTo>
                    <a:pt x="921" y="1500"/>
                    <a:pt x="904" y="1509"/>
                    <a:pt x="885" y="1514"/>
                  </a:cubicBezTo>
                  <a:close/>
                  <a:moveTo>
                    <a:pt x="633" y="1509"/>
                  </a:moveTo>
                  <a:cubicBezTo>
                    <a:pt x="629" y="1504"/>
                    <a:pt x="618" y="1501"/>
                    <a:pt x="609" y="1503"/>
                  </a:cubicBezTo>
                  <a:cubicBezTo>
                    <a:pt x="618" y="1504"/>
                    <a:pt x="626" y="1509"/>
                    <a:pt x="633" y="1509"/>
                  </a:cubicBezTo>
                  <a:close/>
                  <a:moveTo>
                    <a:pt x="858" y="1512"/>
                  </a:moveTo>
                  <a:cubicBezTo>
                    <a:pt x="879" y="1516"/>
                    <a:pt x="896" y="1508"/>
                    <a:pt x="912" y="1503"/>
                  </a:cubicBezTo>
                  <a:cubicBezTo>
                    <a:pt x="893" y="1506"/>
                    <a:pt x="869" y="1502"/>
                    <a:pt x="858" y="1512"/>
                  </a:cubicBezTo>
                  <a:close/>
                  <a:moveTo>
                    <a:pt x="659" y="1507"/>
                  </a:moveTo>
                  <a:cubicBezTo>
                    <a:pt x="650" y="1508"/>
                    <a:pt x="641" y="1503"/>
                    <a:pt x="633" y="1506"/>
                  </a:cubicBezTo>
                  <a:cubicBezTo>
                    <a:pt x="638" y="1512"/>
                    <a:pt x="652" y="1509"/>
                    <a:pt x="659" y="1507"/>
                  </a:cubicBezTo>
                  <a:close/>
                  <a:moveTo>
                    <a:pt x="645" y="1512"/>
                  </a:moveTo>
                  <a:cubicBezTo>
                    <a:pt x="667" y="1518"/>
                    <a:pt x="698" y="1526"/>
                    <a:pt x="714" y="1511"/>
                  </a:cubicBezTo>
                  <a:cubicBezTo>
                    <a:pt x="688" y="1510"/>
                    <a:pt x="666" y="1506"/>
                    <a:pt x="645" y="1512"/>
                  </a:cubicBezTo>
                  <a:close/>
                  <a:moveTo>
                    <a:pt x="845" y="1510"/>
                  </a:moveTo>
                  <a:cubicBezTo>
                    <a:pt x="849" y="1510"/>
                    <a:pt x="855" y="1512"/>
                    <a:pt x="856" y="1508"/>
                  </a:cubicBezTo>
                  <a:cubicBezTo>
                    <a:pt x="852" y="1509"/>
                    <a:pt x="847" y="1508"/>
                    <a:pt x="845" y="1510"/>
                  </a:cubicBezTo>
                  <a:close/>
                  <a:moveTo>
                    <a:pt x="798" y="1512"/>
                  </a:moveTo>
                  <a:cubicBezTo>
                    <a:pt x="808" y="1524"/>
                    <a:pt x="839" y="1525"/>
                    <a:pt x="850" y="1513"/>
                  </a:cubicBezTo>
                  <a:cubicBezTo>
                    <a:pt x="837" y="1508"/>
                    <a:pt x="813" y="1509"/>
                    <a:pt x="798" y="1512"/>
                  </a:cubicBezTo>
                  <a:close/>
                  <a:moveTo>
                    <a:pt x="699" y="1522"/>
                  </a:moveTo>
                  <a:cubicBezTo>
                    <a:pt x="714" y="1522"/>
                    <a:pt x="731" y="1526"/>
                    <a:pt x="746" y="1524"/>
                  </a:cubicBezTo>
                  <a:cubicBezTo>
                    <a:pt x="743" y="1521"/>
                    <a:pt x="744" y="1515"/>
                    <a:pt x="742" y="1511"/>
                  </a:cubicBezTo>
                  <a:cubicBezTo>
                    <a:pt x="721" y="1509"/>
                    <a:pt x="710" y="1514"/>
                    <a:pt x="699" y="1522"/>
                  </a:cubicBezTo>
                  <a:close/>
                  <a:moveTo>
                    <a:pt x="750" y="1525"/>
                  </a:moveTo>
                  <a:cubicBezTo>
                    <a:pt x="753" y="1522"/>
                    <a:pt x="754" y="1517"/>
                    <a:pt x="754" y="1511"/>
                  </a:cubicBezTo>
                  <a:cubicBezTo>
                    <a:pt x="751" y="1511"/>
                    <a:pt x="748" y="1511"/>
                    <a:pt x="745" y="1511"/>
                  </a:cubicBezTo>
                  <a:cubicBezTo>
                    <a:pt x="747" y="1516"/>
                    <a:pt x="745" y="1524"/>
                    <a:pt x="750" y="1525"/>
                  </a:cubicBezTo>
                  <a:close/>
                  <a:moveTo>
                    <a:pt x="790" y="1511"/>
                  </a:moveTo>
                  <a:cubicBezTo>
                    <a:pt x="779" y="1511"/>
                    <a:pt x="768" y="1511"/>
                    <a:pt x="757" y="1511"/>
                  </a:cubicBezTo>
                  <a:cubicBezTo>
                    <a:pt x="757" y="1517"/>
                    <a:pt x="755" y="1520"/>
                    <a:pt x="754" y="1525"/>
                  </a:cubicBezTo>
                  <a:cubicBezTo>
                    <a:pt x="773" y="1525"/>
                    <a:pt x="792" y="1526"/>
                    <a:pt x="807" y="1522"/>
                  </a:cubicBezTo>
                  <a:cubicBezTo>
                    <a:pt x="800" y="1520"/>
                    <a:pt x="797" y="1514"/>
                    <a:pt x="790" y="1511"/>
                  </a:cubicBezTo>
                  <a:close/>
                  <a:moveTo>
                    <a:pt x="852" y="1517"/>
                  </a:moveTo>
                  <a:cubicBezTo>
                    <a:pt x="851" y="1518"/>
                    <a:pt x="852" y="1518"/>
                    <a:pt x="852" y="1517"/>
                  </a:cubicBezTo>
                  <a:moveTo>
                    <a:pt x="852" y="1517"/>
                  </a:moveTo>
                  <a:cubicBezTo>
                    <a:pt x="857" y="1517"/>
                    <a:pt x="861" y="1517"/>
                    <a:pt x="864" y="1515"/>
                  </a:cubicBezTo>
                  <a:cubicBezTo>
                    <a:pt x="859" y="1515"/>
                    <a:pt x="854" y="1513"/>
                    <a:pt x="852" y="1517"/>
                  </a:cubicBezTo>
                  <a:moveTo>
                    <a:pt x="655" y="1518"/>
                  </a:moveTo>
                  <a:cubicBezTo>
                    <a:pt x="655" y="1518"/>
                    <a:pt x="656" y="1519"/>
                    <a:pt x="655" y="1518"/>
                  </a:cubicBezTo>
                  <a:close/>
                  <a:moveTo>
                    <a:pt x="674" y="1522"/>
                  </a:moveTo>
                  <a:cubicBezTo>
                    <a:pt x="679" y="1522"/>
                    <a:pt x="678" y="1522"/>
                    <a:pt x="674" y="1521"/>
                  </a:cubicBezTo>
                  <a:cubicBezTo>
                    <a:pt x="672" y="1521"/>
                    <a:pt x="662" y="1518"/>
                    <a:pt x="658" y="1519"/>
                  </a:cubicBezTo>
                  <a:cubicBezTo>
                    <a:pt x="665" y="1520"/>
                    <a:pt x="671" y="1522"/>
                    <a:pt x="674" y="1522"/>
                  </a:cubicBezTo>
                  <a:close/>
                </a:path>
              </a:pathLst>
            </a:custGeom>
            <a:grpFill/>
            <a:ln w="9525">
              <a:noFill/>
              <a:round/>
            </a:ln>
          </p:spPr>
          <p:txBody>
            <a:bodyPr/>
            <a:lstStyle/>
            <a:p>
              <a:endParaRPr lang="de-DE" sz="1350"/>
            </a:p>
          </p:txBody>
        </p:sp>
        <p:sp>
          <p:nvSpPr>
            <p:cNvPr id="15" name="Freeform 12"/>
            <p:cNvSpPr>
              <a:spLocks noEditPoints="1"/>
            </p:cNvSpPr>
            <p:nvPr/>
          </p:nvSpPr>
          <p:spPr bwMode="gray">
            <a:xfrm>
              <a:off x="2834290" y="1987741"/>
              <a:ext cx="3470441" cy="3332809"/>
            </a:xfrm>
            <a:custGeom>
              <a:avLst/>
              <a:gdLst/>
              <a:ahLst/>
              <a:cxnLst>
                <a:cxn ang="0">
                  <a:pos x="1157" y="29"/>
                </a:cxn>
                <a:cxn ang="0">
                  <a:pos x="617" y="117"/>
                </a:cxn>
                <a:cxn ang="0">
                  <a:pos x="656" y="178"/>
                </a:cxn>
                <a:cxn ang="0">
                  <a:pos x="239" y="258"/>
                </a:cxn>
                <a:cxn ang="0">
                  <a:pos x="536" y="255"/>
                </a:cxn>
                <a:cxn ang="0">
                  <a:pos x="663" y="454"/>
                </a:cxn>
                <a:cxn ang="0">
                  <a:pos x="900" y="474"/>
                </a:cxn>
                <a:cxn ang="0">
                  <a:pos x="922" y="511"/>
                </a:cxn>
                <a:cxn ang="0">
                  <a:pos x="908" y="527"/>
                </a:cxn>
                <a:cxn ang="0">
                  <a:pos x="895" y="533"/>
                </a:cxn>
                <a:cxn ang="0">
                  <a:pos x="1040" y="559"/>
                </a:cxn>
                <a:cxn ang="0">
                  <a:pos x="1319" y="1342"/>
                </a:cxn>
                <a:cxn ang="0">
                  <a:pos x="1320" y="1379"/>
                </a:cxn>
                <a:cxn ang="0">
                  <a:pos x="576" y="31"/>
                </a:cxn>
                <a:cxn ang="0">
                  <a:pos x="469" y="123"/>
                </a:cxn>
                <a:cxn ang="0">
                  <a:pos x="676" y="54"/>
                </a:cxn>
                <a:cxn ang="0">
                  <a:pos x="618" y="4"/>
                </a:cxn>
                <a:cxn ang="0">
                  <a:pos x="595" y="5"/>
                </a:cxn>
                <a:cxn ang="0">
                  <a:pos x="513" y="46"/>
                </a:cxn>
                <a:cxn ang="0">
                  <a:pos x="422" y="75"/>
                </a:cxn>
                <a:cxn ang="0">
                  <a:pos x="459" y="67"/>
                </a:cxn>
                <a:cxn ang="0">
                  <a:pos x="1681" y="642"/>
                </a:cxn>
                <a:cxn ang="0">
                  <a:pos x="1077" y="36"/>
                </a:cxn>
                <a:cxn ang="0">
                  <a:pos x="1098" y="110"/>
                </a:cxn>
                <a:cxn ang="0">
                  <a:pos x="979" y="117"/>
                </a:cxn>
                <a:cxn ang="0">
                  <a:pos x="948" y="122"/>
                </a:cxn>
                <a:cxn ang="0">
                  <a:pos x="820" y="97"/>
                </a:cxn>
                <a:cxn ang="0">
                  <a:pos x="698" y="200"/>
                </a:cxn>
                <a:cxn ang="0">
                  <a:pos x="828" y="182"/>
                </a:cxn>
                <a:cxn ang="0">
                  <a:pos x="734" y="228"/>
                </a:cxn>
                <a:cxn ang="0">
                  <a:pos x="635" y="272"/>
                </a:cxn>
                <a:cxn ang="0">
                  <a:pos x="593" y="234"/>
                </a:cxn>
                <a:cxn ang="0">
                  <a:pos x="621" y="295"/>
                </a:cxn>
                <a:cxn ang="0">
                  <a:pos x="441" y="441"/>
                </a:cxn>
                <a:cxn ang="0">
                  <a:pos x="621" y="411"/>
                </a:cxn>
                <a:cxn ang="0">
                  <a:pos x="709" y="512"/>
                </a:cxn>
                <a:cxn ang="0">
                  <a:pos x="740" y="381"/>
                </a:cxn>
                <a:cxn ang="0">
                  <a:pos x="870" y="536"/>
                </a:cxn>
                <a:cxn ang="0">
                  <a:pos x="911" y="470"/>
                </a:cxn>
                <a:cxn ang="0">
                  <a:pos x="1059" y="616"/>
                </a:cxn>
                <a:cxn ang="0">
                  <a:pos x="834" y="603"/>
                </a:cxn>
                <a:cxn ang="0">
                  <a:pos x="677" y="539"/>
                </a:cxn>
                <a:cxn ang="0">
                  <a:pos x="369" y="587"/>
                </a:cxn>
                <a:cxn ang="0">
                  <a:pos x="215" y="834"/>
                </a:cxn>
                <a:cxn ang="0">
                  <a:pos x="317" y="1065"/>
                </a:cxn>
                <a:cxn ang="0">
                  <a:pos x="592" y="1115"/>
                </a:cxn>
                <a:cxn ang="0">
                  <a:pos x="681" y="1291"/>
                </a:cxn>
                <a:cxn ang="0">
                  <a:pos x="733" y="1503"/>
                </a:cxn>
                <a:cxn ang="0">
                  <a:pos x="1016" y="1556"/>
                </a:cxn>
                <a:cxn ang="0">
                  <a:pos x="1197" y="1373"/>
                </a:cxn>
                <a:cxn ang="0">
                  <a:pos x="1271" y="1154"/>
                </a:cxn>
                <a:cxn ang="0">
                  <a:pos x="1311" y="967"/>
                </a:cxn>
                <a:cxn ang="0">
                  <a:pos x="1135" y="797"/>
                </a:cxn>
                <a:cxn ang="0">
                  <a:pos x="1197" y="810"/>
                </a:cxn>
                <a:cxn ang="0">
                  <a:pos x="1447" y="788"/>
                </a:cxn>
                <a:cxn ang="0">
                  <a:pos x="1277" y="635"/>
                </a:cxn>
                <a:cxn ang="0">
                  <a:pos x="1531" y="652"/>
                </a:cxn>
                <a:cxn ang="0">
                  <a:pos x="1658" y="862"/>
                </a:cxn>
                <a:cxn ang="0">
                  <a:pos x="1038" y="440"/>
                </a:cxn>
                <a:cxn ang="0">
                  <a:pos x="991" y="389"/>
                </a:cxn>
                <a:cxn ang="0">
                  <a:pos x="1099" y="418"/>
                </a:cxn>
                <a:cxn ang="0">
                  <a:pos x="287" y="206"/>
                </a:cxn>
                <a:cxn ang="0">
                  <a:pos x="50" y="1063"/>
                </a:cxn>
              </a:cxnLst>
              <a:rect l="0" t="0" r="r" b="b"/>
              <a:pathLst>
                <a:path w="1683" h="1609">
                  <a:moveTo>
                    <a:pt x="1008" y="20"/>
                  </a:moveTo>
                  <a:cubicBezTo>
                    <a:pt x="1021" y="27"/>
                    <a:pt x="1028" y="27"/>
                    <a:pt x="1045" y="29"/>
                  </a:cubicBezTo>
                  <a:cubicBezTo>
                    <a:pt x="1035" y="22"/>
                    <a:pt x="1023" y="21"/>
                    <a:pt x="1008" y="20"/>
                  </a:cubicBezTo>
                  <a:close/>
                  <a:moveTo>
                    <a:pt x="1146" y="26"/>
                  </a:moveTo>
                  <a:cubicBezTo>
                    <a:pt x="1143" y="26"/>
                    <a:pt x="1143" y="22"/>
                    <a:pt x="1141" y="21"/>
                  </a:cubicBezTo>
                  <a:cubicBezTo>
                    <a:pt x="1142" y="21"/>
                    <a:pt x="1146" y="24"/>
                    <a:pt x="1147" y="21"/>
                  </a:cubicBezTo>
                  <a:cubicBezTo>
                    <a:pt x="1138" y="19"/>
                    <a:pt x="1136" y="20"/>
                    <a:pt x="1128" y="22"/>
                  </a:cubicBezTo>
                  <a:cubicBezTo>
                    <a:pt x="1134" y="24"/>
                    <a:pt x="1139" y="27"/>
                    <a:pt x="1146" y="26"/>
                  </a:cubicBezTo>
                  <a:close/>
                  <a:moveTo>
                    <a:pt x="1063" y="27"/>
                  </a:moveTo>
                  <a:cubicBezTo>
                    <a:pt x="1057" y="27"/>
                    <a:pt x="1049" y="23"/>
                    <a:pt x="1045" y="25"/>
                  </a:cubicBezTo>
                  <a:cubicBezTo>
                    <a:pt x="1050" y="26"/>
                    <a:pt x="1053" y="31"/>
                    <a:pt x="1059" y="32"/>
                  </a:cubicBezTo>
                  <a:cubicBezTo>
                    <a:pt x="1060" y="30"/>
                    <a:pt x="1063" y="30"/>
                    <a:pt x="1063" y="27"/>
                  </a:cubicBezTo>
                  <a:close/>
                  <a:moveTo>
                    <a:pt x="1157" y="29"/>
                  </a:moveTo>
                  <a:cubicBezTo>
                    <a:pt x="1159" y="30"/>
                    <a:pt x="1161" y="30"/>
                    <a:pt x="1163" y="31"/>
                  </a:cubicBezTo>
                  <a:cubicBezTo>
                    <a:pt x="1163" y="28"/>
                    <a:pt x="1158" y="27"/>
                    <a:pt x="1157" y="29"/>
                  </a:cubicBezTo>
                  <a:close/>
                  <a:moveTo>
                    <a:pt x="966" y="79"/>
                  </a:moveTo>
                  <a:cubicBezTo>
                    <a:pt x="979" y="79"/>
                    <a:pt x="987" y="91"/>
                    <a:pt x="1000" y="85"/>
                  </a:cubicBezTo>
                  <a:cubicBezTo>
                    <a:pt x="983" y="83"/>
                    <a:pt x="971" y="65"/>
                    <a:pt x="984" y="55"/>
                  </a:cubicBezTo>
                  <a:cubicBezTo>
                    <a:pt x="988" y="52"/>
                    <a:pt x="993" y="54"/>
                    <a:pt x="996" y="49"/>
                  </a:cubicBezTo>
                  <a:cubicBezTo>
                    <a:pt x="992" y="41"/>
                    <a:pt x="983" y="46"/>
                    <a:pt x="978" y="50"/>
                  </a:cubicBezTo>
                  <a:cubicBezTo>
                    <a:pt x="970" y="49"/>
                    <a:pt x="966" y="53"/>
                    <a:pt x="962" y="58"/>
                  </a:cubicBezTo>
                  <a:cubicBezTo>
                    <a:pt x="969" y="61"/>
                    <a:pt x="963" y="73"/>
                    <a:pt x="966" y="79"/>
                  </a:cubicBezTo>
                  <a:close/>
                  <a:moveTo>
                    <a:pt x="1026" y="63"/>
                  </a:moveTo>
                  <a:cubicBezTo>
                    <a:pt x="1029" y="64"/>
                    <a:pt x="1031" y="68"/>
                    <a:pt x="1033" y="64"/>
                  </a:cubicBezTo>
                  <a:cubicBezTo>
                    <a:pt x="1032" y="63"/>
                    <a:pt x="1028" y="61"/>
                    <a:pt x="1026" y="63"/>
                  </a:cubicBezTo>
                  <a:close/>
                  <a:moveTo>
                    <a:pt x="1025" y="92"/>
                  </a:moveTo>
                  <a:cubicBezTo>
                    <a:pt x="1021" y="90"/>
                    <a:pt x="1015" y="86"/>
                    <a:pt x="1011" y="88"/>
                  </a:cubicBezTo>
                  <a:cubicBezTo>
                    <a:pt x="1014" y="90"/>
                    <a:pt x="1020" y="94"/>
                    <a:pt x="1025" y="92"/>
                  </a:cubicBezTo>
                  <a:close/>
                  <a:moveTo>
                    <a:pt x="618" y="123"/>
                  </a:moveTo>
                  <a:cubicBezTo>
                    <a:pt x="612" y="123"/>
                    <a:pt x="617" y="119"/>
                    <a:pt x="617" y="117"/>
                  </a:cubicBezTo>
                  <a:cubicBezTo>
                    <a:pt x="614" y="117"/>
                    <a:pt x="614" y="116"/>
                    <a:pt x="614" y="114"/>
                  </a:cubicBezTo>
                  <a:cubicBezTo>
                    <a:pt x="605" y="120"/>
                    <a:pt x="599" y="113"/>
                    <a:pt x="590" y="118"/>
                  </a:cubicBezTo>
                  <a:cubicBezTo>
                    <a:pt x="590" y="117"/>
                    <a:pt x="590" y="115"/>
                    <a:pt x="589" y="115"/>
                  </a:cubicBezTo>
                  <a:cubicBezTo>
                    <a:pt x="588" y="118"/>
                    <a:pt x="582" y="120"/>
                    <a:pt x="580" y="119"/>
                  </a:cubicBezTo>
                  <a:cubicBezTo>
                    <a:pt x="582" y="117"/>
                    <a:pt x="585" y="116"/>
                    <a:pt x="584" y="111"/>
                  </a:cubicBezTo>
                  <a:cubicBezTo>
                    <a:pt x="577" y="113"/>
                    <a:pt x="569" y="115"/>
                    <a:pt x="565" y="119"/>
                  </a:cubicBezTo>
                  <a:cubicBezTo>
                    <a:pt x="568" y="121"/>
                    <a:pt x="572" y="116"/>
                    <a:pt x="574" y="119"/>
                  </a:cubicBezTo>
                  <a:cubicBezTo>
                    <a:pt x="573" y="125"/>
                    <a:pt x="562" y="121"/>
                    <a:pt x="559" y="125"/>
                  </a:cubicBezTo>
                  <a:cubicBezTo>
                    <a:pt x="563" y="124"/>
                    <a:pt x="564" y="126"/>
                    <a:pt x="566" y="129"/>
                  </a:cubicBezTo>
                  <a:cubicBezTo>
                    <a:pt x="563" y="133"/>
                    <a:pt x="556" y="128"/>
                    <a:pt x="555" y="134"/>
                  </a:cubicBezTo>
                  <a:cubicBezTo>
                    <a:pt x="559" y="135"/>
                    <a:pt x="561" y="134"/>
                    <a:pt x="564" y="133"/>
                  </a:cubicBezTo>
                  <a:cubicBezTo>
                    <a:pt x="564" y="137"/>
                    <a:pt x="567" y="137"/>
                    <a:pt x="568" y="140"/>
                  </a:cubicBezTo>
                  <a:cubicBezTo>
                    <a:pt x="584" y="136"/>
                    <a:pt x="608" y="137"/>
                    <a:pt x="618" y="123"/>
                  </a:cubicBezTo>
                  <a:close/>
                  <a:moveTo>
                    <a:pt x="651" y="184"/>
                  </a:moveTo>
                  <a:cubicBezTo>
                    <a:pt x="654" y="184"/>
                    <a:pt x="656" y="182"/>
                    <a:pt x="656" y="178"/>
                  </a:cubicBezTo>
                  <a:cubicBezTo>
                    <a:pt x="653" y="178"/>
                    <a:pt x="651" y="180"/>
                    <a:pt x="651" y="184"/>
                  </a:cubicBezTo>
                  <a:close/>
                  <a:moveTo>
                    <a:pt x="635" y="196"/>
                  </a:moveTo>
                  <a:cubicBezTo>
                    <a:pt x="634" y="194"/>
                    <a:pt x="634" y="192"/>
                    <a:pt x="633" y="191"/>
                  </a:cubicBezTo>
                  <a:cubicBezTo>
                    <a:pt x="631" y="192"/>
                    <a:pt x="631" y="196"/>
                    <a:pt x="635" y="196"/>
                  </a:cubicBezTo>
                  <a:close/>
                  <a:moveTo>
                    <a:pt x="604" y="197"/>
                  </a:moveTo>
                  <a:cubicBezTo>
                    <a:pt x="601" y="200"/>
                    <a:pt x="595" y="199"/>
                    <a:pt x="595" y="204"/>
                  </a:cubicBezTo>
                  <a:cubicBezTo>
                    <a:pt x="601" y="205"/>
                    <a:pt x="606" y="201"/>
                    <a:pt x="604" y="197"/>
                  </a:cubicBezTo>
                  <a:close/>
                  <a:moveTo>
                    <a:pt x="595" y="213"/>
                  </a:moveTo>
                  <a:cubicBezTo>
                    <a:pt x="599" y="213"/>
                    <a:pt x="599" y="210"/>
                    <a:pt x="599" y="207"/>
                  </a:cubicBezTo>
                  <a:cubicBezTo>
                    <a:pt x="595" y="207"/>
                    <a:pt x="593" y="211"/>
                    <a:pt x="595" y="213"/>
                  </a:cubicBezTo>
                  <a:close/>
                  <a:moveTo>
                    <a:pt x="280" y="210"/>
                  </a:moveTo>
                  <a:cubicBezTo>
                    <a:pt x="262" y="220"/>
                    <a:pt x="248" y="231"/>
                    <a:pt x="232" y="242"/>
                  </a:cubicBezTo>
                  <a:cubicBezTo>
                    <a:pt x="234" y="251"/>
                    <a:pt x="231" y="253"/>
                    <a:pt x="227" y="259"/>
                  </a:cubicBezTo>
                  <a:cubicBezTo>
                    <a:pt x="232" y="260"/>
                    <a:pt x="226" y="264"/>
                    <a:pt x="227" y="266"/>
                  </a:cubicBezTo>
                  <a:cubicBezTo>
                    <a:pt x="232" y="265"/>
                    <a:pt x="235" y="261"/>
                    <a:pt x="239" y="258"/>
                  </a:cubicBezTo>
                  <a:cubicBezTo>
                    <a:pt x="241" y="246"/>
                    <a:pt x="254" y="245"/>
                    <a:pt x="258" y="235"/>
                  </a:cubicBezTo>
                  <a:cubicBezTo>
                    <a:pt x="257" y="234"/>
                    <a:pt x="255" y="238"/>
                    <a:pt x="255" y="235"/>
                  </a:cubicBezTo>
                  <a:cubicBezTo>
                    <a:pt x="261" y="225"/>
                    <a:pt x="272" y="219"/>
                    <a:pt x="280" y="210"/>
                  </a:cubicBezTo>
                  <a:close/>
                  <a:moveTo>
                    <a:pt x="252" y="214"/>
                  </a:moveTo>
                  <a:cubicBezTo>
                    <a:pt x="250" y="216"/>
                    <a:pt x="245" y="220"/>
                    <a:pt x="248" y="224"/>
                  </a:cubicBezTo>
                  <a:cubicBezTo>
                    <a:pt x="250" y="221"/>
                    <a:pt x="254" y="217"/>
                    <a:pt x="252" y="214"/>
                  </a:cubicBezTo>
                  <a:close/>
                  <a:moveTo>
                    <a:pt x="520" y="272"/>
                  </a:moveTo>
                  <a:cubicBezTo>
                    <a:pt x="521" y="276"/>
                    <a:pt x="521" y="277"/>
                    <a:pt x="522" y="280"/>
                  </a:cubicBezTo>
                  <a:cubicBezTo>
                    <a:pt x="540" y="274"/>
                    <a:pt x="569" y="277"/>
                    <a:pt x="570" y="252"/>
                  </a:cubicBezTo>
                  <a:cubicBezTo>
                    <a:pt x="576" y="249"/>
                    <a:pt x="586" y="246"/>
                    <a:pt x="582" y="235"/>
                  </a:cubicBezTo>
                  <a:cubicBezTo>
                    <a:pt x="572" y="230"/>
                    <a:pt x="564" y="233"/>
                    <a:pt x="556" y="239"/>
                  </a:cubicBezTo>
                  <a:cubicBezTo>
                    <a:pt x="556" y="241"/>
                    <a:pt x="557" y="241"/>
                    <a:pt x="557" y="243"/>
                  </a:cubicBezTo>
                  <a:cubicBezTo>
                    <a:pt x="554" y="243"/>
                    <a:pt x="554" y="245"/>
                    <a:pt x="551" y="245"/>
                  </a:cubicBezTo>
                  <a:cubicBezTo>
                    <a:pt x="549" y="244"/>
                    <a:pt x="549" y="241"/>
                    <a:pt x="546" y="242"/>
                  </a:cubicBezTo>
                  <a:cubicBezTo>
                    <a:pt x="542" y="246"/>
                    <a:pt x="538" y="250"/>
                    <a:pt x="536" y="255"/>
                  </a:cubicBezTo>
                  <a:cubicBezTo>
                    <a:pt x="536" y="258"/>
                    <a:pt x="540" y="256"/>
                    <a:pt x="540" y="259"/>
                  </a:cubicBezTo>
                  <a:cubicBezTo>
                    <a:pt x="532" y="263"/>
                    <a:pt x="527" y="268"/>
                    <a:pt x="520" y="272"/>
                  </a:cubicBezTo>
                  <a:close/>
                  <a:moveTo>
                    <a:pt x="591" y="247"/>
                  </a:moveTo>
                  <a:cubicBezTo>
                    <a:pt x="588" y="244"/>
                    <a:pt x="585" y="248"/>
                    <a:pt x="585" y="251"/>
                  </a:cubicBezTo>
                  <a:cubicBezTo>
                    <a:pt x="588" y="251"/>
                    <a:pt x="589" y="249"/>
                    <a:pt x="591" y="247"/>
                  </a:cubicBezTo>
                  <a:close/>
                  <a:moveTo>
                    <a:pt x="212" y="259"/>
                  </a:moveTo>
                  <a:cubicBezTo>
                    <a:pt x="216" y="258"/>
                    <a:pt x="220" y="253"/>
                    <a:pt x="219" y="251"/>
                  </a:cubicBezTo>
                  <a:cubicBezTo>
                    <a:pt x="218" y="254"/>
                    <a:pt x="213" y="255"/>
                    <a:pt x="212" y="259"/>
                  </a:cubicBezTo>
                  <a:close/>
                  <a:moveTo>
                    <a:pt x="673" y="447"/>
                  </a:moveTo>
                  <a:cubicBezTo>
                    <a:pt x="678" y="442"/>
                    <a:pt x="685" y="428"/>
                    <a:pt x="678" y="420"/>
                  </a:cubicBezTo>
                  <a:cubicBezTo>
                    <a:pt x="670" y="427"/>
                    <a:pt x="664" y="431"/>
                    <a:pt x="666" y="444"/>
                  </a:cubicBezTo>
                  <a:cubicBezTo>
                    <a:pt x="669" y="445"/>
                    <a:pt x="669" y="448"/>
                    <a:pt x="673" y="447"/>
                  </a:cubicBezTo>
                  <a:close/>
                  <a:moveTo>
                    <a:pt x="654" y="488"/>
                  </a:moveTo>
                  <a:cubicBezTo>
                    <a:pt x="663" y="487"/>
                    <a:pt x="664" y="483"/>
                    <a:pt x="671" y="485"/>
                  </a:cubicBezTo>
                  <a:cubicBezTo>
                    <a:pt x="677" y="471"/>
                    <a:pt x="685" y="438"/>
                    <a:pt x="663" y="454"/>
                  </a:cubicBezTo>
                  <a:cubicBezTo>
                    <a:pt x="660" y="453"/>
                    <a:pt x="658" y="450"/>
                    <a:pt x="656" y="452"/>
                  </a:cubicBezTo>
                  <a:cubicBezTo>
                    <a:pt x="654" y="456"/>
                    <a:pt x="658" y="457"/>
                    <a:pt x="658" y="461"/>
                  </a:cubicBezTo>
                  <a:cubicBezTo>
                    <a:pt x="658" y="469"/>
                    <a:pt x="651" y="479"/>
                    <a:pt x="654" y="488"/>
                  </a:cubicBezTo>
                  <a:close/>
                  <a:moveTo>
                    <a:pt x="602" y="468"/>
                  </a:moveTo>
                  <a:cubicBezTo>
                    <a:pt x="603" y="464"/>
                    <a:pt x="597" y="462"/>
                    <a:pt x="594" y="465"/>
                  </a:cubicBezTo>
                  <a:cubicBezTo>
                    <a:pt x="595" y="468"/>
                    <a:pt x="599" y="471"/>
                    <a:pt x="602" y="468"/>
                  </a:cubicBezTo>
                  <a:close/>
                  <a:moveTo>
                    <a:pt x="590" y="468"/>
                  </a:moveTo>
                  <a:cubicBezTo>
                    <a:pt x="587" y="463"/>
                    <a:pt x="577" y="465"/>
                    <a:pt x="575" y="470"/>
                  </a:cubicBezTo>
                  <a:cubicBezTo>
                    <a:pt x="578" y="477"/>
                    <a:pt x="590" y="478"/>
                    <a:pt x="590" y="468"/>
                  </a:cubicBezTo>
                  <a:close/>
                  <a:moveTo>
                    <a:pt x="880" y="468"/>
                  </a:moveTo>
                  <a:cubicBezTo>
                    <a:pt x="879" y="472"/>
                    <a:pt x="883" y="470"/>
                    <a:pt x="884" y="470"/>
                  </a:cubicBezTo>
                  <a:cubicBezTo>
                    <a:pt x="885" y="468"/>
                    <a:pt x="881" y="467"/>
                    <a:pt x="880" y="468"/>
                  </a:cubicBezTo>
                  <a:close/>
                  <a:moveTo>
                    <a:pt x="900" y="474"/>
                  </a:moveTo>
                  <a:cubicBezTo>
                    <a:pt x="898" y="473"/>
                    <a:pt x="894" y="473"/>
                    <a:pt x="893" y="474"/>
                  </a:cubicBezTo>
                  <a:cubicBezTo>
                    <a:pt x="892" y="480"/>
                    <a:pt x="900" y="479"/>
                    <a:pt x="900" y="474"/>
                  </a:cubicBezTo>
                  <a:close/>
                  <a:moveTo>
                    <a:pt x="563" y="477"/>
                  </a:moveTo>
                  <a:cubicBezTo>
                    <a:pt x="561" y="477"/>
                    <a:pt x="560" y="477"/>
                    <a:pt x="559" y="476"/>
                  </a:cubicBezTo>
                  <a:cubicBezTo>
                    <a:pt x="558" y="478"/>
                    <a:pt x="555" y="480"/>
                    <a:pt x="557" y="483"/>
                  </a:cubicBezTo>
                  <a:cubicBezTo>
                    <a:pt x="560" y="482"/>
                    <a:pt x="563" y="481"/>
                    <a:pt x="563" y="477"/>
                  </a:cubicBezTo>
                  <a:close/>
                  <a:moveTo>
                    <a:pt x="826" y="506"/>
                  </a:moveTo>
                  <a:cubicBezTo>
                    <a:pt x="828" y="507"/>
                    <a:pt x="832" y="508"/>
                    <a:pt x="834" y="506"/>
                  </a:cubicBezTo>
                  <a:cubicBezTo>
                    <a:pt x="834" y="501"/>
                    <a:pt x="825" y="499"/>
                    <a:pt x="826" y="506"/>
                  </a:cubicBezTo>
                  <a:close/>
                  <a:moveTo>
                    <a:pt x="830" y="510"/>
                  </a:moveTo>
                  <a:cubicBezTo>
                    <a:pt x="830" y="515"/>
                    <a:pt x="830" y="515"/>
                    <a:pt x="830" y="515"/>
                  </a:cubicBezTo>
                  <a:cubicBezTo>
                    <a:pt x="835" y="519"/>
                    <a:pt x="836" y="510"/>
                    <a:pt x="832" y="509"/>
                  </a:cubicBezTo>
                  <a:cubicBezTo>
                    <a:pt x="831" y="510"/>
                    <a:pt x="831" y="510"/>
                    <a:pt x="830" y="510"/>
                  </a:cubicBezTo>
                  <a:close/>
                  <a:moveTo>
                    <a:pt x="892" y="511"/>
                  </a:moveTo>
                  <a:cubicBezTo>
                    <a:pt x="895" y="513"/>
                    <a:pt x="895" y="518"/>
                    <a:pt x="899" y="515"/>
                  </a:cubicBezTo>
                  <a:cubicBezTo>
                    <a:pt x="900" y="511"/>
                    <a:pt x="893" y="507"/>
                    <a:pt x="892" y="511"/>
                  </a:cubicBezTo>
                  <a:close/>
                  <a:moveTo>
                    <a:pt x="922" y="511"/>
                  </a:moveTo>
                  <a:cubicBezTo>
                    <a:pt x="922" y="512"/>
                    <a:pt x="920" y="513"/>
                    <a:pt x="921" y="515"/>
                  </a:cubicBezTo>
                  <a:cubicBezTo>
                    <a:pt x="922" y="516"/>
                    <a:pt x="925" y="516"/>
                    <a:pt x="927" y="515"/>
                  </a:cubicBezTo>
                  <a:cubicBezTo>
                    <a:pt x="926" y="512"/>
                    <a:pt x="925" y="510"/>
                    <a:pt x="922" y="511"/>
                  </a:cubicBezTo>
                  <a:close/>
                  <a:moveTo>
                    <a:pt x="915" y="515"/>
                  </a:moveTo>
                  <a:cubicBezTo>
                    <a:pt x="912" y="514"/>
                    <a:pt x="911" y="515"/>
                    <a:pt x="911" y="518"/>
                  </a:cubicBezTo>
                  <a:cubicBezTo>
                    <a:pt x="915" y="518"/>
                    <a:pt x="915" y="518"/>
                    <a:pt x="915" y="518"/>
                  </a:cubicBezTo>
                  <a:lnTo>
                    <a:pt x="915" y="515"/>
                  </a:lnTo>
                  <a:close/>
                  <a:moveTo>
                    <a:pt x="890" y="517"/>
                  </a:moveTo>
                  <a:cubicBezTo>
                    <a:pt x="889" y="516"/>
                    <a:pt x="886" y="514"/>
                    <a:pt x="884" y="516"/>
                  </a:cubicBezTo>
                  <a:cubicBezTo>
                    <a:pt x="884" y="518"/>
                    <a:pt x="885" y="519"/>
                    <a:pt x="885" y="519"/>
                  </a:cubicBezTo>
                  <a:cubicBezTo>
                    <a:pt x="888" y="519"/>
                    <a:pt x="889" y="519"/>
                    <a:pt x="890" y="517"/>
                  </a:cubicBezTo>
                  <a:close/>
                  <a:moveTo>
                    <a:pt x="923" y="522"/>
                  </a:moveTo>
                  <a:cubicBezTo>
                    <a:pt x="925" y="522"/>
                    <a:pt x="927" y="522"/>
                    <a:pt x="927" y="519"/>
                  </a:cubicBezTo>
                  <a:cubicBezTo>
                    <a:pt x="924" y="519"/>
                    <a:pt x="923" y="520"/>
                    <a:pt x="923" y="522"/>
                  </a:cubicBezTo>
                  <a:close/>
                  <a:moveTo>
                    <a:pt x="908" y="527"/>
                  </a:moveTo>
                  <a:cubicBezTo>
                    <a:pt x="910" y="522"/>
                    <a:pt x="906" y="522"/>
                    <a:pt x="903" y="521"/>
                  </a:cubicBezTo>
                  <a:cubicBezTo>
                    <a:pt x="901" y="523"/>
                    <a:pt x="902" y="526"/>
                    <a:pt x="903" y="528"/>
                  </a:cubicBezTo>
                  <a:cubicBezTo>
                    <a:pt x="905" y="528"/>
                    <a:pt x="907" y="528"/>
                    <a:pt x="908" y="527"/>
                  </a:cubicBezTo>
                  <a:close/>
                  <a:moveTo>
                    <a:pt x="929" y="531"/>
                  </a:moveTo>
                  <a:cubicBezTo>
                    <a:pt x="933" y="531"/>
                    <a:pt x="936" y="529"/>
                    <a:pt x="936" y="524"/>
                  </a:cubicBezTo>
                  <a:cubicBezTo>
                    <a:pt x="931" y="524"/>
                    <a:pt x="928" y="525"/>
                    <a:pt x="929" y="531"/>
                  </a:cubicBezTo>
                  <a:close/>
                  <a:moveTo>
                    <a:pt x="916" y="534"/>
                  </a:moveTo>
                  <a:cubicBezTo>
                    <a:pt x="920" y="537"/>
                    <a:pt x="926" y="533"/>
                    <a:pt x="920" y="531"/>
                  </a:cubicBezTo>
                  <a:cubicBezTo>
                    <a:pt x="920" y="533"/>
                    <a:pt x="916" y="531"/>
                    <a:pt x="916" y="534"/>
                  </a:cubicBezTo>
                  <a:close/>
                  <a:moveTo>
                    <a:pt x="898" y="536"/>
                  </a:moveTo>
                  <a:cubicBezTo>
                    <a:pt x="898" y="535"/>
                    <a:pt x="898" y="535"/>
                    <a:pt x="899" y="535"/>
                  </a:cubicBezTo>
                  <a:cubicBezTo>
                    <a:pt x="899" y="533"/>
                    <a:pt x="899" y="533"/>
                    <a:pt x="899" y="533"/>
                  </a:cubicBezTo>
                  <a:cubicBezTo>
                    <a:pt x="898" y="533"/>
                    <a:pt x="898" y="533"/>
                    <a:pt x="898" y="532"/>
                  </a:cubicBezTo>
                  <a:cubicBezTo>
                    <a:pt x="896" y="532"/>
                    <a:pt x="896" y="532"/>
                    <a:pt x="896" y="532"/>
                  </a:cubicBezTo>
                  <a:cubicBezTo>
                    <a:pt x="896" y="532"/>
                    <a:pt x="896" y="533"/>
                    <a:pt x="895" y="533"/>
                  </a:cubicBezTo>
                  <a:cubicBezTo>
                    <a:pt x="895" y="535"/>
                    <a:pt x="895" y="535"/>
                    <a:pt x="895" y="535"/>
                  </a:cubicBezTo>
                  <a:cubicBezTo>
                    <a:pt x="896" y="535"/>
                    <a:pt x="896" y="535"/>
                    <a:pt x="896" y="536"/>
                  </a:cubicBezTo>
                  <a:lnTo>
                    <a:pt x="898" y="536"/>
                  </a:lnTo>
                  <a:close/>
                  <a:moveTo>
                    <a:pt x="948" y="535"/>
                  </a:moveTo>
                  <a:cubicBezTo>
                    <a:pt x="942" y="531"/>
                    <a:pt x="937" y="543"/>
                    <a:pt x="943" y="545"/>
                  </a:cubicBezTo>
                  <a:cubicBezTo>
                    <a:pt x="945" y="542"/>
                    <a:pt x="948" y="540"/>
                    <a:pt x="948" y="535"/>
                  </a:cubicBezTo>
                  <a:close/>
                  <a:moveTo>
                    <a:pt x="738" y="546"/>
                  </a:moveTo>
                  <a:cubicBezTo>
                    <a:pt x="742" y="530"/>
                    <a:pt x="721" y="544"/>
                    <a:pt x="738" y="546"/>
                  </a:cubicBezTo>
                  <a:close/>
                  <a:moveTo>
                    <a:pt x="871" y="540"/>
                  </a:moveTo>
                  <a:cubicBezTo>
                    <a:pt x="870" y="538"/>
                    <a:pt x="866" y="538"/>
                    <a:pt x="864" y="539"/>
                  </a:cubicBezTo>
                  <a:cubicBezTo>
                    <a:pt x="863" y="543"/>
                    <a:pt x="871" y="543"/>
                    <a:pt x="871" y="540"/>
                  </a:cubicBezTo>
                  <a:close/>
                  <a:moveTo>
                    <a:pt x="931" y="546"/>
                  </a:moveTo>
                  <a:cubicBezTo>
                    <a:pt x="931" y="549"/>
                    <a:pt x="928" y="555"/>
                    <a:pt x="933" y="555"/>
                  </a:cubicBezTo>
                  <a:cubicBezTo>
                    <a:pt x="937" y="554"/>
                    <a:pt x="935" y="546"/>
                    <a:pt x="931" y="546"/>
                  </a:cubicBezTo>
                  <a:close/>
                  <a:moveTo>
                    <a:pt x="1040" y="559"/>
                  </a:moveTo>
                  <a:cubicBezTo>
                    <a:pt x="1041" y="555"/>
                    <a:pt x="1041" y="550"/>
                    <a:pt x="1043" y="546"/>
                  </a:cubicBezTo>
                  <a:cubicBezTo>
                    <a:pt x="1033" y="551"/>
                    <a:pt x="1019" y="551"/>
                    <a:pt x="1011" y="557"/>
                  </a:cubicBezTo>
                  <a:cubicBezTo>
                    <a:pt x="1017" y="570"/>
                    <a:pt x="1029" y="563"/>
                    <a:pt x="1040" y="559"/>
                  </a:cubicBezTo>
                  <a:close/>
                  <a:moveTo>
                    <a:pt x="879" y="557"/>
                  </a:moveTo>
                  <a:cubicBezTo>
                    <a:pt x="888" y="556"/>
                    <a:pt x="895" y="564"/>
                    <a:pt x="901" y="564"/>
                  </a:cubicBezTo>
                  <a:cubicBezTo>
                    <a:pt x="907" y="565"/>
                    <a:pt x="915" y="562"/>
                    <a:pt x="921" y="560"/>
                  </a:cubicBezTo>
                  <a:cubicBezTo>
                    <a:pt x="921" y="557"/>
                    <a:pt x="921" y="557"/>
                    <a:pt x="921" y="557"/>
                  </a:cubicBezTo>
                  <a:cubicBezTo>
                    <a:pt x="909" y="556"/>
                    <a:pt x="890" y="552"/>
                    <a:pt x="880" y="550"/>
                  </a:cubicBezTo>
                  <a:cubicBezTo>
                    <a:pt x="877" y="551"/>
                    <a:pt x="878" y="554"/>
                    <a:pt x="879" y="557"/>
                  </a:cubicBezTo>
                  <a:close/>
                  <a:moveTo>
                    <a:pt x="1674" y="879"/>
                  </a:moveTo>
                  <a:cubicBezTo>
                    <a:pt x="1683" y="865"/>
                    <a:pt x="1681" y="833"/>
                    <a:pt x="1670" y="822"/>
                  </a:cubicBezTo>
                  <a:cubicBezTo>
                    <a:pt x="1671" y="839"/>
                    <a:pt x="1667" y="864"/>
                    <a:pt x="1674" y="879"/>
                  </a:cubicBezTo>
                  <a:close/>
                  <a:moveTo>
                    <a:pt x="1346" y="1324"/>
                  </a:moveTo>
                  <a:cubicBezTo>
                    <a:pt x="1340" y="1316"/>
                    <a:pt x="1334" y="1319"/>
                    <a:pt x="1330" y="1326"/>
                  </a:cubicBezTo>
                  <a:cubicBezTo>
                    <a:pt x="1326" y="1332"/>
                    <a:pt x="1326" y="1337"/>
                    <a:pt x="1319" y="1342"/>
                  </a:cubicBezTo>
                  <a:cubicBezTo>
                    <a:pt x="1316" y="1344"/>
                    <a:pt x="1314" y="1344"/>
                    <a:pt x="1311" y="1347"/>
                  </a:cubicBezTo>
                  <a:cubicBezTo>
                    <a:pt x="1310" y="1350"/>
                    <a:pt x="1310" y="1355"/>
                    <a:pt x="1307" y="1357"/>
                  </a:cubicBezTo>
                  <a:cubicBezTo>
                    <a:pt x="1299" y="1352"/>
                    <a:pt x="1299" y="1365"/>
                    <a:pt x="1294" y="1369"/>
                  </a:cubicBezTo>
                  <a:cubicBezTo>
                    <a:pt x="1293" y="1369"/>
                    <a:pt x="1294" y="1366"/>
                    <a:pt x="1290" y="1367"/>
                  </a:cubicBezTo>
                  <a:cubicBezTo>
                    <a:pt x="1290" y="1370"/>
                    <a:pt x="1289" y="1373"/>
                    <a:pt x="1288" y="1375"/>
                  </a:cubicBezTo>
                  <a:cubicBezTo>
                    <a:pt x="1274" y="1380"/>
                    <a:pt x="1261" y="1387"/>
                    <a:pt x="1246" y="1392"/>
                  </a:cubicBezTo>
                  <a:cubicBezTo>
                    <a:pt x="1245" y="1399"/>
                    <a:pt x="1239" y="1403"/>
                    <a:pt x="1234" y="1406"/>
                  </a:cubicBezTo>
                  <a:cubicBezTo>
                    <a:pt x="1229" y="1419"/>
                    <a:pt x="1234" y="1431"/>
                    <a:pt x="1228" y="1440"/>
                  </a:cubicBezTo>
                  <a:cubicBezTo>
                    <a:pt x="1222" y="1449"/>
                    <a:pt x="1206" y="1451"/>
                    <a:pt x="1200" y="1461"/>
                  </a:cubicBezTo>
                  <a:cubicBezTo>
                    <a:pt x="1196" y="1468"/>
                    <a:pt x="1195" y="1479"/>
                    <a:pt x="1200" y="1486"/>
                  </a:cubicBezTo>
                  <a:cubicBezTo>
                    <a:pt x="1199" y="1488"/>
                    <a:pt x="1197" y="1489"/>
                    <a:pt x="1196" y="1492"/>
                  </a:cubicBezTo>
                  <a:cubicBezTo>
                    <a:pt x="1210" y="1500"/>
                    <a:pt x="1225" y="1491"/>
                    <a:pt x="1237" y="1484"/>
                  </a:cubicBezTo>
                  <a:cubicBezTo>
                    <a:pt x="1249" y="1477"/>
                    <a:pt x="1252" y="1470"/>
                    <a:pt x="1258" y="1461"/>
                  </a:cubicBezTo>
                  <a:cubicBezTo>
                    <a:pt x="1266" y="1449"/>
                    <a:pt x="1279" y="1438"/>
                    <a:pt x="1290" y="1426"/>
                  </a:cubicBezTo>
                  <a:cubicBezTo>
                    <a:pt x="1303" y="1412"/>
                    <a:pt x="1321" y="1396"/>
                    <a:pt x="1320" y="1379"/>
                  </a:cubicBezTo>
                  <a:cubicBezTo>
                    <a:pt x="1329" y="1372"/>
                    <a:pt x="1331" y="1358"/>
                    <a:pt x="1346" y="1357"/>
                  </a:cubicBezTo>
                  <a:cubicBezTo>
                    <a:pt x="1347" y="1353"/>
                    <a:pt x="1345" y="1350"/>
                    <a:pt x="1343" y="1348"/>
                  </a:cubicBezTo>
                  <a:cubicBezTo>
                    <a:pt x="1345" y="1344"/>
                    <a:pt x="1348" y="1342"/>
                    <a:pt x="1349" y="1337"/>
                  </a:cubicBezTo>
                  <a:cubicBezTo>
                    <a:pt x="1346" y="1333"/>
                    <a:pt x="1345" y="1330"/>
                    <a:pt x="1346" y="1324"/>
                  </a:cubicBezTo>
                  <a:close/>
                  <a:moveTo>
                    <a:pt x="543" y="30"/>
                  </a:moveTo>
                  <a:cubicBezTo>
                    <a:pt x="549" y="31"/>
                    <a:pt x="558" y="29"/>
                    <a:pt x="561" y="24"/>
                  </a:cubicBezTo>
                  <a:cubicBezTo>
                    <a:pt x="559" y="23"/>
                    <a:pt x="555" y="25"/>
                    <a:pt x="555" y="23"/>
                  </a:cubicBezTo>
                  <a:cubicBezTo>
                    <a:pt x="557" y="20"/>
                    <a:pt x="562" y="20"/>
                    <a:pt x="565" y="18"/>
                  </a:cubicBezTo>
                  <a:cubicBezTo>
                    <a:pt x="566" y="22"/>
                    <a:pt x="567" y="23"/>
                    <a:pt x="567" y="25"/>
                  </a:cubicBezTo>
                  <a:cubicBezTo>
                    <a:pt x="591" y="20"/>
                    <a:pt x="609" y="13"/>
                    <a:pt x="635" y="14"/>
                  </a:cubicBezTo>
                  <a:cubicBezTo>
                    <a:pt x="628" y="14"/>
                    <a:pt x="628" y="14"/>
                    <a:pt x="628" y="14"/>
                  </a:cubicBezTo>
                  <a:cubicBezTo>
                    <a:pt x="619" y="24"/>
                    <a:pt x="601" y="16"/>
                    <a:pt x="593" y="22"/>
                  </a:cubicBezTo>
                  <a:cubicBezTo>
                    <a:pt x="592" y="24"/>
                    <a:pt x="595" y="25"/>
                    <a:pt x="593" y="26"/>
                  </a:cubicBezTo>
                  <a:cubicBezTo>
                    <a:pt x="591" y="26"/>
                    <a:pt x="590" y="24"/>
                    <a:pt x="589" y="23"/>
                  </a:cubicBezTo>
                  <a:cubicBezTo>
                    <a:pt x="584" y="25"/>
                    <a:pt x="579" y="26"/>
                    <a:pt x="576" y="31"/>
                  </a:cubicBezTo>
                  <a:cubicBezTo>
                    <a:pt x="580" y="32"/>
                    <a:pt x="584" y="29"/>
                    <a:pt x="586" y="34"/>
                  </a:cubicBezTo>
                  <a:cubicBezTo>
                    <a:pt x="573" y="46"/>
                    <a:pt x="553" y="51"/>
                    <a:pt x="537" y="59"/>
                  </a:cubicBezTo>
                  <a:cubicBezTo>
                    <a:pt x="541" y="61"/>
                    <a:pt x="545" y="57"/>
                    <a:pt x="546" y="59"/>
                  </a:cubicBezTo>
                  <a:cubicBezTo>
                    <a:pt x="542" y="61"/>
                    <a:pt x="540" y="65"/>
                    <a:pt x="534" y="66"/>
                  </a:cubicBezTo>
                  <a:cubicBezTo>
                    <a:pt x="534" y="62"/>
                    <a:pt x="534" y="62"/>
                    <a:pt x="534" y="62"/>
                  </a:cubicBezTo>
                  <a:cubicBezTo>
                    <a:pt x="528" y="61"/>
                    <a:pt x="525" y="67"/>
                    <a:pt x="527" y="71"/>
                  </a:cubicBezTo>
                  <a:cubicBezTo>
                    <a:pt x="521" y="74"/>
                    <a:pt x="515" y="77"/>
                    <a:pt x="508" y="79"/>
                  </a:cubicBezTo>
                  <a:cubicBezTo>
                    <a:pt x="508" y="77"/>
                    <a:pt x="510" y="77"/>
                    <a:pt x="507" y="77"/>
                  </a:cubicBezTo>
                  <a:cubicBezTo>
                    <a:pt x="503" y="77"/>
                    <a:pt x="503" y="80"/>
                    <a:pt x="499" y="81"/>
                  </a:cubicBezTo>
                  <a:cubicBezTo>
                    <a:pt x="479" y="84"/>
                    <a:pt x="469" y="99"/>
                    <a:pt x="452" y="107"/>
                  </a:cubicBezTo>
                  <a:cubicBezTo>
                    <a:pt x="456" y="107"/>
                    <a:pt x="458" y="102"/>
                    <a:pt x="461" y="106"/>
                  </a:cubicBezTo>
                  <a:cubicBezTo>
                    <a:pt x="441" y="111"/>
                    <a:pt x="429" y="123"/>
                    <a:pt x="419" y="138"/>
                  </a:cubicBezTo>
                  <a:cubicBezTo>
                    <a:pt x="422" y="140"/>
                    <a:pt x="423" y="138"/>
                    <a:pt x="426" y="137"/>
                  </a:cubicBezTo>
                  <a:cubicBezTo>
                    <a:pt x="423" y="141"/>
                    <a:pt x="417" y="144"/>
                    <a:pt x="418" y="149"/>
                  </a:cubicBezTo>
                  <a:cubicBezTo>
                    <a:pt x="438" y="144"/>
                    <a:pt x="451" y="129"/>
                    <a:pt x="469" y="123"/>
                  </a:cubicBezTo>
                  <a:cubicBezTo>
                    <a:pt x="476" y="120"/>
                    <a:pt x="483" y="118"/>
                    <a:pt x="490" y="114"/>
                  </a:cubicBezTo>
                  <a:cubicBezTo>
                    <a:pt x="490" y="112"/>
                    <a:pt x="492" y="111"/>
                    <a:pt x="494" y="110"/>
                  </a:cubicBezTo>
                  <a:cubicBezTo>
                    <a:pt x="515" y="109"/>
                    <a:pt x="539" y="103"/>
                    <a:pt x="564" y="92"/>
                  </a:cubicBezTo>
                  <a:cubicBezTo>
                    <a:pt x="562" y="94"/>
                    <a:pt x="564" y="93"/>
                    <a:pt x="565" y="95"/>
                  </a:cubicBezTo>
                  <a:cubicBezTo>
                    <a:pt x="585" y="94"/>
                    <a:pt x="601" y="89"/>
                    <a:pt x="619" y="85"/>
                  </a:cubicBezTo>
                  <a:cubicBezTo>
                    <a:pt x="618" y="82"/>
                    <a:pt x="614" y="82"/>
                    <a:pt x="612" y="80"/>
                  </a:cubicBezTo>
                  <a:cubicBezTo>
                    <a:pt x="616" y="79"/>
                    <a:pt x="616" y="74"/>
                    <a:pt x="622" y="75"/>
                  </a:cubicBezTo>
                  <a:cubicBezTo>
                    <a:pt x="622" y="77"/>
                    <a:pt x="619" y="77"/>
                    <a:pt x="618" y="80"/>
                  </a:cubicBezTo>
                  <a:cubicBezTo>
                    <a:pt x="627" y="89"/>
                    <a:pt x="641" y="68"/>
                    <a:pt x="631" y="63"/>
                  </a:cubicBezTo>
                  <a:cubicBezTo>
                    <a:pt x="634" y="62"/>
                    <a:pt x="637" y="64"/>
                    <a:pt x="641" y="62"/>
                  </a:cubicBezTo>
                  <a:cubicBezTo>
                    <a:pt x="643" y="63"/>
                    <a:pt x="642" y="67"/>
                    <a:pt x="645" y="67"/>
                  </a:cubicBezTo>
                  <a:cubicBezTo>
                    <a:pt x="648" y="62"/>
                    <a:pt x="652" y="64"/>
                    <a:pt x="659" y="63"/>
                  </a:cubicBezTo>
                  <a:cubicBezTo>
                    <a:pt x="660" y="56"/>
                    <a:pt x="669" y="62"/>
                    <a:pt x="672" y="57"/>
                  </a:cubicBezTo>
                  <a:cubicBezTo>
                    <a:pt x="671" y="56"/>
                    <a:pt x="669" y="56"/>
                    <a:pt x="669" y="54"/>
                  </a:cubicBezTo>
                  <a:cubicBezTo>
                    <a:pt x="672" y="51"/>
                    <a:pt x="673" y="53"/>
                    <a:pt x="676" y="54"/>
                  </a:cubicBezTo>
                  <a:cubicBezTo>
                    <a:pt x="678" y="52"/>
                    <a:pt x="679" y="51"/>
                    <a:pt x="681" y="50"/>
                  </a:cubicBezTo>
                  <a:cubicBezTo>
                    <a:pt x="682" y="46"/>
                    <a:pt x="678" y="47"/>
                    <a:pt x="679" y="44"/>
                  </a:cubicBezTo>
                  <a:cubicBezTo>
                    <a:pt x="687" y="44"/>
                    <a:pt x="691" y="46"/>
                    <a:pt x="696" y="43"/>
                  </a:cubicBezTo>
                  <a:cubicBezTo>
                    <a:pt x="698" y="40"/>
                    <a:pt x="693" y="43"/>
                    <a:pt x="693" y="40"/>
                  </a:cubicBezTo>
                  <a:cubicBezTo>
                    <a:pt x="704" y="32"/>
                    <a:pt x="724" y="28"/>
                    <a:pt x="740" y="25"/>
                  </a:cubicBezTo>
                  <a:cubicBezTo>
                    <a:pt x="736" y="19"/>
                    <a:pt x="724" y="24"/>
                    <a:pt x="718" y="23"/>
                  </a:cubicBezTo>
                  <a:cubicBezTo>
                    <a:pt x="718" y="19"/>
                    <a:pt x="724" y="21"/>
                    <a:pt x="725" y="18"/>
                  </a:cubicBezTo>
                  <a:cubicBezTo>
                    <a:pt x="713" y="13"/>
                    <a:pt x="688" y="10"/>
                    <a:pt x="674" y="16"/>
                  </a:cubicBezTo>
                  <a:cubicBezTo>
                    <a:pt x="674" y="13"/>
                    <a:pt x="674" y="13"/>
                    <a:pt x="674" y="13"/>
                  </a:cubicBezTo>
                  <a:cubicBezTo>
                    <a:pt x="666" y="16"/>
                    <a:pt x="660" y="11"/>
                    <a:pt x="653" y="12"/>
                  </a:cubicBezTo>
                  <a:cubicBezTo>
                    <a:pt x="653" y="10"/>
                    <a:pt x="655" y="10"/>
                    <a:pt x="656" y="9"/>
                  </a:cubicBezTo>
                  <a:cubicBezTo>
                    <a:pt x="645" y="5"/>
                    <a:pt x="629" y="0"/>
                    <a:pt x="616" y="7"/>
                  </a:cubicBezTo>
                  <a:cubicBezTo>
                    <a:pt x="617" y="7"/>
                    <a:pt x="619" y="6"/>
                    <a:pt x="619" y="8"/>
                  </a:cubicBezTo>
                  <a:cubicBezTo>
                    <a:pt x="613" y="8"/>
                    <a:pt x="615" y="9"/>
                    <a:pt x="611" y="11"/>
                  </a:cubicBezTo>
                  <a:cubicBezTo>
                    <a:pt x="608" y="7"/>
                    <a:pt x="615" y="6"/>
                    <a:pt x="618" y="4"/>
                  </a:cubicBezTo>
                  <a:cubicBezTo>
                    <a:pt x="604" y="5"/>
                    <a:pt x="594" y="9"/>
                    <a:pt x="584" y="13"/>
                  </a:cubicBezTo>
                  <a:cubicBezTo>
                    <a:pt x="585" y="14"/>
                    <a:pt x="585" y="15"/>
                    <a:pt x="585" y="16"/>
                  </a:cubicBezTo>
                  <a:cubicBezTo>
                    <a:pt x="582" y="18"/>
                    <a:pt x="575" y="13"/>
                    <a:pt x="576" y="17"/>
                  </a:cubicBezTo>
                  <a:cubicBezTo>
                    <a:pt x="572" y="17"/>
                    <a:pt x="570" y="19"/>
                    <a:pt x="566" y="18"/>
                  </a:cubicBezTo>
                  <a:cubicBezTo>
                    <a:pt x="566" y="16"/>
                    <a:pt x="570" y="16"/>
                    <a:pt x="570" y="14"/>
                  </a:cubicBezTo>
                  <a:cubicBezTo>
                    <a:pt x="563" y="14"/>
                    <a:pt x="559" y="22"/>
                    <a:pt x="553" y="20"/>
                  </a:cubicBezTo>
                  <a:cubicBezTo>
                    <a:pt x="554" y="20"/>
                    <a:pt x="554" y="19"/>
                    <a:pt x="553" y="18"/>
                  </a:cubicBezTo>
                  <a:cubicBezTo>
                    <a:pt x="558" y="18"/>
                    <a:pt x="560" y="16"/>
                    <a:pt x="565" y="15"/>
                  </a:cubicBezTo>
                  <a:cubicBezTo>
                    <a:pt x="561" y="11"/>
                    <a:pt x="571" y="11"/>
                    <a:pt x="570" y="8"/>
                  </a:cubicBezTo>
                  <a:cubicBezTo>
                    <a:pt x="563" y="10"/>
                    <a:pt x="556" y="12"/>
                    <a:pt x="550" y="15"/>
                  </a:cubicBezTo>
                  <a:cubicBezTo>
                    <a:pt x="553" y="17"/>
                    <a:pt x="554" y="14"/>
                    <a:pt x="556" y="16"/>
                  </a:cubicBezTo>
                  <a:cubicBezTo>
                    <a:pt x="552" y="17"/>
                    <a:pt x="550" y="19"/>
                    <a:pt x="550" y="20"/>
                  </a:cubicBezTo>
                  <a:cubicBezTo>
                    <a:pt x="547" y="18"/>
                    <a:pt x="548" y="22"/>
                    <a:pt x="545" y="23"/>
                  </a:cubicBezTo>
                  <a:cubicBezTo>
                    <a:pt x="549" y="23"/>
                    <a:pt x="541" y="26"/>
                    <a:pt x="543" y="30"/>
                  </a:cubicBezTo>
                  <a:close/>
                  <a:moveTo>
                    <a:pt x="595" y="5"/>
                  </a:moveTo>
                  <a:cubicBezTo>
                    <a:pt x="588" y="5"/>
                    <a:pt x="580" y="11"/>
                    <a:pt x="577" y="13"/>
                  </a:cubicBezTo>
                  <a:cubicBezTo>
                    <a:pt x="580" y="13"/>
                    <a:pt x="582" y="12"/>
                    <a:pt x="586" y="11"/>
                  </a:cubicBezTo>
                  <a:cubicBezTo>
                    <a:pt x="585" y="7"/>
                    <a:pt x="592" y="9"/>
                    <a:pt x="595" y="5"/>
                  </a:cubicBezTo>
                  <a:close/>
                  <a:moveTo>
                    <a:pt x="397" y="110"/>
                  </a:moveTo>
                  <a:cubicBezTo>
                    <a:pt x="404" y="109"/>
                    <a:pt x="408" y="99"/>
                    <a:pt x="414" y="99"/>
                  </a:cubicBezTo>
                  <a:cubicBezTo>
                    <a:pt x="414" y="102"/>
                    <a:pt x="410" y="102"/>
                    <a:pt x="409" y="105"/>
                  </a:cubicBezTo>
                  <a:cubicBezTo>
                    <a:pt x="428" y="100"/>
                    <a:pt x="438" y="84"/>
                    <a:pt x="454" y="80"/>
                  </a:cubicBezTo>
                  <a:cubicBezTo>
                    <a:pt x="451" y="85"/>
                    <a:pt x="443" y="87"/>
                    <a:pt x="439" y="92"/>
                  </a:cubicBezTo>
                  <a:cubicBezTo>
                    <a:pt x="448" y="87"/>
                    <a:pt x="457" y="87"/>
                    <a:pt x="467" y="82"/>
                  </a:cubicBezTo>
                  <a:cubicBezTo>
                    <a:pt x="467" y="78"/>
                    <a:pt x="467" y="78"/>
                    <a:pt x="467" y="78"/>
                  </a:cubicBezTo>
                  <a:cubicBezTo>
                    <a:pt x="469" y="76"/>
                    <a:pt x="472" y="75"/>
                    <a:pt x="474" y="74"/>
                  </a:cubicBezTo>
                  <a:cubicBezTo>
                    <a:pt x="478" y="62"/>
                    <a:pt x="492" y="66"/>
                    <a:pt x="499" y="59"/>
                  </a:cubicBezTo>
                  <a:cubicBezTo>
                    <a:pt x="499" y="58"/>
                    <a:pt x="498" y="59"/>
                    <a:pt x="498" y="58"/>
                  </a:cubicBezTo>
                  <a:cubicBezTo>
                    <a:pt x="504" y="58"/>
                    <a:pt x="509" y="55"/>
                    <a:pt x="507" y="51"/>
                  </a:cubicBezTo>
                  <a:cubicBezTo>
                    <a:pt x="510" y="52"/>
                    <a:pt x="517" y="49"/>
                    <a:pt x="513" y="46"/>
                  </a:cubicBezTo>
                  <a:cubicBezTo>
                    <a:pt x="518" y="44"/>
                    <a:pt x="525" y="44"/>
                    <a:pt x="526" y="38"/>
                  </a:cubicBezTo>
                  <a:cubicBezTo>
                    <a:pt x="530" y="40"/>
                    <a:pt x="536" y="38"/>
                    <a:pt x="536" y="34"/>
                  </a:cubicBezTo>
                  <a:cubicBezTo>
                    <a:pt x="532" y="32"/>
                    <a:pt x="532" y="33"/>
                    <a:pt x="535" y="30"/>
                  </a:cubicBezTo>
                  <a:cubicBezTo>
                    <a:pt x="505" y="33"/>
                    <a:pt x="487" y="53"/>
                    <a:pt x="461" y="57"/>
                  </a:cubicBezTo>
                  <a:cubicBezTo>
                    <a:pt x="484" y="51"/>
                    <a:pt x="499" y="35"/>
                    <a:pt x="520" y="31"/>
                  </a:cubicBezTo>
                  <a:cubicBezTo>
                    <a:pt x="523" y="30"/>
                    <a:pt x="536" y="31"/>
                    <a:pt x="540" y="24"/>
                  </a:cubicBezTo>
                  <a:cubicBezTo>
                    <a:pt x="538" y="23"/>
                    <a:pt x="537" y="27"/>
                    <a:pt x="536" y="24"/>
                  </a:cubicBezTo>
                  <a:cubicBezTo>
                    <a:pt x="538" y="24"/>
                    <a:pt x="540" y="24"/>
                    <a:pt x="540" y="21"/>
                  </a:cubicBezTo>
                  <a:cubicBezTo>
                    <a:pt x="536" y="21"/>
                    <a:pt x="537" y="21"/>
                    <a:pt x="531" y="21"/>
                  </a:cubicBezTo>
                  <a:cubicBezTo>
                    <a:pt x="531" y="23"/>
                    <a:pt x="531" y="23"/>
                    <a:pt x="530" y="24"/>
                  </a:cubicBezTo>
                  <a:cubicBezTo>
                    <a:pt x="520" y="31"/>
                    <a:pt x="502" y="35"/>
                    <a:pt x="492" y="39"/>
                  </a:cubicBezTo>
                  <a:cubicBezTo>
                    <a:pt x="509" y="31"/>
                    <a:pt x="495" y="38"/>
                    <a:pt x="485" y="41"/>
                  </a:cubicBezTo>
                  <a:cubicBezTo>
                    <a:pt x="483" y="43"/>
                    <a:pt x="484" y="44"/>
                    <a:pt x="483" y="45"/>
                  </a:cubicBezTo>
                  <a:cubicBezTo>
                    <a:pt x="481" y="45"/>
                    <a:pt x="479" y="45"/>
                    <a:pt x="478" y="47"/>
                  </a:cubicBezTo>
                  <a:cubicBezTo>
                    <a:pt x="459" y="52"/>
                    <a:pt x="439" y="65"/>
                    <a:pt x="422" y="75"/>
                  </a:cubicBezTo>
                  <a:cubicBezTo>
                    <a:pt x="423" y="75"/>
                    <a:pt x="424" y="75"/>
                    <a:pt x="425" y="76"/>
                  </a:cubicBezTo>
                  <a:cubicBezTo>
                    <a:pt x="421" y="77"/>
                    <a:pt x="420" y="77"/>
                    <a:pt x="420" y="75"/>
                  </a:cubicBezTo>
                  <a:cubicBezTo>
                    <a:pt x="422" y="78"/>
                    <a:pt x="410" y="83"/>
                    <a:pt x="412" y="83"/>
                  </a:cubicBezTo>
                  <a:cubicBezTo>
                    <a:pt x="414" y="83"/>
                    <a:pt x="415" y="81"/>
                    <a:pt x="415" y="83"/>
                  </a:cubicBezTo>
                  <a:cubicBezTo>
                    <a:pt x="413" y="84"/>
                    <a:pt x="411" y="85"/>
                    <a:pt x="409" y="87"/>
                  </a:cubicBezTo>
                  <a:cubicBezTo>
                    <a:pt x="411" y="87"/>
                    <a:pt x="411" y="89"/>
                    <a:pt x="412" y="89"/>
                  </a:cubicBezTo>
                  <a:cubicBezTo>
                    <a:pt x="411" y="83"/>
                    <a:pt x="438" y="72"/>
                    <a:pt x="445" y="66"/>
                  </a:cubicBezTo>
                  <a:cubicBezTo>
                    <a:pt x="445" y="67"/>
                    <a:pt x="445" y="68"/>
                    <a:pt x="446" y="68"/>
                  </a:cubicBezTo>
                  <a:cubicBezTo>
                    <a:pt x="461" y="62"/>
                    <a:pt x="476" y="54"/>
                    <a:pt x="492" y="49"/>
                  </a:cubicBezTo>
                  <a:cubicBezTo>
                    <a:pt x="489" y="52"/>
                    <a:pt x="491" y="51"/>
                    <a:pt x="493" y="52"/>
                  </a:cubicBezTo>
                  <a:cubicBezTo>
                    <a:pt x="489" y="56"/>
                    <a:pt x="481" y="56"/>
                    <a:pt x="481" y="57"/>
                  </a:cubicBezTo>
                  <a:cubicBezTo>
                    <a:pt x="481" y="60"/>
                    <a:pt x="484" y="54"/>
                    <a:pt x="484" y="58"/>
                  </a:cubicBezTo>
                  <a:cubicBezTo>
                    <a:pt x="474" y="60"/>
                    <a:pt x="475" y="66"/>
                    <a:pt x="467" y="64"/>
                  </a:cubicBezTo>
                  <a:cubicBezTo>
                    <a:pt x="468" y="64"/>
                    <a:pt x="469" y="64"/>
                    <a:pt x="470" y="62"/>
                  </a:cubicBezTo>
                  <a:cubicBezTo>
                    <a:pt x="465" y="63"/>
                    <a:pt x="461" y="63"/>
                    <a:pt x="459" y="67"/>
                  </a:cubicBezTo>
                  <a:cubicBezTo>
                    <a:pt x="462" y="67"/>
                    <a:pt x="466" y="64"/>
                    <a:pt x="468" y="67"/>
                  </a:cubicBezTo>
                  <a:cubicBezTo>
                    <a:pt x="457" y="71"/>
                    <a:pt x="446" y="75"/>
                    <a:pt x="436" y="80"/>
                  </a:cubicBezTo>
                  <a:cubicBezTo>
                    <a:pt x="435" y="79"/>
                    <a:pt x="435" y="79"/>
                    <a:pt x="435" y="78"/>
                  </a:cubicBezTo>
                  <a:cubicBezTo>
                    <a:pt x="430" y="79"/>
                    <a:pt x="424" y="81"/>
                    <a:pt x="421" y="84"/>
                  </a:cubicBezTo>
                  <a:cubicBezTo>
                    <a:pt x="424" y="85"/>
                    <a:pt x="425" y="84"/>
                    <a:pt x="426" y="85"/>
                  </a:cubicBezTo>
                  <a:cubicBezTo>
                    <a:pt x="420" y="91"/>
                    <a:pt x="401" y="99"/>
                    <a:pt x="403" y="103"/>
                  </a:cubicBezTo>
                  <a:cubicBezTo>
                    <a:pt x="399" y="103"/>
                    <a:pt x="400" y="108"/>
                    <a:pt x="397" y="110"/>
                  </a:cubicBezTo>
                  <a:close/>
                  <a:moveTo>
                    <a:pt x="1664" y="783"/>
                  </a:moveTo>
                  <a:cubicBezTo>
                    <a:pt x="1662" y="757"/>
                    <a:pt x="1654" y="739"/>
                    <a:pt x="1657" y="715"/>
                  </a:cubicBezTo>
                  <a:cubicBezTo>
                    <a:pt x="1657" y="713"/>
                    <a:pt x="1660" y="711"/>
                    <a:pt x="1660" y="709"/>
                  </a:cubicBezTo>
                  <a:cubicBezTo>
                    <a:pt x="1661" y="704"/>
                    <a:pt x="1658" y="695"/>
                    <a:pt x="1659" y="688"/>
                  </a:cubicBezTo>
                  <a:cubicBezTo>
                    <a:pt x="1663" y="662"/>
                    <a:pt x="1657" y="631"/>
                    <a:pt x="1654" y="604"/>
                  </a:cubicBezTo>
                  <a:cubicBezTo>
                    <a:pt x="1657" y="604"/>
                    <a:pt x="1656" y="608"/>
                    <a:pt x="1658" y="609"/>
                  </a:cubicBezTo>
                  <a:cubicBezTo>
                    <a:pt x="1657" y="596"/>
                    <a:pt x="1656" y="594"/>
                    <a:pt x="1660" y="586"/>
                  </a:cubicBezTo>
                  <a:cubicBezTo>
                    <a:pt x="1665" y="605"/>
                    <a:pt x="1677" y="623"/>
                    <a:pt x="1681" y="642"/>
                  </a:cubicBezTo>
                  <a:cubicBezTo>
                    <a:pt x="1653" y="494"/>
                    <a:pt x="1586" y="373"/>
                    <a:pt x="1504" y="271"/>
                  </a:cubicBezTo>
                  <a:cubicBezTo>
                    <a:pt x="1433" y="183"/>
                    <a:pt x="1339" y="108"/>
                    <a:pt x="1233" y="55"/>
                  </a:cubicBezTo>
                  <a:cubicBezTo>
                    <a:pt x="1211" y="44"/>
                    <a:pt x="1193" y="32"/>
                    <a:pt x="1170" y="30"/>
                  </a:cubicBezTo>
                  <a:cubicBezTo>
                    <a:pt x="1169" y="38"/>
                    <a:pt x="1191" y="35"/>
                    <a:pt x="1181" y="42"/>
                  </a:cubicBezTo>
                  <a:cubicBezTo>
                    <a:pt x="1185" y="42"/>
                    <a:pt x="1187" y="44"/>
                    <a:pt x="1190" y="46"/>
                  </a:cubicBezTo>
                  <a:cubicBezTo>
                    <a:pt x="1176" y="44"/>
                    <a:pt x="1163" y="34"/>
                    <a:pt x="1149" y="38"/>
                  </a:cubicBezTo>
                  <a:cubicBezTo>
                    <a:pt x="1153" y="40"/>
                    <a:pt x="1156" y="40"/>
                    <a:pt x="1159" y="42"/>
                  </a:cubicBezTo>
                  <a:cubicBezTo>
                    <a:pt x="1149" y="43"/>
                    <a:pt x="1137" y="42"/>
                    <a:pt x="1133" y="43"/>
                  </a:cubicBezTo>
                  <a:cubicBezTo>
                    <a:pt x="1134" y="43"/>
                    <a:pt x="1134" y="43"/>
                    <a:pt x="1134" y="44"/>
                  </a:cubicBezTo>
                  <a:cubicBezTo>
                    <a:pt x="1129" y="45"/>
                    <a:pt x="1128" y="38"/>
                    <a:pt x="1123" y="41"/>
                  </a:cubicBezTo>
                  <a:cubicBezTo>
                    <a:pt x="1128" y="43"/>
                    <a:pt x="1130" y="44"/>
                    <a:pt x="1134" y="48"/>
                  </a:cubicBezTo>
                  <a:cubicBezTo>
                    <a:pt x="1134" y="49"/>
                    <a:pt x="1133" y="50"/>
                    <a:pt x="1132" y="51"/>
                  </a:cubicBezTo>
                  <a:cubicBezTo>
                    <a:pt x="1122" y="41"/>
                    <a:pt x="1110" y="28"/>
                    <a:pt x="1092" y="32"/>
                  </a:cubicBezTo>
                  <a:cubicBezTo>
                    <a:pt x="1084" y="33"/>
                    <a:pt x="1075" y="30"/>
                    <a:pt x="1069" y="33"/>
                  </a:cubicBezTo>
                  <a:cubicBezTo>
                    <a:pt x="1071" y="34"/>
                    <a:pt x="1075" y="34"/>
                    <a:pt x="1077" y="36"/>
                  </a:cubicBezTo>
                  <a:cubicBezTo>
                    <a:pt x="1073" y="36"/>
                    <a:pt x="1080" y="39"/>
                    <a:pt x="1076" y="41"/>
                  </a:cubicBezTo>
                  <a:cubicBezTo>
                    <a:pt x="1073" y="41"/>
                    <a:pt x="1073" y="39"/>
                    <a:pt x="1069" y="39"/>
                  </a:cubicBezTo>
                  <a:cubicBezTo>
                    <a:pt x="1069" y="44"/>
                    <a:pt x="1063" y="43"/>
                    <a:pt x="1064" y="47"/>
                  </a:cubicBezTo>
                  <a:cubicBezTo>
                    <a:pt x="1065" y="53"/>
                    <a:pt x="1072" y="50"/>
                    <a:pt x="1074" y="57"/>
                  </a:cubicBezTo>
                  <a:cubicBezTo>
                    <a:pt x="1068" y="57"/>
                    <a:pt x="1065" y="56"/>
                    <a:pt x="1062" y="59"/>
                  </a:cubicBezTo>
                  <a:cubicBezTo>
                    <a:pt x="1067" y="66"/>
                    <a:pt x="1081" y="64"/>
                    <a:pt x="1088" y="69"/>
                  </a:cubicBezTo>
                  <a:cubicBezTo>
                    <a:pt x="1080" y="69"/>
                    <a:pt x="1076" y="66"/>
                    <a:pt x="1068" y="66"/>
                  </a:cubicBezTo>
                  <a:cubicBezTo>
                    <a:pt x="1070" y="70"/>
                    <a:pt x="1066" y="68"/>
                    <a:pt x="1065" y="70"/>
                  </a:cubicBezTo>
                  <a:cubicBezTo>
                    <a:pt x="1066" y="72"/>
                    <a:pt x="1072" y="73"/>
                    <a:pt x="1070" y="74"/>
                  </a:cubicBezTo>
                  <a:cubicBezTo>
                    <a:pt x="1063" y="73"/>
                    <a:pt x="1059" y="64"/>
                    <a:pt x="1052" y="66"/>
                  </a:cubicBezTo>
                  <a:cubicBezTo>
                    <a:pt x="1056" y="67"/>
                    <a:pt x="1057" y="70"/>
                    <a:pt x="1058" y="74"/>
                  </a:cubicBezTo>
                  <a:cubicBezTo>
                    <a:pt x="1073" y="77"/>
                    <a:pt x="1082" y="94"/>
                    <a:pt x="1098" y="88"/>
                  </a:cubicBezTo>
                  <a:cubicBezTo>
                    <a:pt x="1098" y="91"/>
                    <a:pt x="1095" y="90"/>
                    <a:pt x="1096" y="93"/>
                  </a:cubicBezTo>
                  <a:cubicBezTo>
                    <a:pt x="1104" y="97"/>
                    <a:pt x="1113" y="103"/>
                    <a:pt x="1113" y="112"/>
                  </a:cubicBezTo>
                  <a:cubicBezTo>
                    <a:pt x="1108" y="111"/>
                    <a:pt x="1100" y="114"/>
                    <a:pt x="1098" y="110"/>
                  </a:cubicBezTo>
                  <a:cubicBezTo>
                    <a:pt x="1101" y="110"/>
                    <a:pt x="1103" y="108"/>
                    <a:pt x="1105" y="107"/>
                  </a:cubicBezTo>
                  <a:cubicBezTo>
                    <a:pt x="1101" y="101"/>
                    <a:pt x="1099" y="93"/>
                    <a:pt x="1087" y="94"/>
                  </a:cubicBezTo>
                  <a:cubicBezTo>
                    <a:pt x="1083" y="92"/>
                    <a:pt x="1081" y="89"/>
                    <a:pt x="1077" y="86"/>
                  </a:cubicBezTo>
                  <a:cubicBezTo>
                    <a:pt x="1071" y="83"/>
                    <a:pt x="1063" y="81"/>
                    <a:pt x="1057" y="77"/>
                  </a:cubicBezTo>
                  <a:cubicBezTo>
                    <a:pt x="1050" y="72"/>
                    <a:pt x="1045" y="64"/>
                    <a:pt x="1031" y="66"/>
                  </a:cubicBezTo>
                  <a:cubicBezTo>
                    <a:pt x="1031" y="71"/>
                    <a:pt x="1040" y="73"/>
                    <a:pt x="1038" y="81"/>
                  </a:cubicBezTo>
                  <a:cubicBezTo>
                    <a:pt x="1046" y="82"/>
                    <a:pt x="1050" y="87"/>
                    <a:pt x="1055" y="91"/>
                  </a:cubicBezTo>
                  <a:cubicBezTo>
                    <a:pt x="1061" y="91"/>
                    <a:pt x="1070" y="92"/>
                    <a:pt x="1073" y="98"/>
                  </a:cubicBezTo>
                  <a:cubicBezTo>
                    <a:pt x="1055" y="95"/>
                    <a:pt x="1045" y="90"/>
                    <a:pt x="1026" y="91"/>
                  </a:cubicBezTo>
                  <a:cubicBezTo>
                    <a:pt x="1025" y="96"/>
                    <a:pt x="1033" y="94"/>
                    <a:pt x="1033" y="99"/>
                  </a:cubicBezTo>
                  <a:cubicBezTo>
                    <a:pt x="1030" y="99"/>
                    <a:pt x="1036" y="102"/>
                    <a:pt x="1032" y="102"/>
                  </a:cubicBezTo>
                  <a:cubicBezTo>
                    <a:pt x="1028" y="102"/>
                    <a:pt x="1030" y="96"/>
                    <a:pt x="1025" y="97"/>
                  </a:cubicBezTo>
                  <a:cubicBezTo>
                    <a:pt x="1022" y="104"/>
                    <a:pt x="1011" y="98"/>
                    <a:pt x="1008" y="106"/>
                  </a:cubicBezTo>
                  <a:cubicBezTo>
                    <a:pt x="1001" y="107"/>
                    <a:pt x="1004" y="99"/>
                    <a:pt x="999" y="99"/>
                  </a:cubicBezTo>
                  <a:cubicBezTo>
                    <a:pt x="994" y="105"/>
                    <a:pt x="978" y="105"/>
                    <a:pt x="979" y="117"/>
                  </a:cubicBezTo>
                  <a:cubicBezTo>
                    <a:pt x="974" y="119"/>
                    <a:pt x="964" y="118"/>
                    <a:pt x="964" y="111"/>
                  </a:cubicBezTo>
                  <a:cubicBezTo>
                    <a:pt x="971" y="111"/>
                    <a:pt x="971" y="111"/>
                    <a:pt x="971" y="111"/>
                  </a:cubicBezTo>
                  <a:cubicBezTo>
                    <a:pt x="968" y="105"/>
                    <a:pt x="960" y="104"/>
                    <a:pt x="950" y="105"/>
                  </a:cubicBezTo>
                  <a:cubicBezTo>
                    <a:pt x="953" y="108"/>
                    <a:pt x="958" y="109"/>
                    <a:pt x="956" y="116"/>
                  </a:cubicBezTo>
                  <a:cubicBezTo>
                    <a:pt x="959" y="119"/>
                    <a:pt x="967" y="118"/>
                    <a:pt x="966" y="125"/>
                  </a:cubicBezTo>
                  <a:cubicBezTo>
                    <a:pt x="961" y="127"/>
                    <a:pt x="959" y="121"/>
                    <a:pt x="953" y="122"/>
                  </a:cubicBezTo>
                  <a:cubicBezTo>
                    <a:pt x="951" y="127"/>
                    <a:pt x="945" y="128"/>
                    <a:pt x="943" y="133"/>
                  </a:cubicBezTo>
                  <a:cubicBezTo>
                    <a:pt x="945" y="136"/>
                    <a:pt x="951" y="136"/>
                    <a:pt x="952" y="141"/>
                  </a:cubicBezTo>
                  <a:cubicBezTo>
                    <a:pt x="942" y="142"/>
                    <a:pt x="937" y="138"/>
                    <a:pt x="930" y="135"/>
                  </a:cubicBezTo>
                  <a:cubicBezTo>
                    <a:pt x="929" y="136"/>
                    <a:pt x="928" y="138"/>
                    <a:pt x="926" y="138"/>
                  </a:cubicBezTo>
                  <a:cubicBezTo>
                    <a:pt x="927" y="144"/>
                    <a:pt x="935" y="143"/>
                    <a:pt x="939" y="146"/>
                  </a:cubicBezTo>
                  <a:cubicBezTo>
                    <a:pt x="932" y="152"/>
                    <a:pt x="927" y="141"/>
                    <a:pt x="917" y="144"/>
                  </a:cubicBezTo>
                  <a:cubicBezTo>
                    <a:pt x="916" y="138"/>
                    <a:pt x="912" y="137"/>
                    <a:pt x="914" y="131"/>
                  </a:cubicBezTo>
                  <a:cubicBezTo>
                    <a:pt x="908" y="127"/>
                    <a:pt x="897" y="126"/>
                    <a:pt x="894" y="119"/>
                  </a:cubicBezTo>
                  <a:cubicBezTo>
                    <a:pt x="908" y="124"/>
                    <a:pt x="935" y="135"/>
                    <a:pt x="948" y="122"/>
                  </a:cubicBezTo>
                  <a:cubicBezTo>
                    <a:pt x="937" y="105"/>
                    <a:pt x="911" y="105"/>
                    <a:pt x="888" y="100"/>
                  </a:cubicBezTo>
                  <a:cubicBezTo>
                    <a:pt x="888" y="98"/>
                    <a:pt x="889" y="98"/>
                    <a:pt x="889" y="96"/>
                  </a:cubicBezTo>
                  <a:cubicBezTo>
                    <a:pt x="886" y="97"/>
                    <a:pt x="885" y="94"/>
                    <a:pt x="882" y="95"/>
                  </a:cubicBezTo>
                  <a:cubicBezTo>
                    <a:pt x="882" y="98"/>
                    <a:pt x="874" y="99"/>
                    <a:pt x="872" y="97"/>
                  </a:cubicBezTo>
                  <a:cubicBezTo>
                    <a:pt x="873" y="95"/>
                    <a:pt x="876" y="96"/>
                    <a:pt x="877" y="93"/>
                  </a:cubicBezTo>
                  <a:cubicBezTo>
                    <a:pt x="874" y="91"/>
                    <a:pt x="870" y="90"/>
                    <a:pt x="866" y="89"/>
                  </a:cubicBezTo>
                  <a:cubicBezTo>
                    <a:pt x="864" y="89"/>
                    <a:pt x="865" y="93"/>
                    <a:pt x="862" y="93"/>
                  </a:cubicBezTo>
                  <a:cubicBezTo>
                    <a:pt x="864" y="90"/>
                    <a:pt x="862" y="88"/>
                    <a:pt x="858" y="87"/>
                  </a:cubicBezTo>
                  <a:cubicBezTo>
                    <a:pt x="855" y="88"/>
                    <a:pt x="858" y="94"/>
                    <a:pt x="854" y="93"/>
                  </a:cubicBezTo>
                  <a:cubicBezTo>
                    <a:pt x="852" y="93"/>
                    <a:pt x="853" y="90"/>
                    <a:pt x="852" y="90"/>
                  </a:cubicBezTo>
                  <a:cubicBezTo>
                    <a:pt x="851" y="92"/>
                    <a:pt x="848" y="96"/>
                    <a:pt x="847" y="94"/>
                  </a:cubicBezTo>
                  <a:cubicBezTo>
                    <a:pt x="847" y="91"/>
                    <a:pt x="851" y="91"/>
                    <a:pt x="851" y="87"/>
                  </a:cubicBezTo>
                  <a:cubicBezTo>
                    <a:pt x="844" y="88"/>
                    <a:pt x="840" y="91"/>
                    <a:pt x="836" y="94"/>
                  </a:cubicBezTo>
                  <a:cubicBezTo>
                    <a:pt x="828" y="94"/>
                    <a:pt x="826" y="96"/>
                    <a:pt x="821" y="100"/>
                  </a:cubicBezTo>
                  <a:cubicBezTo>
                    <a:pt x="820" y="100"/>
                    <a:pt x="820" y="98"/>
                    <a:pt x="820" y="97"/>
                  </a:cubicBezTo>
                  <a:cubicBezTo>
                    <a:pt x="816" y="96"/>
                    <a:pt x="816" y="100"/>
                    <a:pt x="813" y="101"/>
                  </a:cubicBezTo>
                  <a:cubicBezTo>
                    <a:pt x="814" y="98"/>
                    <a:pt x="816" y="97"/>
                    <a:pt x="812" y="95"/>
                  </a:cubicBezTo>
                  <a:cubicBezTo>
                    <a:pt x="808" y="104"/>
                    <a:pt x="800" y="109"/>
                    <a:pt x="790" y="111"/>
                  </a:cubicBezTo>
                  <a:cubicBezTo>
                    <a:pt x="789" y="114"/>
                    <a:pt x="793" y="115"/>
                    <a:pt x="790" y="115"/>
                  </a:cubicBezTo>
                  <a:cubicBezTo>
                    <a:pt x="779" y="120"/>
                    <a:pt x="771" y="128"/>
                    <a:pt x="766" y="139"/>
                  </a:cubicBezTo>
                  <a:cubicBezTo>
                    <a:pt x="759" y="142"/>
                    <a:pt x="752" y="144"/>
                    <a:pt x="747" y="150"/>
                  </a:cubicBezTo>
                  <a:cubicBezTo>
                    <a:pt x="735" y="145"/>
                    <a:pt x="734" y="160"/>
                    <a:pt x="722" y="159"/>
                  </a:cubicBezTo>
                  <a:cubicBezTo>
                    <a:pt x="721" y="162"/>
                    <a:pt x="726" y="162"/>
                    <a:pt x="723" y="163"/>
                  </a:cubicBezTo>
                  <a:cubicBezTo>
                    <a:pt x="715" y="161"/>
                    <a:pt x="709" y="166"/>
                    <a:pt x="708" y="174"/>
                  </a:cubicBezTo>
                  <a:cubicBezTo>
                    <a:pt x="708" y="176"/>
                    <a:pt x="713" y="173"/>
                    <a:pt x="714" y="176"/>
                  </a:cubicBezTo>
                  <a:cubicBezTo>
                    <a:pt x="705" y="176"/>
                    <a:pt x="705" y="176"/>
                    <a:pt x="705" y="176"/>
                  </a:cubicBezTo>
                  <a:cubicBezTo>
                    <a:pt x="707" y="179"/>
                    <a:pt x="704" y="183"/>
                    <a:pt x="706" y="186"/>
                  </a:cubicBezTo>
                  <a:cubicBezTo>
                    <a:pt x="704" y="189"/>
                    <a:pt x="700" y="189"/>
                    <a:pt x="699" y="193"/>
                  </a:cubicBezTo>
                  <a:cubicBezTo>
                    <a:pt x="702" y="193"/>
                    <a:pt x="705" y="193"/>
                    <a:pt x="705" y="196"/>
                  </a:cubicBezTo>
                  <a:cubicBezTo>
                    <a:pt x="705" y="199"/>
                    <a:pt x="698" y="196"/>
                    <a:pt x="698" y="200"/>
                  </a:cubicBezTo>
                  <a:cubicBezTo>
                    <a:pt x="707" y="222"/>
                    <a:pt x="728" y="200"/>
                    <a:pt x="741" y="196"/>
                  </a:cubicBezTo>
                  <a:cubicBezTo>
                    <a:pt x="749" y="204"/>
                    <a:pt x="742" y="220"/>
                    <a:pt x="752" y="229"/>
                  </a:cubicBezTo>
                  <a:cubicBezTo>
                    <a:pt x="747" y="233"/>
                    <a:pt x="752" y="236"/>
                    <a:pt x="751" y="243"/>
                  </a:cubicBezTo>
                  <a:cubicBezTo>
                    <a:pt x="754" y="244"/>
                    <a:pt x="759" y="244"/>
                    <a:pt x="763" y="244"/>
                  </a:cubicBezTo>
                  <a:cubicBezTo>
                    <a:pt x="765" y="235"/>
                    <a:pt x="771" y="232"/>
                    <a:pt x="781" y="235"/>
                  </a:cubicBezTo>
                  <a:cubicBezTo>
                    <a:pt x="785" y="227"/>
                    <a:pt x="791" y="216"/>
                    <a:pt x="790" y="206"/>
                  </a:cubicBezTo>
                  <a:cubicBezTo>
                    <a:pt x="799" y="203"/>
                    <a:pt x="805" y="201"/>
                    <a:pt x="810" y="192"/>
                  </a:cubicBezTo>
                  <a:cubicBezTo>
                    <a:pt x="807" y="187"/>
                    <a:pt x="804" y="183"/>
                    <a:pt x="797" y="182"/>
                  </a:cubicBezTo>
                  <a:cubicBezTo>
                    <a:pt x="794" y="175"/>
                    <a:pt x="798" y="173"/>
                    <a:pt x="800" y="170"/>
                  </a:cubicBezTo>
                  <a:cubicBezTo>
                    <a:pt x="802" y="166"/>
                    <a:pt x="800" y="162"/>
                    <a:pt x="803" y="159"/>
                  </a:cubicBezTo>
                  <a:cubicBezTo>
                    <a:pt x="807" y="155"/>
                    <a:pt x="816" y="157"/>
                    <a:pt x="822" y="153"/>
                  </a:cubicBezTo>
                  <a:cubicBezTo>
                    <a:pt x="828" y="148"/>
                    <a:pt x="827" y="141"/>
                    <a:pt x="830" y="133"/>
                  </a:cubicBezTo>
                  <a:cubicBezTo>
                    <a:pt x="838" y="131"/>
                    <a:pt x="850" y="130"/>
                    <a:pt x="852" y="138"/>
                  </a:cubicBezTo>
                  <a:cubicBezTo>
                    <a:pt x="844" y="146"/>
                    <a:pt x="835" y="152"/>
                    <a:pt x="827" y="158"/>
                  </a:cubicBezTo>
                  <a:cubicBezTo>
                    <a:pt x="825" y="167"/>
                    <a:pt x="830" y="173"/>
                    <a:pt x="828" y="182"/>
                  </a:cubicBezTo>
                  <a:cubicBezTo>
                    <a:pt x="841" y="199"/>
                    <a:pt x="865" y="184"/>
                    <a:pt x="883" y="183"/>
                  </a:cubicBezTo>
                  <a:cubicBezTo>
                    <a:pt x="886" y="185"/>
                    <a:pt x="888" y="187"/>
                    <a:pt x="891" y="189"/>
                  </a:cubicBezTo>
                  <a:cubicBezTo>
                    <a:pt x="889" y="192"/>
                    <a:pt x="883" y="192"/>
                    <a:pt x="882" y="196"/>
                  </a:cubicBezTo>
                  <a:cubicBezTo>
                    <a:pt x="869" y="188"/>
                    <a:pt x="830" y="199"/>
                    <a:pt x="854" y="209"/>
                  </a:cubicBezTo>
                  <a:cubicBezTo>
                    <a:pt x="852" y="215"/>
                    <a:pt x="855" y="217"/>
                    <a:pt x="855" y="224"/>
                  </a:cubicBezTo>
                  <a:cubicBezTo>
                    <a:pt x="844" y="226"/>
                    <a:pt x="846" y="216"/>
                    <a:pt x="840" y="215"/>
                  </a:cubicBezTo>
                  <a:cubicBezTo>
                    <a:pt x="827" y="212"/>
                    <a:pt x="823" y="237"/>
                    <a:pt x="829" y="248"/>
                  </a:cubicBezTo>
                  <a:cubicBezTo>
                    <a:pt x="826" y="251"/>
                    <a:pt x="821" y="247"/>
                    <a:pt x="816" y="250"/>
                  </a:cubicBezTo>
                  <a:cubicBezTo>
                    <a:pt x="814" y="251"/>
                    <a:pt x="818" y="256"/>
                    <a:pt x="814" y="256"/>
                  </a:cubicBezTo>
                  <a:cubicBezTo>
                    <a:pt x="807" y="258"/>
                    <a:pt x="806" y="253"/>
                    <a:pt x="802" y="251"/>
                  </a:cubicBezTo>
                  <a:cubicBezTo>
                    <a:pt x="785" y="249"/>
                    <a:pt x="782" y="260"/>
                    <a:pt x="766" y="259"/>
                  </a:cubicBezTo>
                  <a:cubicBezTo>
                    <a:pt x="765" y="261"/>
                    <a:pt x="762" y="262"/>
                    <a:pt x="761" y="265"/>
                  </a:cubicBezTo>
                  <a:cubicBezTo>
                    <a:pt x="754" y="254"/>
                    <a:pt x="741" y="255"/>
                    <a:pt x="729" y="260"/>
                  </a:cubicBezTo>
                  <a:cubicBezTo>
                    <a:pt x="728" y="257"/>
                    <a:pt x="733" y="255"/>
                    <a:pt x="730" y="253"/>
                  </a:cubicBezTo>
                  <a:cubicBezTo>
                    <a:pt x="710" y="255"/>
                    <a:pt x="726" y="232"/>
                    <a:pt x="734" y="228"/>
                  </a:cubicBezTo>
                  <a:cubicBezTo>
                    <a:pt x="734" y="226"/>
                    <a:pt x="728" y="229"/>
                    <a:pt x="730" y="226"/>
                  </a:cubicBezTo>
                  <a:cubicBezTo>
                    <a:pt x="731" y="221"/>
                    <a:pt x="736" y="220"/>
                    <a:pt x="734" y="215"/>
                  </a:cubicBezTo>
                  <a:cubicBezTo>
                    <a:pt x="726" y="214"/>
                    <a:pt x="726" y="222"/>
                    <a:pt x="720" y="223"/>
                  </a:cubicBezTo>
                  <a:cubicBezTo>
                    <a:pt x="721" y="221"/>
                    <a:pt x="720" y="219"/>
                    <a:pt x="718" y="219"/>
                  </a:cubicBezTo>
                  <a:cubicBezTo>
                    <a:pt x="717" y="220"/>
                    <a:pt x="715" y="222"/>
                    <a:pt x="714" y="223"/>
                  </a:cubicBezTo>
                  <a:cubicBezTo>
                    <a:pt x="713" y="226"/>
                    <a:pt x="717" y="224"/>
                    <a:pt x="715" y="227"/>
                  </a:cubicBezTo>
                  <a:cubicBezTo>
                    <a:pt x="712" y="226"/>
                    <a:pt x="709" y="229"/>
                    <a:pt x="708" y="231"/>
                  </a:cubicBezTo>
                  <a:cubicBezTo>
                    <a:pt x="708" y="231"/>
                    <a:pt x="708" y="247"/>
                    <a:pt x="708" y="247"/>
                  </a:cubicBezTo>
                  <a:cubicBezTo>
                    <a:pt x="708" y="250"/>
                    <a:pt x="711" y="251"/>
                    <a:pt x="711" y="253"/>
                  </a:cubicBezTo>
                  <a:cubicBezTo>
                    <a:pt x="710" y="260"/>
                    <a:pt x="706" y="261"/>
                    <a:pt x="701" y="266"/>
                  </a:cubicBezTo>
                  <a:cubicBezTo>
                    <a:pt x="699" y="264"/>
                    <a:pt x="697" y="261"/>
                    <a:pt x="692" y="262"/>
                  </a:cubicBezTo>
                  <a:cubicBezTo>
                    <a:pt x="690" y="263"/>
                    <a:pt x="691" y="267"/>
                    <a:pt x="689" y="267"/>
                  </a:cubicBezTo>
                  <a:cubicBezTo>
                    <a:pt x="658" y="260"/>
                    <a:pt x="655" y="300"/>
                    <a:pt x="622" y="295"/>
                  </a:cubicBezTo>
                  <a:cubicBezTo>
                    <a:pt x="624" y="289"/>
                    <a:pt x="622" y="290"/>
                    <a:pt x="619" y="287"/>
                  </a:cubicBezTo>
                  <a:cubicBezTo>
                    <a:pt x="624" y="281"/>
                    <a:pt x="635" y="282"/>
                    <a:pt x="635" y="272"/>
                  </a:cubicBezTo>
                  <a:cubicBezTo>
                    <a:pt x="632" y="268"/>
                    <a:pt x="626" y="267"/>
                    <a:pt x="621" y="270"/>
                  </a:cubicBezTo>
                  <a:cubicBezTo>
                    <a:pt x="626" y="261"/>
                    <a:pt x="625" y="249"/>
                    <a:pt x="618" y="242"/>
                  </a:cubicBezTo>
                  <a:cubicBezTo>
                    <a:pt x="620" y="240"/>
                    <a:pt x="621" y="236"/>
                    <a:pt x="622" y="234"/>
                  </a:cubicBezTo>
                  <a:cubicBezTo>
                    <a:pt x="621" y="231"/>
                    <a:pt x="619" y="228"/>
                    <a:pt x="616" y="227"/>
                  </a:cubicBezTo>
                  <a:cubicBezTo>
                    <a:pt x="622" y="221"/>
                    <a:pt x="630" y="217"/>
                    <a:pt x="634" y="209"/>
                  </a:cubicBezTo>
                  <a:cubicBezTo>
                    <a:pt x="629" y="208"/>
                    <a:pt x="623" y="208"/>
                    <a:pt x="618" y="206"/>
                  </a:cubicBezTo>
                  <a:cubicBezTo>
                    <a:pt x="622" y="203"/>
                    <a:pt x="629" y="203"/>
                    <a:pt x="629" y="197"/>
                  </a:cubicBezTo>
                  <a:cubicBezTo>
                    <a:pt x="623" y="197"/>
                    <a:pt x="620" y="198"/>
                    <a:pt x="615" y="197"/>
                  </a:cubicBezTo>
                  <a:cubicBezTo>
                    <a:pt x="610" y="200"/>
                    <a:pt x="608" y="205"/>
                    <a:pt x="602" y="206"/>
                  </a:cubicBezTo>
                  <a:cubicBezTo>
                    <a:pt x="604" y="217"/>
                    <a:pt x="593" y="215"/>
                    <a:pt x="591" y="222"/>
                  </a:cubicBezTo>
                  <a:cubicBezTo>
                    <a:pt x="592" y="225"/>
                    <a:pt x="595" y="217"/>
                    <a:pt x="596" y="221"/>
                  </a:cubicBezTo>
                  <a:cubicBezTo>
                    <a:pt x="592" y="222"/>
                    <a:pt x="592" y="228"/>
                    <a:pt x="589" y="230"/>
                  </a:cubicBezTo>
                  <a:cubicBezTo>
                    <a:pt x="589" y="227"/>
                    <a:pt x="587" y="226"/>
                    <a:pt x="583" y="228"/>
                  </a:cubicBezTo>
                  <a:cubicBezTo>
                    <a:pt x="586" y="231"/>
                    <a:pt x="586" y="232"/>
                    <a:pt x="586" y="235"/>
                  </a:cubicBezTo>
                  <a:cubicBezTo>
                    <a:pt x="588" y="233"/>
                    <a:pt x="590" y="232"/>
                    <a:pt x="593" y="234"/>
                  </a:cubicBezTo>
                  <a:cubicBezTo>
                    <a:pt x="591" y="237"/>
                    <a:pt x="587" y="237"/>
                    <a:pt x="587" y="242"/>
                  </a:cubicBezTo>
                  <a:cubicBezTo>
                    <a:pt x="590" y="244"/>
                    <a:pt x="600" y="240"/>
                    <a:pt x="602" y="241"/>
                  </a:cubicBezTo>
                  <a:cubicBezTo>
                    <a:pt x="601" y="243"/>
                    <a:pt x="597" y="243"/>
                    <a:pt x="597" y="248"/>
                  </a:cubicBezTo>
                  <a:cubicBezTo>
                    <a:pt x="597" y="250"/>
                    <a:pt x="601" y="249"/>
                    <a:pt x="601" y="252"/>
                  </a:cubicBezTo>
                  <a:cubicBezTo>
                    <a:pt x="598" y="255"/>
                    <a:pt x="597" y="260"/>
                    <a:pt x="593" y="262"/>
                  </a:cubicBezTo>
                  <a:cubicBezTo>
                    <a:pt x="589" y="260"/>
                    <a:pt x="585" y="259"/>
                    <a:pt x="580" y="259"/>
                  </a:cubicBezTo>
                  <a:cubicBezTo>
                    <a:pt x="580" y="262"/>
                    <a:pt x="578" y="263"/>
                    <a:pt x="576" y="266"/>
                  </a:cubicBezTo>
                  <a:cubicBezTo>
                    <a:pt x="578" y="266"/>
                    <a:pt x="580" y="266"/>
                    <a:pt x="581" y="268"/>
                  </a:cubicBezTo>
                  <a:cubicBezTo>
                    <a:pt x="579" y="276"/>
                    <a:pt x="565" y="272"/>
                    <a:pt x="565" y="282"/>
                  </a:cubicBezTo>
                  <a:cubicBezTo>
                    <a:pt x="572" y="279"/>
                    <a:pt x="575" y="286"/>
                    <a:pt x="581" y="287"/>
                  </a:cubicBezTo>
                  <a:cubicBezTo>
                    <a:pt x="565" y="287"/>
                    <a:pt x="557" y="295"/>
                    <a:pt x="547" y="303"/>
                  </a:cubicBezTo>
                  <a:cubicBezTo>
                    <a:pt x="554" y="307"/>
                    <a:pt x="560" y="294"/>
                    <a:pt x="567" y="302"/>
                  </a:cubicBezTo>
                  <a:cubicBezTo>
                    <a:pt x="571" y="301"/>
                    <a:pt x="573" y="297"/>
                    <a:pt x="577" y="296"/>
                  </a:cubicBezTo>
                  <a:cubicBezTo>
                    <a:pt x="580" y="295"/>
                    <a:pt x="578" y="299"/>
                    <a:pt x="581" y="299"/>
                  </a:cubicBezTo>
                  <a:cubicBezTo>
                    <a:pt x="594" y="297"/>
                    <a:pt x="607" y="300"/>
                    <a:pt x="621" y="295"/>
                  </a:cubicBezTo>
                  <a:cubicBezTo>
                    <a:pt x="626" y="312"/>
                    <a:pt x="603" y="306"/>
                    <a:pt x="599" y="317"/>
                  </a:cubicBezTo>
                  <a:cubicBezTo>
                    <a:pt x="595" y="317"/>
                    <a:pt x="591" y="317"/>
                    <a:pt x="589" y="316"/>
                  </a:cubicBezTo>
                  <a:cubicBezTo>
                    <a:pt x="589" y="312"/>
                    <a:pt x="588" y="309"/>
                    <a:pt x="583" y="310"/>
                  </a:cubicBezTo>
                  <a:cubicBezTo>
                    <a:pt x="588" y="324"/>
                    <a:pt x="570" y="328"/>
                    <a:pt x="562" y="320"/>
                  </a:cubicBezTo>
                  <a:cubicBezTo>
                    <a:pt x="558" y="323"/>
                    <a:pt x="549" y="320"/>
                    <a:pt x="546" y="323"/>
                  </a:cubicBezTo>
                  <a:cubicBezTo>
                    <a:pt x="549" y="328"/>
                    <a:pt x="541" y="328"/>
                    <a:pt x="542" y="332"/>
                  </a:cubicBezTo>
                  <a:cubicBezTo>
                    <a:pt x="549" y="336"/>
                    <a:pt x="557" y="338"/>
                    <a:pt x="562" y="345"/>
                  </a:cubicBezTo>
                  <a:cubicBezTo>
                    <a:pt x="559" y="351"/>
                    <a:pt x="563" y="357"/>
                    <a:pt x="567" y="361"/>
                  </a:cubicBezTo>
                  <a:cubicBezTo>
                    <a:pt x="564" y="378"/>
                    <a:pt x="554" y="391"/>
                    <a:pt x="545" y="403"/>
                  </a:cubicBezTo>
                  <a:cubicBezTo>
                    <a:pt x="534" y="401"/>
                    <a:pt x="525" y="401"/>
                    <a:pt x="516" y="400"/>
                  </a:cubicBezTo>
                  <a:cubicBezTo>
                    <a:pt x="510" y="400"/>
                    <a:pt x="509" y="396"/>
                    <a:pt x="504" y="395"/>
                  </a:cubicBezTo>
                  <a:cubicBezTo>
                    <a:pt x="493" y="391"/>
                    <a:pt x="483" y="396"/>
                    <a:pt x="479" y="389"/>
                  </a:cubicBezTo>
                  <a:cubicBezTo>
                    <a:pt x="474" y="395"/>
                    <a:pt x="462" y="393"/>
                    <a:pt x="457" y="398"/>
                  </a:cubicBezTo>
                  <a:cubicBezTo>
                    <a:pt x="460" y="407"/>
                    <a:pt x="456" y="410"/>
                    <a:pt x="454" y="414"/>
                  </a:cubicBezTo>
                  <a:cubicBezTo>
                    <a:pt x="451" y="422"/>
                    <a:pt x="449" y="431"/>
                    <a:pt x="441" y="441"/>
                  </a:cubicBezTo>
                  <a:cubicBezTo>
                    <a:pt x="435" y="448"/>
                    <a:pt x="425" y="458"/>
                    <a:pt x="425" y="465"/>
                  </a:cubicBezTo>
                  <a:cubicBezTo>
                    <a:pt x="424" y="467"/>
                    <a:pt x="427" y="471"/>
                    <a:pt x="427" y="472"/>
                  </a:cubicBezTo>
                  <a:cubicBezTo>
                    <a:pt x="428" y="481"/>
                    <a:pt x="421" y="484"/>
                    <a:pt x="418" y="493"/>
                  </a:cubicBezTo>
                  <a:cubicBezTo>
                    <a:pt x="421" y="496"/>
                    <a:pt x="427" y="495"/>
                    <a:pt x="429" y="498"/>
                  </a:cubicBezTo>
                  <a:cubicBezTo>
                    <a:pt x="433" y="497"/>
                    <a:pt x="436" y="495"/>
                    <a:pt x="441" y="495"/>
                  </a:cubicBezTo>
                  <a:cubicBezTo>
                    <a:pt x="446" y="500"/>
                    <a:pt x="447" y="504"/>
                    <a:pt x="446" y="514"/>
                  </a:cubicBezTo>
                  <a:cubicBezTo>
                    <a:pt x="451" y="521"/>
                    <a:pt x="455" y="514"/>
                    <a:pt x="462" y="512"/>
                  </a:cubicBezTo>
                  <a:cubicBezTo>
                    <a:pt x="476" y="506"/>
                    <a:pt x="489" y="512"/>
                    <a:pt x="501" y="513"/>
                  </a:cubicBezTo>
                  <a:cubicBezTo>
                    <a:pt x="508" y="507"/>
                    <a:pt x="510" y="498"/>
                    <a:pt x="523" y="499"/>
                  </a:cubicBezTo>
                  <a:cubicBezTo>
                    <a:pt x="527" y="491"/>
                    <a:pt x="532" y="485"/>
                    <a:pt x="542" y="483"/>
                  </a:cubicBezTo>
                  <a:cubicBezTo>
                    <a:pt x="543" y="476"/>
                    <a:pt x="538" y="477"/>
                    <a:pt x="538" y="471"/>
                  </a:cubicBezTo>
                  <a:cubicBezTo>
                    <a:pt x="543" y="459"/>
                    <a:pt x="557" y="456"/>
                    <a:pt x="564" y="445"/>
                  </a:cubicBezTo>
                  <a:cubicBezTo>
                    <a:pt x="578" y="441"/>
                    <a:pt x="602" y="440"/>
                    <a:pt x="596" y="421"/>
                  </a:cubicBezTo>
                  <a:cubicBezTo>
                    <a:pt x="602" y="415"/>
                    <a:pt x="607" y="408"/>
                    <a:pt x="615" y="408"/>
                  </a:cubicBezTo>
                  <a:cubicBezTo>
                    <a:pt x="616" y="408"/>
                    <a:pt x="618" y="410"/>
                    <a:pt x="621" y="411"/>
                  </a:cubicBezTo>
                  <a:cubicBezTo>
                    <a:pt x="632" y="413"/>
                    <a:pt x="631" y="419"/>
                    <a:pt x="644" y="418"/>
                  </a:cubicBezTo>
                  <a:cubicBezTo>
                    <a:pt x="645" y="409"/>
                    <a:pt x="656" y="410"/>
                    <a:pt x="664" y="407"/>
                  </a:cubicBezTo>
                  <a:cubicBezTo>
                    <a:pt x="670" y="404"/>
                    <a:pt x="672" y="399"/>
                    <a:pt x="676" y="398"/>
                  </a:cubicBezTo>
                  <a:cubicBezTo>
                    <a:pt x="687" y="398"/>
                    <a:pt x="695" y="409"/>
                    <a:pt x="692" y="422"/>
                  </a:cubicBezTo>
                  <a:cubicBezTo>
                    <a:pt x="703" y="432"/>
                    <a:pt x="715" y="440"/>
                    <a:pt x="723" y="453"/>
                  </a:cubicBezTo>
                  <a:cubicBezTo>
                    <a:pt x="731" y="453"/>
                    <a:pt x="731" y="453"/>
                    <a:pt x="731" y="453"/>
                  </a:cubicBezTo>
                  <a:cubicBezTo>
                    <a:pt x="732" y="462"/>
                    <a:pt x="745" y="458"/>
                    <a:pt x="749" y="464"/>
                  </a:cubicBezTo>
                  <a:cubicBezTo>
                    <a:pt x="748" y="468"/>
                    <a:pt x="750" y="469"/>
                    <a:pt x="751" y="472"/>
                  </a:cubicBezTo>
                  <a:cubicBezTo>
                    <a:pt x="753" y="473"/>
                    <a:pt x="757" y="473"/>
                    <a:pt x="759" y="475"/>
                  </a:cubicBezTo>
                  <a:cubicBezTo>
                    <a:pt x="760" y="481"/>
                    <a:pt x="762" y="487"/>
                    <a:pt x="764" y="491"/>
                  </a:cubicBezTo>
                  <a:cubicBezTo>
                    <a:pt x="760" y="496"/>
                    <a:pt x="760" y="503"/>
                    <a:pt x="753" y="505"/>
                  </a:cubicBezTo>
                  <a:cubicBezTo>
                    <a:pt x="751" y="505"/>
                    <a:pt x="747" y="504"/>
                    <a:pt x="743" y="504"/>
                  </a:cubicBezTo>
                  <a:cubicBezTo>
                    <a:pt x="733" y="505"/>
                    <a:pt x="728" y="509"/>
                    <a:pt x="722" y="503"/>
                  </a:cubicBezTo>
                  <a:cubicBezTo>
                    <a:pt x="718" y="506"/>
                    <a:pt x="716" y="504"/>
                    <a:pt x="710" y="504"/>
                  </a:cubicBezTo>
                  <a:cubicBezTo>
                    <a:pt x="709" y="507"/>
                    <a:pt x="707" y="508"/>
                    <a:pt x="709" y="512"/>
                  </a:cubicBezTo>
                  <a:cubicBezTo>
                    <a:pt x="717" y="512"/>
                    <a:pt x="720" y="521"/>
                    <a:pt x="727" y="524"/>
                  </a:cubicBezTo>
                  <a:cubicBezTo>
                    <a:pt x="729" y="525"/>
                    <a:pt x="732" y="523"/>
                    <a:pt x="734" y="524"/>
                  </a:cubicBezTo>
                  <a:cubicBezTo>
                    <a:pt x="738" y="526"/>
                    <a:pt x="742" y="535"/>
                    <a:pt x="748" y="530"/>
                  </a:cubicBezTo>
                  <a:cubicBezTo>
                    <a:pt x="750" y="523"/>
                    <a:pt x="746" y="512"/>
                    <a:pt x="754" y="510"/>
                  </a:cubicBezTo>
                  <a:cubicBezTo>
                    <a:pt x="768" y="513"/>
                    <a:pt x="768" y="494"/>
                    <a:pt x="780" y="492"/>
                  </a:cubicBezTo>
                  <a:cubicBezTo>
                    <a:pt x="781" y="483"/>
                    <a:pt x="773" y="483"/>
                    <a:pt x="771" y="477"/>
                  </a:cubicBezTo>
                  <a:cubicBezTo>
                    <a:pt x="774" y="474"/>
                    <a:pt x="774" y="468"/>
                    <a:pt x="779" y="467"/>
                  </a:cubicBezTo>
                  <a:cubicBezTo>
                    <a:pt x="788" y="467"/>
                    <a:pt x="791" y="482"/>
                    <a:pt x="800" y="475"/>
                  </a:cubicBezTo>
                  <a:cubicBezTo>
                    <a:pt x="796" y="458"/>
                    <a:pt x="776" y="458"/>
                    <a:pt x="764" y="449"/>
                  </a:cubicBezTo>
                  <a:cubicBezTo>
                    <a:pt x="766" y="447"/>
                    <a:pt x="768" y="446"/>
                    <a:pt x="767" y="442"/>
                  </a:cubicBezTo>
                  <a:cubicBezTo>
                    <a:pt x="757" y="440"/>
                    <a:pt x="749" y="439"/>
                    <a:pt x="743" y="433"/>
                  </a:cubicBezTo>
                  <a:cubicBezTo>
                    <a:pt x="739" y="428"/>
                    <a:pt x="739" y="420"/>
                    <a:pt x="736" y="414"/>
                  </a:cubicBezTo>
                  <a:cubicBezTo>
                    <a:pt x="731" y="406"/>
                    <a:pt x="720" y="405"/>
                    <a:pt x="720" y="395"/>
                  </a:cubicBezTo>
                  <a:cubicBezTo>
                    <a:pt x="724" y="394"/>
                    <a:pt x="725" y="389"/>
                    <a:pt x="722" y="386"/>
                  </a:cubicBezTo>
                  <a:cubicBezTo>
                    <a:pt x="726" y="383"/>
                    <a:pt x="734" y="378"/>
                    <a:pt x="740" y="381"/>
                  </a:cubicBezTo>
                  <a:cubicBezTo>
                    <a:pt x="740" y="386"/>
                    <a:pt x="736" y="388"/>
                    <a:pt x="738" y="394"/>
                  </a:cubicBezTo>
                  <a:cubicBezTo>
                    <a:pt x="744" y="394"/>
                    <a:pt x="742" y="388"/>
                    <a:pt x="748" y="390"/>
                  </a:cubicBezTo>
                  <a:cubicBezTo>
                    <a:pt x="751" y="402"/>
                    <a:pt x="761" y="406"/>
                    <a:pt x="765" y="417"/>
                  </a:cubicBezTo>
                  <a:cubicBezTo>
                    <a:pt x="770" y="416"/>
                    <a:pt x="773" y="418"/>
                    <a:pt x="777" y="418"/>
                  </a:cubicBezTo>
                  <a:cubicBezTo>
                    <a:pt x="778" y="420"/>
                    <a:pt x="778" y="423"/>
                    <a:pt x="780" y="424"/>
                  </a:cubicBezTo>
                  <a:cubicBezTo>
                    <a:pt x="795" y="428"/>
                    <a:pt x="801" y="441"/>
                    <a:pt x="814" y="446"/>
                  </a:cubicBezTo>
                  <a:cubicBezTo>
                    <a:pt x="813" y="455"/>
                    <a:pt x="811" y="463"/>
                    <a:pt x="809" y="469"/>
                  </a:cubicBezTo>
                  <a:cubicBezTo>
                    <a:pt x="811" y="473"/>
                    <a:pt x="818" y="473"/>
                    <a:pt x="817" y="481"/>
                  </a:cubicBezTo>
                  <a:cubicBezTo>
                    <a:pt x="827" y="485"/>
                    <a:pt x="831" y="496"/>
                    <a:pt x="838" y="503"/>
                  </a:cubicBezTo>
                  <a:cubicBezTo>
                    <a:pt x="841" y="504"/>
                    <a:pt x="847" y="501"/>
                    <a:pt x="847" y="505"/>
                  </a:cubicBezTo>
                  <a:cubicBezTo>
                    <a:pt x="845" y="507"/>
                    <a:pt x="840" y="506"/>
                    <a:pt x="839" y="510"/>
                  </a:cubicBezTo>
                  <a:cubicBezTo>
                    <a:pt x="843" y="516"/>
                    <a:pt x="846" y="518"/>
                    <a:pt x="844" y="529"/>
                  </a:cubicBezTo>
                  <a:cubicBezTo>
                    <a:pt x="848" y="531"/>
                    <a:pt x="851" y="529"/>
                    <a:pt x="856" y="529"/>
                  </a:cubicBezTo>
                  <a:cubicBezTo>
                    <a:pt x="856" y="531"/>
                    <a:pt x="857" y="532"/>
                    <a:pt x="858" y="535"/>
                  </a:cubicBezTo>
                  <a:cubicBezTo>
                    <a:pt x="863" y="530"/>
                    <a:pt x="865" y="538"/>
                    <a:pt x="870" y="536"/>
                  </a:cubicBezTo>
                  <a:cubicBezTo>
                    <a:pt x="870" y="528"/>
                    <a:pt x="864" y="521"/>
                    <a:pt x="864" y="516"/>
                  </a:cubicBezTo>
                  <a:cubicBezTo>
                    <a:pt x="869" y="516"/>
                    <a:pt x="868" y="521"/>
                    <a:pt x="874" y="519"/>
                  </a:cubicBezTo>
                  <a:cubicBezTo>
                    <a:pt x="873" y="511"/>
                    <a:pt x="857" y="510"/>
                    <a:pt x="852" y="503"/>
                  </a:cubicBezTo>
                  <a:cubicBezTo>
                    <a:pt x="863" y="501"/>
                    <a:pt x="870" y="511"/>
                    <a:pt x="881" y="513"/>
                  </a:cubicBezTo>
                  <a:cubicBezTo>
                    <a:pt x="883" y="510"/>
                    <a:pt x="881" y="506"/>
                    <a:pt x="880" y="504"/>
                  </a:cubicBezTo>
                  <a:cubicBezTo>
                    <a:pt x="883" y="503"/>
                    <a:pt x="886" y="502"/>
                    <a:pt x="885" y="496"/>
                  </a:cubicBezTo>
                  <a:cubicBezTo>
                    <a:pt x="881" y="496"/>
                    <a:pt x="876" y="496"/>
                    <a:pt x="873" y="493"/>
                  </a:cubicBezTo>
                  <a:cubicBezTo>
                    <a:pt x="867" y="489"/>
                    <a:pt x="860" y="474"/>
                    <a:pt x="858" y="467"/>
                  </a:cubicBezTo>
                  <a:cubicBezTo>
                    <a:pt x="864" y="469"/>
                    <a:pt x="866" y="474"/>
                    <a:pt x="872" y="476"/>
                  </a:cubicBezTo>
                  <a:cubicBezTo>
                    <a:pt x="878" y="473"/>
                    <a:pt x="872" y="463"/>
                    <a:pt x="880" y="461"/>
                  </a:cubicBezTo>
                  <a:cubicBezTo>
                    <a:pt x="884" y="461"/>
                    <a:pt x="884" y="464"/>
                    <a:pt x="887" y="465"/>
                  </a:cubicBezTo>
                  <a:cubicBezTo>
                    <a:pt x="891" y="463"/>
                    <a:pt x="891" y="459"/>
                    <a:pt x="895" y="459"/>
                  </a:cubicBezTo>
                  <a:cubicBezTo>
                    <a:pt x="900" y="461"/>
                    <a:pt x="908" y="461"/>
                    <a:pt x="908" y="467"/>
                  </a:cubicBezTo>
                  <a:cubicBezTo>
                    <a:pt x="906" y="469"/>
                    <a:pt x="900" y="468"/>
                    <a:pt x="902" y="473"/>
                  </a:cubicBezTo>
                  <a:cubicBezTo>
                    <a:pt x="906" y="477"/>
                    <a:pt x="907" y="470"/>
                    <a:pt x="911" y="470"/>
                  </a:cubicBezTo>
                  <a:cubicBezTo>
                    <a:pt x="910" y="479"/>
                    <a:pt x="910" y="484"/>
                    <a:pt x="906" y="490"/>
                  </a:cubicBezTo>
                  <a:cubicBezTo>
                    <a:pt x="910" y="490"/>
                    <a:pt x="912" y="492"/>
                    <a:pt x="916" y="492"/>
                  </a:cubicBezTo>
                  <a:cubicBezTo>
                    <a:pt x="920" y="487"/>
                    <a:pt x="914" y="487"/>
                    <a:pt x="912" y="484"/>
                  </a:cubicBezTo>
                  <a:cubicBezTo>
                    <a:pt x="922" y="483"/>
                    <a:pt x="922" y="498"/>
                    <a:pt x="923" y="502"/>
                  </a:cubicBezTo>
                  <a:cubicBezTo>
                    <a:pt x="919" y="497"/>
                    <a:pt x="915" y="497"/>
                    <a:pt x="907" y="498"/>
                  </a:cubicBezTo>
                  <a:cubicBezTo>
                    <a:pt x="907" y="504"/>
                    <a:pt x="907" y="504"/>
                    <a:pt x="907" y="504"/>
                  </a:cubicBezTo>
                  <a:cubicBezTo>
                    <a:pt x="918" y="505"/>
                    <a:pt x="933" y="506"/>
                    <a:pt x="930" y="519"/>
                  </a:cubicBezTo>
                  <a:cubicBezTo>
                    <a:pt x="936" y="523"/>
                    <a:pt x="943" y="525"/>
                    <a:pt x="946" y="531"/>
                  </a:cubicBezTo>
                  <a:cubicBezTo>
                    <a:pt x="957" y="529"/>
                    <a:pt x="965" y="543"/>
                    <a:pt x="980" y="537"/>
                  </a:cubicBezTo>
                  <a:cubicBezTo>
                    <a:pt x="978" y="524"/>
                    <a:pt x="995" y="524"/>
                    <a:pt x="1003" y="530"/>
                  </a:cubicBezTo>
                  <a:cubicBezTo>
                    <a:pt x="1006" y="532"/>
                    <a:pt x="1006" y="537"/>
                    <a:pt x="1010" y="539"/>
                  </a:cubicBezTo>
                  <a:cubicBezTo>
                    <a:pt x="1030" y="545"/>
                    <a:pt x="1038" y="516"/>
                    <a:pt x="1055" y="528"/>
                  </a:cubicBezTo>
                  <a:cubicBezTo>
                    <a:pt x="1059" y="527"/>
                    <a:pt x="1058" y="522"/>
                    <a:pt x="1063" y="522"/>
                  </a:cubicBezTo>
                  <a:cubicBezTo>
                    <a:pt x="1064" y="533"/>
                    <a:pt x="1056" y="553"/>
                    <a:pt x="1068" y="561"/>
                  </a:cubicBezTo>
                  <a:cubicBezTo>
                    <a:pt x="1054" y="576"/>
                    <a:pt x="1068" y="603"/>
                    <a:pt x="1059" y="616"/>
                  </a:cubicBezTo>
                  <a:cubicBezTo>
                    <a:pt x="1054" y="616"/>
                    <a:pt x="1054" y="616"/>
                    <a:pt x="1054" y="616"/>
                  </a:cubicBezTo>
                  <a:cubicBezTo>
                    <a:pt x="1052" y="630"/>
                    <a:pt x="1039" y="623"/>
                    <a:pt x="1027" y="625"/>
                  </a:cubicBezTo>
                  <a:cubicBezTo>
                    <a:pt x="1022" y="616"/>
                    <a:pt x="1015" y="621"/>
                    <a:pt x="1005" y="622"/>
                  </a:cubicBezTo>
                  <a:cubicBezTo>
                    <a:pt x="1002" y="622"/>
                    <a:pt x="1000" y="621"/>
                    <a:pt x="999" y="621"/>
                  </a:cubicBezTo>
                  <a:cubicBezTo>
                    <a:pt x="990" y="623"/>
                    <a:pt x="983" y="633"/>
                    <a:pt x="977" y="634"/>
                  </a:cubicBezTo>
                  <a:cubicBezTo>
                    <a:pt x="970" y="628"/>
                    <a:pt x="960" y="632"/>
                    <a:pt x="952" y="630"/>
                  </a:cubicBezTo>
                  <a:cubicBezTo>
                    <a:pt x="949" y="629"/>
                    <a:pt x="947" y="626"/>
                    <a:pt x="944" y="625"/>
                  </a:cubicBezTo>
                  <a:cubicBezTo>
                    <a:pt x="942" y="624"/>
                    <a:pt x="938" y="626"/>
                    <a:pt x="934" y="625"/>
                  </a:cubicBezTo>
                  <a:cubicBezTo>
                    <a:pt x="925" y="624"/>
                    <a:pt x="920" y="619"/>
                    <a:pt x="913" y="624"/>
                  </a:cubicBezTo>
                  <a:cubicBezTo>
                    <a:pt x="911" y="622"/>
                    <a:pt x="908" y="621"/>
                    <a:pt x="908" y="616"/>
                  </a:cubicBezTo>
                  <a:cubicBezTo>
                    <a:pt x="895" y="618"/>
                    <a:pt x="893" y="610"/>
                    <a:pt x="879" y="612"/>
                  </a:cubicBezTo>
                  <a:cubicBezTo>
                    <a:pt x="875" y="611"/>
                    <a:pt x="874" y="606"/>
                    <a:pt x="872" y="603"/>
                  </a:cubicBezTo>
                  <a:cubicBezTo>
                    <a:pt x="866" y="605"/>
                    <a:pt x="862" y="600"/>
                    <a:pt x="857" y="600"/>
                  </a:cubicBezTo>
                  <a:cubicBezTo>
                    <a:pt x="850" y="599"/>
                    <a:pt x="847" y="602"/>
                    <a:pt x="843" y="603"/>
                  </a:cubicBezTo>
                  <a:cubicBezTo>
                    <a:pt x="839" y="604"/>
                    <a:pt x="834" y="602"/>
                    <a:pt x="834" y="603"/>
                  </a:cubicBezTo>
                  <a:cubicBezTo>
                    <a:pt x="831" y="604"/>
                    <a:pt x="822" y="612"/>
                    <a:pt x="821" y="615"/>
                  </a:cubicBezTo>
                  <a:cubicBezTo>
                    <a:pt x="819" y="622"/>
                    <a:pt x="827" y="628"/>
                    <a:pt x="826" y="635"/>
                  </a:cubicBezTo>
                  <a:cubicBezTo>
                    <a:pt x="825" y="641"/>
                    <a:pt x="818" y="646"/>
                    <a:pt x="813" y="647"/>
                  </a:cubicBezTo>
                  <a:cubicBezTo>
                    <a:pt x="803" y="649"/>
                    <a:pt x="802" y="644"/>
                    <a:pt x="797" y="640"/>
                  </a:cubicBezTo>
                  <a:cubicBezTo>
                    <a:pt x="792" y="636"/>
                    <a:pt x="782" y="631"/>
                    <a:pt x="778" y="630"/>
                  </a:cubicBezTo>
                  <a:cubicBezTo>
                    <a:pt x="768" y="628"/>
                    <a:pt x="760" y="632"/>
                    <a:pt x="754" y="628"/>
                  </a:cubicBezTo>
                  <a:cubicBezTo>
                    <a:pt x="748" y="624"/>
                    <a:pt x="751" y="613"/>
                    <a:pt x="744" y="608"/>
                  </a:cubicBezTo>
                  <a:cubicBezTo>
                    <a:pt x="743" y="606"/>
                    <a:pt x="738" y="606"/>
                    <a:pt x="735" y="605"/>
                  </a:cubicBezTo>
                  <a:cubicBezTo>
                    <a:pt x="731" y="603"/>
                    <a:pt x="729" y="600"/>
                    <a:pt x="727" y="599"/>
                  </a:cubicBezTo>
                  <a:cubicBezTo>
                    <a:pt x="718" y="596"/>
                    <a:pt x="709" y="601"/>
                    <a:pt x="701" y="599"/>
                  </a:cubicBezTo>
                  <a:cubicBezTo>
                    <a:pt x="693" y="597"/>
                    <a:pt x="691" y="590"/>
                    <a:pt x="683" y="588"/>
                  </a:cubicBezTo>
                  <a:cubicBezTo>
                    <a:pt x="682" y="586"/>
                    <a:pt x="681" y="584"/>
                    <a:pt x="680" y="582"/>
                  </a:cubicBezTo>
                  <a:cubicBezTo>
                    <a:pt x="672" y="582"/>
                    <a:pt x="667" y="579"/>
                    <a:pt x="666" y="573"/>
                  </a:cubicBezTo>
                  <a:cubicBezTo>
                    <a:pt x="673" y="563"/>
                    <a:pt x="687" y="562"/>
                    <a:pt x="685" y="550"/>
                  </a:cubicBezTo>
                  <a:cubicBezTo>
                    <a:pt x="684" y="546"/>
                    <a:pt x="677" y="544"/>
                    <a:pt x="677" y="539"/>
                  </a:cubicBezTo>
                  <a:cubicBezTo>
                    <a:pt x="676" y="531"/>
                    <a:pt x="690" y="530"/>
                    <a:pt x="687" y="521"/>
                  </a:cubicBezTo>
                  <a:cubicBezTo>
                    <a:pt x="680" y="521"/>
                    <a:pt x="678" y="529"/>
                    <a:pt x="673" y="527"/>
                  </a:cubicBezTo>
                  <a:cubicBezTo>
                    <a:pt x="672" y="522"/>
                    <a:pt x="677" y="521"/>
                    <a:pt x="674" y="516"/>
                  </a:cubicBezTo>
                  <a:cubicBezTo>
                    <a:pt x="663" y="512"/>
                    <a:pt x="646" y="528"/>
                    <a:pt x="635" y="516"/>
                  </a:cubicBezTo>
                  <a:cubicBezTo>
                    <a:pt x="631" y="521"/>
                    <a:pt x="623" y="519"/>
                    <a:pt x="619" y="515"/>
                  </a:cubicBezTo>
                  <a:cubicBezTo>
                    <a:pt x="615" y="521"/>
                    <a:pt x="608" y="518"/>
                    <a:pt x="602" y="522"/>
                  </a:cubicBezTo>
                  <a:cubicBezTo>
                    <a:pt x="590" y="516"/>
                    <a:pt x="573" y="518"/>
                    <a:pt x="559" y="518"/>
                  </a:cubicBezTo>
                  <a:cubicBezTo>
                    <a:pt x="545" y="519"/>
                    <a:pt x="529" y="519"/>
                    <a:pt x="523" y="529"/>
                  </a:cubicBezTo>
                  <a:cubicBezTo>
                    <a:pt x="505" y="526"/>
                    <a:pt x="499" y="548"/>
                    <a:pt x="484" y="534"/>
                  </a:cubicBezTo>
                  <a:cubicBezTo>
                    <a:pt x="475" y="537"/>
                    <a:pt x="470" y="529"/>
                    <a:pt x="462" y="534"/>
                  </a:cubicBezTo>
                  <a:cubicBezTo>
                    <a:pt x="457" y="531"/>
                    <a:pt x="455" y="526"/>
                    <a:pt x="452" y="520"/>
                  </a:cubicBezTo>
                  <a:cubicBezTo>
                    <a:pt x="446" y="520"/>
                    <a:pt x="446" y="520"/>
                    <a:pt x="446" y="520"/>
                  </a:cubicBezTo>
                  <a:cubicBezTo>
                    <a:pt x="436" y="536"/>
                    <a:pt x="428" y="552"/>
                    <a:pt x="406" y="555"/>
                  </a:cubicBezTo>
                  <a:cubicBezTo>
                    <a:pt x="394" y="554"/>
                    <a:pt x="392" y="564"/>
                    <a:pt x="383" y="567"/>
                  </a:cubicBezTo>
                  <a:cubicBezTo>
                    <a:pt x="382" y="577"/>
                    <a:pt x="373" y="580"/>
                    <a:pt x="369" y="587"/>
                  </a:cubicBezTo>
                  <a:cubicBezTo>
                    <a:pt x="370" y="593"/>
                    <a:pt x="367" y="596"/>
                    <a:pt x="365" y="598"/>
                  </a:cubicBezTo>
                  <a:cubicBezTo>
                    <a:pt x="367" y="603"/>
                    <a:pt x="365" y="608"/>
                    <a:pt x="363" y="611"/>
                  </a:cubicBezTo>
                  <a:cubicBezTo>
                    <a:pt x="353" y="614"/>
                    <a:pt x="353" y="626"/>
                    <a:pt x="340" y="626"/>
                  </a:cubicBezTo>
                  <a:cubicBezTo>
                    <a:pt x="336" y="635"/>
                    <a:pt x="323" y="638"/>
                    <a:pt x="311" y="636"/>
                  </a:cubicBezTo>
                  <a:cubicBezTo>
                    <a:pt x="303" y="642"/>
                    <a:pt x="302" y="655"/>
                    <a:pt x="292" y="659"/>
                  </a:cubicBezTo>
                  <a:cubicBezTo>
                    <a:pt x="287" y="658"/>
                    <a:pt x="286" y="658"/>
                    <a:pt x="282" y="659"/>
                  </a:cubicBezTo>
                  <a:cubicBezTo>
                    <a:pt x="282" y="667"/>
                    <a:pt x="277" y="670"/>
                    <a:pt x="273" y="674"/>
                  </a:cubicBezTo>
                  <a:cubicBezTo>
                    <a:pt x="273" y="684"/>
                    <a:pt x="273" y="684"/>
                    <a:pt x="273" y="684"/>
                  </a:cubicBezTo>
                  <a:cubicBezTo>
                    <a:pt x="267" y="688"/>
                    <a:pt x="263" y="695"/>
                    <a:pt x="255" y="696"/>
                  </a:cubicBezTo>
                  <a:cubicBezTo>
                    <a:pt x="252" y="705"/>
                    <a:pt x="246" y="711"/>
                    <a:pt x="242" y="719"/>
                  </a:cubicBezTo>
                  <a:cubicBezTo>
                    <a:pt x="233" y="723"/>
                    <a:pt x="230" y="729"/>
                    <a:pt x="230" y="738"/>
                  </a:cubicBezTo>
                  <a:cubicBezTo>
                    <a:pt x="229" y="745"/>
                    <a:pt x="233" y="751"/>
                    <a:pt x="234" y="755"/>
                  </a:cubicBezTo>
                  <a:cubicBezTo>
                    <a:pt x="234" y="761"/>
                    <a:pt x="229" y="767"/>
                    <a:pt x="228" y="773"/>
                  </a:cubicBezTo>
                  <a:cubicBezTo>
                    <a:pt x="227" y="779"/>
                    <a:pt x="230" y="785"/>
                    <a:pt x="230" y="791"/>
                  </a:cubicBezTo>
                  <a:cubicBezTo>
                    <a:pt x="228" y="807"/>
                    <a:pt x="214" y="817"/>
                    <a:pt x="215" y="834"/>
                  </a:cubicBezTo>
                  <a:cubicBezTo>
                    <a:pt x="213" y="838"/>
                    <a:pt x="204" y="841"/>
                    <a:pt x="203" y="848"/>
                  </a:cubicBezTo>
                  <a:cubicBezTo>
                    <a:pt x="202" y="853"/>
                    <a:pt x="209" y="862"/>
                    <a:pt x="208" y="872"/>
                  </a:cubicBezTo>
                  <a:cubicBezTo>
                    <a:pt x="207" y="878"/>
                    <a:pt x="202" y="883"/>
                    <a:pt x="203" y="887"/>
                  </a:cubicBezTo>
                  <a:cubicBezTo>
                    <a:pt x="203" y="892"/>
                    <a:pt x="208" y="895"/>
                    <a:pt x="210" y="897"/>
                  </a:cubicBezTo>
                  <a:cubicBezTo>
                    <a:pt x="209" y="899"/>
                    <a:pt x="209" y="901"/>
                    <a:pt x="210" y="903"/>
                  </a:cubicBezTo>
                  <a:cubicBezTo>
                    <a:pt x="212" y="905"/>
                    <a:pt x="215" y="902"/>
                    <a:pt x="217" y="905"/>
                  </a:cubicBezTo>
                  <a:cubicBezTo>
                    <a:pt x="217" y="917"/>
                    <a:pt x="222" y="924"/>
                    <a:pt x="228" y="929"/>
                  </a:cubicBezTo>
                  <a:cubicBezTo>
                    <a:pt x="228" y="943"/>
                    <a:pt x="249" y="953"/>
                    <a:pt x="242" y="971"/>
                  </a:cubicBezTo>
                  <a:cubicBezTo>
                    <a:pt x="246" y="980"/>
                    <a:pt x="248" y="990"/>
                    <a:pt x="253" y="997"/>
                  </a:cubicBezTo>
                  <a:cubicBezTo>
                    <a:pt x="255" y="999"/>
                    <a:pt x="258" y="999"/>
                    <a:pt x="259" y="1000"/>
                  </a:cubicBezTo>
                  <a:cubicBezTo>
                    <a:pt x="265" y="1005"/>
                    <a:pt x="269" y="1015"/>
                    <a:pt x="276" y="1021"/>
                  </a:cubicBezTo>
                  <a:cubicBezTo>
                    <a:pt x="279" y="1024"/>
                    <a:pt x="281" y="1024"/>
                    <a:pt x="283" y="1027"/>
                  </a:cubicBezTo>
                  <a:cubicBezTo>
                    <a:pt x="287" y="1032"/>
                    <a:pt x="289" y="1039"/>
                    <a:pt x="293" y="1044"/>
                  </a:cubicBezTo>
                  <a:cubicBezTo>
                    <a:pt x="297" y="1048"/>
                    <a:pt x="304" y="1051"/>
                    <a:pt x="308" y="1055"/>
                  </a:cubicBezTo>
                  <a:cubicBezTo>
                    <a:pt x="312" y="1058"/>
                    <a:pt x="314" y="1062"/>
                    <a:pt x="317" y="1065"/>
                  </a:cubicBezTo>
                  <a:cubicBezTo>
                    <a:pt x="325" y="1070"/>
                    <a:pt x="331" y="1063"/>
                    <a:pt x="343" y="1062"/>
                  </a:cubicBezTo>
                  <a:cubicBezTo>
                    <a:pt x="350" y="1061"/>
                    <a:pt x="357" y="1063"/>
                    <a:pt x="363" y="1064"/>
                  </a:cubicBezTo>
                  <a:cubicBezTo>
                    <a:pt x="374" y="1064"/>
                    <a:pt x="378" y="1062"/>
                    <a:pt x="384" y="1068"/>
                  </a:cubicBezTo>
                  <a:cubicBezTo>
                    <a:pt x="387" y="1069"/>
                    <a:pt x="389" y="1068"/>
                    <a:pt x="391" y="1067"/>
                  </a:cubicBezTo>
                  <a:cubicBezTo>
                    <a:pt x="394" y="1075"/>
                    <a:pt x="405" y="1075"/>
                    <a:pt x="409" y="1082"/>
                  </a:cubicBezTo>
                  <a:cubicBezTo>
                    <a:pt x="425" y="1078"/>
                    <a:pt x="440" y="1078"/>
                    <a:pt x="452" y="1070"/>
                  </a:cubicBezTo>
                  <a:cubicBezTo>
                    <a:pt x="460" y="1078"/>
                    <a:pt x="467" y="1068"/>
                    <a:pt x="474" y="1067"/>
                  </a:cubicBezTo>
                  <a:cubicBezTo>
                    <a:pt x="477" y="1067"/>
                    <a:pt x="481" y="1070"/>
                    <a:pt x="486" y="1069"/>
                  </a:cubicBezTo>
                  <a:cubicBezTo>
                    <a:pt x="489" y="1069"/>
                    <a:pt x="491" y="1067"/>
                    <a:pt x="493" y="1067"/>
                  </a:cubicBezTo>
                  <a:cubicBezTo>
                    <a:pt x="496" y="1068"/>
                    <a:pt x="498" y="1071"/>
                    <a:pt x="501" y="1071"/>
                  </a:cubicBezTo>
                  <a:cubicBezTo>
                    <a:pt x="504" y="1072"/>
                    <a:pt x="507" y="1070"/>
                    <a:pt x="509" y="1069"/>
                  </a:cubicBezTo>
                  <a:cubicBezTo>
                    <a:pt x="525" y="1069"/>
                    <a:pt x="539" y="1084"/>
                    <a:pt x="543" y="1095"/>
                  </a:cubicBezTo>
                  <a:cubicBezTo>
                    <a:pt x="547" y="1108"/>
                    <a:pt x="548" y="1115"/>
                    <a:pt x="568" y="1113"/>
                  </a:cubicBezTo>
                  <a:cubicBezTo>
                    <a:pt x="569" y="1112"/>
                    <a:pt x="568" y="1109"/>
                    <a:pt x="571" y="1110"/>
                  </a:cubicBezTo>
                  <a:cubicBezTo>
                    <a:pt x="580" y="1109"/>
                    <a:pt x="585" y="1116"/>
                    <a:pt x="592" y="1115"/>
                  </a:cubicBezTo>
                  <a:cubicBezTo>
                    <a:pt x="597" y="1115"/>
                    <a:pt x="604" y="1108"/>
                    <a:pt x="609" y="1115"/>
                  </a:cubicBezTo>
                  <a:cubicBezTo>
                    <a:pt x="610" y="1128"/>
                    <a:pt x="627" y="1131"/>
                    <a:pt x="629" y="1141"/>
                  </a:cubicBezTo>
                  <a:cubicBezTo>
                    <a:pt x="631" y="1149"/>
                    <a:pt x="623" y="1151"/>
                    <a:pt x="625" y="1162"/>
                  </a:cubicBezTo>
                  <a:cubicBezTo>
                    <a:pt x="623" y="1165"/>
                    <a:pt x="619" y="1166"/>
                    <a:pt x="617" y="1169"/>
                  </a:cubicBezTo>
                  <a:cubicBezTo>
                    <a:pt x="618" y="1175"/>
                    <a:pt x="623" y="1177"/>
                    <a:pt x="623" y="1184"/>
                  </a:cubicBezTo>
                  <a:cubicBezTo>
                    <a:pt x="622" y="1185"/>
                    <a:pt x="619" y="1184"/>
                    <a:pt x="618" y="1186"/>
                  </a:cubicBezTo>
                  <a:cubicBezTo>
                    <a:pt x="619" y="1196"/>
                    <a:pt x="616" y="1203"/>
                    <a:pt x="607" y="1203"/>
                  </a:cubicBezTo>
                  <a:cubicBezTo>
                    <a:pt x="608" y="1210"/>
                    <a:pt x="613" y="1213"/>
                    <a:pt x="618" y="1216"/>
                  </a:cubicBezTo>
                  <a:cubicBezTo>
                    <a:pt x="619" y="1219"/>
                    <a:pt x="617" y="1219"/>
                    <a:pt x="618" y="1222"/>
                  </a:cubicBezTo>
                  <a:cubicBezTo>
                    <a:pt x="622" y="1224"/>
                    <a:pt x="625" y="1227"/>
                    <a:pt x="626" y="1233"/>
                  </a:cubicBezTo>
                  <a:cubicBezTo>
                    <a:pt x="633" y="1233"/>
                    <a:pt x="632" y="1237"/>
                    <a:pt x="635" y="1240"/>
                  </a:cubicBezTo>
                  <a:cubicBezTo>
                    <a:pt x="637" y="1243"/>
                    <a:pt x="642" y="1244"/>
                    <a:pt x="643" y="1246"/>
                  </a:cubicBezTo>
                  <a:cubicBezTo>
                    <a:pt x="646" y="1249"/>
                    <a:pt x="646" y="1252"/>
                    <a:pt x="648" y="1255"/>
                  </a:cubicBezTo>
                  <a:cubicBezTo>
                    <a:pt x="653" y="1260"/>
                    <a:pt x="661" y="1262"/>
                    <a:pt x="666" y="1267"/>
                  </a:cubicBezTo>
                  <a:cubicBezTo>
                    <a:pt x="673" y="1274"/>
                    <a:pt x="674" y="1284"/>
                    <a:pt x="681" y="1291"/>
                  </a:cubicBezTo>
                  <a:cubicBezTo>
                    <a:pt x="681" y="1294"/>
                    <a:pt x="678" y="1293"/>
                    <a:pt x="679" y="1297"/>
                  </a:cubicBezTo>
                  <a:cubicBezTo>
                    <a:pt x="682" y="1301"/>
                    <a:pt x="688" y="1303"/>
                    <a:pt x="688" y="1311"/>
                  </a:cubicBezTo>
                  <a:cubicBezTo>
                    <a:pt x="693" y="1317"/>
                    <a:pt x="701" y="1320"/>
                    <a:pt x="700" y="1331"/>
                  </a:cubicBezTo>
                  <a:cubicBezTo>
                    <a:pt x="699" y="1335"/>
                    <a:pt x="695" y="1335"/>
                    <a:pt x="694" y="1339"/>
                  </a:cubicBezTo>
                  <a:cubicBezTo>
                    <a:pt x="696" y="1352"/>
                    <a:pt x="713" y="1360"/>
                    <a:pt x="712" y="1373"/>
                  </a:cubicBezTo>
                  <a:cubicBezTo>
                    <a:pt x="711" y="1378"/>
                    <a:pt x="705" y="1379"/>
                    <a:pt x="707" y="1385"/>
                  </a:cubicBezTo>
                  <a:cubicBezTo>
                    <a:pt x="697" y="1384"/>
                    <a:pt x="698" y="1394"/>
                    <a:pt x="689" y="1393"/>
                  </a:cubicBezTo>
                  <a:cubicBezTo>
                    <a:pt x="689" y="1403"/>
                    <a:pt x="684" y="1405"/>
                    <a:pt x="687" y="1415"/>
                  </a:cubicBezTo>
                  <a:cubicBezTo>
                    <a:pt x="680" y="1417"/>
                    <a:pt x="683" y="1423"/>
                    <a:pt x="677" y="1427"/>
                  </a:cubicBezTo>
                  <a:cubicBezTo>
                    <a:pt x="679" y="1436"/>
                    <a:pt x="676" y="1443"/>
                    <a:pt x="679" y="1451"/>
                  </a:cubicBezTo>
                  <a:cubicBezTo>
                    <a:pt x="683" y="1459"/>
                    <a:pt x="695" y="1464"/>
                    <a:pt x="704" y="1475"/>
                  </a:cubicBezTo>
                  <a:cubicBezTo>
                    <a:pt x="706" y="1477"/>
                    <a:pt x="706" y="1479"/>
                    <a:pt x="708" y="1481"/>
                  </a:cubicBezTo>
                  <a:cubicBezTo>
                    <a:pt x="712" y="1487"/>
                    <a:pt x="718" y="1489"/>
                    <a:pt x="721" y="1493"/>
                  </a:cubicBezTo>
                  <a:cubicBezTo>
                    <a:pt x="722" y="1494"/>
                    <a:pt x="721" y="1496"/>
                    <a:pt x="722" y="1497"/>
                  </a:cubicBezTo>
                  <a:cubicBezTo>
                    <a:pt x="726" y="1500"/>
                    <a:pt x="731" y="1499"/>
                    <a:pt x="733" y="1503"/>
                  </a:cubicBezTo>
                  <a:cubicBezTo>
                    <a:pt x="735" y="1508"/>
                    <a:pt x="733" y="1515"/>
                    <a:pt x="735" y="1521"/>
                  </a:cubicBezTo>
                  <a:cubicBezTo>
                    <a:pt x="736" y="1524"/>
                    <a:pt x="740" y="1527"/>
                    <a:pt x="741" y="1529"/>
                  </a:cubicBezTo>
                  <a:cubicBezTo>
                    <a:pt x="742" y="1530"/>
                    <a:pt x="740" y="1533"/>
                    <a:pt x="740" y="1534"/>
                  </a:cubicBezTo>
                  <a:cubicBezTo>
                    <a:pt x="741" y="1535"/>
                    <a:pt x="744" y="1541"/>
                    <a:pt x="744" y="1542"/>
                  </a:cubicBezTo>
                  <a:cubicBezTo>
                    <a:pt x="746" y="1545"/>
                    <a:pt x="751" y="1550"/>
                    <a:pt x="753" y="1552"/>
                  </a:cubicBezTo>
                  <a:cubicBezTo>
                    <a:pt x="762" y="1563"/>
                    <a:pt x="783" y="1564"/>
                    <a:pt x="783" y="1578"/>
                  </a:cubicBezTo>
                  <a:cubicBezTo>
                    <a:pt x="788" y="1583"/>
                    <a:pt x="799" y="1582"/>
                    <a:pt x="800" y="1592"/>
                  </a:cubicBezTo>
                  <a:cubicBezTo>
                    <a:pt x="800" y="1594"/>
                    <a:pt x="797" y="1594"/>
                    <a:pt x="794" y="1594"/>
                  </a:cubicBezTo>
                  <a:cubicBezTo>
                    <a:pt x="794" y="1599"/>
                    <a:pt x="800" y="1599"/>
                    <a:pt x="801" y="1604"/>
                  </a:cubicBezTo>
                  <a:cubicBezTo>
                    <a:pt x="808" y="1602"/>
                    <a:pt x="813" y="1607"/>
                    <a:pt x="820" y="1608"/>
                  </a:cubicBezTo>
                  <a:cubicBezTo>
                    <a:pt x="833" y="1609"/>
                    <a:pt x="848" y="1604"/>
                    <a:pt x="860" y="1603"/>
                  </a:cubicBezTo>
                  <a:cubicBezTo>
                    <a:pt x="881" y="1601"/>
                    <a:pt x="902" y="1604"/>
                    <a:pt x="921" y="1600"/>
                  </a:cubicBezTo>
                  <a:cubicBezTo>
                    <a:pt x="940" y="1597"/>
                    <a:pt x="954" y="1584"/>
                    <a:pt x="970" y="1580"/>
                  </a:cubicBezTo>
                  <a:cubicBezTo>
                    <a:pt x="984" y="1576"/>
                    <a:pt x="990" y="1567"/>
                    <a:pt x="1000" y="1562"/>
                  </a:cubicBezTo>
                  <a:cubicBezTo>
                    <a:pt x="1004" y="1559"/>
                    <a:pt x="1011" y="1559"/>
                    <a:pt x="1016" y="1556"/>
                  </a:cubicBezTo>
                  <a:cubicBezTo>
                    <a:pt x="1024" y="1552"/>
                    <a:pt x="1029" y="1542"/>
                    <a:pt x="1033" y="1535"/>
                  </a:cubicBezTo>
                  <a:cubicBezTo>
                    <a:pt x="1034" y="1532"/>
                    <a:pt x="1029" y="1534"/>
                    <a:pt x="1030" y="1530"/>
                  </a:cubicBezTo>
                  <a:cubicBezTo>
                    <a:pt x="1046" y="1521"/>
                    <a:pt x="1066" y="1516"/>
                    <a:pt x="1082" y="1507"/>
                  </a:cubicBezTo>
                  <a:cubicBezTo>
                    <a:pt x="1083" y="1504"/>
                    <a:pt x="1080" y="1504"/>
                    <a:pt x="1080" y="1501"/>
                  </a:cubicBezTo>
                  <a:cubicBezTo>
                    <a:pt x="1086" y="1499"/>
                    <a:pt x="1087" y="1493"/>
                    <a:pt x="1089" y="1487"/>
                  </a:cubicBezTo>
                  <a:cubicBezTo>
                    <a:pt x="1085" y="1486"/>
                    <a:pt x="1085" y="1482"/>
                    <a:pt x="1082" y="1479"/>
                  </a:cubicBezTo>
                  <a:cubicBezTo>
                    <a:pt x="1084" y="1478"/>
                    <a:pt x="1085" y="1476"/>
                    <a:pt x="1085" y="1474"/>
                  </a:cubicBezTo>
                  <a:cubicBezTo>
                    <a:pt x="1084" y="1472"/>
                    <a:pt x="1081" y="1472"/>
                    <a:pt x="1079" y="1471"/>
                  </a:cubicBezTo>
                  <a:cubicBezTo>
                    <a:pt x="1081" y="1463"/>
                    <a:pt x="1089" y="1464"/>
                    <a:pt x="1095" y="1460"/>
                  </a:cubicBezTo>
                  <a:cubicBezTo>
                    <a:pt x="1098" y="1458"/>
                    <a:pt x="1100" y="1454"/>
                    <a:pt x="1103" y="1451"/>
                  </a:cubicBezTo>
                  <a:cubicBezTo>
                    <a:pt x="1108" y="1449"/>
                    <a:pt x="1114" y="1448"/>
                    <a:pt x="1119" y="1445"/>
                  </a:cubicBezTo>
                  <a:cubicBezTo>
                    <a:pt x="1122" y="1442"/>
                    <a:pt x="1124" y="1437"/>
                    <a:pt x="1127" y="1434"/>
                  </a:cubicBezTo>
                  <a:cubicBezTo>
                    <a:pt x="1142" y="1423"/>
                    <a:pt x="1160" y="1422"/>
                    <a:pt x="1174" y="1412"/>
                  </a:cubicBezTo>
                  <a:cubicBezTo>
                    <a:pt x="1179" y="1409"/>
                    <a:pt x="1188" y="1400"/>
                    <a:pt x="1193" y="1395"/>
                  </a:cubicBezTo>
                  <a:cubicBezTo>
                    <a:pt x="1200" y="1387"/>
                    <a:pt x="1197" y="1383"/>
                    <a:pt x="1197" y="1373"/>
                  </a:cubicBezTo>
                  <a:cubicBezTo>
                    <a:pt x="1197" y="1369"/>
                    <a:pt x="1198" y="1363"/>
                    <a:pt x="1199" y="1360"/>
                  </a:cubicBezTo>
                  <a:cubicBezTo>
                    <a:pt x="1202" y="1350"/>
                    <a:pt x="1203" y="1342"/>
                    <a:pt x="1208" y="1331"/>
                  </a:cubicBezTo>
                  <a:cubicBezTo>
                    <a:pt x="1207" y="1325"/>
                    <a:pt x="1197" y="1327"/>
                    <a:pt x="1194" y="1323"/>
                  </a:cubicBezTo>
                  <a:cubicBezTo>
                    <a:pt x="1197" y="1312"/>
                    <a:pt x="1186" y="1305"/>
                    <a:pt x="1194" y="1299"/>
                  </a:cubicBezTo>
                  <a:cubicBezTo>
                    <a:pt x="1188" y="1292"/>
                    <a:pt x="1199" y="1289"/>
                    <a:pt x="1197" y="1281"/>
                  </a:cubicBezTo>
                  <a:cubicBezTo>
                    <a:pt x="1194" y="1279"/>
                    <a:pt x="1187" y="1280"/>
                    <a:pt x="1186" y="1276"/>
                  </a:cubicBezTo>
                  <a:cubicBezTo>
                    <a:pt x="1190" y="1267"/>
                    <a:pt x="1190" y="1259"/>
                    <a:pt x="1194" y="1251"/>
                  </a:cubicBezTo>
                  <a:cubicBezTo>
                    <a:pt x="1198" y="1245"/>
                    <a:pt x="1210" y="1240"/>
                    <a:pt x="1208" y="1230"/>
                  </a:cubicBezTo>
                  <a:cubicBezTo>
                    <a:pt x="1210" y="1227"/>
                    <a:pt x="1213" y="1224"/>
                    <a:pt x="1216" y="1222"/>
                  </a:cubicBezTo>
                  <a:cubicBezTo>
                    <a:pt x="1216" y="1219"/>
                    <a:pt x="1215" y="1219"/>
                    <a:pt x="1215" y="1216"/>
                  </a:cubicBezTo>
                  <a:cubicBezTo>
                    <a:pt x="1221" y="1213"/>
                    <a:pt x="1226" y="1209"/>
                    <a:pt x="1228" y="1202"/>
                  </a:cubicBezTo>
                  <a:cubicBezTo>
                    <a:pt x="1231" y="1202"/>
                    <a:pt x="1232" y="1200"/>
                    <a:pt x="1236" y="1200"/>
                  </a:cubicBezTo>
                  <a:cubicBezTo>
                    <a:pt x="1244" y="1193"/>
                    <a:pt x="1246" y="1183"/>
                    <a:pt x="1253" y="1175"/>
                  </a:cubicBezTo>
                  <a:cubicBezTo>
                    <a:pt x="1257" y="1170"/>
                    <a:pt x="1264" y="1167"/>
                    <a:pt x="1267" y="1163"/>
                  </a:cubicBezTo>
                  <a:cubicBezTo>
                    <a:pt x="1269" y="1160"/>
                    <a:pt x="1269" y="1157"/>
                    <a:pt x="1271" y="1154"/>
                  </a:cubicBezTo>
                  <a:cubicBezTo>
                    <a:pt x="1273" y="1152"/>
                    <a:pt x="1276" y="1151"/>
                    <a:pt x="1278" y="1149"/>
                  </a:cubicBezTo>
                  <a:cubicBezTo>
                    <a:pt x="1304" y="1121"/>
                    <a:pt x="1338" y="1099"/>
                    <a:pt x="1353" y="1061"/>
                  </a:cubicBezTo>
                  <a:cubicBezTo>
                    <a:pt x="1355" y="1054"/>
                    <a:pt x="1362" y="1049"/>
                    <a:pt x="1365" y="1042"/>
                  </a:cubicBezTo>
                  <a:cubicBezTo>
                    <a:pt x="1368" y="1037"/>
                    <a:pt x="1367" y="1031"/>
                    <a:pt x="1368" y="1025"/>
                  </a:cubicBezTo>
                  <a:cubicBezTo>
                    <a:pt x="1369" y="1021"/>
                    <a:pt x="1376" y="1015"/>
                    <a:pt x="1378" y="1007"/>
                  </a:cubicBezTo>
                  <a:cubicBezTo>
                    <a:pt x="1381" y="995"/>
                    <a:pt x="1382" y="986"/>
                    <a:pt x="1388" y="981"/>
                  </a:cubicBezTo>
                  <a:cubicBezTo>
                    <a:pt x="1388" y="974"/>
                    <a:pt x="1389" y="967"/>
                    <a:pt x="1387" y="961"/>
                  </a:cubicBezTo>
                  <a:cubicBezTo>
                    <a:pt x="1388" y="958"/>
                    <a:pt x="1391" y="958"/>
                    <a:pt x="1391" y="954"/>
                  </a:cubicBezTo>
                  <a:cubicBezTo>
                    <a:pt x="1390" y="946"/>
                    <a:pt x="1389" y="937"/>
                    <a:pt x="1392" y="931"/>
                  </a:cubicBezTo>
                  <a:cubicBezTo>
                    <a:pt x="1391" y="931"/>
                    <a:pt x="1390" y="930"/>
                    <a:pt x="1389" y="928"/>
                  </a:cubicBezTo>
                  <a:cubicBezTo>
                    <a:pt x="1386" y="928"/>
                    <a:pt x="1385" y="929"/>
                    <a:pt x="1382" y="929"/>
                  </a:cubicBezTo>
                  <a:cubicBezTo>
                    <a:pt x="1378" y="948"/>
                    <a:pt x="1351" y="944"/>
                    <a:pt x="1341" y="956"/>
                  </a:cubicBezTo>
                  <a:cubicBezTo>
                    <a:pt x="1338" y="957"/>
                    <a:pt x="1339" y="954"/>
                    <a:pt x="1336" y="954"/>
                  </a:cubicBezTo>
                  <a:cubicBezTo>
                    <a:pt x="1329" y="958"/>
                    <a:pt x="1326" y="965"/>
                    <a:pt x="1319" y="969"/>
                  </a:cubicBezTo>
                  <a:cubicBezTo>
                    <a:pt x="1316" y="968"/>
                    <a:pt x="1315" y="966"/>
                    <a:pt x="1311" y="967"/>
                  </a:cubicBezTo>
                  <a:cubicBezTo>
                    <a:pt x="1301" y="972"/>
                    <a:pt x="1295" y="982"/>
                    <a:pt x="1282" y="979"/>
                  </a:cubicBezTo>
                  <a:cubicBezTo>
                    <a:pt x="1273" y="977"/>
                    <a:pt x="1270" y="964"/>
                    <a:pt x="1261" y="963"/>
                  </a:cubicBezTo>
                  <a:cubicBezTo>
                    <a:pt x="1271" y="953"/>
                    <a:pt x="1263" y="938"/>
                    <a:pt x="1248" y="938"/>
                  </a:cubicBezTo>
                  <a:cubicBezTo>
                    <a:pt x="1248" y="935"/>
                    <a:pt x="1247" y="932"/>
                    <a:pt x="1245" y="929"/>
                  </a:cubicBezTo>
                  <a:cubicBezTo>
                    <a:pt x="1239" y="930"/>
                    <a:pt x="1236" y="927"/>
                    <a:pt x="1232" y="925"/>
                  </a:cubicBezTo>
                  <a:cubicBezTo>
                    <a:pt x="1230" y="922"/>
                    <a:pt x="1230" y="916"/>
                    <a:pt x="1227" y="914"/>
                  </a:cubicBezTo>
                  <a:cubicBezTo>
                    <a:pt x="1224" y="912"/>
                    <a:pt x="1222" y="913"/>
                    <a:pt x="1218" y="914"/>
                  </a:cubicBezTo>
                  <a:cubicBezTo>
                    <a:pt x="1216" y="913"/>
                    <a:pt x="1214" y="910"/>
                    <a:pt x="1211" y="909"/>
                  </a:cubicBezTo>
                  <a:cubicBezTo>
                    <a:pt x="1200" y="909"/>
                    <a:pt x="1191" y="903"/>
                    <a:pt x="1188" y="894"/>
                  </a:cubicBezTo>
                  <a:cubicBezTo>
                    <a:pt x="1186" y="888"/>
                    <a:pt x="1188" y="882"/>
                    <a:pt x="1186" y="877"/>
                  </a:cubicBezTo>
                  <a:cubicBezTo>
                    <a:pt x="1181" y="865"/>
                    <a:pt x="1173" y="858"/>
                    <a:pt x="1162" y="853"/>
                  </a:cubicBezTo>
                  <a:cubicBezTo>
                    <a:pt x="1161" y="852"/>
                    <a:pt x="1162" y="848"/>
                    <a:pt x="1159" y="849"/>
                  </a:cubicBezTo>
                  <a:cubicBezTo>
                    <a:pt x="1156" y="846"/>
                    <a:pt x="1152" y="850"/>
                    <a:pt x="1149" y="848"/>
                  </a:cubicBezTo>
                  <a:cubicBezTo>
                    <a:pt x="1149" y="833"/>
                    <a:pt x="1138" y="819"/>
                    <a:pt x="1142" y="805"/>
                  </a:cubicBezTo>
                  <a:cubicBezTo>
                    <a:pt x="1140" y="802"/>
                    <a:pt x="1136" y="801"/>
                    <a:pt x="1135" y="797"/>
                  </a:cubicBezTo>
                  <a:cubicBezTo>
                    <a:pt x="1135" y="784"/>
                    <a:pt x="1124" y="781"/>
                    <a:pt x="1114" y="778"/>
                  </a:cubicBezTo>
                  <a:cubicBezTo>
                    <a:pt x="1108" y="772"/>
                    <a:pt x="1104" y="760"/>
                    <a:pt x="1106" y="753"/>
                  </a:cubicBezTo>
                  <a:cubicBezTo>
                    <a:pt x="1094" y="749"/>
                    <a:pt x="1092" y="733"/>
                    <a:pt x="1084" y="723"/>
                  </a:cubicBezTo>
                  <a:cubicBezTo>
                    <a:pt x="1080" y="718"/>
                    <a:pt x="1074" y="715"/>
                    <a:pt x="1072" y="709"/>
                  </a:cubicBezTo>
                  <a:cubicBezTo>
                    <a:pt x="1070" y="706"/>
                    <a:pt x="1071" y="703"/>
                    <a:pt x="1070" y="700"/>
                  </a:cubicBezTo>
                  <a:cubicBezTo>
                    <a:pt x="1067" y="695"/>
                    <a:pt x="1059" y="696"/>
                    <a:pt x="1060" y="689"/>
                  </a:cubicBezTo>
                  <a:cubicBezTo>
                    <a:pt x="1064" y="692"/>
                    <a:pt x="1066" y="696"/>
                    <a:pt x="1074" y="695"/>
                  </a:cubicBezTo>
                  <a:cubicBezTo>
                    <a:pt x="1075" y="687"/>
                    <a:pt x="1067" y="675"/>
                    <a:pt x="1074" y="670"/>
                  </a:cubicBezTo>
                  <a:cubicBezTo>
                    <a:pt x="1074" y="687"/>
                    <a:pt x="1082" y="694"/>
                    <a:pt x="1096" y="697"/>
                  </a:cubicBezTo>
                  <a:cubicBezTo>
                    <a:pt x="1099" y="702"/>
                    <a:pt x="1101" y="710"/>
                    <a:pt x="1106" y="715"/>
                  </a:cubicBezTo>
                  <a:cubicBezTo>
                    <a:pt x="1111" y="721"/>
                    <a:pt x="1117" y="722"/>
                    <a:pt x="1122" y="726"/>
                  </a:cubicBezTo>
                  <a:cubicBezTo>
                    <a:pt x="1127" y="731"/>
                    <a:pt x="1127" y="739"/>
                    <a:pt x="1131" y="746"/>
                  </a:cubicBezTo>
                  <a:cubicBezTo>
                    <a:pt x="1136" y="754"/>
                    <a:pt x="1143" y="749"/>
                    <a:pt x="1150" y="751"/>
                  </a:cubicBezTo>
                  <a:cubicBezTo>
                    <a:pt x="1174" y="756"/>
                    <a:pt x="1166" y="802"/>
                    <a:pt x="1188" y="811"/>
                  </a:cubicBezTo>
                  <a:cubicBezTo>
                    <a:pt x="1191" y="811"/>
                    <a:pt x="1193" y="810"/>
                    <a:pt x="1197" y="810"/>
                  </a:cubicBezTo>
                  <a:cubicBezTo>
                    <a:pt x="1201" y="812"/>
                    <a:pt x="1206" y="818"/>
                    <a:pt x="1210" y="823"/>
                  </a:cubicBezTo>
                  <a:cubicBezTo>
                    <a:pt x="1215" y="829"/>
                    <a:pt x="1221" y="838"/>
                    <a:pt x="1228" y="847"/>
                  </a:cubicBezTo>
                  <a:cubicBezTo>
                    <a:pt x="1240" y="860"/>
                    <a:pt x="1255" y="866"/>
                    <a:pt x="1246" y="889"/>
                  </a:cubicBezTo>
                  <a:cubicBezTo>
                    <a:pt x="1256" y="893"/>
                    <a:pt x="1257" y="910"/>
                    <a:pt x="1254" y="923"/>
                  </a:cubicBezTo>
                  <a:cubicBezTo>
                    <a:pt x="1259" y="927"/>
                    <a:pt x="1264" y="932"/>
                    <a:pt x="1267" y="938"/>
                  </a:cubicBezTo>
                  <a:cubicBezTo>
                    <a:pt x="1274" y="939"/>
                    <a:pt x="1283" y="939"/>
                    <a:pt x="1289" y="935"/>
                  </a:cubicBezTo>
                  <a:cubicBezTo>
                    <a:pt x="1293" y="931"/>
                    <a:pt x="1293" y="921"/>
                    <a:pt x="1299" y="921"/>
                  </a:cubicBezTo>
                  <a:cubicBezTo>
                    <a:pt x="1311" y="920"/>
                    <a:pt x="1318" y="917"/>
                    <a:pt x="1325" y="914"/>
                  </a:cubicBezTo>
                  <a:cubicBezTo>
                    <a:pt x="1329" y="912"/>
                    <a:pt x="1333" y="912"/>
                    <a:pt x="1336" y="911"/>
                  </a:cubicBezTo>
                  <a:cubicBezTo>
                    <a:pt x="1340" y="908"/>
                    <a:pt x="1343" y="900"/>
                    <a:pt x="1348" y="895"/>
                  </a:cubicBezTo>
                  <a:cubicBezTo>
                    <a:pt x="1356" y="887"/>
                    <a:pt x="1362" y="882"/>
                    <a:pt x="1370" y="875"/>
                  </a:cubicBezTo>
                  <a:cubicBezTo>
                    <a:pt x="1377" y="868"/>
                    <a:pt x="1382" y="864"/>
                    <a:pt x="1393" y="863"/>
                  </a:cubicBezTo>
                  <a:cubicBezTo>
                    <a:pt x="1396" y="838"/>
                    <a:pt x="1419" y="832"/>
                    <a:pt x="1434" y="818"/>
                  </a:cubicBezTo>
                  <a:cubicBezTo>
                    <a:pt x="1434" y="814"/>
                    <a:pt x="1433" y="812"/>
                    <a:pt x="1433" y="808"/>
                  </a:cubicBezTo>
                  <a:cubicBezTo>
                    <a:pt x="1439" y="803"/>
                    <a:pt x="1449" y="801"/>
                    <a:pt x="1447" y="788"/>
                  </a:cubicBezTo>
                  <a:cubicBezTo>
                    <a:pt x="1455" y="782"/>
                    <a:pt x="1457" y="771"/>
                    <a:pt x="1455" y="757"/>
                  </a:cubicBezTo>
                  <a:cubicBezTo>
                    <a:pt x="1459" y="758"/>
                    <a:pt x="1461" y="756"/>
                    <a:pt x="1463" y="755"/>
                  </a:cubicBezTo>
                  <a:cubicBezTo>
                    <a:pt x="1460" y="738"/>
                    <a:pt x="1475" y="729"/>
                    <a:pt x="1466" y="712"/>
                  </a:cubicBezTo>
                  <a:cubicBezTo>
                    <a:pt x="1457" y="713"/>
                    <a:pt x="1454" y="700"/>
                    <a:pt x="1447" y="697"/>
                  </a:cubicBezTo>
                  <a:cubicBezTo>
                    <a:pt x="1437" y="692"/>
                    <a:pt x="1426" y="699"/>
                    <a:pt x="1417" y="693"/>
                  </a:cubicBezTo>
                  <a:cubicBezTo>
                    <a:pt x="1406" y="686"/>
                    <a:pt x="1409" y="668"/>
                    <a:pt x="1401" y="658"/>
                  </a:cubicBezTo>
                  <a:cubicBezTo>
                    <a:pt x="1400" y="677"/>
                    <a:pt x="1385" y="685"/>
                    <a:pt x="1387" y="706"/>
                  </a:cubicBezTo>
                  <a:cubicBezTo>
                    <a:pt x="1381" y="709"/>
                    <a:pt x="1377" y="706"/>
                    <a:pt x="1370" y="707"/>
                  </a:cubicBezTo>
                  <a:cubicBezTo>
                    <a:pt x="1365" y="709"/>
                    <a:pt x="1362" y="716"/>
                    <a:pt x="1358" y="715"/>
                  </a:cubicBezTo>
                  <a:cubicBezTo>
                    <a:pt x="1340" y="714"/>
                    <a:pt x="1363" y="674"/>
                    <a:pt x="1338" y="679"/>
                  </a:cubicBezTo>
                  <a:cubicBezTo>
                    <a:pt x="1335" y="685"/>
                    <a:pt x="1344" y="697"/>
                    <a:pt x="1338" y="703"/>
                  </a:cubicBezTo>
                  <a:cubicBezTo>
                    <a:pt x="1334" y="690"/>
                    <a:pt x="1318" y="689"/>
                    <a:pt x="1317" y="673"/>
                  </a:cubicBezTo>
                  <a:cubicBezTo>
                    <a:pt x="1310" y="669"/>
                    <a:pt x="1298" y="668"/>
                    <a:pt x="1298" y="657"/>
                  </a:cubicBezTo>
                  <a:cubicBezTo>
                    <a:pt x="1293" y="654"/>
                    <a:pt x="1290" y="651"/>
                    <a:pt x="1289" y="645"/>
                  </a:cubicBezTo>
                  <a:cubicBezTo>
                    <a:pt x="1284" y="643"/>
                    <a:pt x="1278" y="641"/>
                    <a:pt x="1277" y="635"/>
                  </a:cubicBezTo>
                  <a:cubicBezTo>
                    <a:pt x="1278" y="634"/>
                    <a:pt x="1283" y="635"/>
                    <a:pt x="1285" y="634"/>
                  </a:cubicBezTo>
                  <a:cubicBezTo>
                    <a:pt x="1285" y="627"/>
                    <a:pt x="1285" y="627"/>
                    <a:pt x="1285" y="627"/>
                  </a:cubicBezTo>
                  <a:cubicBezTo>
                    <a:pt x="1290" y="627"/>
                    <a:pt x="1290" y="627"/>
                    <a:pt x="1290" y="627"/>
                  </a:cubicBezTo>
                  <a:cubicBezTo>
                    <a:pt x="1288" y="610"/>
                    <a:pt x="1299" y="620"/>
                    <a:pt x="1306" y="626"/>
                  </a:cubicBezTo>
                  <a:cubicBezTo>
                    <a:pt x="1316" y="635"/>
                    <a:pt x="1327" y="651"/>
                    <a:pt x="1336" y="657"/>
                  </a:cubicBezTo>
                  <a:cubicBezTo>
                    <a:pt x="1352" y="644"/>
                    <a:pt x="1362" y="667"/>
                    <a:pt x="1380" y="666"/>
                  </a:cubicBezTo>
                  <a:cubicBezTo>
                    <a:pt x="1388" y="661"/>
                    <a:pt x="1393" y="652"/>
                    <a:pt x="1401" y="647"/>
                  </a:cubicBezTo>
                  <a:cubicBezTo>
                    <a:pt x="1408" y="652"/>
                    <a:pt x="1412" y="659"/>
                    <a:pt x="1416" y="666"/>
                  </a:cubicBezTo>
                  <a:cubicBezTo>
                    <a:pt x="1429" y="670"/>
                    <a:pt x="1436" y="663"/>
                    <a:pt x="1448" y="668"/>
                  </a:cubicBezTo>
                  <a:cubicBezTo>
                    <a:pt x="1451" y="668"/>
                    <a:pt x="1450" y="664"/>
                    <a:pt x="1455" y="665"/>
                  </a:cubicBezTo>
                  <a:cubicBezTo>
                    <a:pt x="1464" y="670"/>
                    <a:pt x="1468" y="663"/>
                    <a:pt x="1474" y="659"/>
                  </a:cubicBezTo>
                  <a:cubicBezTo>
                    <a:pt x="1479" y="657"/>
                    <a:pt x="1486" y="658"/>
                    <a:pt x="1486" y="652"/>
                  </a:cubicBezTo>
                  <a:cubicBezTo>
                    <a:pt x="1495" y="653"/>
                    <a:pt x="1501" y="644"/>
                    <a:pt x="1508" y="640"/>
                  </a:cubicBezTo>
                  <a:cubicBezTo>
                    <a:pt x="1514" y="642"/>
                    <a:pt x="1516" y="648"/>
                    <a:pt x="1519" y="653"/>
                  </a:cubicBezTo>
                  <a:cubicBezTo>
                    <a:pt x="1523" y="653"/>
                    <a:pt x="1526" y="651"/>
                    <a:pt x="1531" y="652"/>
                  </a:cubicBezTo>
                  <a:cubicBezTo>
                    <a:pt x="1532" y="655"/>
                    <a:pt x="1535" y="657"/>
                    <a:pt x="1536" y="659"/>
                  </a:cubicBezTo>
                  <a:cubicBezTo>
                    <a:pt x="1539" y="659"/>
                    <a:pt x="1541" y="658"/>
                    <a:pt x="1544" y="659"/>
                  </a:cubicBezTo>
                  <a:cubicBezTo>
                    <a:pt x="1545" y="662"/>
                    <a:pt x="1546" y="664"/>
                    <a:pt x="1547" y="667"/>
                  </a:cubicBezTo>
                  <a:cubicBezTo>
                    <a:pt x="1555" y="671"/>
                    <a:pt x="1559" y="664"/>
                    <a:pt x="1562" y="659"/>
                  </a:cubicBezTo>
                  <a:cubicBezTo>
                    <a:pt x="1566" y="671"/>
                    <a:pt x="1552" y="672"/>
                    <a:pt x="1553" y="682"/>
                  </a:cubicBezTo>
                  <a:cubicBezTo>
                    <a:pt x="1553" y="687"/>
                    <a:pt x="1566" y="695"/>
                    <a:pt x="1571" y="697"/>
                  </a:cubicBezTo>
                  <a:cubicBezTo>
                    <a:pt x="1592" y="705"/>
                    <a:pt x="1580" y="671"/>
                    <a:pt x="1586" y="661"/>
                  </a:cubicBezTo>
                  <a:cubicBezTo>
                    <a:pt x="1587" y="667"/>
                    <a:pt x="1585" y="672"/>
                    <a:pt x="1585" y="677"/>
                  </a:cubicBezTo>
                  <a:cubicBezTo>
                    <a:pt x="1587" y="680"/>
                    <a:pt x="1590" y="681"/>
                    <a:pt x="1592" y="683"/>
                  </a:cubicBezTo>
                  <a:cubicBezTo>
                    <a:pt x="1595" y="712"/>
                    <a:pt x="1602" y="735"/>
                    <a:pt x="1614" y="755"/>
                  </a:cubicBezTo>
                  <a:cubicBezTo>
                    <a:pt x="1614" y="758"/>
                    <a:pt x="1614" y="760"/>
                    <a:pt x="1615" y="762"/>
                  </a:cubicBezTo>
                  <a:cubicBezTo>
                    <a:pt x="1616" y="764"/>
                    <a:pt x="1619" y="763"/>
                    <a:pt x="1621" y="765"/>
                  </a:cubicBezTo>
                  <a:cubicBezTo>
                    <a:pt x="1621" y="772"/>
                    <a:pt x="1625" y="776"/>
                    <a:pt x="1629" y="779"/>
                  </a:cubicBezTo>
                  <a:cubicBezTo>
                    <a:pt x="1628" y="802"/>
                    <a:pt x="1645" y="814"/>
                    <a:pt x="1647" y="830"/>
                  </a:cubicBezTo>
                  <a:cubicBezTo>
                    <a:pt x="1648" y="844"/>
                    <a:pt x="1651" y="853"/>
                    <a:pt x="1658" y="862"/>
                  </a:cubicBezTo>
                  <a:cubicBezTo>
                    <a:pt x="1663" y="856"/>
                    <a:pt x="1660" y="849"/>
                    <a:pt x="1661" y="842"/>
                  </a:cubicBezTo>
                  <a:cubicBezTo>
                    <a:pt x="1662" y="838"/>
                    <a:pt x="1665" y="835"/>
                    <a:pt x="1666" y="831"/>
                  </a:cubicBezTo>
                  <a:cubicBezTo>
                    <a:pt x="1666" y="830"/>
                    <a:pt x="1665" y="827"/>
                    <a:pt x="1665" y="825"/>
                  </a:cubicBezTo>
                  <a:cubicBezTo>
                    <a:pt x="1665" y="820"/>
                    <a:pt x="1669" y="814"/>
                    <a:pt x="1669" y="810"/>
                  </a:cubicBezTo>
                  <a:cubicBezTo>
                    <a:pt x="1669" y="804"/>
                    <a:pt x="1665" y="794"/>
                    <a:pt x="1664" y="783"/>
                  </a:cubicBezTo>
                  <a:close/>
                  <a:moveTo>
                    <a:pt x="911" y="465"/>
                  </a:moveTo>
                  <a:cubicBezTo>
                    <a:pt x="918" y="465"/>
                    <a:pt x="918" y="465"/>
                    <a:pt x="918" y="465"/>
                  </a:cubicBezTo>
                  <a:cubicBezTo>
                    <a:pt x="918" y="468"/>
                    <a:pt x="910" y="471"/>
                    <a:pt x="911" y="465"/>
                  </a:cubicBezTo>
                  <a:close/>
                  <a:moveTo>
                    <a:pt x="923" y="465"/>
                  </a:moveTo>
                  <a:cubicBezTo>
                    <a:pt x="924" y="455"/>
                    <a:pt x="940" y="454"/>
                    <a:pt x="947" y="459"/>
                  </a:cubicBezTo>
                  <a:cubicBezTo>
                    <a:pt x="947" y="468"/>
                    <a:pt x="931" y="466"/>
                    <a:pt x="923" y="465"/>
                  </a:cubicBezTo>
                  <a:close/>
                  <a:moveTo>
                    <a:pt x="1059" y="449"/>
                  </a:moveTo>
                  <a:cubicBezTo>
                    <a:pt x="1056" y="449"/>
                    <a:pt x="1055" y="446"/>
                    <a:pt x="1052" y="444"/>
                  </a:cubicBezTo>
                  <a:cubicBezTo>
                    <a:pt x="1049" y="444"/>
                    <a:pt x="1048" y="446"/>
                    <a:pt x="1045" y="445"/>
                  </a:cubicBezTo>
                  <a:cubicBezTo>
                    <a:pt x="1041" y="445"/>
                    <a:pt x="1041" y="441"/>
                    <a:pt x="1038" y="440"/>
                  </a:cubicBezTo>
                  <a:cubicBezTo>
                    <a:pt x="1035" y="439"/>
                    <a:pt x="1033" y="441"/>
                    <a:pt x="1030" y="442"/>
                  </a:cubicBezTo>
                  <a:cubicBezTo>
                    <a:pt x="1026" y="440"/>
                    <a:pt x="1024" y="437"/>
                    <a:pt x="1021" y="435"/>
                  </a:cubicBezTo>
                  <a:cubicBezTo>
                    <a:pt x="1015" y="442"/>
                    <a:pt x="1008" y="436"/>
                    <a:pt x="1001" y="437"/>
                  </a:cubicBezTo>
                  <a:cubicBezTo>
                    <a:pt x="990" y="438"/>
                    <a:pt x="981" y="446"/>
                    <a:pt x="976" y="453"/>
                  </a:cubicBezTo>
                  <a:cubicBezTo>
                    <a:pt x="959" y="454"/>
                    <a:pt x="951" y="450"/>
                    <a:pt x="934" y="450"/>
                  </a:cubicBezTo>
                  <a:cubicBezTo>
                    <a:pt x="931" y="445"/>
                    <a:pt x="929" y="437"/>
                    <a:pt x="924" y="433"/>
                  </a:cubicBezTo>
                  <a:cubicBezTo>
                    <a:pt x="925" y="429"/>
                    <a:pt x="927" y="425"/>
                    <a:pt x="925" y="420"/>
                  </a:cubicBezTo>
                  <a:cubicBezTo>
                    <a:pt x="927" y="419"/>
                    <a:pt x="929" y="418"/>
                    <a:pt x="932" y="419"/>
                  </a:cubicBezTo>
                  <a:cubicBezTo>
                    <a:pt x="930" y="406"/>
                    <a:pt x="932" y="395"/>
                    <a:pt x="944" y="395"/>
                  </a:cubicBezTo>
                  <a:cubicBezTo>
                    <a:pt x="945" y="389"/>
                    <a:pt x="942" y="388"/>
                    <a:pt x="942" y="383"/>
                  </a:cubicBezTo>
                  <a:cubicBezTo>
                    <a:pt x="950" y="377"/>
                    <a:pt x="951" y="363"/>
                    <a:pt x="968" y="365"/>
                  </a:cubicBezTo>
                  <a:cubicBezTo>
                    <a:pt x="971" y="368"/>
                    <a:pt x="966" y="366"/>
                    <a:pt x="966" y="370"/>
                  </a:cubicBezTo>
                  <a:cubicBezTo>
                    <a:pt x="971" y="376"/>
                    <a:pt x="981" y="370"/>
                    <a:pt x="987" y="374"/>
                  </a:cubicBezTo>
                  <a:cubicBezTo>
                    <a:pt x="985" y="379"/>
                    <a:pt x="979" y="379"/>
                    <a:pt x="978" y="384"/>
                  </a:cubicBezTo>
                  <a:cubicBezTo>
                    <a:pt x="982" y="386"/>
                    <a:pt x="988" y="386"/>
                    <a:pt x="991" y="389"/>
                  </a:cubicBezTo>
                  <a:cubicBezTo>
                    <a:pt x="991" y="392"/>
                    <a:pt x="990" y="396"/>
                    <a:pt x="992" y="397"/>
                  </a:cubicBezTo>
                  <a:cubicBezTo>
                    <a:pt x="993" y="399"/>
                    <a:pt x="996" y="398"/>
                    <a:pt x="998" y="399"/>
                  </a:cubicBezTo>
                  <a:cubicBezTo>
                    <a:pt x="1001" y="393"/>
                    <a:pt x="1013" y="396"/>
                    <a:pt x="1014" y="387"/>
                  </a:cubicBezTo>
                  <a:cubicBezTo>
                    <a:pt x="1016" y="388"/>
                    <a:pt x="1019" y="389"/>
                    <a:pt x="1023" y="389"/>
                  </a:cubicBezTo>
                  <a:cubicBezTo>
                    <a:pt x="1025" y="388"/>
                    <a:pt x="1025" y="384"/>
                    <a:pt x="1027" y="382"/>
                  </a:cubicBezTo>
                  <a:cubicBezTo>
                    <a:pt x="1017" y="381"/>
                    <a:pt x="1005" y="384"/>
                    <a:pt x="999" y="373"/>
                  </a:cubicBezTo>
                  <a:cubicBezTo>
                    <a:pt x="1005" y="364"/>
                    <a:pt x="1021" y="365"/>
                    <a:pt x="1027" y="356"/>
                  </a:cubicBezTo>
                  <a:cubicBezTo>
                    <a:pt x="1035" y="358"/>
                    <a:pt x="1039" y="350"/>
                    <a:pt x="1047" y="353"/>
                  </a:cubicBezTo>
                  <a:cubicBezTo>
                    <a:pt x="1045" y="358"/>
                    <a:pt x="1040" y="360"/>
                    <a:pt x="1035" y="362"/>
                  </a:cubicBezTo>
                  <a:cubicBezTo>
                    <a:pt x="1036" y="366"/>
                    <a:pt x="1039" y="366"/>
                    <a:pt x="1042" y="368"/>
                  </a:cubicBezTo>
                  <a:cubicBezTo>
                    <a:pt x="1038" y="370"/>
                    <a:pt x="1040" y="378"/>
                    <a:pt x="1037" y="382"/>
                  </a:cubicBezTo>
                  <a:cubicBezTo>
                    <a:pt x="1033" y="383"/>
                    <a:pt x="1033" y="379"/>
                    <a:pt x="1029" y="380"/>
                  </a:cubicBezTo>
                  <a:cubicBezTo>
                    <a:pt x="1029" y="388"/>
                    <a:pt x="1037" y="388"/>
                    <a:pt x="1040" y="393"/>
                  </a:cubicBezTo>
                  <a:cubicBezTo>
                    <a:pt x="1049" y="391"/>
                    <a:pt x="1049" y="398"/>
                    <a:pt x="1058" y="396"/>
                  </a:cubicBezTo>
                  <a:cubicBezTo>
                    <a:pt x="1067" y="408"/>
                    <a:pt x="1087" y="411"/>
                    <a:pt x="1099" y="418"/>
                  </a:cubicBezTo>
                  <a:cubicBezTo>
                    <a:pt x="1105" y="421"/>
                    <a:pt x="1106" y="431"/>
                    <a:pt x="1112" y="436"/>
                  </a:cubicBezTo>
                  <a:cubicBezTo>
                    <a:pt x="1106" y="454"/>
                    <a:pt x="1075" y="450"/>
                    <a:pt x="1059" y="449"/>
                  </a:cubicBezTo>
                  <a:close/>
                  <a:moveTo>
                    <a:pt x="1104" y="91"/>
                  </a:moveTo>
                  <a:cubicBezTo>
                    <a:pt x="1108" y="89"/>
                    <a:pt x="1112" y="93"/>
                    <a:pt x="1115" y="94"/>
                  </a:cubicBezTo>
                  <a:cubicBezTo>
                    <a:pt x="1112" y="96"/>
                    <a:pt x="1108" y="92"/>
                    <a:pt x="1104" y="91"/>
                  </a:cubicBezTo>
                  <a:close/>
                  <a:moveTo>
                    <a:pt x="215" y="250"/>
                  </a:moveTo>
                  <a:cubicBezTo>
                    <a:pt x="215" y="251"/>
                    <a:pt x="214" y="252"/>
                    <a:pt x="215" y="252"/>
                  </a:cubicBezTo>
                  <a:cubicBezTo>
                    <a:pt x="217" y="250"/>
                    <a:pt x="221" y="244"/>
                    <a:pt x="217" y="245"/>
                  </a:cubicBezTo>
                  <a:cubicBezTo>
                    <a:pt x="222" y="239"/>
                    <a:pt x="233" y="233"/>
                    <a:pt x="233" y="227"/>
                  </a:cubicBezTo>
                  <a:cubicBezTo>
                    <a:pt x="238" y="227"/>
                    <a:pt x="246" y="222"/>
                    <a:pt x="248" y="214"/>
                  </a:cubicBezTo>
                  <a:cubicBezTo>
                    <a:pt x="246" y="214"/>
                    <a:pt x="243" y="217"/>
                    <a:pt x="242" y="215"/>
                  </a:cubicBezTo>
                  <a:cubicBezTo>
                    <a:pt x="248" y="212"/>
                    <a:pt x="251" y="208"/>
                    <a:pt x="258" y="206"/>
                  </a:cubicBezTo>
                  <a:cubicBezTo>
                    <a:pt x="260" y="209"/>
                    <a:pt x="257" y="213"/>
                    <a:pt x="257" y="216"/>
                  </a:cubicBezTo>
                  <a:cubicBezTo>
                    <a:pt x="262" y="217"/>
                    <a:pt x="268" y="210"/>
                    <a:pt x="274" y="208"/>
                  </a:cubicBezTo>
                  <a:cubicBezTo>
                    <a:pt x="277" y="207"/>
                    <a:pt x="283" y="209"/>
                    <a:pt x="287" y="206"/>
                  </a:cubicBezTo>
                  <a:cubicBezTo>
                    <a:pt x="288" y="206"/>
                    <a:pt x="290" y="202"/>
                    <a:pt x="292" y="201"/>
                  </a:cubicBezTo>
                  <a:cubicBezTo>
                    <a:pt x="297" y="196"/>
                    <a:pt x="310" y="191"/>
                    <a:pt x="305" y="187"/>
                  </a:cubicBezTo>
                  <a:cubicBezTo>
                    <a:pt x="309" y="187"/>
                    <a:pt x="308" y="182"/>
                    <a:pt x="311" y="180"/>
                  </a:cubicBezTo>
                  <a:cubicBezTo>
                    <a:pt x="313" y="181"/>
                    <a:pt x="313" y="182"/>
                    <a:pt x="314" y="181"/>
                  </a:cubicBezTo>
                  <a:cubicBezTo>
                    <a:pt x="323" y="157"/>
                    <a:pt x="359" y="143"/>
                    <a:pt x="376" y="124"/>
                  </a:cubicBezTo>
                  <a:cubicBezTo>
                    <a:pt x="369" y="128"/>
                    <a:pt x="360" y="131"/>
                    <a:pt x="353" y="134"/>
                  </a:cubicBezTo>
                  <a:cubicBezTo>
                    <a:pt x="361" y="124"/>
                    <a:pt x="378" y="117"/>
                    <a:pt x="387" y="108"/>
                  </a:cubicBezTo>
                  <a:cubicBezTo>
                    <a:pt x="396" y="101"/>
                    <a:pt x="401" y="100"/>
                    <a:pt x="400" y="94"/>
                  </a:cubicBezTo>
                  <a:cubicBezTo>
                    <a:pt x="322" y="137"/>
                    <a:pt x="252" y="193"/>
                    <a:pt x="200" y="258"/>
                  </a:cubicBezTo>
                  <a:cubicBezTo>
                    <a:pt x="202" y="257"/>
                    <a:pt x="206" y="253"/>
                    <a:pt x="208" y="254"/>
                  </a:cubicBezTo>
                  <a:cubicBezTo>
                    <a:pt x="203" y="260"/>
                    <a:pt x="192" y="264"/>
                    <a:pt x="192" y="271"/>
                  </a:cubicBezTo>
                  <a:cubicBezTo>
                    <a:pt x="194" y="265"/>
                    <a:pt x="199" y="268"/>
                    <a:pt x="203" y="266"/>
                  </a:cubicBezTo>
                  <a:cubicBezTo>
                    <a:pt x="210" y="262"/>
                    <a:pt x="210" y="255"/>
                    <a:pt x="215" y="250"/>
                  </a:cubicBezTo>
                  <a:close/>
                  <a:moveTo>
                    <a:pt x="63" y="1119"/>
                  </a:moveTo>
                  <a:cubicBezTo>
                    <a:pt x="63" y="1103"/>
                    <a:pt x="54" y="1079"/>
                    <a:pt x="50" y="1063"/>
                  </a:cubicBezTo>
                  <a:cubicBezTo>
                    <a:pt x="48" y="1055"/>
                    <a:pt x="40" y="1047"/>
                    <a:pt x="37" y="1040"/>
                  </a:cubicBezTo>
                  <a:cubicBezTo>
                    <a:pt x="33" y="1032"/>
                    <a:pt x="30" y="1023"/>
                    <a:pt x="27" y="1015"/>
                  </a:cubicBezTo>
                  <a:cubicBezTo>
                    <a:pt x="21" y="998"/>
                    <a:pt x="12" y="982"/>
                    <a:pt x="8" y="967"/>
                  </a:cubicBezTo>
                  <a:cubicBezTo>
                    <a:pt x="7" y="962"/>
                    <a:pt x="6" y="954"/>
                    <a:pt x="5" y="947"/>
                  </a:cubicBezTo>
                  <a:cubicBezTo>
                    <a:pt x="4" y="944"/>
                    <a:pt x="0" y="929"/>
                    <a:pt x="1" y="934"/>
                  </a:cubicBezTo>
                  <a:cubicBezTo>
                    <a:pt x="15" y="1040"/>
                    <a:pt x="48" y="1132"/>
                    <a:pt x="89" y="1208"/>
                  </a:cubicBezTo>
                  <a:cubicBezTo>
                    <a:pt x="80" y="1183"/>
                    <a:pt x="62" y="1159"/>
                    <a:pt x="61" y="1131"/>
                  </a:cubicBezTo>
                  <a:cubicBezTo>
                    <a:pt x="61" y="1127"/>
                    <a:pt x="63" y="1123"/>
                    <a:pt x="63" y="1119"/>
                  </a:cubicBezTo>
                  <a:close/>
                  <a:moveTo>
                    <a:pt x="585" y="5"/>
                  </a:moveTo>
                  <a:cubicBezTo>
                    <a:pt x="584" y="5"/>
                    <a:pt x="583" y="5"/>
                    <a:pt x="583" y="4"/>
                  </a:cubicBezTo>
                  <a:cubicBezTo>
                    <a:pt x="584" y="4"/>
                    <a:pt x="585" y="4"/>
                    <a:pt x="585" y="3"/>
                  </a:cubicBezTo>
                  <a:cubicBezTo>
                    <a:pt x="581" y="3"/>
                    <a:pt x="578" y="3"/>
                    <a:pt x="577" y="6"/>
                  </a:cubicBezTo>
                  <a:cubicBezTo>
                    <a:pt x="580" y="7"/>
                    <a:pt x="584" y="7"/>
                    <a:pt x="585" y="5"/>
                  </a:cubicBezTo>
                  <a:close/>
                </a:path>
              </a:pathLst>
            </a:custGeom>
            <a:grpFill/>
            <a:ln w="9525" cap="flat" cmpd="sng">
              <a:noFill/>
              <a:prstDash val="solid"/>
              <a:round/>
              <a:headEnd type="none" w="med" len="med"/>
              <a:tailEnd type="none" w="med" len="med"/>
            </a:ln>
            <a:effectLst/>
          </p:spPr>
          <p:txBody>
            <a:bodyPr/>
            <a:lstStyle/>
            <a:p>
              <a:endParaRPr lang="de-DE" sz="1350"/>
            </a:p>
          </p:txBody>
        </p:sp>
      </p:grpSp>
      <p:sp>
        <p:nvSpPr>
          <p:cNvPr id="17" name="文本框 2"/>
          <p:cNvSpPr txBox="1"/>
          <p:nvPr/>
        </p:nvSpPr>
        <p:spPr>
          <a:xfrm>
            <a:off x="3426692" y="192515"/>
            <a:ext cx="2465430" cy="460375"/>
          </a:xfrm>
          <a:prstGeom prst="rect">
            <a:avLst/>
          </a:prstGeom>
          <a:noFill/>
        </p:spPr>
        <p:txBody>
          <a:bodyPr wrap="square" rtlCol="0">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本讲内容总结</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graphicFrame>
        <p:nvGraphicFramePr>
          <p:cNvPr id="2" name="对象 1">
            <a:hlinkClick r:id="" action="ppaction://ole?verb="/>
          </p:cNvPr>
          <p:cNvGraphicFramePr>
            <a:graphicFrameLocks noChangeAspect="1"/>
          </p:cNvGraphicFramePr>
          <p:nvPr/>
        </p:nvGraphicFramePr>
        <p:xfrm>
          <a:off x="1243330" y="1503680"/>
          <a:ext cx="1988185" cy="715010"/>
        </p:xfrm>
        <a:graphic>
          <a:graphicData uri="http://schemas.openxmlformats.org/presentationml/2006/ole">
            <mc:AlternateContent xmlns:mc="http://schemas.openxmlformats.org/markup-compatibility/2006">
              <mc:Choice xmlns:v="urn:schemas-microsoft-com:vml" Requires="v">
                <p:oleObj spid="_x0000_s1029" name="" r:id="rId1" imgW="1943100" imgH="698500" progId="Equation.KSEE3">
                  <p:embed/>
                </p:oleObj>
              </mc:Choice>
              <mc:Fallback>
                <p:oleObj name="" r:id="rId1" imgW="1943100" imgH="698500" progId="Equation.KSEE3">
                  <p:embed/>
                  <p:pic>
                    <p:nvPicPr>
                      <p:cNvPr id="0" name="图片 1028"/>
                      <p:cNvPicPr/>
                      <p:nvPr/>
                    </p:nvPicPr>
                    <p:blipFill>
                      <a:blip r:embed="rId2"/>
                      <a:stretch>
                        <a:fillRect/>
                      </a:stretch>
                    </p:blipFill>
                    <p:spPr>
                      <a:xfrm>
                        <a:off x="1243330" y="1503680"/>
                        <a:ext cx="1988185" cy="715010"/>
                      </a:xfrm>
                      <a:prstGeom prst="rect">
                        <a:avLst/>
                      </a:prstGeom>
                    </p:spPr>
                  </p:pic>
                </p:oleObj>
              </mc:Fallback>
            </mc:AlternateContent>
          </a:graphicData>
        </a:graphic>
      </p:graphicFrame>
      <p:sp>
        <p:nvSpPr>
          <p:cNvPr id="30" name="TextBox 38"/>
          <p:cNvSpPr txBox="1"/>
          <p:nvPr/>
        </p:nvSpPr>
        <p:spPr>
          <a:xfrm>
            <a:off x="5637530" y="1372870"/>
            <a:ext cx="2679065" cy="1456055"/>
          </a:xfrm>
          <a:prstGeom prst="rect">
            <a:avLst/>
          </a:prstGeom>
          <a:noFill/>
        </p:spPr>
        <p:txBody>
          <a:bodyPr wrap="square" lIns="72148" tIns="36075" rIns="72148" bIns="36075" rtlCol="0">
            <a:spAutoFit/>
          </a:bodyPr>
          <a:p>
            <a:pPr indent="0" algn="l" fontAlgn="auto">
              <a:lnSpc>
                <a:spcPct val="150000"/>
              </a:lnSpc>
              <a:buFont typeface="Wingdings" panose="05000000000000000000" charse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核心思想：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在特征独立和同等重要的假设下，</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通过</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计算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某对象的先验概率，利用贝叶斯公式计算出其后验概率，选择具有最大后验概率的类作为该对象所属的类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38"/>
          <p:cNvSpPr txBox="1"/>
          <p:nvPr/>
        </p:nvSpPr>
        <p:spPr>
          <a:xfrm>
            <a:off x="5637530" y="3169920"/>
            <a:ext cx="2679065" cy="901700"/>
          </a:xfrm>
          <a:prstGeom prst="rect">
            <a:avLst/>
          </a:prstGeom>
          <a:noFill/>
        </p:spPr>
        <p:txBody>
          <a:bodyPr wrap="square" lIns="72148" tIns="36075" rIns="72148" bIns="36075" rtlCol="0">
            <a:spAutoFit/>
          </a:bodyPr>
          <a:p>
            <a:pPr marL="171450" indent="-171450" algn="l" fontAlgn="auto">
              <a:lnSpc>
                <a:spcPct val="150000"/>
              </a:lnSpc>
              <a:buFont typeface="Wingdings" panose="05000000000000000000"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朴素贝叶斯中的高斯模型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fontAlgn="auto">
              <a:lnSpc>
                <a:spcPct val="150000"/>
              </a:lnSpc>
              <a:buFont typeface="Wingdings" panose="05000000000000000000"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数据平滑技术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古德图灵平滑</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fontAlgn="auto">
              <a:lnSpc>
                <a:spcPct val="150000"/>
              </a:lnSpc>
              <a:buFont typeface="Wingdings" panose="05000000000000000000"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贝叶斯网络</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14"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6"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14" presetClass="entr" presetSubtype="10" fill="hold" grpId="0" nodeType="withEffect">
                                  <p:stCondLst>
                                    <p:cond delay="60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2"/>
          <p:cNvSpPr txBox="1"/>
          <p:nvPr/>
        </p:nvSpPr>
        <p:spPr>
          <a:xfrm>
            <a:off x="657225" y="393065"/>
            <a:ext cx="3709670" cy="460375"/>
          </a:xfrm>
          <a:prstGeom prst="rect">
            <a:avLst/>
          </a:prstGeom>
          <a:noFill/>
        </p:spPr>
        <p:txBody>
          <a:bodyPr wrap="square" rtlCol="0">
            <a:spAutoFit/>
          </a:bodyPr>
          <a:p>
            <a:pPr algn="l"/>
            <a:r>
              <a:rPr lang="zh-CN" altLang="en-US" sz="2400" b="1" dirty="0">
                <a:solidFill>
                  <a:schemeClr val="accent1"/>
                </a:solidFill>
                <a:latin typeface="微软雅黑" panose="020B0503020204020204" pitchFamily="34" charset="-122"/>
                <a:ea typeface="微软雅黑" panose="020B0503020204020204" pitchFamily="34" charset="-122"/>
              </a:rPr>
              <a:t>参考资料</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文本框 2"/>
          <p:cNvSpPr txBox="1"/>
          <p:nvPr/>
        </p:nvSpPr>
        <p:spPr>
          <a:xfrm>
            <a:off x="657225" y="900430"/>
            <a:ext cx="8131810" cy="4730750"/>
          </a:xfrm>
          <a:prstGeom prst="rect">
            <a:avLst/>
          </a:prstGeom>
          <a:noFill/>
        </p:spPr>
        <p:txBody>
          <a:bodyPr wrap="square" rtlCol="0">
            <a:spAutoFit/>
          </a:bodyPr>
          <a:p>
            <a:pPr marL="342900" indent="-342900" algn="l" fontAlgn="auto">
              <a:lnSpc>
                <a:spcPct val="150000"/>
              </a:lnSpc>
              <a:buFont typeface="Wingdings" panose="05000000000000000000" charset="0"/>
              <a:buChar char=""/>
            </a:pPr>
            <a:r>
              <a:rPr lang="zh-CN" altLang="en-US" sz="2000" b="1" dirty="0">
                <a:solidFill>
                  <a:schemeClr val="accent1"/>
                </a:solidFill>
                <a:latin typeface="微软雅黑" panose="020B0503020204020204" pitchFamily="34" charset="-122"/>
                <a:ea typeface="微软雅黑" panose="020B0503020204020204" pitchFamily="34" charset="-122"/>
              </a:rPr>
              <a:t>《概率论与数理统计》</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浙大第</a:t>
            </a:r>
            <a:r>
              <a:rPr lang="en-US" altLang="zh-CN" sz="2000" b="1" dirty="0">
                <a:solidFill>
                  <a:schemeClr val="accent1"/>
                </a:solidFill>
                <a:latin typeface="微软雅黑" panose="020B0503020204020204" pitchFamily="34" charset="-122"/>
                <a:ea typeface="微软雅黑" panose="020B0503020204020204" pitchFamily="34" charset="-122"/>
              </a:rPr>
              <a:t>4</a:t>
            </a:r>
            <a:r>
              <a:rPr lang="zh-CN" altLang="en-US" sz="2000" b="1" dirty="0">
                <a:solidFill>
                  <a:schemeClr val="accent1"/>
                </a:solidFill>
                <a:latin typeface="微软雅黑" panose="020B0503020204020204" pitchFamily="34" charset="-122"/>
                <a:ea typeface="微软雅黑" panose="020B0503020204020204" pitchFamily="34" charset="-122"/>
              </a:rPr>
              <a:t>版</a:t>
            </a:r>
            <a:r>
              <a:rPr lang="en-US" altLang="zh-CN" sz="2000" b="1" dirty="0">
                <a:solidFill>
                  <a:schemeClr val="accent1"/>
                </a:solidFill>
                <a:latin typeface="微软雅黑" panose="020B0503020204020204" pitchFamily="34" charset="-122"/>
                <a:ea typeface="微软雅黑" panose="020B0503020204020204" pitchFamily="34" charset="-122"/>
              </a:rPr>
              <a:t>)</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r>
              <a:rPr lang="zh-CN" altLang="en-US" sz="2000" b="1" dirty="0">
                <a:solidFill>
                  <a:schemeClr val="accent1"/>
                </a:solidFill>
                <a:latin typeface="微软雅黑" panose="020B0503020204020204" pitchFamily="34" charset="-122"/>
                <a:ea typeface="微软雅黑" panose="020B0503020204020204" pitchFamily="34" charset="-122"/>
              </a:rPr>
              <a:t>《机器学习方法》</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蒋艳凤，赵强利</a:t>
            </a:r>
            <a:r>
              <a:rPr lang="en-US" altLang="zh-CN" sz="2000" b="1" dirty="0">
                <a:solidFill>
                  <a:schemeClr val="accent1"/>
                </a:solidFill>
                <a:latin typeface="微软雅黑" panose="020B0503020204020204" pitchFamily="34" charset="-122"/>
                <a:ea typeface="微软雅黑" panose="020B0503020204020204" pitchFamily="34" charset="-122"/>
              </a:rPr>
              <a:t>)</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r>
              <a:rPr lang="zh-CN" altLang="en-US" sz="2000" b="1" dirty="0">
                <a:solidFill>
                  <a:schemeClr val="accent1"/>
                </a:solidFill>
                <a:latin typeface="微软雅黑" panose="020B0503020204020204" pitchFamily="34" charset="-122"/>
                <a:ea typeface="微软雅黑" panose="020B0503020204020204" pitchFamily="34" charset="-122"/>
              </a:rPr>
              <a:t>《机器学习与</a:t>
            </a:r>
            <a:r>
              <a:rPr lang="en-US" altLang="zh-CN" sz="2000" b="1" dirty="0">
                <a:solidFill>
                  <a:schemeClr val="accent1"/>
                </a:solidFill>
                <a:latin typeface="微软雅黑" panose="020B0503020204020204" pitchFamily="34" charset="-122"/>
                <a:ea typeface="微软雅黑" panose="020B0503020204020204" pitchFamily="34" charset="-122"/>
              </a:rPr>
              <a:t>R</a:t>
            </a:r>
            <a:r>
              <a:rPr lang="zh-CN" altLang="en-US" sz="2000" b="1" dirty="0">
                <a:solidFill>
                  <a:schemeClr val="accent1"/>
                </a:solidFill>
                <a:latin typeface="微软雅黑" panose="020B0503020204020204" pitchFamily="34" charset="-122"/>
                <a:ea typeface="微软雅黑" panose="020B0503020204020204" pitchFamily="34" charset="-122"/>
              </a:rPr>
              <a:t>语言》</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美</a:t>
            </a:r>
            <a:r>
              <a:rPr lang="en-US" altLang="zh-CN" sz="2000" b="1" dirty="0">
                <a:solidFill>
                  <a:schemeClr val="accent1"/>
                </a:solidFill>
                <a:latin typeface="微软雅黑" panose="020B0503020204020204" pitchFamily="34" charset="-122"/>
                <a:ea typeface="微软雅黑" panose="020B0503020204020204" pitchFamily="34" charset="-122"/>
              </a:rPr>
              <a:t>] Brett Lantz)</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r>
              <a:rPr lang="zh-CN" altLang="en-US" sz="2000" b="1" dirty="0">
                <a:solidFill>
                  <a:schemeClr val="accent1"/>
                </a:solidFill>
                <a:latin typeface="微软雅黑" panose="020B0503020204020204" pitchFamily="34" charset="-122"/>
                <a:ea typeface="微软雅黑" panose="020B0503020204020204" pitchFamily="34" charset="-122"/>
              </a:rPr>
              <a:t>《机器学习实战》</a:t>
            </a:r>
            <a:r>
              <a:rPr lang="en-US" altLang="zh-CN" sz="2000" b="1" dirty="0">
                <a:solidFill>
                  <a:schemeClr val="accent1"/>
                </a:solidFill>
                <a:latin typeface="微软雅黑" panose="020B0503020204020204" pitchFamily="34" charset="-122"/>
                <a:ea typeface="微软雅黑" panose="020B0503020204020204" pitchFamily="34" charset="-122"/>
              </a:rPr>
              <a:t>(Peter Harrington)</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r>
              <a:rPr lang="en-US" altLang="zh-CN" sz="2000" b="1" dirty="0">
                <a:solidFill>
                  <a:schemeClr val="accent1"/>
                </a:solidFill>
                <a:latin typeface="微软雅黑" panose="020B0503020204020204" pitchFamily="34" charset="-122"/>
                <a:ea typeface="微软雅黑" panose="020B0503020204020204" pitchFamily="34" charset="-122"/>
              </a:rPr>
              <a:t>CSDN</a:t>
            </a:r>
            <a:r>
              <a:rPr lang="zh-CN" altLang="en-US" sz="2000" b="1" dirty="0">
                <a:solidFill>
                  <a:schemeClr val="accent1"/>
                </a:solidFill>
                <a:latin typeface="微软雅黑" panose="020B0503020204020204" pitchFamily="34" charset="-122"/>
                <a:ea typeface="微软雅黑" panose="020B0503020204020204" pitchFamily="34" charset="-122"/>
              </a:rPr>
              <a:t>博客：朴素贝叶斯理论推导与三种常见模型http://blog.csdn.net/u012162613/article/details/48323777</a:t>
            </a:r>
            <a:endParaRPr lang="zh-CN" altLang="en-US"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r>
              <a:rPr lang="en-US" altLang="zh-CN" sz="2000" b="1" dirty="0">
                <a:solidFill>
                  <a:schemeClr val="accent1"/>
                </a:solidFill>
                <a:latin typeface="微软雅黑" panose="020B0503020204020204" pitchFamily="34" charset="-122"/>
                <a:ea typeface="微软雅黑" panose="020B0503020204020204" pitchFamily="34" charset="-122"/>
              </a:rPr>
              <a:t>CSDN</a:t>
            </a:r>
            <a:r>
              <a:rPr lang="zh-CN" altLang="en-US" sz="2000" b="1" dirty="0">
                <a:solidFill>
                  <a:schemeClr val="accent1"/>
                </a:solidFill>
                <a:latin typeface="微软雅黑" panose="020B0503020204020204" pitchFamily="34" charset="-122"/>
                <a:ea typeface="微软雅黑" panose="020B0503020204020204" pitchFamily="34" charset="-122"/>
              </a:rPr>
              <a:t>博客：从贝叶斯方法谈到贝叶斯网络</a:t>
            </a:r>
            <a:endParaRPr lang="zh-CN" altLang="en-US" sz="2000" b="1" dirty="0">
              <a:solidFill>
                <a:schemeClr val="accent1"/>
              </a:solidFill>
              <a:latin typeface="微软雅黑" panose="020B0503020204020204" pitchFamily="34" charset="-122"/>
              <a:ea typeface="微软雅黑" panose="020B0503020204020204" pitchFamily="34" charset="-122"/>
            </a:endParaRPr>
          </a:p>
          <a:p>
            <a:pPr indent="0" algn="l" fontAlgn="auto">
              <a:lnSpc>
                <a:spcPct val="150000"/>
              </a:lnSpc>
              <a:buFont typeface="Wingdings" panose="05000000000000000000" charset="0"/>
              <a:buNone/>
            </a:pPr>
            <a:r>
              <a:rPr lang="zh-CN" altLang="en-US" sz="2000" b="1" dirty="0">
                <a:solidFill>
                  <a:schemeClr val="accent1"/>
                </a:solidFill>
                <a:latin typeface="微软雅黑" panose="020B0503020204020204" pitchFamily="34" charset="-122"/>
                <a:ea typeface="微软雅黑" panose="020B0503020204020204" pitchFamily="34" charset="-122"/>
              </a:rPr>
              <a:t>     http://blog.csdn.net/zdy0_2004/article/details/41096141</a:t>
            </a:r>
            <a:endParaRPr lang="zh-CN" altLang="en-US"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endParaRPr lang="en-US" altLang="zh-CN" sz="2000" b="1" dirty="0">
              <a:solidFill>
                <a:schemeClr val="accent1"/>
              </a:solidFill>
              <a:latin typeface="微软雅黑" panose="020B0503020204020204" pitchFamily="34" charset="-122"/>
              <a:ea typeface="微软雅黑" panose="020B0503020204020204" pitchFamily="34" charset="-122"/>
            </a:endParaRPr>
          </a:p>
          <a:p>
            <a:pPr marL="342900" indent="-342900" algn="l" fontAlgn="auto">
              <a:lnSpc>
                <a:spcPct val="150000"/>
              </a:lnSpc>
              <a:buFont typeface="Wingdings" panose="05000000000000000000" charset="0"/>
              <a:buChar char=""/>
            </a:pPr>
            <a:endParaRPr lang="en-US" altLang="zh-CN" sz="21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649"/>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2"/>
          <p:cNvSpPr txBox="1"/>
          <p:nvPr/>
        </p:nvSpPr>
        <p:spPr>
          <a:xfrm>
            <a:off x="590550" y="307340"/>
            <a:ext cx="7938135" cy="3907790"/>
          </a:xfrm>
          <a:prstGeom prst="rect">
            <a:avLst/>
          </a:prstGeom>
          <a:noFill/>
        </p:spPr>
        <p:txBody>
          <a:bodyPr wrap="square" rtlCol="0">
            <a:spAutoFit/>
          </a:bodyPr>
          <a:p>
            <a:pPr algn="l"/>
            <a:r>
              <a:rPr lang="zh-CN" altLang="en-US" sz="2400" b="1" dirty="0">
                <a:solidFill>
                  <a:schemeClr val="accent1"/>
                </a:solidFill>
                <a:latin typeface="微软雅黑" panose="020B0503020204020204" pitchFamily="34" charset="-122"/>
                <a:ea typeface="微软雅黑" panose="020B0503020204020204" pitchFamily="34" charset="-122"/>
              </a:rPr>
              <a:t>学术论文导读</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《供应链模式下的应收账款风险研究</a:t>
            </a:r>
            <a:endParaRPr lang="zh-CN" altLang="en-US" sz="2000" b="1" dirty="0">
              <a:solidFill>
                <a:schemeClr val="accent1"/>
              </a:solidFill>
              <a:latin typeface="微软雅黑" panose="020B0503020204020204" pitchFamily="34" charset="-122"/>
              <a:ea typeface="微软雅黑" panose="020B0503020204020204" pitchFamily="34" charset="-122"/>
            </a:endParaRPr>
          </a:p>
          <a:p>
            <a:pPr algn="l"/>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基于贝叶斯网络模型的分析》</a:t>
            </a:r>
            <a:endParaRPr lang="zh-CN" altLang="en-US" sz="2000" b="1" dirty="0">
              <a:solidFill>
                <a:schemeClr val="accent1"/>
              </a:solidFill>
              <a:latin typeface="微软雅黑" panose="020B0503020204020204" pitchFamily="34" charset="-122"/>
              <a:ea typeface="微软雅黑" panose="020B0503020204020204" pitchFamily="34" charset="-122"/>
            </a:endParaRPr>
          </a:p>
          <a:p>
            <a:pPr algn="l" fontAlgn="auto">
              <a:lnSpc>
                <a:spcPct val="150000"/>
              </a:lnSpc>
            </a:pPr>
            <a:r>
              <a:rPr lang="en-US" altLang="zh-CN" sz="20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本文在分析影响应收账款风险不同变量之间的逻辑关系基础上，提出了基于贝叶斯网络的应收账款风险评估模型，以期在赊销交易产生前就能估算将来可能产生的风险概率。这种评估方法提供了信用交易的一种有向图描述和推理机制，直观有效地表达了各个诱因与应收账款风险的关系及强弱程度。能够有效地解决应收账款风险观察数据不足的问题，并在此基础上进行预测及决策分析。</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a:off x="2855081" y="1875122"/>
            <a:ext cx="297806" cy="451472"/>
          </a:xfrm>
          <a:custGeom>
            <a:avLst/>
            <a:gdLst>
              <a:gd name="connsiteX0" fmla="*/ 285958 w 397607"/>
              <a:gd name="connsiteY0" fmla="*/ 23387 h 601962"/>
              <a:gd name="connsiteX1" fmla="*/ 289283 w 397607"/>
              <a:gd name="connsiteY1" fmla="*/ 123140 h 601962"/>
              <a:gd name="connsiteX2" fmla="*/ 256032 w 397607"/>
              <a:gd name="connsiteY2" fmla="*/ 252818 h 601962"/>
              <a:gd name="connsiteX3" fmla="*/ 69827 w 397607"/>
              <a:gd name="connsiteY3" fmla="*/ 492225 h 601962"/>
              <a:gd name="connsiteX4" fmla="*/ 0 w 397607"/>
              <a:gd name="connsiteY4" fmla="*/ 568702 h 601962"/>
              <a:gd name="connsiteX5" fmla="*/ 39901 w 397607"/>
              <a:gd name="connsiteY5" fmla="*/ 601953 h 601962"/>
              <a:gd name="connsiteX6" fmla="*/ 89778 w 397607"/>
              <a:gd name="connsiteY6" fmla="*/ 565377 h 601962"/>
              <a:gd name="connsiteX7" fmla="*/ 109728 w 397607"/>
              <a:gd name="connsiteY7" fmla="*/ 512175 h 601962"/>
              <a:gd name="connsiteX8" fmla="*/ 219456 w 397607"/>
              <a:gd name="connsiteY8" fmla="*/ 375846 h 601962"/>
              <a:gd name="connsiteX9" fmla="*/ 322534 w 397607"/>
              <a:gd name="connsiteY9" fmla="*/ 252818 h 601962"/>
              <a:gd name="connsiteX10" fmla="*/ 359110 w 397607"/>
              <a:gd name="connsiteY10" fmla="*/ 163041 h 601962"/>
              <a:gd name="connsiteX11" fmla="*/ 392361 w 397607"/>
              <a:gd name="connsiteY11" fmla="*/ 83238 h 601962"/>
              <a:gd name="connsiteX12" fmla="*/ 392361 w 397607"/>
              <a:gd name="connsiteY12" fmla="*/ 20062 h 601962"/>
              <a:gd name="connsiteX13" fmla="*/ 342485 w 397607"/>
              <a:gd name="connsiteY13" fmla="*/ 111 h 601962"/>
              <a:gd name="connsiteX14" fmla="*/ 285958 w 397607"/>
              <a:gd name="connsiteY14" fmla="*/ 23387 h 601962"/>
              <a:gd name="connsiteX0-1" fmla="*/ 285958 w 397607"/>
              <a:gd name="connsiteY0-2" fmla="*/ 23387 h 601962"/>
              <a:gd name="connsiteX1-3" fmla="*/ 289283 w 397607"/>
              <a:gd name="connsiteY1-4" fmla="*/ 123140 h 601962"/>
              <a:gd name="connsiteX2-5" fmla="*/ 246057 w 397607"/>
              <a:gd name="connsiteY2-6" fmla="*/ 256143 h 601962"/>
              <a:gd name="connsiteX3-7" fmla="*/ 69827 w 397607"/>
              <a:gd name="connsiteY3-8" fmla="*/ 492225 h 601962"/>
              <a:gd name="connsiteX4-9" fmla="*/ 0 w 397607"/>
              <a:gd name="connsiteY4-10" fmla="*/ 568702 h 601962"/>
              <a:gd name="connsiteX5-11" fmla="*/ 39901 w 397607"/>
              <a:gd name="connsiteY5-12" fmla="*/ 601953 h 601962"/>
              <a:gd name="connsiteX6-13" fmla="*/ 89778 w 397607"/>
              <a:gd name="connsiteY6-14" fmla="*/ 565377 h 601962"/>
              <a:gd name="connsiteX7-15" fmla="*/ 109728 w 397607"/>
              <a:gd name="connsiteY7-16" fmla="*/ 512175 h 601962"/>
              <a:gd name="connsiteX8-17" fmla="*/ 219456 w 397607"/>
              <a:gd name="connsiteY8-18" fmla="*/ 375846 h 601962"/>
              <a:gd name="connsiteX9-19" fmla="*/ 322534 w 397607"/>
              <a:gd name="connsiteY9-20" fmla="*/ 252818 h 601962"/>
              <a:gd name="connsiteX10-21" fmla="*/ 359110 w 397607"/>
              <a:gd name="connsiteY10-22" fmla="*/ 163041 h 601962"/>
              <a:gd name="connsiteX11-23" fmla="*/ 392361 w 397607"/>
              <a:gd name="connsiteY11-24" fmla="*/ 83238 h 601962"/>
              <a:gd name="connsiteX12-25" fmla="*/ 392361 w 397607"/>
              <a:gd name="connsiteY12-26" fmla="*/ 20062 h 601962"/>
              <a:gd name="connsiteX13-27" fmla="*/ 342485 w 397607"/>
              <a:gd name="connsiteY13-28" fmla="*/ 111 h 601962"/>
              <a:gd name="connsiteX14-29" fmla="*/ 285958 w 397607"/>
              <a:gd name="connsiteY14-30" fmla="*/ 23387 h 601962"/>
              <a:gd name="connsiteX0-31" fmla="*/ 285958 w 397075"/>
              <a:gd name="connsiteY0-32" fmla="*/ 23387 h 601962"/>
              <a:gd name="connsiteX1-33" fmla="*/ 289283 w 397075"/>
              <a:gd name="connsiteY1-34" fmla="*/ 123140 h 601962"/>
              <a:gd name="connsiteX2-35" fmla="*/ 246057 w 397075"/>
              <a:gd name="connsiteY2-36" fmla="*/ 256143 h 601962"/>
              <a:gd name="connsiteX3-37" fmla="*/ 69827 w 397075"/>
              <a:gd name="connsiteY3-38" fmla="*/ 492225 h 601962"/>
              <a:gd name="connsiteX4-39" fmla="*/ 0 w 397075"/>
              <a:gd name="connsiteY4-40" fmla="*/ 568702 h 601962"/>
              <a:gd name="connsiteX5-41" fmla="*/ 39901 w 397075"/>
              <a:gd name="connsiteY5-42" fmla="*/ 601953 h 601962"/>
              <a:gd name="connsiteX6-43" fmla="*/ 89778 w 397075"/>
              <a:gd name="connsiteY6-44" fmla="*/ 565377 h 601962"/>
              <a:gd name="connsiteX7-45" fmla="*/ 109728 w 397075"/>
              <a:gd name="connsiteY7-46" fmla="*/ 512175 h 601962"/>
              <a:gd name="connsiteX8-47" fmla="*/ 219456 w 397075"/>
              <a:gd name="connsiteY8-48" fmla="*/ 375846 h 601962"/>
              <a:gd name="connsiteX9-49" fmla="*/ 322534 w 397075"/>
              <a:gd name="connsiteY9-50" fmla="*/ 252818 h 601962"/>
              <a:gd name="connsiteX10-51" fmla="*/ 369085 w 397075"/>
              <a:gd name="connsiteY10-52" fmla="*/ 166366 h 601962"/>
              <a:gd name="connsiteX11-53" fmla="*/ 392361 w 397075"/>
              <a:gd name="connsiteY11-54" fmla="*/ 83238 h 601962"/>
              <a:gd name="connsiteX12-55" fmla="*/ 392361 w 397075"/>
              <a:gd name="connsiteY12-56" fmla="*/ 20062 h 601962"/>
              <a:gd name="connsiteX13-57" fmla="*/ 342485 w 397075"/>
              <a:gd name="connsiteY13-58" fmla="*/ 111 h 601962"/>
              <a:gd name="connsiteX14-59" fmla="*/ 285958 w 397075"/>
              <a:gd name="connsiteY14-60" fmla="*/ 23387 h 601962"/>
              <a:gd name="connsiteX0-61" fmla="*/ 285958 w 397075"/>
              <a:gd name="connsiteY0-62" fmla="*/ 23387 h 601962"/>
              <a:gd name="connsiteX1-63" fmla="*/ 289283 w 397075"/>
              <a:gd name="connsiteY1-64" fmla="*/ 123140 h 601962"/>
              <a:gd name="connsiteX2-65" fmla="*/ 246057 w 397075"/>
              <a:gd name="connsiteY2-66" fmla="*/ 256143 h 601962"/>
              <a:gd name="connsiteX3-67" fmla="*/ 69827 w 397075"/>
              <a:gd name="connsiteY3-68" fmla="*/ 492225 h 601962"/>
              <a:gd name="connsiteX4-69" fmla="*/ 0 w 397075"/>
              <a:gd name="connsiteY4-70" fmla="*/ 568702 h 601962"/>
              <a:gd name="connsiteX5-71" fmla="*/ 39901 w 397075"/>
              <a:gd name="connsiteY5-72" fmla="*/ 601953 h 601962"/>
              <a:gd name="connsiteX6-73" fmla="*/ 89778 w 397075"/>
              <a:gd name="connsiteY6-74" fmla="*/ 565377 h 601962"/>
              <a:gd name="connsiteX7-75" fmla="*/ 119703 w 397075"/>
              <a:gd name="connsiteY7-76" fmla="*/ 518825 h 601962"/>
              <a:gd name="connsiteX8-77" fmla="*/ 219456 w 397075"/>
              <a:gd name="connsiteY8-78" fmla="*/ 375846 h 601962"/>
              <a:gd name="connsiteX9-79" fmla="*/ 322534 w 397075"/>
              <a:gd name="connsiteY9-80" fmla="*/ 252818 h 601962"/>
              <a:gd name="connsiteX10-81" fmla="*/ 369085 w 397075"/>
              <a:gd name="connsiteY10-82" fmla="*/ 166366 h 601962"/>
              <a:gd name="connsiteX11-83" fmla="*/ 392361 w 397075"/>
              <a:gd name="connsiteY11-84" fmla="*/ 83238 h 601962"/>
              <a:gd name="connsiteX12-85" fmla="*/ 392361 w 397075"/>
              <a:gd name="connsiteY12-86" fmla="*/ 20062 h 601962"/>
              <a:gd name="connsiteX13-87" fmla="*/ 342485 w 397075"/>
              <a:gd name="connsiteY13-88" fmla="*/ 111 h 601962"/>
              <a:gd name="connsiteX14-89" fmla="*/ 285958 w 397075"/>
              <a:gd name="connsiteY14-90" fmla="*/ 23387 h 601962"/>
              <a:gd name="connsiteX0-91" fmla="*/ 285958 w 397075"/>
              <a:gd name="connsiteY0-92" fmla="*/ 23387 h 601962"/>
              <a:gd name="connsiteX1-93" fmla="*/ 289283 w 397075"/>
              <a:gd name="connsiteY1-94" fmla="*/ 123140 h 601962"/>
              <a:gd name="connsiteX2-95" fmla="*/ 246057 w 397075"/>
              <a:gd name="connsiteY2-96" fmla="*/ 256143 h 601962"/>
              <a:gd name="connsiteX3-97" fmla="*/ 69827 w 397075"/>
              <a:gd name="connsiteY3-98" fmla="*/ 492225 h 601962"/>
              <a:gd name="connsiteX4-99" fmla="*/ 0 w 397075"/>
              <a:gd name="connsiteY4-100" fmla="*/ 568702 h 601962"/>
              <a:gd name="connsiteX5-101" fmla="*/ 39901 w 397075"/>
              <a:gd name="connsiteY5-102" fmla="*/ 601953 h 601962"/>
              <a:gd name="connsiteX6-103" fmla="*/ 89778 w 397075"/>
              <a:gd name="connsiteY6-104" fmla="*/ 565377 h 601962"/>
              <a:gd name="connsiteX7-105" fmla="*/ 119703 w 397075"/>
              <a:gd name="connsiteY7-106" fmla="*/ 518825 h 601962"/>
              <a:gd name="connsiteX8-107" fmla="*/ 219456 w 397075"/>
              <a:gd name="connsiteY8-108" fmla="*/ 385822 h 601962"/>
              <a:gd name="connsiteX9-109" fmla="*/ 322534 w 397075"/>
              <a:gd name="connsiteY9-110" fmla="*/ 252818 h 601962"/>
              <a:gd name="connsiteX10-111" fmla="*/ 369085 w 397075"/>
              <a:gd name="connsiteY10-112" fmla="*/ 166366 h 601962"/>
              <a:gd name="connsiteX11-113" fmla="*/ 392361 w 397075"/>
              <a:gd name="connsiteY11-114" fmla="*/ 83238 h 601962"/>
              <a:gd name="connsiteX12-115" fmla="*/ 392361 w 397075"/>
              <a:gd name="connsiteY12-116" fmla="*/ 20062 h 601962"/>
              <a:gd name="connsiteX13-117" fmla="*/ 342485 w 397075"/>
              <a:gd name="connsiteY13-118" fmla="*/ 111 h 601962"/>
              <a:gd name="connsiteX14-119" fmla="*/ 285958 w 397075"/>
              <a:gd name="connsiteY14-120" fmla="*/ 23387 h 601962"/>
              <a:gd name="connsiteX0-121" fmla="*/ 285958 w 397075"/>
              <a:gd name="connsiteY0-122" fmla="*/ 23387 h 601962"/>
              <a:gd name="connsiteX1-123" fmla="*/ 289283 w 397075"/>
              <a:gd name="connsiteY1-124" fmla="*/ 123140 h 601962"/>
              <a:gd name="connsiteX2-125" fmla="*/ 246057 w 397075"/>
              <a:gd name="connsiteY2-126" fmla="*/ 256143 h 601962"/>
              <a:gd name="connsiteX3-127" fmla="*/ 69827 w 397075"/>
              <a:gd name="connsiteY3-128" fmla="*/ 492225 h 601962"/>
              <a:gd name="connsiteX4-129" fmla="*/ 0 w 397075"/>
              <a:gd name="connsiteY4-130" fmla="*/ 568702 h 601962"/>
              <a:gd name="connsiteX5-131" fmla="*/ 39901 w 397075"/>
              <a:gd name="connsiteY5-132" fmla="*/ 601953 h 601962"/>
              <a:gd name="connsiteX6-133" fmla="*/ 89778 w 397075"/>
              <a:gd name="connsiteY6-134" fmla="*/ 565377 h 601962"/>
              <a:gd name="connsiteX7-135" fmla="*/ 119703 w 397075"/>
              <a:gd name="connsiteY7-136" fmla="*/ 518825 h 601962"/>
              <a:gd name="connsiteX8-137" fmla="*/ 219456 w 397075"/>
              <a:gd name="connsiteY8-138" fmla="*/ 385822 h 601962"/>
              <a:gd name="connsiteX9-139" fmla="*/ 322534 w 397075"/>
              <a:gd name="connsiteY9-140" fmla="*/ 252818 h 601962"/>
              <a:gd name="connsiteX10-141" fmla="*/ 369085 w 397075"/>
              <a:gd name="connsiteY10-142" fmla="*/ 166366 h 601962"/>
              <a:gd name="connsiteX11-143" fmla="*/ 392361 w 397075"/>
              <a:gd name="connsiteY11-144" fmla="*/ 83238 h 601962"/>
              <a:gd name="connsiteX12-145" fmla="*/ 392361 w 397075"/>
              <a:gd name="connsiteY12-146" fmla="*/ 20062 h 601962"/>
              <a:gd name="connsiteX13-147" fmla="*/ 342485 w 397075"/>
              <a:gd name="connsiteY13-148" fmla="*/ 111 h 601962"/>
              <a:gd name="connsiteX14-149" fmla="*/ 285958 w 397075"/>
              <a:gd name="connsiteY14-150" fmla="*/ 23387 h 601962"/>
              <a:gd name="connsiteX0-151" fmla="*/ 285958 w 397075"/>
              <a:gd name="connsiteY0-152" fmla="*/ 23387 h 601962"/>
              <a:gd name="connsiteX1-153" fmla="*/ 289283 w 397075"/>
              <a:gd name="connsiteY1-154" fmla="*/ 123140 h 601962"/>
              <a:gd name="connsiteX2-155" fmla="*/ 246057 w 397075"/>
              <a:gd name="connsiteY2-156" fmla="*/ 256143 h 601962"/>
              <a:gd name="connsiteX3-157" fmla="*/ 63177 w 397075"/>
              <a:gd name="connsiteY3-158" fmla="*/ 492225 h 601962"/>
              <a:gd name="connsiteX4-159" fmla="*/ 0 w 397075"/>
              <a:gd name="connsiteY4-160" fmla="*/ 568702 h 601962"/>
              <a:gd name="connsiteX5-161" fmla="*/ 39901 w 397075"/>
              <a:gd name="connsiteY5-162" fmla="*/ 601953 h 601962"/>
              <a:gd name="connsiteX6-163" fmla="*/ 89778 w 397075"/>
              <a:gd name="connsiteY6-164" fmla="*/ 565377 h 601962"/>
              <a:gd name="connsiteX7-165" fmla="*/ 119703 w 397075"/>
              <a:gd name="connsiteY7-166" fmla="*/ 518825 h 601962"/>
              <a:gd name="connsiteX8-167" fmla="*/ 219456 w 397075"/>
              <a:gd name="connsiteY8-168" fmla="*/ 385822 h 601962"/>
              <a:gd name="connsiteX9-169" fmla="*/ 322534 w 397075"/>
              <a:gd name="connsiteY9-170" fmla="*/ 252818 h 601962"/>
              <a:gd name="connsiteX10-171" fmla="*/ 369085 w 397075"/>
              <a:gd name="connsiteY10-172" fmla="*/ 166366 h 601962"/>
              <a:gd name="connsiteX11-173" fmla="*/ 392361 w 397075"/>
              <a:gd name="connsiteY11-174" fmla="*/ 83238 h 601962"/>
              <a:gd name="connsiteX12-175" fmla="*/ 392361 w 397075"/>
              <a:gd name="connsiteY12-176" fmla="*/ 20062 h 601962"/>
              <a:gd name="connsiteX13-177" fmla="*/ 342485 w 397075"/>
              <a:gd name="connsiteY13-178" fmla="*/ 111 h 601962"/>
              <a:gd name="connsiteX14-179" fmla="*/ 285958 w 397075"/>
              <a:gd name="connsiteY14-180" fmla="*/ 23387 h 601962"/>
              <a:gd name="connsiteX0-181" fmla="*/ 285958 w 397075"/>
              <a:gd name="connsiteY0-182" fmla="*/ 23387 h 601962"/>
              <a:gd name="connsiteX1-183" fmla="*/ 289283 w 397075"/>
              <a:gd name="connsiteY1-184" fmla="*/ 123140 h 601962"/>
              <a:gd name="connsiteX2-185" fmla="*/ 246057 w 397075"/>
              <a:gd name="connsiteY2-186" fmla="*/ 256143 h 601962"/>
              <a:gd name="connsiteX3-187" fmla="*/ 63177 w 397075"/>
              <a:gd name="connsiteY3-188" fmla="*/ 492225 h 601962"/>
              <a:gd name="connsiteX4-189" fmla="*/ 0 w 397075"/>
              <a:gd name="connsiteY4-190" fmla="*/ 568702 h 601962"/>
              <a:gd name="connsiteX5-191" fmla="*/ 39901 w 397075"/>
              <a:gd name="connsiteY5-192" fmla="*/ 601953 h 601962"/>
              <a:gd name="connsiteX6-193" fmla="*/ 89778 w 397075"/>
              <a:gd name="connsiteY6-194" fmla="*/ 565377 h 601962"/>
              <a:gd name="connsiteX7-195" fmla="*/ 113053 w 397075"/>
              <a:gd name="connsiteY7-196" fmla="*/ 505524 h 601962"/>
              <a:gd name="connsiteX8-197" fmla="*/ 219456 w 397075"/>
              <a:gd name="connsiteY8-198" fmla="*/ 385822 h 601962"/>
              <a:gd name="connsiteX9-199" fmla="*/ 322534 w 397075"/>
              <a:gd name="connsiteY9-200" fmla="*/ 252818 h 601962"/>
              <a:gd name="connsiteX10-201" fmla="*/ 369085 w 397075"/>
              <a:gd name="connsiteY10-202" fmla="*/ 166366 h 601962"/>
              <a:gd name="connsiteX11-203" fmla="*/ 392361 w 397075"/>
              <a:gd name="connsiteY11-204" fmla="*/ 83238 h 601962"/>
              <a:gd name="connsiteX12-205" fmla="*/ 392361 w 397075"/>
              <a:gd name="connsiteY12-206" fmla="*/ 20062 h 601962"/>
              <a:gd name="connsiteX13-207" fmla="*/ 342485 w 397075"/>
              <a:gd name="connsiteY13-208" fmla="*/ 111 h 601962"/>
              <a:gd name="connsiteX14-209" fmla="*/ 285958 w 397075"/>
              <a:gd name="connsiteY14-210" fmla="*/ 23387 h 6019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97075" h="601962">
                <a:moveTo>
                  <a:pt x="285958" y="23387"/>
                </a:moveTo>
                <a:cubicBezTo>
                  <a:pt x="277091" y="43892"/>
                  <a:pt x="295933" y="84347"/>
                  <a:pt x="289283" y="123140"/>
                </a:cubicBezTo>
                <a:cubicBezTo>
                  <a:pt x="282633" y="161933"/>
                  <a:pt x="283741" y="194629"/>
                  <a:pt x="246057" y="256143"/>
                </a:cubicBezTo>
                <a:cubicBezTo>
                  <a:pt x="208373" y="317657"/>
                  <a:pt x="114162" y="440132"/>
                  <a:pt x="63177" y="492225"/>
                </a:cubicBezTo>
                <a:cubicBezTo>
                  <a:pt x="12192" y="544318"/>
                  <a:pt x="7204" y="560389"/>
                  <a:pt x="0" y="568702"/>
                </a:cubicBezTo>
                <a:cubicBezTo>
                  <a:pt x="13300" y="579786"/>
                  <a:pt x="24938" y="602507"/>
                  <a:pt x="39901" y="601953"/>
                </a:cubicBezTo>
                <a:cubicBezTo>
                  <a:pt x="54864" y="601399"/>
                  <a:pt x="77586" y="581448"/>
                  <a:pt x="89778" y="565377"/>
                </a:cubicBezTo>
                <a:cubicBezTo>
                  <a:pt x="101970" y="549306"/>
                  <a:pt x="91440" y="535450"/>
                  <a:pt x="113053" y="505524"/>
                </a:cubicBezTo>
                <a:cubicBezTo>
                  <a:pt x="134666" y="475598"/>
                  <a:pt x="184543" y="427940"/>
                  <a:pt x="219456" y="385822"/>
                </a:cubicBezTo>
                <a:cubicBezTo>
                  <a:pt x="254370" y="343704"/>
                  <a:pt x="297596" y="289394"/>
                  <a:pt x="322534" y="252818"/>
                </a:cubicBezTo>
                <a:cubicBezTo>
                  <a:pt x="347472" y="216242"/>
                  <a:pt x="357447" y="194629"/>
                  <a:pt x="369085" y="166366"/>
                </a:cubicBezTo>
                <a:cubicBezTo>
                  <a:pt x="380723" y="138103"/>
                  <a:pt x="388482" y="107622"/>
                  <a:pt x="392361" y="83238"/>
                </a:cubicBezTo>
                <a:cubicBezTo>
                  <a:pt x="396240" y="58854"/>
                  <a:pt x="400674" y="33917"/>
                  <a:pt x="392361" y="20062"/>
                </a:cubicBezTo>
                <a:cubicBezTo>
                  <a:pt x="384048" y="6207"/>
                  <a:pt x="361327" y="-997"/>
                  <a:pt x="342485" y="111"/>
                </a:cubicBezTo>
                <a:cubicBezTo>
                  <a:pt x="323643" y="1219"/>
                  <a:pt x="294825" y="2882"/>
                  <a:pt x="285958" y="2338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任意多边形 37"/>
          <p:cNvSpPr/>
          <p:nvPr/>
        </p:nvSpPr>
        <p:spPr>
          <a:xfrm>
            <a:off x="2862374" y="1901827"/>
            <a:ext cx="1571700" cy="429978"/>
          </a:xfrm>
          <a:custGeom>
            <a:avLst/>
            <a:gdLst>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0728 w 2099045"/>
              <a:gd name="connsiteY19" fmla="*/ 117405 h 572943"/>
              <a:gd name="connsiteX20" fmla="*/ 781396 w 2099045"/>
              <a:gd name="connsiteY20" fmla="*/ 127381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1" fmla="*/ 0 w 2099045"/>
              <a:gd name="connsiteY0-2" fmla="*/ 539692 h 572943"/>
              <a:gd name="connsiteX1-3" fmla="*/ 66501 w 2099045"/>
              <a:gd name="connsiteY1-4" fmla="*/ 446589 h 572943"/>
              <a:gd name="connsiteX2-5" fmla="*/ 116378 w 2099045"/>
              <a:gd name="connsiteY2-6" fmla="*/ 400038 h 572943"/>
              <a:gd name="connsiteX3-7" fmla="*/ 182880 w 2099045"/>
              <a:gd name="connsiteY3-8" fmla="*/ 370112 h 572943"/>
              <a:gd name="connsiteX4-9" fmla="*/ 269332 w 2099045"/>
              <a:gd name="connsiteY4-10" fmla="*/ 303611 h 572943"/>
              <a:gd name="connsiteX5-11" fmla="*/ 342484 w 2099045"/>
              <a:gd name="connsiteY5-12" fmla="*/ 240434 h 572943"/>
              <a:gd name="connsiteX6-13" fmla="*/ 412311 w 2099045"/>
              <a:gd name="connsiteY6-14" fmla="*/ 193883 h 572943"/>
              <a:gd name="connsiteX7-15" fmla="*/ 498763 w 2099045"/>
              <a:gd name="connsiteY7-16" fmla="*/ 147331 h 572943"/>
              <a:gd name="connsiteX8-17" fmla="*/ 561940 w 2099045"/>
              <a:gd name="connsiteY8-18" fmla="*/ 107430 h 572943"/>
              <a:gd name="connsiteX9-19" fmla="*/ 734845 w 2099045"/>
              <a:gd name="connsiteY9-20" fmla="*/ 47579 h 572943"/>
              <a:gd name="connsiteX10-21" fmla="*/ 1027453 w 2099045"/>
              <a:gd name="connsiteY10-22" fmla="*/ 11003 h 572943"/>
              <a:gd name="connsiteX11-23" fmla="*/ 1403188 w 2099045"/>
              <a:gd name="connsiteY11-24" fmla="*/ 34278 h 572943"/>
              <a:gd name="connsiteX12-25" fmla="*/ 1702446 w 2099045"/>
              <a:gd name="connsiteY12-26" fmla="*/ 44253 h 572943"/>
              <a:gd name="connsiteX13-27" fmla="*/ 2011680 w 2099045"/>
              <a:gd name="connsiteY13-28" fmla="*/ 17653 h 572943"/>
              <a:gd name="connsiteX14-29" fmla="*/ 2094807 w 2099045"/>
              <a:gd name="connsiteY14-30" fmla="*/ 1027 h 572943"/>
              <a:gd name="connsiteX15-31" fmla="*/ 2081506 w 2099045"/>
              <a:gd name="connsiteY15-32" fmla="*/ 47579 h 572943"/>
              <a:gd name="connsiteX16-33" fmla="*/ 2034955 w 2099045"/>
              <a:gd name="connsiteY16-34" fmla="*/ 54229 h 572943"/>
              <a:gd name="connsiteX17-35" fmla="*/ 1765623 w 2099045"/>
              <a:gd name="connsiteY17-36" fmla="*/ 117405 h 572943"/>
              <a:gd name="connsiteX18-37" fmla="*/ 1333361 w 2099045"/>
              <a:gd name="connsiteY18-38" fmla="*/ 134031 h 572943"/>
              <a:gd name="connsiteX19-39" fmla="*/ 1050728 w 2099045"/>
              <a:gd name="connsiteY19-40" fmla="*/ 117405 h 572943"/>
              <a:gd name="connsiteX20-41" fmla="*/ 781396 w 2099045"/>
              <a:gd name="connsiteY20-42" fmla="*/ 127381 h 572943"/>
              <a:gd name="connsiteX21-43" fmla="*/ 502088 w 2099045"/>
              <a:gd name="connsiteY21-44" fmla="*/ 210508 h 572943"/>
              <a:gd name="connsiteX22-45" fmla="*/ 199505 w 2099045"/>
              <a:gd name="connsiteY22-46" fmla="*/ 419989 h 572943"/>
              <a:gd name="connsiteX23-47" fmla="*/ 39901 w 2099045"/>
              <a:gd name="connsiteY23-48" fmla="*/ 572943 h 572943"/>
              <a:gd name="connsiteX24-49" fmla="*/ 0 w 2099045"/>
              <a:gd name="connsiteY24-50" fmla="*/ 539692 h 572943"/>
              <a:gd name="connsiteX0-51" fmla="*/ 0 w 2099045"/>
              <a:gd name="connsiteY0-52" fmla="*/ 539692 h 572943"/>
              <a:gd name="connsiteX1-53" fmla="*/ 66501 w 2099045"/>
              <a:gd name="connsiteY1-54" fmla="*/ 446589 h 572943"/>
              <a:gd name="connsiteX2-55" fmla="*/ 116378 w 2099045"/>
              <a:gd name="connsiteY2-56" fmla="*/ 400038 h 572943"/>
              <a:gd name="connsiteX3-57" fmla="*/ 182880 w 2099045"/>
              <a:gd name="connsiteY3-58" fmla="*/ 370112 h 572943"/>
              <a:gd name="connsiteX4-59" fmla="*/ 269332 w 2099045"/>
              <a:gd name="connsiteY4-60" fmla="*/ 303611 h 572943"/>
              <a:gd name="connsiteX5-61" fmla="*/ 342484 w 2099045"/>
              <a:gd name="connsiteY5-62" fmla="*/ 240434 h 572943"/>
              <a:gd name="connsiteX6-63" fmla="*/ 412311 w 2099045"/>
              <a:gd name="connsiteY6-64" fmla="*/ 193883 h 572943"/>
              <a:gd name="connsiteX7-65" fmla="*/ 498763 w 2099045"/>
              <a:gd name="connsiteY7-66" fmla="*/ 147331 h 572943"/>
              <a:gd name="connsiteX8-67" fmla="*/ 561940 w 2099045"/>
              <a:gd name="connsiteY8-68" fmla="*/ 107430 h 572943"/>
              <a:gd name="connsiteX9-69" fmla="*/ 734845 w 2099045"/>
              <a:gd name="connsiteY9-70" fmla="*/ 47579 h 572943"/>
              <a:gd name="connsiteX10-71" fmla="*/ 1027453 w 2099045"/>
              <a:gd name="connsiteY10-72" fmla="*/ 11003 h 572943"/>
              <a:gd name="connsiteX11-73" fmla="*/ 1403188 w 2099045"/>
              <a:gd name="connsiteY11-74" fmla="*/ 34278 h 572943"/>
              <a:gd name="connsiteX12-75" fmla="*/ 1702446 w 2099045"/>
              <a:gd name="connsiteY12-76" fmla="*/ 44253 h 572943"/>
              <a:gd name="connsiteX13-77" fmla="*/ 2011680 w 2099045"/>
              <a:gd name="connsiteY13-78" fmla="*/ 17653 h 572943"/>
              <a:gd name="connsiteX14-79" fmla="*/ 2094807 w 2099045"/>
              <a:gd name="connsiteY14-80" fmla="*/ 1027 h 572943"/>
              <a:gd name="connsiteX15-81" fmla="*/ 2081506 w 2099045"/>
              <a:gd name="connsiteY15-82" fmla="*/ 47579 h 572943"/>
              <a:gd name="connsiteX16-83" fmla="*/ 2034955 w 2099045"/>
              <a:gd name="connsiteY16-84" fmla="*/ 54229 h 572943"/>
              <a:gd name="connsiteX17-85" fmla="*/ 1765623 w 2099045"/>
              <a:gd name="connsiteY17-86" fmla="*/ 117405 h 572943"/>
              <a:gd name="connsiteX18-87" fmla="*/ 1333361 w 2099045"/>
              <a:gd name="connsiteY18-88" fmla="*/ 134031 h 572943"/>
              <a:gd name="connsiteX19-89" fmla="*/ 1050728 w 2099045"/>
              <a:gd name="connsiteY19-90" fmla="*/ 117405 h 572943"/>
              <a:gd name="connsiteX20-91" fmla="*/ 781396 w 2099045"/>
              <a:gd name="connsiteY20-92" fmla="*/ 137356 h 572943"/>
              <a:gd name="connsiteX21-93" fmla="*/ 502088 w 2099045"/>
              <a:gd name="connsiteY21-94" fmla="*/ 210508 h 572943"/>
              <a:gd name="connsiteX22-95" fmla="*/ 199505 w 2099045"/>
              <a:gd name="connsiteY22-96" fmla="*/ 419989 h 572943"/>
              <a:gd name="connsiteX23-97" fmla="*/ 39901 w 2099045"/>
              <a:gd name="connsiteY23-98" fmla="*/ 572943 h 572943"/>
              <a:gd name="connsiteX24-99" fmla="*/ 0 w 2099045"/>
              <a:gd name="connsiteY24-100" fmla="*/ 539692 h 572943"/>
              <a:gd name="connsiteX0-101" fmla="*/ 0 w 2099045"/>
              <a:gd name="connsiteY0-102" fmla="*/ 539692 h 572943"/>
              <a:gd name="connsiteX1-103" fmla="*/ 66501 w 2099045"/>
              <a:gd name="connsiteY1-104" fmla="*/ 446589 h 572943"/>
              <a:gd name="connsiteX2-105" fmla="*/ 116378 w 2099045"/>
              <a:gd name="connsiteY2-106" fmla="*/ 400038 h 572943"/>
              <a:gd name="connsiteX3-107" fmla="*/ 182880 w 2099045"/>
              <a:gd name="connsiteY3-108" fmla="*/ 370112 h 572943"/>
              <a:gd name="connsiteX4-109" fmla="*/ 269332 w 2099045"/>
              <a:gd name="connsiteY4-110" fmla="*/ 303611 h 572943"/>
              <a:gd name="connsiteX5-111" fmla="*/ 342484 w 2099045"/>
              <a:gd name="connsiteY5-112" fmla="*/ 240434 h 572943"/>
              <a:gd name="connsiteX6-113" fmla="*/ 412311 w 2099045"/>
              <a:gd name="connsiteY6-114" fmla="*/ 193883 h 572943"/>
              <a:gd name="connsiteX7-115" fmla="*/ 498763 w 2099045"/>
              <a:gd name="connsiteY7-116" fmla="*/ 147331 h 572943"/>
              <a:gd name="connsiteX8-117" fmla="*/ 561940 w 2099045"/>
              <a:gd name="connsiteY8-118" fmla="*/ 107430 h 572943"/>
              <a:gd name="connsiteX9-119" fmla="*/ 734845 w 2099045"/>
              <a:gd name="connsiteY9-120" fmla="*/ 47579 h 572943"/>
              <a:gd name="connsiteX10-121" fmla="*/ 1027453 w 2099045"/>
              <a:gd name="connsiteY10-122" fmla="*/ 11003 h 572943"/>
              <a:gd name="connsiteX11-123" fmla="*/ 1403188 w 2099045"/>
              <a:gd name="connsiteY11-124" fmla="*/ 34278 h 572943"/>
              <a:gd name="connsiteX12-125" fmla="*/ 1702446 w 2099045"/>
              <a:gd name="connsiteY12-126" fmla="*/ 44253 h 572943"/>
              <a:gd name="connsiteX13-127" fmla="*/ 2011680 w 2099045"/>
              <a:gd name="connsiteY13-128" fmla="*/ 17653 h 572943"/>
              <a:gd name="connsiteX14-129" fmla="*/ 2094807 w 2099045"/>
              <a:gd name="connsiteY14-130" fmla="*/ 1027 h 572943"/>
              <a:gd name="connsiteX15-131" fmla="*/ 2081506 w 2099045"/>
              <a:gd name="connsiteY15-132" fmla="*/ 47579 h 572943"/>
              <a:gd name="connsiteX16-133" fmla="*/ 2034955 w 2099045"/>
              <a:gd name="connsiteY16-134" fmla="*/ 54229 h 572943"/>
              <a:gd name="connsiteX17-135" fmla="*/ 1765623 w 2099045"/>
              <a:gd name="connsiteY17-136" fmla="*/ 117405 h 572943"/>
              <a:gd name="connsiteX18-137" fmla="*/ 1333361 w 2099045"/>
              <a:gd name="connsiteY18-138" fmla="*/ 134031 h 572943"/>
              <a:gd name="connsiteX19-139" fmla="*/ 1054053 w 2099045"/>
              <a:gd name="connsiteY19-140" fmla="*/ 124055 h 572943"/>
              <a:gd name="connsiteX20-141" fmla="*/ 781396 w 2099045"/>
              <a:gd name="connsiteY20-142" fmla="*/ 137356 h 572943"/>
              <a:gd name="connsiteX21-143" fmla="*/ 502088 w 2099045"/>
              <a:gd name="connsiteY21-144" fmla="*/ 210508 h 572943"/>
              <a:gd name="connsiteX22-145" fmla="*/ 199505 w 2099045"/>
              <a:gd name="connsiteY22-146" fmla="*/ 419989 h 572943"/>
              <a:gd name="connsiteX23-147" fmla="*/ 39901 w 2099045"/>
              <a:gd name="connsiteY23-148" fmla="*/ 572943 h 572943"/>
              <a:gd name="connsiteX24-149" fmla="*/ 0 w 2099045"/>
              <a:gd name="connsiteY24-150" fmla="*/ 539692 h 572943"/>
              <a:gd name="connsiteX0-151" fmla="*/ 0 w 2099045"/>
              <a:gd name="connsiteY0-152" fmla="*/ 539692 h 572943"/>
              <a:gd name="connsiteX1-153" fmla="*/ 66501 w 2099045"/>
              <a:gd name="connsiteY1-154" fmla="*/ 446589 h 572943"/>
              <a:gd name="connsiteX2-155" fmla="*/ 116378 w 2099045"/>
              <a:gd name="connsiteY2-156" fmla="*/ 400038 h 572943"/>
              <a:gd name="connsiteX3-157" fmla="*/ 182880 w 2099045"/>
              <a:gd name="connsiteY3-158" fmla="*/ 370112 h 572943"/>
              <a:gd name="connsiteX4-159" fmla="*/ 269332 w 2099045"/>
              <a:gd name="connsiteY4-160" fmla="*/ 303611 h 572943"/>
              <a:gd name="connsiteX5-161" fmla="*/ 342484 w 2099045"/>
              <a:gd name="connsiteY5-162" fmla="*/ 240434 h 572943"/>
              <a:gd name="connsiteX6-163" fmla="*/ 412311 w 2099045"/>
              <a:gd name="connsiteY6-164" fmla="*/ 193883 h 572943"/>
              <a:gd name="connsiteX7-165" fmla="*/ 498763 w 2099045"/>
              <a:gd name="connsiteY7-166" fmla="*/ 147331 h 572943"/>
              <a:gd name="connsiteX8-167" fmla="*/ 561940 w 2099045"/>
              <a:gd name="connsiteY8-168" fmla="*/ 107430 h 572943"/>
              <a:gd name="connsiteX9-169" fmla="*/ 734845 w 2099045"/>
              <a:gd name="connsiteY9-170" fmla="*/ 47579 h 572943"/>
              <a:gd name="connsiteX10-171" fmla="*/ 1027453 w 2099045"/>
              <a:gd name="connsiteY10-172" fmla="*/ 11003 h 572943"/>
              <a:gd name="connsiteX11-173" fmla="*/ 1403188 w 2099045"/>
              <a:gd name="connsiteY11-174" fmla="*/ 34278 h 572943"/>
              <a:gd name="connsiteX12-175" fmla="*/ 1702446 w 2099045"/>
              <a:gd name="connsiteY12-176" fmla="*/ 44253 h 572943"/>
              <a:gd name="connsiteX13-177" fmla="*/ 2011680 w 2099045"/>
              <a:gd name="connsiteY13-178" fmla="*/ 17653 h 572943"/>
              <a:gd name="connsiteX14-179" fmla="*/ 2094807 w 2099045"/>
              <a:gd name="connsiteY14-180" fmla="*/ 1027 h 572943"/>
              <a:gd name="connsiteX15-181" fmla="*/ 2081506 w 2099045"/>
              <a:gd name="connsiteY15-182" fmla="*/ 47579 h 572943"/>
              <a:gd name="connsiteX16-183" fmla="*/ 2034955 w 2099045"/>
              <a:gd name="connsiteY16-184" fmla="*/ 54229 h 572943"/>
              <a:gd name="connsiteX17-185" fmla="*/ 1765623 w 2099045"/>
              <a:gd name="connsiteY17-186" fmla="*/ 117405 h 572943"/>
              <a:gd name="connsiteX18-187" fmla="*/ 1333361 w 2099045"/>
              <a:gd name="connsiteY18-188" fmla="*/ 134031 h 572943"/>
              <a:gd name="connsiteX19-189" fmla="*/ 1054053 w 2099045"/>
              <a:gd name="connsiteY19-190" fmla="*/ 124055 h 572943"/>
              <a:gd name="connsiteX20-191" fmla="*/ 781396 w 2099045"/>
              <a:gd name="connsiteY20-192" fmla="*/ 137356 h 572943"/>
              <a:gd name="connsiteX21-193" fmla="*/ 502088 w 2099045"/>
              <a:gd name="connsiteY21-194" fmla="*/ 210508 h 572943"/>
              <a:gd name="connsiteX22-195" fmla="*/ 199505 w 2099045"/>
              <a:gd name="connsiteY22-196" fmla="*/ 419989 h 572943"/>
              <a:gd name="connsiteX23-197" fmla="*/ 39901 w 2099045"/>
              <a:gd name="connsiteY23-198" fmla="*/ 572943 h 572943"/>
              <a:gd name="connsiteX24-199" fmla="*/ 0 w 2099045"/>
              <a:gd name="connsiteY24-200" fmla="*/ 539692 h 572943"/>
              <a:gd name="connsiteX0-201" fmla="*/ 0 w 2099045"/>
              <a:gd name="connsiteY0-202" fmla="*/ 539692 h 572943"/>
              <a:gd name="connsiteX1-203" fmla="*/ 66501 w 2099045"/>
              <a:gd name="connsiteY1-204" fmla="*/ 446589 h 572943"/>
              <a:gd name="connsiteX2-205" fmla="*/ 116378 w 2099045"/>
              <a:gd name="connsiteY2-206" fmla="*/ 400038 h 572943"/>
              <a:gd name="connsiteX3-207" fmla="*/ 182880 w 2099045"/>
              <a:gd name="connsiteY3-208" fmla="*/ 370112 h 572943"/>
              <a:gd name="connsiteX4-209" fmla="*/ 269332 w 2099045"/>
              <a:gd name="connsiteY4-210" fmla="*/ 303611 h 572943"/>
              <a:gd name="connsiteX5-211" fmla="*/ 342484 w 2099045"/>
              <a:gd name="connsiteY5-212" fmla="*/ 240434 h 572943"/>
              <a:gd name="connsiteX6-213" fmla="*/ 412311 w 2099045"/>
              <a:gd name="connsiteY6-214" fmla="*/ 193883 h 572943"/>
              <a:gd name="connsiteX7-215" fmla="*/ 498763 w 2099045"/>
              <a:gd name="connsiteY7-216" fmla="*/ 147331 h 572943"/>
              <a:gd name="connsiteX8-217" fmla="*/ 561940 w 2099045"/>
              <a:gd name="connsiteY8-218" fmla="*/ 107430 h 572943"/>
              <a:gd name="connsiteX9-219" fmla="*/ 734845 w 2099045"/>
              <a:gd name="connsiteY9-220" fmla="*/ 47579 h 572943"/>
              <a:gd name="connsiteX10-221" fmla="*/ 1027453 w 2099045"/>
              <a:gd name="connsiteY10-222" fmla="*/ 11003 h 572943"/>
              <a:gd name="connsiteX11-223" fmla="*/ 1403188 w 2099045"/>
              <a:gd name="connsiteY11-224" fmla="*/ 34278 h 572943"/>
              <a:gd name="connsiteX12-225" fmla="*/ 1702446 w 2099045"/>
              <a:gd name="connsiteY12-226" fmla="*/ 44253 h 572943"/>
              <a:gd name="connsiteX13-227" fmla="*/ 2011680 w 2099045"/>
              <a:gd name="connsiteY13-228" fmla="*/ 17653 h 572943"/>
              <a:gd name="connsiteX14-229" fmla="*/ 2094807 w 2099045"/>
              <a:gd name="connsiteY14-230" fmla="*/ 1027 h 572943"/>
              <a:gd name="connsiteX15-231" fmla="*/ 2081506 w 2099045"/>
              <a:gd name="connsiteY15-232" fmla="*/ 47579 h 572943"/>
              <a:gd name="connsiteX16-233" fmla="*/ 2034955 w 2099045"/>
              <a:gd name="connsiteY16-234" fmla="*/ 54229 h 572943"/>
              <a:gd name="connsiteX17-235" fmla="*/ 1765623 w 2099045"/>
              <a:gd name="connsiteY17-236" fmla="*/ 117405 h 572943"/>
              <a:gd name="connsiteX18-237" fmla="*/ 1333361 w 2099045"/>
              <a:gd name="connsiteY18-238" fmla="*/ 134031 h 572943"/>
              <a:gd name="connsiteX19-239" fmla="*/ 1054053 w 2099045"/>
              <a:gd name="connsiteY19-240" fmla="*/ 124055 h 572943"/>
              <a:gd name="connsiteX20-241" fmla="*/ 781396 w 2099045"/>
              <a:gd name="connsiteY20-242" fmla="*/ 137356 h 572943"/>
              <a:gd name="connsiteX21-243" fmla="*/ 508739 w 2099045"/>
              <a:gd name="connsiteY21-244" fmla="*/ 217158 h 572943"/>
              <a:gd name="connsiteX22-245" fmla="*/ 199505 w 2099045"/>
              <a:gd name="connsiteY22-246" fmla="*/ 419989 h 572943"/>
              <a:gd name="connsiteX23-247" fmla="*/ 39901 w 2099045"/>
              <a:gd name="connsiteY23-248" fmla="*/ 572943 h 572943"/>
              <a:gd name="connsiteX24-249" fmla="*/ 0 w 2099045"/>
              <a:gd name="connsiteY24-250" fmla="*/ 539692 h 572943"/>
              <a:gd name="connsiteX0-251" fmla="*/ 0 w 2099045"/>
              <a:gd name="connsiteY0-252" fmla="*/ 539692 h 572943"/>
              <a:gd name="connsiteX1-253" fmla="*/ 66501 w 2099045"/>
              <a:gd name="connsiteY1-254" fmla="*/ 446589 h 572943"/>
              <a:gd name="connsiteX2-255" fmla="*/ 116378 w 2099045"/>
              <a:gd name="connsiteY2-256" fmla="*/ 400038 h 572943"/>
              <a:gd name="connsiteX3-257" fmla="*/ 182880 w 2099045"/>
              <a:gd name="connsiteY3-258" fmla="*/ 370112 h 572943"/>
              <a:gd name="connsiteX4-259" fmla="*/ 269332 w 2099045"/>
              <a:gd name="connsiteY4-260" fmla="*/ 303611 h 572943"/>
              <a:gd name="connsiteX5-261" fmla="*/ 342484 w 2099045"/>
              <a:gd name="connsiteY5-262" fmla="*/ 240434 h 572943"/>
              <a:gd name="connsiteX6-263" fmla="*/ 412311 w 2099045"/>
              <a:gd name="connsiteY6-264" fmla="*/ 193883 h 572943"/>
              <a:gd name="connsiteX7-265" fmla="*/ 492112 w 2099045"/>
              <a:gd name="connsiteY7-266" fmla="*/ 147331 h 572943"/>
              <a:gd name="connsiteX8-267" fmla="*/ 561940 w 2099045"/>
              <a:gd name="connsiteY8-268" fmla="*/ 107430 h 572943"/>
              <a:gd name="connsiteX9-269" fmla="*/ 734845 w 2099045"/>
              <a:gd name="connsiteY9-270" fmla="*/ 47579 h 572943"/>
              <a:gd name="connsiteX10-271" fmla="*/ 1027453 w 2099045"/>
              <a:gd name="connsiteY10-272" fmla="*/ 11003 h 572943"/>
              <a:gd name="connsiteX11-273" fmla="*/ 1403188 w 2099045"/>
              <a:gd name="connsiteY11-274" fmla="*/ 34278 h 572943"/>
              <a:gd name="connsiteX12-275" fmla="*/ 1702446 w 2099045"/>
              <a:gd name="connsiteY12-276" fmla="*/ 44253 h 572943"/>
              <a:gd name="connsiteX13-277" fmla="*/ 2011680 w 2099045"/>
              <a:gd name="connsiteY13-278" fmla="*/ 17653 h 572943"/>
              <a:gd name="connsiteX14-279" fmla="*/ 2094807 w 2099045"/>
              <a:gd name="connsiteY14-280" fmla="*/ 1027 h 572943"/>
              <a:gd name="connsiteX15-281" fmla="*/ 2081506 w 2099045"/>
              <a:gd name="connsiteY15-282" fmla="*/ 47579 h 572943"/>
              <a:gd name="connsiteX16-283" fmla="*/ 2034955 w 2099045"/>
              <a:gd name="connsiteY16-284" fmla="*/ 54229 h 572943"/>
              <a:gd name="connsiteX17-285" fmla="*/ 1765623 w 2099045"/>
              <a:gd name="connsiteY17-286" fmla="*/ 117405 h 572943"/>
              <a:gd name="connsiteX18-287" fmla="*/ 1333361 w 2099045"/>
              <a:gd name="connsiteY18-288" fmla="*/ 134031 h 572943"/>
              <a:gd name="connsiteX19-289" fmla="*/ 1054053 w 2099045"/>
              <a:gd name="connsiteY19-290" fmla="*/ 124055 h 572943"/>
              <a:gd name="connsiteX20-291" fmla="*/ 781396 w 2099045"/>
              <a:gd name="connsiteY20-292" fmla="*/ 137356 h 572943"/>
              <a:gd name="connsiteX21-293" fmla="*/ 508739 w 2099045"/>
              <a:gd name="connsiteY21-294" fmla="*/ 217158 h 572943"/>
              <a:gd name="connsiteX22-295" fmla="*/ 199505 w 2099045"/>
              <a:gd name="connsiteY22-296" fmla="*/ 419989 h 572943"/>
              <a:gd name="connsiteX23-297" fmla="*/ 39901 w 2099045"/>
              <a:gd name="connsiteY23-298" fmla="*/ 572943 h 572943"/>
              <a:gd name="connsiteX24-299" fmla="*/ 0 w 2099045"/>
              <a:gd name="connsiteY24-300" fmla="*/ 539692 h 572943"/>
              <a:gd name="connsiteX0-301" fmla="*/ 0 w 2099045"/>
              <a:gd name="connsiteY0-302" fmla="*/ 539692 h 572943"/>
              <a:gd name="connsiteX1-303" fmla="*/ 66501 w 2099045"/>
              <a:gd name="connsiteY1-304" fmla="*/ 446589 h 572943"/>
              <a:gd name="connsiteX2-305" fmla="*/ 116378 w 2099045"/>
              <a:gd name="connsiteY2-306" fmla="*/ 400038 h 572943"/>
              <a:gd name="connsiteX3-307" fmla="*/ 182880 w 2099045"/>
              <a:gd name="connsiteY3-308" fmla="*/ 370112 h 572943"/>
              <a:gd name="connsiteX4-309" fmla="*/ 269332 w 2099045"/>
              <a:gd name="connsiteY4-310" fmla="*/ 303611 h 572943"/>
              <a:gd name="connsiteX5-311" fmla="*/ 342484 w 2099045"/>
              <a:gd name="connsiteY5-312" fmla="*/ 240434 h 572943"/>
              <a:gd name="connsiteX6-313" fmla="*/ 412311 w 2099045"/>
              <a:gd name="connsiteY6-314" fmla="*/ 193883 h 572943"/>
              <a:gd name="connsiteX7-315" fmla="*/ 561940 w 2099045"/>
              <a:gd name="connsiteY7-316" fmla="*/ 107430 h 572943"/>
              <a:gd name="connsiteX8-317" fmla="*/ 734845 w 2099045"/>
              <a:gd name="connsiteY8-318" fmla="*/ 47579 h 572943"/>
              <a:gd name="connsiteX9-319" fmla="*/ 1027453 w 2099045"/>
              <a:gd name="connsiteY9-320" fmla="*/ 11003 h 572943"/>
              <a:gd name="connsiteX10-321" fmla="*/ 1403188 w 2099045"/>
              <a:gd name="connsiteY10-322" fmla="*/ 34278 h 572943"/>
              <a:gd name="connsiteX11-323" fmla="*/ 1702446 w 2099045"/>
              <a:gd name="connsiteY11-324" fmla="*/ 44253 h 572943"/>
              <a:gd name="connsiteX12-325" fmla="*/ 2011680 w 2099045"/>
              <a:gd name="connsiteY12-326" fmla="*/ 17653 h 572943"/>
              <a:gd name="connsiteX13-327" fmla="*/ 2094807 w 2099045"/>
              <a:gd name="connsiteY13-328" fmla="*/ 1027 h 572943"/>
              <a:gd name="connsiteX14-329" fmla="*/ 2081506 w 2099045"/>
              <a:gd name="connsiteY14-330" fmla="*/ 47579 h 572943"/>
              <a:gd name="connsiteX15-331" fmla="*/ 2034955 w 2099045"/>
              <a:gd name="connsiteY15-332" fmla="*/ 54229 h 572943"/>
              <a:gd name="connsiteX16-333" fmla="*/ 1765623 w 2099045"/>
              <a:gd name="connsiteY16-334" fmla="*/ 117405 h 572943"/>
              <a:gd name="connsiteX17-335" fmla="*/ 1333361 w 2099045"/>
              <a:gd name="connsiteY17-336" fmla="*/ 134031 h 572943"/>
              <a:gd name="connsiteX18-337" fmla="*/ 1054053 w 2099045"/>
              <a:gd name="connsiteY18-338" fmla="*/ 124055 h 572943"/>
              <a:gd name="connsiteX19-339" fmla="*/ 781396 w 2099045"/>
              <a:gd name="connsiteY19-340" fmla="*/ 137356 h 572943"/>
              <a:gd name="connsiteX20-341" fmla="*/ 508739 w 2099045"/>
              <a:gd name="connsiteY20-342" fmla="*/ 217158 h 572943"/>
              <a:gd name="connsiteX21-343" fmla="*/ 199505 w 2099045"/>
              <a:gd name="connsiteY21-344" fmla="*/ 419989 h 572943"/>
              <a:gd name="connsiteX22-345" fmla="*/ 39901 w 2099045"/>
              <a:gd name="connsiteY22-346" fmla="*/ 572943 h 572943"/>
              <a:gd name="connsiteX23-347" fmla="*/ 0 w 2099045"/>
              <a:gd name="connsiteY23-348" fmla="*/ 539692 h 572943"/>
              <a:gd name="connsiteX0-349" fmla="*/ 0 w 2097240"/>
              <a:gd name="connsiteY0-350" fmla="*/ 539208 h 572459"/>
              <a:gd name="connsiteX1-351" fmla="*/ 66501 w 2097240"/>
              <a:gd name="connsiteY1-352" fmla="*/ 446105 h 572459"/>
              <a:gd name="connsiteX2-353" fmla="*/ 116378 w 2097240"/>
              <a:gd name="connsiteY2-354" fmla="*/ 399554 h 572459"/>
              <a:gd name="connsiteX3-355" fmla="*/ 182880 w 2097240"/>
              <a:gd name="connsiteY3-356" fmla="*/ 369628 h 572459"/>
              <a:gd name="connsiteX4-357" fmla="*/ 269332 w 2097240"/>
              <a:gd name="connsiteY4-358" fmla="*/ 303127 h 572459"/>
              <a:gd name="connsiteX5-359" fmla="*/ 342484 w 2097240"/>
              <a:gd name="connsiteY5-360" fmla="*/ 239950 h 572459"/>
              <a:gd name="connsiteX6-361" fmla="*/ 412311 w 2097240"/>
              <a:gd name="connsiteY6-362" fmla="*/ 193399 h 572459"/>
              <a:gd name="connsiteX7-363" fmla="*/ 561940 w 2097240"/>
              <a:gd name="connsiteY7-364" fmla="*/ 106946 h 572459"/>
              <a:gd name="connsiteX8-365" fmla="*/ 734845 w 2097240"/>
              <a:gd name="connsiteY8-366" fmla="*/ 47095 h 572459"/>
              <a:gd name="connsiteX9-367" fmla="*/ 1027453 w 2097240"/>
              <a:gd name="connsiteY9-368" fmla="*/ 10519 h 572459"/>
              <a:gd name="connsiteX10-369" fmla="*/ 1403188 w 2097240"/>
              <a:gd name="connsiteY10-370" fmla="*/ 33794 h 572459"/>
              <a:gd name="connsiteX11-371" fmla="*/ 1702446 w 2097240"/>
              <a:gd name="connsiteY11-372" fmla="*/ 43769 h 572459"/>
              <a:gd name="connsiteX12-373" fmla="*/ 2011680 w 2097240"/>
              <a:gd name="connsiteY12-374" fmla="*/ 17169 h 572459"/>
              <a:gd name="connsiteX13-375" fmla="*/ 2094807 w 2097240"/>
              <a:gd name="connsiteY13-376" fmla="*/ 543 h 572459"/>
              <a:gd name="connsiteX14-377" fmla="*/ 2071531 w 2097240"/>
              <a:gd name="connsiteY14-378" fmla="*/ 37120 h 572459"/>
              <a:gd name="connsiteX15-379" fmla="*/ 2034955 w 2097240"/>
              <a:gd name="connsiteY15-380" fmla="*/ 53745 h 572459"/>
              <a:gd name="connsiteX16-381" fmla="*/ 1765623 w 2097240"/>
              <a:gd name="connsiteY16-382" fmla="*/ 116921 h 572459"/>
              <a:gd name="connsiteX17-383" fmla="*/ 1333361 w 2097240"/>
              <a:gd name="connsiteY17-384" fmla="*/ 133547 h 572459"/>
              <a:gd name="connsiteX18-385" fmla="*/ 1054053 w 2097240"/>
              <a:gd name="connsiteY18-386" fmla="*/ 123571 h 572459"/>
              <a:gd name="connsiteX19-387" fmla="*/ 781396 w 2097240"/>
              <a:gd name="connsiteY19-388" fmla="*/ 136872 h 572459"/>
              <a:gd name="connsiteX20-389" fmla="*/ 508739 w 2097240"/>
              <a:gd name="connsiteY20-390" fmla="*/ 216674 h 572459"/>
              <a:gd name="connsiteX21-391" fmla="*/ 199505 w 2097240"/>
              <a:gd name="connsiteY21-392" fmla="*/ 419505 h 572459"/>
              <a:gd name="connsiteX22-393" fmla="*/ 39901 w 2097240"/>
              <a:gd name="connsiteY22-394" fmla="*/ 572459 h 572459"/>
              <a:gd name="connsiteX23-395" fmla="*/ 0 w 2097240"/>
              <a:gd name="connsiteY23-396" fmla="*/ 539208 h 572459"/>
              <a:gd name="connsiteX0-397" fmla="*/ 0 w 2095600"/>
              <a:gd name="connsiteY0-398" fmla="*/ 540053 h 573304"/>
              <a:gd name="connsiteX1-399" fmla="*/ 66501 w 2095600"/>
              <a:gd name="connsiteY1-400" fmla="*/ 446950 h 573304"/>
              <a:gd name="connsiteX2-401" fmla="*/ 116378 w 2095600"/>
              <a:gd name="connsiteY2-402" fmla="*/ 400399 h 573304"/>
              <a:gd name="connsiteX3-403" fmla="*/ 182880 w 2095600"/>
              <a:gd name="connsiteY3-404" fmla="*/ 370473 h 573304"/>
              <a:gd name="connsiteX4-405" fmla="*/ 269332 w 2095600"/>
              <a:gd name="connsiteY4-406" fmla="*/ 303972 h 573304"/>
              <a:gd name="connsiteX5-407" fmla="*/ 342484 w 2095600"/>
              <a:gd name="connsiteY5-408" fmla="*/ 240795 h 573304"/>
              <a:gd name="connsiteX6-409" fmla="*/ 412311 w 2095600"/>
              <a:gd name="connsiteY6-410" fmla="*/ 194244 h 573304"/>
              <a:gd name="connsiteX7-411" fmla="*/ 561940 w 2095600"/>
              <a:gd name="connsiteY7-412" fmla="*/ 107791 h 573304"/>
              <a:gd name="connsiteX8-413" fmla="*/ 734845 w 2095600"/>
              <a:gd name="connsiteY8-414" fmla="*/ 47940 h 573304"/>
              <a:gd name="connsiteX9-415" fmla="*/ 1027453 w 2095600"/>
              <a:gd name="connsiteY9-416" fmla="*/ 11364 h 573304"/>
              <a:gd name="connsiteX10-417" fmla="*/ 1403188 w 2095600"/>
              <a:gd name="connsiteY10-418" fmla="*/ 34639 h 573304"/>
              <a:gd name="connsiteX11-419" fmla="*/ 1702446 w 2095600"/>
              <a:gd name="connsiteY11-420" fmla="*/ 44614 h 573304"/>
              <a:gd name="connsiteX12-421" fmla="*/ 2011680 w 2095600"/>
              <a:gd name="connsiteY12-422" fmla="*/ 18014 h 573304"/>
              <a:gd name="connsiteX13-423" fmla="*/ 2094807 w 2095600"/>
              <a:gd name="connsiteY13-424" fmla="*/ 1388 h 573304"/>
              <a:gd name="connsiteX14-425" fmla="*/ 2034955 w 2095600"/>
              <a:gd name="connsiteY14-426" fmla="*/ 54590 h 573304"/>
              <a:gd name="connsiteX15-427" fmla="*/ 1765623 w 2095600"/>
              <a:gd name="connsiteY15-428" fmla="*/ 117766 h 573304"/>
              <a:gd name="connsiteX16-429" fmla="*/ 1333361 w 2095600"/>
              <a:gd name="connsiteY16-430" fmla="*/ 134392 h 573304"/>
              <a:gd name="connsiteX17-431" fmla="*/ 1054053 w 2095600"/>
              <a:gd name="connsiteY17-432" fmla="*/ 124416 h 573304"/>
              <a:gd name="connsiteX18-433" fmla="*/ 781396 w 2095600"/>
              <a:gd name="connsiteY18-434" fmla="*/ 137717 h 573304"/>
              <a:gd name="connsiteX19-435" fmla="*/ 508739 w 2095600"/>
              <a:gd name="connsiteY19-436" fmla="*/ 217519 h 573304"/>
              <a:gd name="connsiteX20-437" fmla="*/ 199505 w 2095600"/>
              <a:gd name="connsiteY20-438" fmla="*/ 420350 h 573304"/>
              <a:gd name="connsiteX21-439" fmla="*/ 39901 w 2095600"/>
              <a:gd name="connsiteY21-440" fmla="*/ 573304 h 573304"/>
              <a:gd name="connsiteX22-441" fmla="*/ 0 w 2095600"/>
              <a:gd name="connsiteY22-442" fmla="*/ 540053 h 5733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2095600" h="573304">
                <a:moveTo>
                  <a:pt x="0" y="540053"/>
                </a:moveTo>
                <a:cubicBezTo>
                  <a:pt x="23552" y="505139"/>
                  <a:pt x="47105" y="470226"/>
                  <a:pt x="66501" y="446950"/>
                </a:cubicBezTo>
                <a:cubicBezTo>
                  <a:pt x="85897" y="423674"/>
                  <a:pt x="96981" y="413145"/>
                  <a:pt x="116378" y="400399"/>
                </a:cubicBezTo>
                <a:cubicBezTo>
                  <a:pt x="135775" y="387653"/>
                  <a:pt x="157388" y="386544"/>
                  <a:pt x="182880" y="370473"/>
                </a:cubicBezTo>
                <a:cubicBezTo>
                  <a:pt x="208372" y="354402"/>
                  <a:pt x="242731" y="325585"/>
                  <a:pt x="269332" y="303972"/>
                </a:cubicBezTo>
                <a:cubicBezTo>
                  <a:pt x="295933" y="282359"/>
                  <a:pt x="318654" y="259083"/>
                  <a:pt x="342484" y="240795"/>
                </a:cubicBezTo>
                <a:cubicBezTo>
                  <a:pt x="366314" y="222507"/>
                  <a:pt x="375735" y="216411"/>
                  <a:pt x="412311" y="194244"/>
                </a:cubicBezTo>
                <a:cubicBezTo>
                  <a:pt x="448887" y="172077"/>
                  <a:pt x="508184" y="132175"/>
                  <a:pt x="561940" y="107791"/>
                </a:cubicBezTo>
                <a:cubicBezTo>
                  <a:pt x="615696" y="83407"/>
                  <a:pt x="657260" y="64011"/>
                  <a:pt x="734845" y="47940"/>
                </a:cubicBezTo>
                <a:cubicBezTo>
                  <a:pt x="812430" y="31869"/>
                  <a:pt x="916063" y="13581"/>
                  <a:pt x="1027453" y="11364"/>
                </a:cubicBezTo>
                <a:cubicBezTo>
                  <a:pt x="1138843" y="9147"/>
                  <a:pt x="1290689" y="29097"/>
                  <a:pt x="1403188" y="34639"/>
                </a:cubicBezTo>
                <a:cubicBezTo>
                  <a:pt x="1515687" y="40181"/>
                  <a:pt x="1601031" y="47385"/>
                  <a:pt x="1702446" y="44614"/>
                </a:cubicBezTo>
                <a:cubicBezTo>
                  <a:pt x="1803861" y="41843"/>
                  <a:pt x="1946287" y="25218"/>
                  <a:pt x="2011680" y="18014"/>
                </a:cubicBezTo>
                <a:cubicBezTo>
                  <a:pt x="2077073" y="10810"/>
                  <a:pt x="2090928" y="-4708"/>
                  <a:pt x="2094807" y="1388"/>
                </a:cubicBezTo>
                <a:cubicBezTo>
                  <a:pt x="2098686" y="7484"/>
                  <a:pt x="2089819" y="35194"/>
                  <a:pt x="2034955" y="54590"/>
                </a:cubicBezTo>
                <a:cubicBezTo>
                  <a:pt x="1980091" y="73986"/>
                  <a:pt x="1882555" y="104466"/>
                  <a:pt x="1765623" y="117766"/>
                </a:cubicBezTo>
                <a:cubicBezTo>
                  <a:pt x="1648691" y="131066"/>
                  <a:pt x="1448631" y="139934"/>
                  <a:pt x="1333361" y="134392"/>
                </a:cubicBezTo>
                <a:cubicBezTo>
                  <a:pt x="1218091" y="128850"/>
                  <a:pt x="1146047" y="123862"/>
                  <a:pt x="1054053" y="124416"/>
                </a:cubicBezTo>
                <a:cubicBezTo>
                  <a:pt x="962059" y="124970"/>
                  <a:pt x="872282" y="122200"/>
                  <a:pt x="781396" y="137717"/>
                </a:cubicBezTo>
                <a:cubicBezTo>
                  <a:pt x="690510" y="153234"/>
                  <a:pt x="605721" y="170414"/>
                  <a:pt x="508739" y="217519"/>
                </a:cubicBezTo>
                <a:cubicBezTo>
                  <a:pt x="411757" y="264624"/>
                  <a:pt x="276536" y="359944"/>
                  <a:pt x="199505" y="420350"/>
                </a:cubicBezTo>
                <a:cubicBezTo>
                  <a:pt x="132449" y="497382"/>
                  <a:pt x="80911" y="551137"/>
                  <a:pt x="39901" y="573304"/>
                </a:cubicBezTo>
                <a:lnTo>
                  <a:pt x="0" y="540053"/>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任意多边形 39"/>
          <p:cNvSpPr/>
          <p:nvPr/>
        </p:nvSpPr>
        <p:spPr>
          <a:xfrm>
            <a:off x="2671738" y="1882991"/>
            <a:ext cx="1298510" cy="1304993"/>
          </a:xfrm>
          <a:custGeom>
            <a:avLst/>
            <a:gdLst>
              <a:gd name="connsiteX0" fmla="*/ 1680927 w 1717141"/>
              <a:gd name="connsiteY0" fmla="*/ 0 h 1731671"/>
              <a:gd name="connsiteX1" fmla="*/ 1575303 w 1717141"/>
              <a:gd name="connsiteY1" fmla="*/ 123731 h 1731671"/>
              <a:gd name="connsiteX2" fmla="*/ 1520982 w 1717141"/>
              <a:gd name="connsiteY2" fmla="*/ 162963 h 1731671"/>
              <a:gd name="connsiteX3" fmla="*/ 1279557 w 1717141"/>
              <a:gd name="connsiteY3" fmla="*/ 401371 h 1731671"/>
              <a:gd name="connsiteX4" fmla="*/ 851026 w 1717141"/>
              <a:gd name="connsiteY4" fmla="*/ 953632 h 1731671"/>
              <a:gd name="connsiteX5" fmla="*/ 603565 w 1717141"/>
              <a:gd name="connsiteY5" fmla="*/ 1291628 h 1731671"/>
              <a:gd name="connsiteX6" fmla="*/ 431549 w 1717141"/>
              <a:gd name="connsiteY6" fmla="*/ 1472697 h 1731671"/>
              <a:gd name="connsiteX7" fmla="*/ 280658 w 1717141"/>
              <a:gd name="connsiteY7" fmla="*/ 1590393 h 1731671"/>
              <a:gd name="connsiteX8" fmla="*/ 196159 w 1717141"/>
              <a:gd name="connsiteY8" fmla="*/ 1644713 h 1731671"/>
              <a:gd name="connsiteX9" fmla="*/ 102606 w 1717141"/>
              <a:gd name="connsiteY9" fmla="*/ 1662820 h 1731671"/>
              <a:gd name="connsiteX10" fmla="*/ 24143 w 1717141"/>
              <a:gd name="connsiteY10" fmla="*/ 1656785 h 1731671"/>
              <a:gd name="connsiteX11" fmla="*/ 3018 w 1717141"/>
              <a:gd name="connsiteY11" fmla="*/ 1629624 h 1731671"/>
              <a:gd name="connsiteX12" fmla="*/ 0 w 1717141"/>
              <a:gd name="connsiteY12" fmla="*/ 1692998 h 1731671"/>
              <a:gd name="connsiteX13" fmla="*/ 81481 w 1717141"/>
              <a:gd name="connsiteY13" fmla="*/ 1729212 h 1731671"/>
              <a:gd name="connsiteX14" fmla="*/ 178052 w 1717141"/>
              <a:gd name="connsiteY14" fmla="*/ 1723177 h 1731671"/>
              <a:gd name="connsiteX15" fmla="*/ 344032 w 1717141"/>
              <a:gd name="connsiteY15" fmla="*/ 1680927 h 1731671"/>
              <a:gd name="connsiteX16" fmla="*/ 479834 w 1717141"/>
              <a:gd name="connsiteY16" fmla="*/ 1599446 h 1731671"/>
              <a:gd name="connsiteX17" fmla="*/ 624689 w 1717141"/>
              <a:gd name="connsiteY17" fmla="*/ 1466662 h 1731671"/>
              <a:gd name="connsiteX18" fmla="*/ 781616 w 1717141"/>
              <a:gd name="connsiteY18" fmla="*/ 1279557 h 1731671"/>
              <a:gd name="connsiteX19" fmla="*/ 1204111 w 1717141"/>
              <a:gd name="connsiteY19" fmla="*/ 675993 h 1731671"/>
              <a:gd name="connsiteX20" fmla="*/ 1493822 w 1717141"/>
              <a:gd name="connsiteY20" fmla="*/ 304800 h 1731671"/>
              <a:gd name="connsiteX21" fmla="*/ 1717141 w 1717141"/>
              <a:gd name="connsiteY21" fmla="*/ 60357 h 1731671"/>
              <a:gd name="connsiteX22" fmla="*/ 1680927 w 1717141"/>
              <a:gd name="connsiteY22" fmla="*/ 0 h 1731671"/>
              <a:gd name="connsiteX0-1" fmla="*/ 1680927 w 1717141"/>
              <a:gd name="connsiteY0-2" fmla="*/ 2853 h 1734524"/>
              <a:gd name="connsiteX1-3" fmla="*/ 1575303 w 1717141"/>
              <a:gd name="connsiteY1-4" fmla="*/ 126584 h 1734524"/>
              <a:gd name="connsiteX2-5" fmla="*/ 1520982 w 1717141"/>
              <a:gd name="connsiteY2-6" fmla="*/ 165816 h 1734524"/>
              <a:gd name="connsiteX3-7" fmla="*/ 1279557 w 1717141"/>
              <a:gd name="connsiteY3-8" fmla="*/ 404224 h 1734524"/>
              <a:gd name="connsiteX4-9" fmla="*/ 851026 w 1717141"/>
              <a:gd name="connsiteY4-10" fmla="*/ 956485 h 1734524"/>
              <a:gd name="connsiteX5-11" fmla="*/ 603565 w 1717141"/>
              <a:gd name="connsiteY5-12" fmla="*/ 1294481 h 1734524"/>
              <a:gd name="connsiteX6-13" fmla="*/ 431549 w 1717141"/>
              <a:gd name="connsiteY6-14" fmla="*/ 1475550 h 1734524"/>
              <a:gd name="connsiteX7-15" fmla="*/ 280658 w 1717141"/>
              <a:gd name="connsiteY7-16" fmla="*/ 1593246 h 1734524"/>
              <a:gd name="connsiteX8-17" fmla="*/ 196159 w 1717141"/>
              <a:gd name="connsiteY8-18" fmla="*/ 1647566 h 1734524"/>
              <a:gd name="connsiteX9-19" fmla="*/ 102606 w 1717141"/>
              <a:gd name="connsiteY9-20" fmla="*/ 1665673 h 1734524"/>
              <a:gd name="connsiteX10-21" fmla="*/ 24143 w 1717141"/>
              <a:gd name="connsiteY10-22" fmla="*/ 1659638 h 1734524"/>
              <a:gd name="connsiteX11-23" fmla="*/ 3018 w 1717141"/>
              <a:gd name="connsiteY11-24" fmla="*/ 1632477 h 1734524"/>
              <a:gd name="connsiteX12-25" fmla="*/ 0 w 1717141"/>
              <a:gd name="connsiteY12-26" fmla="*/ 1695851 h 1734524"/>
              <a:gd name="connsiteX13-27" fmla="*/ 81481 w 1717141"/>
              <a:gd name="connsiteY13-28" fmla="*/ 1732065 h 1734524"/>
              <a:gd name="connsiteX14-29" fmla="*/ 178052 w 1717141"/>
              <a:gd name="connsiteY14-30" fmla="*/ 1726030 h 1734524"/>
              <a:gd name="connsiteX15-31" fmla="*/ 344032 w 1717141"/>
              <a:gd name="connsiteY15-32" fmla="*/ 1683780 h 1734524"/>
              <a:gd name="connsiteX16-33" fmla="*/ 479834 w 1717141"/>
              <a:gd name="connsiteY16-34" fmla="*/ 1602299 h 1734524"/>
              <a:gd name="connsiteX17-35" fmla="*/ 624689 w 1717141"/>
              <a:gd name="connsiteY17-36" fmla="*/ 1469515 h 1734524"/>
              <a:gd name="connsiteX18-37" fmla="*/ 781616 w 1717141"/>
              <a:gd name="connsiteY18-38" fmla="*/ 1282410 h 1734524"/>
              <a:gd name="connsiteX19-39" fmla="*/ 1204111 w 1717141"/>
              <a:gd name="connsiteY19-40" fmla="*/ 678846 h 1734524"/>
              <a:gd name="connsiteX20-41" fmla="*/ 1493822 w 1717141"/>
              <a:gd name="connsiteY20-42" fmla="*/ 307653 h 1734524"/>
              <a:gd name="connsiteX21-43" fmla="*/ 1717141 w 1717141"/>
              <a:gd name="connsiteY21-44" fmla="*/ 63210 h 1734524"/>
              <a:gd name="connsiteX22-45" fmla="*/ 1680927 w 1717141"/>
              <a:gd name="connsiteY22-46" fmla="*/ 2853 h 1734524"/>
              <a:gd name="connsiteX0-47" fmla="*/ 1680927 w 1725310"/>
              <a:gd name="connsiteY0-48" fmla="*/ 3587 h 1735258"/>
              <a:gd name="connsiteX1-49" fmla="*/ 1575303 w 1725310"/>
              <a:gd name="connsiteY1-50" fmla="*/ 127318 h 1735258"/>
              <a:gd name="connsiteX2-51" fmla="*/ 1520982 w 1725310"/>
              <a:gd name="connsiteY2-52" fmla="*/ 166550 h 1735258"/>
              <a:gd name="connsiteX3-53" fmla="*/ 1279557 w 1725310"/>
              <a:gd name="connsiteY3-54" fmla="*/ 404958 h 1735258"/>
              <a:gd name="connsiteX4-55" fmla="*/ 851026 w 1725310"/>
              <a:gd name="connsiteY4-56" fmla="*/ 957219 h 1735258"/>
              <a:gd name="connsiteX5-57" fmla="*/ 603565 w 1725310"/>
              <a:gd name="connsiteY5-58" fmla="*/ 1295215 h 1735258"/>
              <a:gd name="connsiteX6-59" fmla="*/ 431549 w 1725310"/>
              <a:gd name="connsiteY6-60" fmla="*/ 1476284 h 1735258"/>
              <a:gd name="connsiteX7-61" fmla="*/ 280658 w 1725310"/>
              <a:gd name="connsiteY7-62" fmla="*/ 1593980 h 1735258"/>
              <a:gd name="connsiteX8-63" fmla="*/ 196159 w 1725310"/>
              <a:gd name="connsiteY8-64" fmla="*/ 1648300 h 1735258"/>
              <a:gd name="connsiteX9-65" fmla="*/ 102606 w 1725310"/>
              <a:gd name="connsiteY9-66" fmla="*/ 1666407 h 1735258"/>
              <a:gd name="connsiteX10-67" fmla="*/ 24143 w 1725310"/>
              <a:gd name="connsiteY10-68" fmla="*/ 1660372 h 1735258"/>
              <a:gd name="connsiteX11-69" fmla="*/ 3018 w 1725310"/>
              <a:gd name="connsiteY11-70" fmla="*/ 1633211 h 1735258"/>
              <a:gd name="connsiteX12-71" fmla="*/ 0 w 1725310"/>
              <a:gd name="connsiteY12-72" fmla="*/ 1696585 h 1735258"/>
              <a:gd name="connsiteX13-73" fmla="*/ 81481 w 1725310"/>
              <a:gd name="connsiteY13-74" fmla="*/ 1732799 h 1735258"/>
              <a:gd name="connsiteX14-75" fmla="*/ 178052 w 1725310"/>
              <a:gd name="connsiteY14-76" fmla="*/ 1726764 h 1735258"/>
              <a:gd name="connsiteX15-77" fmla="*/ 344032 w 1725310"/>
              <a:gd name="connsiteY15-78" fmla="*/ 1684514 h 1735258"/>
              <a:gd name="connsiteX16-79" fmla="*/ 479834 w 1725310"/>
              <a:gd name="connsiteY16-80" fmla="*/ 1603033 h 1735258"/>
              <a:gd name="connsiteX17-81" fmla="*/ 624689 w 1725310"/>
              <a:gd name="connsiteY17-82" fmla="*/ 1470249 h 1735258"/>
              <a:gd name="connsiteX18-83" fmla="*/ 781616 w 1725310"/>
              <a:gd name="connsiteY18-84" fmla="*/ 1283144 h 1735258"/>
              <a:gd name="connsiteX19-85" fmla="*/ 1204111 w 1725310"/>
              <a:gd name="connsiteY19-86" fmla="*/ 679580 h 1735258"/>
              <a:gd name="connsiteX20-87" fmla="*/ 1493822 w 1725310"/>
              <a:gd name="connsiteY20-88" fmla="*/ 308387 h 1735258"/>
              <a:gd name="connsiteX21-89" fmla="*/ 1717141 w 1725310"/>
              <a:gd name="connsiteY21-90" fmla="*/ 63944 h 1735258"/>
              <a:gd name="connsiteX22-91" fmla="*/ 1680927 w 1725310"/>
              <a:gd name="connsiteY22-92" fmla="*/ 3587 h 1735258"/>
              <a:gd name="connsiteX0-93" fmla="*/ 1680927 w 1725310"/>
              <a:gd name="connsiteY0-94" fmla="*/ 3587 h 1735258"/>
              <a:gd name="connsiteX1-95" fmla="*/ 1575303 w 1725310"/>
              <a:gd name="connsiteY1-96" fmla="*/ 127318 h 1735258"/>
              <a:gd name="connsiteX2-97" fmla="*/ 1520982 w 1725310"/>
              <a:gd name="connsiteY2-98" fmla="*/ 166550 h 1735258"/>
              <a:gd name="connsiteX3-99" fmla="*/ 1279557 w 1725310"/>
              <a:gd name="connsiteY3-100" fmla="*/ 404958 h 1735258"/>
              <a:gd name="connsiteX4-101" fmla="*/ 851026 w 1725310"/>
              <a:gd name="connsiteY4-102" fmla="*/ 957219 h 1735258"/>
              <a:gd name="connsiteX5-103" fmla="*/ 603565 w 1725310"/>
              <a:gd name="connsiteY5-104" fmla="*/ 1295215 h 1735258"/>
              <a:gd name="connsiteX6-105" fmla="*/ 431549 w 1725310"/>
              <a:gd name="connsiteY6-106" fmla="*/ 1476284 h 1735258"/>
              <a:gd name="connsiteX7-107" fmla="*/ 280658 w 1725310"/>
              <a:gd name="connsiteY7-108" fmla="*/ 1593980 h 1735258"/>
              <a:gd name="connsiteX8-109" fmla="*/ 196159 w 1725310"/>
              <a:gd name="connsiteY8-110" fmla="*/ 1648300 h 1735258"/>
              <a:gd name="connsiteX9-111" fmla="*/ 102606 w 1725310"/>
              <a:gd name="connsiteY9-112" fmla="*/ 1666407 h 1735258"/>
              <a:gd name="connsiteX10-113" fmla="*/ 24143 w 1725310"/>
              <a:gd name="connsiteY10-114" fmla="*/ 1660372 h 1735258"/>
              <a:gd name="connsiteX11-115" fmla="*/ 3018 w 1725310"/>
              <a:gd name="connsiteY11-116" fmla="*/ 1633211 h 1735258"/>
              <a:gd name="connsiteX12-117" fmla="*/ 0 w 1725310"/>
              <a:gd name="connsiteY12-118" fmla="*/ 1696585 h 1735258"/>
              <a:gd name="connsiteX13-119" fmla="*/ 81481 w 1725310"/>
              <a:gd name="connsiteY13-120" fmla="*/ 1732799 h 1735258"/>
              <a:gd name="connsiteX14-121" fmla="*/ 178052 w 1725310"/>
              <a:gd name="connsiteY14-122" fmla="*/ 1726764 h 1735258"/>
              <a:gd name="connsiteX15-123" fmla="*/ 344032 w 1725310"/>
              <a:gd name="connsiteY15-124" fmla="*/ 1684514 h 1735258"/>
              <a:gd name="connsiteX16-125" fmla="*/ 479834 w 1725310"/>
              <a:gd name="connsiteY16-126" fmla="*/ 1603033 h 1735258"/>
              <a:gd name="connsiteX17-127" fmla="*/ 624689 w 1725310"/>
              <a:gd name="connsiteY17-128" fmla="*/ 1470249 h 1735258"/>
              <a:gd name="connsiteX18-129" fmla="*/ 781616 w 1725310"/>
              <a:gd name="connsiteY18-130" fmla="*/ 1283144 h 1735258"/>
              <a:gd name="connsiteX19-131" fmla="*/ 1204111 w 1725310"/>
              <a:gd name="connsiteY19-132" fmla="*/ 679580 h 1735258"/>
              <a:gd name="connsiteX20-133" fmla="*/ 1493822 w 1725310"/>
              <a:gd name="connsiteY20-134" fmla="*/ 308387 h 1735258"/>
              <a:gd name="connsiteX21-135" fmla="*/ 1717141 w 1725310"/>
              <a:gd name="connsiteY21-136" fmla="*/ 63944 h 1735258"/>
              <a:gd name="connsiteX22-137" fmla="*/ 1680927 w 1725310"/>
              <a:gd name="connsiteY22-138" fmla="*/ 3587 h 1735258"/>
              <a:gd name="connsiteX0-139" fmla="*/ 1680927 w 1725310"/>
              <a:gd name="connsiteY0-140" fmla="*/ 3587 h 1736469"/>
              <a:gd name="connsiteX1-141" fmla="*/ 1575303 w 1725310"/>
              <a:gd name="connsiteY1-142" fmla="*/ 127318 h 1736469"/>
              <a:gd name="connsiteX2-143" fmla="*/ 1520982 w 1725310"/>
              <a:gd name="connsiteY2-144" fmla="*/ 166550 h 1736469"/>
              <a:gd name="connsiteX3-145" fmla="*/ 1279557 w 1725310"/>
              <a:gd name="connsiteY3-146" fmla="*/ 404958 h 1736469"/>
              <a:gd name="connsiteX4-147" fmla="*/ 851026 w 1725310"/>
              <a:gd name="connsiteY4-148" fmla="*/ 957219 h 1736469"/>
              <a:gd name="connsiteX5-149" fmla="*/ 603565 w 1725310"/>
              <a:gd name="connsiteY5-150" fmla="*/ 1295215 h 1736469"/>
              <a:gd name="connsiteX6-151" fmla="*/ 431549 w 1725310"/>
              <a:gd name="connsiteY6-152" fmla="*/ 1476284 h 1736469"/>
              <a:gd name="connsiteX7-153" fmla="*/ 280658 w 1725310"/>
              <a:gd name="connsiteY7-154" fmla="*/ 1593980 h 1736469"/>
              <a:gd name="connsiteX8-155" fmla="*/ 196159 w 1725310"/>
              <a:gd name="connsiteY8-156" fmla="*/ 1648300 h 1736469"/>
              <a:gd name="connsiteX9-157" fmla="*/ 102606 w 1725310"/>
              <a:gd name="connsiteY9-158" fmla="*/ 1666407 h 1736469"/>
              <a:gd name="connsiteX10-159" fmla="*/ 24143 w 1725310"/>
              <a:gd name="connsiteY10-160" fmla="*/ 1660372 h 1736469"/>
              <a:gd name="connsiteX11-161" fmla="*/ 3018 w 1725310"/>
              <a:gd name="connsiteY11-162" fmla="*/ 1633211 h 1736469"/>
              <a:gd name="connsiteX12-163" fmla="*/ 0 w 1725310"/>
              <a:gd name="connsiteY12-164" fmla="*/ 1696585 h 1736469"/>
              <a:gd name="connsiteX13-165" fmla="*/ 81481 w 1725310"/>
              <a:gd name="connsiteY13-166" fmla="*/ 1732799 h 1736469"/>
              <a:gd name="connsiteX14-167" fmla="*/ 181070 w 1725310"/>
              <a:gd name="connsiteY14-168" fmla="*/ 1729782 h 1736469"/>
              <a:gd name="connsiteX15-169" fmla="*/ 344032 w 1725310"/>
              <a:gd name="connsiteY15-170" fmla="*/ 1684514 h 1736469"/>
              <a:gd name="connsiteX16-171" fmla="*/ 479834 w 1725310"/>
              <a:gd name="connsiteY16-172" fmla="*/ 1603033 h 1736469"/>
              <a:gd name="connsiteX17-173" fmla="*/ 624689 w 1725310"/>
              <a:gd name="connsiteY17-174" fmla="*/ 1470249 h 1736469"/>
              <a:gd name="connsiteX18-175" fmla="*/ 781616 w 1725310"/>
              <a:gd name="connsiteY18-176" fmla="*/ 1283144 h 1736469"/>
              <a:gd name="connsiteX19-177" fmla="*/ 1204111 w 1725310"/>
              <a:gd name="connsiteY19-178" fmla="*/ 679580 h 1736469"/>
              <a:gd name="connsiteX20-179" fmla="*/ 1493822 w 1725310"/>
              <a:gd name="connsiteY20-180" fmla="*/ 308387 h 1736469"/>
              <a:gd name="connsiteX21-181" fmla="*/ 1717141 w 1725310"/>
              <a:gd name="connsiteY21-182" fmla="*/ 63944 h 1736469"/>
              <a:gd name="connsiteX22-183" fmla="*/ 1680927 w 1725310"/>
              <a:gd name="connsiteY22-184" fmla="*/ 3587 h 1736469"/>
              <a:gd name="connsiteX0-185" fmla="*/ 1680927 w 1725310"/>
              <a:gd name="connsiteY0-186" fmla="*/ 3587 h 1736469"/>
              <a:gd name="connsiteX1-187" fmla="*/ 1575303 w 1725310"/>
              <a:gd name="connsiteY1-188" fmla="*/ 127318 h 1736469"/>
              <a:gd name="connsiteX2-189" fmla="*/ 1520982 w 1725310"/>
              <a:gd name="connsiteY2-190" fmla="*/ 166550 h 1736469"/>
              <a:gd name="connsiteX3-191" fmla="*/ 1279557 w 1725310"/>
              <a:gd name="connsiteY3-192" fmla="*/ 404958 h 1736469"/>
              <a:gd name="connsiteX4-193" fmla="*/ 851026 w 1725310"/>
              <a:gd name="connsiteY4-194" fmla="*/ 957219 h 1736469"/>
              <a:gd name="connsiteX5-195" fmla="*/ 603565 w 1725310"/>
              <a:gd name="connsiteY5-196" fmla="*/ 1295215 h 1736469"/>
              <a:gd name="connsiteX6-197" fmla="*/ 431549 w 1725310"/>
              <a:gd name="connsiteY6-198" fmla="*/ 1476284 h 1736469"/>
              <a:gd name="connsiteX7-199" fmla="*/ 280658 w 1725310"/>
              <a:gd name="connsiteY7-200" fmla="*/ 1593980 h 1736469"/>
              <a:gd name="connsiteX8-201" fmla="*/ 196159 w 1725310"/>
              <a:gd name="connsiteY8-202" fmla="*/ 1648300 h 1736469"/>
              <a:gd name="connsiteX9-203" fmla="*/ 102606 w 1725310"/>
              <a:gd name="connsiteY9-204" fmla="*/ 1666407 h 1736469"/>
              <a:gd name="connsiteX10-205" fmla="*/ 36214 w 1725310"/>
              <a:gd name="connsiteY10-206" fmla="*/ 1660372 h 1736469"/>
              <a:gd name="connsiteX11-207" fmla="*/ 3018 w 1725310"/>
              <a:gd name="connsiteY11-208" fmla="*/ 1633211 h 1736469"/>
              <a:gd name="connsiteX12-209" fmla="*/ 0 w 1725310"/>
              <a:gd name="connsiteY12-210" fmla="*/ 1696585 h 1736469"/>
              <a:gd name="connsiteX13-211" fmla="*/ 81481 w 1725310"/>
              <a:gd name="connsiteY13-212" fmla="*/ 1732799 h 1736469"/>
              <a:gd name="connsiteX14-213" fmla="*/ 181070 w 1725310"/>
              <a:gd name="connsiteY14-214" fmla="*/ 1729782 h 1736469"/>
              <a:gd name="connsiteX15-215" fmla="*/ 344032 w 1725310"/>
              <a:gd name="connsiteY15-216" fmla="*/ 1684514 h 1736469"/>
              <a:gd name="connsiteX16-217" fmla="*/ 479834 w 1725310"/>
              <a:gd name="connsiteY16-218" fmla="*/ 1603033 h 1736469"/>
              <a:gd name="connsiteX17-219" fmla="*/ 624689 w 1725310"/>
              <a:gd name="connsiteY17-220" fmla="*/ 1470249 h 1736469"/>
              <a:gd name="connsiteX18-221" fmla="*/ 781616 w 1725310"/>
              <a:gd name="connsiteY18-222" fmla="*/ 1283144 h 1736469"/>
              <a:gd name="connsiteX19-223" fmla="*/ 1204111 w 1725310"/>
              <a:gd name="connsiteY19-224" fmla="*/ 679580 h 1736469"/>
              <a:gd name="connsiteX20-225" fmla="*/ 1493822 w 1725310"/>
              <a:gd name="connsiteY20-226" fmla="*/ 308387 h 1736469"/>
              <a:gd name="connsiteX21-227" fmla="*/ 1717141 w 1725310"/>
              <a:gd name="connsiteY21-228" fmla="*/ 63944 h 1736469"/>
              <a:gd name="connsiteX22-229" fmla="*/ 1680927 w 1725310"/>
              <a:gd name="connsiteY22-230" fmla="*/ 3587 h 1736469"/>
              <a:gd name="connsiteX0-231" fmla="*/ 1680927 w 1725310"/>
              <a:gd name="connsiteY0-232" fmla="*/ 3587 h 1736469"/>
              <a:gd name="connsiteX1-233" fmla="*/ 1575303 w 1725310"/>
              <a:gd name="connsiteY1-234" fmla="*/ 127318 h 1736469"/>
              <a:gd name="connsiteX2-235" fmla="*/ 1520982 w 1725310"/>
              <a:gd name="connsiteY2-236" fmla="*/ 166550 h 1736469"/>
              <a:gd name="connsiteX3-237" fmla="*/ 1279557 w 1725310"/>
              <a:gd name="connsiteY3-238" fmla="*/ 404958 h 1736469"/>
              <a:gd name="connsiteX4-239" fmla="*/ 851026 w 1725310"/>
              <a:gd name="connsiteY4-240" fmla="*/ 957219 h 1736469"/>
              <a:gd name="connsiteX5-241" fmla="*/ 603565 w 1725310"/>
              <a:gd name="connsiteY5-242" fmla="*/ 1295215 h 1736469"/>
              <a:gd name="connsiteX6-243" fmla="*/ 431549 w 1725310"/>
              <a:gd name="connsiteY6-244" fmla="*/ 1476284 h 1736469"/>
              <a:gd name="connsiteX7-245" fmla="*/ 280658 w 1725310"/>
              <a:gd name="connsiteY7-246" fmla="*/ 1593980 h 1736469"/>
              <a:gd name="connsiteX8-247" fmla="*/ 196159 w 1725310"/>
              <a:gd name="connsiteY8-248" fmla="*/ 1648300 h 1736469"/>
              <a:gd name="connsiteX9-249" fmla="*/ 102606 w 1725310"/>
              <a:gd name="connsiteY9-250" fmla="*/ 1666407 h 1736469"/>
              <a:gd name="connsiteX10-251" fmla="*/ 36214 w 1725310"/>
              <a:gd name="connsiteY10-252" fmla="*/ 1660372 h 1736469"/>
              <a:gd name="connsiteX11-253" fmla="*/ 3018 w 1725310"/>
              <a:gd name="connsiteY11-254" fmla="*/ 1633211 h 1736469"/>
              <a:gd name="connsiteX12-255" fmla="*/ 0 w 1725310"/>
              <a:gd name="connsiteY12-256" fmla="*/ 1696585 h 1736469"/>
              <a:gd name="connsiteX13-257" fmla="*/ 81481 w 1725310"/>
              <a:gd name="connsiteY13-258" fmla="*/ 1732799 h 1736469"/>
              <a:gd name="connsiteX14-259" fmla="*/ 181070 w 1725310"/>
              <a:gd name="connsiteY14-260" fmla="*/ 1729782 h 1736469"/>
              <a:gd name="connsiteX15-261" fmla="*/ 344032 w 1725310"/>
              <a:gd name="connsiteY15-262" fmla="*/ 1684514 h 1736469"/>
              <a:gd name="connsiteX16-263" fmla="*/ 479834 w 1725310"/>
              <a:gd name="connsiteY16-264" fmla="*/ 1603033 h 1736469"/>
              <a:gd name="connsiteX17-265" fmla="*/ 624689 w 1725310"/>
              <a:gd name="connsiteY17-266" fmla="*/ 1470249 h 1736469"/>
              <a:gd name="connsiteX18-267" fmla="*/ 781616 w 1725310"/>
              <a:gd name="connsiteY18-268" fmla="*/ 1283144 h 1736469"/>
              <a:gd name="connsiteX19-269" fmla="*/ 1204111 w 1725310"/>
              <a:gd name="connsiteY19-270" fmla="*/ 679580 h 1736469"/>
              <a:gd name="connsiteX20-271" fmla="*/ 1493822 w 1725310"/>
              <a:gd name="connsiteY20-272" fmla="*/ 308387 h 1736469"/>
              <a:gd name="connsiteX21-273" fmla="*/ 1717141 w 1725310"/>
              <a:gd name="connsiteY21-274" fmla="*/ 63944 h 1736469"/>
              <a:gd name="connsiteX22-275" fmla="*/ 1680927 w 1725310"/>
              <a:gd name="connsiteY22-276" fmla="*/ 3587 h 1736469"/>
              <a:gd name="connsiteX0-277" fmla="*/ 1686963 w 1731346"/>
              <a:gd name="connsiteY0-278" fmla="*/ 3587 h 1736469"/>
              <a:gd name="connsiteX1-279" fmla="*/ 1581339 w 1731346"/>
              <a:gd name="connsiteY1-280" fmla="*/ 127318 h 1736469"/>
              <a:gd name="connsiteX2-281" fmla="*/ 1527018 w 1731346"/>
              <a:gd name="connsiteY2-282" fmla="*/ 166550 h 1736469"/>
              <a:gd name="connsiteX3-283" fmla="*/ 1285593 w 1731346"/>
              <a:gd name="connsiteY3-284" fmla="*/ 404958 h 1736469"/>
              <a:gd name="connsiteX4-285" fmla="*/ 857062 w 1731346"/>
              <a:gd name="connsiteY4-286" fmla="*/ 957219 h 1736469"/>
              <a:gd name="connsiteX5-287" fmla="*/ 609601 w 1731346"/>
              <a:gd name="connsiteY5-288" fmla="*/ 1295215 h 1736469"/>
              <a:gd name="connsiteX6-289" fmla="*/ 437585 w 1731346"/>
              <a:gd name="connsiteY6-290" fmla="*/ 1476284 h 1736469"/>
              <a:gd name="connsiteX7-291" fmla="*/ 286694 w 1731346"/>
              <a:gd name="connsiteY7-292" fmla="*/ 1593980 h 1736469"/>
              <a:gd name="connsiteX8-293" fmla="*/ 202195 w 1731346"/>
              <a:gd name="connsiteY8-294" fmla="*/ 1648300 h 1736469"/>
              <a:gd name="connsiteX9-295" fmla="*/ 108642 w 1731346"/>
              <a:gd name="connsiteY9-296" fmla="*/ 1666407 h 1736469"/>
              <a:gd name="connsiteX10-297" fmla="*/ 42250 w 1731346"/>
              <a:gd name="connsiteY10-298" fmla="*/ 1660372 h 1736469"/>
              <a:gd name="connsiteX11-299" fmla="*/ 9054 w 1731346"/>
              <a:gd name="connsiteY11-300" fmla="*/ 1633211 h 1736469"/>
              <a:gd name="connsiteX12-301" fmla="*/ 0 w 1731346"/>
              <a:gd name="connsiteY12-302" fmla="*/ 1696585 h 1736469"/>
              <a:gd name="connsiteX13-303" fmla="*/ 87517 w 1731346"/>
              <a:gd name="connsiteY13-304" fmla="*/ 1732799 h 1736469"/>
              <a:gd name="connsiteX14-305" fmla="*/ 187106 w 1731346"/>
              <a:gd name="connsiteY14-306" fmla="*/ 1729782 h 1736469"/>
              <a:gd name="connsiteX15-307" fmla="*/ 350068 w 1731346"/>
              <a:gd name="connsiteY15-308" fmla="*/ 1684514 h 1736469"/>
              <a:gd name="connsiteX16-309" fmla="*/ 485870 w 1731346"/>
              <a:gd name="connsiteY16-310" fmla="*/ 1603033 h 1736469"/>
              <a:gd name="connsiteX17-311" fmla="*/ 630725 w 1731346"/>
              <a:gd name="connsiteY17-312" fmla="*/ 1470249 h 1736469"/>
              <a:gd name="connsiteX18-313" fmla="*/ 787652 w 1731346"/>
              <a:gd name="connsiteY18-314" fmla="*/ 1283144 h 1736469"/>
              <a:gd name="connsiteX19-315" fmla="*/ 1210147 w 1731346"/>
              <a:gd name="connsiteY19-316" fmla="*/ 679580 h 1736469"/>
              <a:gd name="connsiteX20-317" fmla="*/ 1499858 w 1731346"/>
              <a:gd name="connsiteY20-318" fmla="*/ 308387 h 1736469"/>
              <a:gd name="connsiteX21-319" fmla="*/ 1723177 w 1731346"/>
              <a:gd name="connsiteY21-320" fmla="*/ 63944 h 1736469"/>
              <a:gd name="connsiteX22-321" fmla="*/ 1686963 w 1731346"/>
              <a:gd name="connsiteY22-322" fmla="*/ 3587 h 1736469"/>
              <a:gd name="connsiteX0-323" fmla="*/ 1686963 w 1731346"/>
              <a:gd name="connsiteY0-324" fmla="*/ 3587 h 1736469"/>
              <a:gd name="connsiteX1-325" fmla="*/ 1581339 w 1731346"/>
              <a:gd name="connsiteY1-326" fmla="*/ 127318 h 1736469"/>
              <a:gd name="connsiteX2-327" fmla="*/ 1527018 w 1731346"/>
              <a:gd name="connsiteY2-328" fmla="*/ 166550 h 1736469"/>
              <a:gd name="connsiteX3-329" fmla="*/ 1285593 w 1731346"/>
              <a:gd name="connsiteY3-330" fmla="*/ 404958 h 1736469"/>
              <a:gd name="connsiteX4-331" fmla="*/ 857062 w 1731346"/>
              <a:gd name="connsiteY4-332" fmla="*/ 957219 h 1736469"/>
              <a:gd name="connsiteX5-333" fmla="*/ 609601 w 1731346"/>
              <a:gd name="connsiteY5-334" fmla="*/ 1295215 h 1736469"/>
              <a:gd name="connsiteX6-335" fmla="*/ 437585 w 1731346"/>
              <a:gd name="connsiteY6-336" fmla="*/ 1476284 h 1736469"/>
              <a:gd name="connsiteX7-337" fmla="*/ 286694 w 1731346"/>
              <a:gd name="connsiteY7-338" fmla="*/ 1593980 h 1736469"/>
              <a:gd name="connsiteX8-339" fmla="*/ 202195 w 1731346"/>
              <a:gd name="connsiteY8-340" fmla="*/ 1648300 h 1736469"/>
              <a:gd name="connsiteX9-341" fmla="*/ 108642 w 1731346"/>
              <a:gd name="connsiteY9-342" fmla="*/ 1666407 h 1736469"/>
              <a:gd name="connsiteX10-343" fmla="*/ 42250 w 1731346"/>
              <a:gd name="connsiteY10-344" fmla="*/ 1660372 h 1736469"/>
              <a:gd name="connsiteX11-345" fmla="*/ 3018 w 1731346"/>
              <a:gd name="connsiteY11-346" fmla="*/ 1633211 h 1736469"/>
              <a:gd name="connsiteX12-347" fmla="*/ 0 w 1731346"/>
              <a:gd name="connsiteY12-348" fmla="*/ 1696585 h 1736469"/>
              <a:gd name="connsiteX13-349" fmla="*/ 87517 w 1731346"/>
              <a:gd name="connsiteY13-350" fmla="*/ 1732799 h 1736469"/>
              <a:gd name="connsiteX14-351" fmla="*/ 187106 w 1731346"/>
              <a:gd name="connsiteY14-352" fmla="*/ 1729782 h 1736469"/>
              <a:gd name="connsiteX15-353" fmla="*/ 350068 w 1731346"/>
              <a:gd name="connsiteY15-354" fmla="*/ 1684514 h 1736469"/>
              <a:gd name="connsiteX16-355" fmla="*/ 485870 w 1731346"/>
              <a:gd name="connsiteY16-356" fmla="*/ 1603033 h 1736469"/>
              <a:gd name="connsiteX17-357" fmla="*/ 630725 w 1731346"/>
              <a:gd name="connsiteY17-358" fmla="*/ 1470249 h 1736469"/>
              <a:gd name="connsiteX18-359" fmla="*/ 787652 w 1731346"/>
              <a:gd name="connsiteY18-360" fmla="*/ 1283144 h 1736469"/>
              <a:gd name="connsiteX19-361" fmla="*/ 1210147 w 1731346"/>
              <a:gd name="connsiteY19-362" fmla="*/ 679580 h 1736469"/>
              <a:gd name="connsiteX20-363" fmla="*/ 1499858 w 1731346"/>
              <a:gd name="connsiteY20-364" fmla="*/ 308387 h 1736469"/>
              <a:gd name="connsiteX21-365" fmla="*/ 1723177 w 1731346"/>
              <a:gd name="connsiteY21-366" fmla="*/ 63944 h 1736469"/>
              <a:gd name="connsiteX22-367" fmla="*/ 1686963 w 1731346"/>
              <a:gd name="connsiteY22-368" fmla="*/ 3587 h 1736469"/>
              <a:gd name="connsiteX0-369" fmla="*/ 1686963 w 1731346"/>
              <a:gd name="connsiteY0-370" fmla="*/ 3587 h 1736469"/>
              <a:gd name="connsiteX1-371" fmla="*/ 1581339 w 1731346"/>
              <a:gd name="connsiteY1-372" fmla="*/ 127318 h 1736469"/>
              <a:gd name="connsiteX2-373" fmla="*/ 1527018 w 1731346"/>
              <a:gd name="connsiteY2-374" fmla="*/ 166550 h 1736469"/>
              <a:gd name="connsiteX3-375" fmla="*/ 1285593 w 1731346"/>
              <a:gd name="connsiteY3-376" fmla="*/ 404958 h 1736469"/>
              <a:gd name="connsiteX4-377" fmla="*/ 857062 w 1731346"/>
              <a:gd name="connsiteY4-378" fmla="*/ 957219 h 1736469"/>
              <a:gd name="connsiteX5-379" fmla="*/ 609601 w 1731346"/>
              <a:gd name="connsiteY5-380" fmla="*/ 1295215 h 1736469"/>
              <a:gd name="connsiteX6-381" fmla="*/ 437585 w 1731346"/>
              <a:gd name="connsiteY6-382" fmla="*/ 1476284 h 1736469"/>
              <a:gd name="connsiteX7-383" fmla="*/ 286694 w 1731346"/>
              <a:gd name="connsiteY7-384" fmla="*/ 1593980 h 1736469"/>
              <a:gd name="connsiteX8-385" fmla="*/ 202195 w 1731346"/>
              <a:gd name="connsiteY8-386" fmla="*/ 1648300 h 1736469"/>
              <a:gd name="connsiteX9-387" fmla="*/ 108642 w 1731346"/>
              <a:gd name="connsiteY9-388" fmla="*/ 1666407 h 1736469"/>
              <a:gd name="connsiteX10-389" fmla="*/ 42250 w 1731346"/>
              <a:gd name="connsiteY10-390" fmla="*/ 1660372 h 1736469"/>
              <a:gd name="connsiteX11-391" fmla="*/ 3018 w 1731346"/>
              <a:gd name="connsiteY11-392" fmla="*/ 1633211 h 1736469"/>
              <a:gd name="connsiteX12-393" fmla="*/ 0 w 1731346"/>
              <a:gd name="connsiteY12-394" fmla="*/ 1696585 h 1736469"/>
              <a:gd name="connsiteX13-395" fmla="*/ 87517 w 1731346"/>
              <a:gd name="connsiteY13-396" fmla="*/ 1732799 h 1736469"/>
              <a:gd name="connsiteX14-397" fmla="*/ 187106 w 1731346"/>
              <a:gd name="connsiteY14-398" fmla="*/ 1729782 h 1736469"/>
              <a:gd name="connsiteX15-399" fmla="*/ 350068 w 1731346"/>
              <a:gd name="connsiteY15-400" fmla="*/ 1684514 h 1736469"/>
              <a:gd name="connsiteX16-401" fmla="*/ 485870 w 1731346"/>
              <a:gd name="connsiteY16-402" fmla="*/ 1603033 h 1736469"/>
              <a:gd name="connsiteX17-403" fmla="*/ 630725 w 1731346"/>
              <a:gd name="connsiteY17-404" fmla="*/ 1470249 h 1736469"/>
              <a:gd name="connsiteX18-405" fmla="*/ 787652 w 1731346"/>
              <a:gd name="connsiteY18-406" fmla="*/ 1283144 h 1736469"/>
              <a:gd name="connsiteX19-407" fmla="*/ 1210147 w 1731346"/>
              <a:gd name="connsiteY19-408" fmla="*/ 679580 h 1736469"/>
              <a:gd name="connsiteX20-409" fmla="*/ 1499858 w 1731346"/>
              <a:gd name="connsiteY20-410" fmla="*/ 308387 h 1736469"/>
              <a:gd name="connsiteX21-411" fmla="*/ 1723177 w 1731346"/>
              <a:gd name="connsiteY21-412" fmla="*/ 63944 h 1736469"/>
              <a:gd name="connsiteX22-413" fmla="*/ 1686963 w 1731346"/>
              <a:gd name="connsiteY22-414" fmla="*/ 3587 h 1736469"/>
              <a:gd name="connsiteX0-415" fmla="*/ 1686963 w 1731346"/>
              <a:gd name="connsiteY0-416" fmla="*/ 3587 h 1736469"/>
              <a:gd name="connsiteX1-417" fmla="*/ 1581339 w 1731346"/>
              <a:gd name="connsiteY1-418" fmla="*/ 127318 h 1736469"/>
              <a:gd name="connsiteX2-419" fmla="*/ 1527018 w 1731346"/>
              <a:gd name="connsiteY2-420" fmla="*/ 166550 h 1736469"/>
              <a:gd name="connsiteX3-421" fmla="*/ 1285593 w 1731346"/>
              <a:gd name="connsiteY3-422" fmla="*/ 404958 h 1736469"/>
              <a:gd name="connsiteX4-423" fmla="*/ 857062 w 1731346"/>
              <a:gd name="connsiteY4-424" fmla="*/ 957219 h 1736469"/>
              <a:gd name="connsiteX5-425" fmla="*/ 609601 w 1731346"/>
              <a:gd name="connsiteY5-426" fmla="*/ 1295215 h 1736469"/>
              <a:gd name="connsiteX6-427" fmla="*/ 437585 w 1731346"/>
              <a:gd name="connsiteY6-428" fmla="*/ 1476284 h 1736469"/>
              <a:gd name="connsiteX7-429" fmla="*/ 286694 w 1731346"/>
              <a:gd name="connsiteY7-430" fmla="*/ 1593980 h 1736469"/>
              <a:gd name="connsiteX8-431" fmla="*/ 202195 w 1731346"/>
              <a:gd name="connsiteY8-432" fmla="*/ 1648300 h 1736469"/>
              <a:gd name="connsiteX9-433" fmla="*/ 108642 w 1731346"/>
              <a:gd name="connsiteY9-434" fmla="*/ 1666407 h 1736469"/>
              <a:gd name="connsiteX10-435" fmla="*/ 42250 w 1731346"/>
              <a:gd name="connsiteY10-436" fmla="*/ 1660372 h 1736469"/>
              <a:gd name="connsiteX11-437" fmla="*/ 3018 w 1731346"/>
              <a:gd name="connsiteY11-438" fmla="*/ 1633211 h 1736469"/>
              <a:gd name="connsiteX12-439" fmla="*/ 0 w 1731346"/>
              <a:gd name="connsiteY12-440" fmla="*/ 1696585 h 1736469"/>
              <a:gd name="connsiteX13-441" fmla="*/ 87517 w 1731346"/>
              <a:gd name="connsiteY13-442" fmla="*/ 1732799 h 1736469"/>
              <a:gd name="connsiteX14-443" fmla="*/ 187106 w 1731346"/>
              <a:gd name="connsiteY14-444" fmla="*/ 1729782 h 1736469"/>
              <a:gd name="connsiteX15-445" fmla="*/ 350068 w 1731346"/>
              <a:gd name="connsiteY15-446" fmla="*/ 1684514 h 1736469"/>
              <a:gd name="connsiteX16-447" fmla="*/ 485870 w 1731346"/>
              <a:gd name="connsiteY16-448" fmla="*/ 1603033 h 1736469"/>
              <a:gd name="connsiteX17-449" fmla="*/ 630725 w 1731346"/>
              <a:gd name="connsiteY17-450" fmla="*/ 1470249 h 1736469"/>
              <a:gd name="connsiteX18-451" fmla="*/ 787652 w 1731346"/>
              <a:gd name="connsiteY18-452" fmla="*/ 1283144 h 1736469"/>
              <a:gd name="connsiteX19-453" fmla="*/ 1213165 w 1731346"/>
              <a:gd name="connsiteY19-454" fmla="*/ 688633 h 1736469"/>
              <a:gd name="connsiteX20-455" fmla="*/ 1499858 w 1731346"/>
              <a:gd name="connsiteY20-456" fmla="*/ 308387 h 1736469"/>
              <a:gd name="connsiteX21-457" fmla="*/ 1723177 w 1731346"/>
              <a:gd name="connsiteY21-458" fmla="*/ 63944 h 1736469"/>
              <a:gd name="connsiteX22-459" fmla="*/ 1686963 w 1731346"/>
              <a:gd name="connsiteY22-460" fmla="*/ 3587 h 1736469"/>
              <a:gd name="connsiteX0-461" fmla="*/ 1686963 w 1731346"/>
              <a:gd name="connsiteY0-462" fmla="*/ 3587 h 1736469"/>
              <a:gd name="connsiteX1-463" fmla="*/ 1581339 w 1731346"/>
              <a:gd name="connsiteY1-464" fmla="*/ 127318 h 1736469"/>
              <a:gd name="connsiteX2-465" fmla="*/ 1527018 w 1731346"/>
              <a:gd name="connsiteY2-466" fmla="*/ 166550 h 1736469"/>
              <a:gd name="connsiteX3-467" fmla="*/ 1285593 w 1731346"/>
              <a:gd name="connsiteY3-468" fmla="*/ 404958 h 1736469"/>
              <a:gd name="connsiteX4-469" fmla="*/ 857062 w 1731346"/>
              <a:gd name="connsiteY4-470" fmla="*/ 957219 h 1736469"/>
              <a:gd name="connsiteX5-471" fmla="*/ 609601 w 1731346"/>
              <a:gd name="connsiteY5-472" fmla="*/ 1295215 h 1736469"/>
              <a:gd name="connsiteX6-473" fmla="*/ 437585 w 1731346"/>
              <a:gd name="connsiteY6-474" fmla="*/ 1476284 h 1736469"/>
              <a:gd name="connsiteX7-475" fmla="*/ 286694 w 1731346"/>
              <a:gd name="connsiteY7-476" fmla="*/ 1593980 h 1736469"/>
              <a:gd name="connsiteX8-477" fmla="*/ 202195 w 1731346"/>
              <a:gd name="connsiteY8-478" fmla="*/ 1648300 h 1736469"/>
              <a:gd name="connsiteX9-479" fmla="*/ 108642 w 1731346"/>
              <a:gd name="connsiteY9-480" fmla="*/ 1666407 h 1736469"/>
              <a:gd name="connsiteX10-481" fmla="*/ 42250 w 1731346"/>
              <a:gd name="connsiteY10-482" fmla="*/ 1660372 h 1736469"/>
              <a:gd name="connsiteX11-483" fmla="*/ 3018 w 1731346"/>
              <a:gd name="connsiteY11-484" fmla="*/ 1633211 h 1736469"/>
              <a:gd name="connsiteX12-485" fmla="*/ 0 w 1731346"/>
              <a:gd name="connsiteY12-486" fmla="*/ 1696585 h 1736469"/>
              <a:gd name="connsiteX13-487" fmla="*/ 87517 w 1731346"/>
              <a:gd name="connsiteY13-488" fmla="*/ 1732799 h 1736469"/>
              <a:gd name="connsiteX14-489" fmla="*/ 187106 w 1731346"/>
              <a:gd name="connsiteY14-490" fmla="*/ 1729782 h 1736469"/>
              <a:gd name="connsiteX15-491" fmla="*/ 350068 w 1731346"/>
              <a:gd name="connsiteY15-492" fmla="*/ 1684514 h 1736469"/>
              <a:gd name="connsiteX16-493" fmla="*/ 485870 w 1731346"/>
              <a:gd name="connsiteY16-494" fmla="*/ 1603033 h 1736469"/>
              <a:gd name="connsiteX17-495" fmla="*/ 630725 w 1731346"/>
              <a:gd name="connsiteY17-496" fmla="*/ 1470249 h 1736469"/>
              <a:gd name="connsiteX18-497" fmla="*/ 796705 w 1731346"/>
              <a:gd name="connsiteY18-498" fmla="*/ 1280126 h 1736469"/>
              <a:gd name="connsiteX19-499" fmla="*/ 1213165 w 1731346"/>
              <a:gd name="connsiteY19-500" fmla="*/ 688633 h 1736469"/>
              <a:gd name="connsiteX20-501" fmla="*/ 1499858 w 1731346"/>
              <a:gd name="connsiteY20-502" fmla="*/ 308387 h 1736469"/>
              <a:gd name="connsiteX21-503" fmla="*/ 1723177 w 1731346"/>
              <a:gd name="connsiteY21-504" fmla="*/ 63944 h 1736469"/>
              <a:gd name="connsiteX22-505" fmla="*/ 1686963 w 1731346"/>
              <a:gd name="connsiteY22-506" fmla="*/ 3587 h 1736469"/>
              <a:gd name="connsiteX0-507" fmla="*/ 1686963 w 1731346"/>
              <a:gd name="connsiteY0-508" fmla="*/ 3587 h 1736469"/>
              <a:gd name="connsiteX1-509" fmla="*/ 1581339 w 1731346"/>
              <a:gd name="connsiteY1-510" fmla="*/ 127318 h 1736469"/>
              <a:gd name="connsiteX2-511" fmla="*/ 1527018 w 1731346"/>
              <a:gd name="connsiteY2-512" fmla="*/ 166550 h 1736469"/>
              <a:gd name="connsiteX3-513" fmla="*/ 1285593 w 1731346"/>
              <a:gd name="connsiteY3-514" fmla="*/ 404958 h 1736469"/>
              <a:gd name="connsiteX4-515" fmla="*/ 857062 w 1731346"/>
              <a:gd name="connsiteY4-516" fmla="*/ 957219 h 1736469"/>
              <a:gd name="connsiteX5-517" fmla="*/ 609601 w 1731346"/>
              <a:gd name="connsiteY5-518" fmla="*/ 1295215 h 1736469"/>
              <a:gd name="connsiteX6-519" fmla="*/ 437585 w 1731346"/>
              <a:gd name="connsiteY6-520" fmla="*/ 1476284 h 1736469"/>
              <a:gd name="connsiteX7-521" fmla="*/ 286694 w 1731346"/>
              <a:gd name="connsiteY7-522" fmla="*/ 1593980 h 1736469"/>
              <a:gd name="connsiteX8-523" fmla="*/ 202195 w 1731346"/>
              <a:gd name="connsiteY8-524" fmla="*/ 1648300 h 1736469"/>
              <a:gd name="connsiteX9-525" fmla="*/ 108642 w 1731346"/>
              <a:gd name="connsiteY9-526" fmla="*/ 1666407 h 1736469"/>
              <a:gd name="connsiteX10-527" fmla="*/ 42250 w 1731346"/>
              <a:gd name="connsiteY10-528" fmla="*/ 1660372 h 1736469"/>
              <a:gd name="connsiteX11-529" fmla="*/ 3018 w 1731346"/>
              <a:gd name="connsiteY11-530" fmla="*/ 1633211 h 1736469"/>
              <a:gd name="connsiteX12-531" fmla="*/ 0 w 1731346"/>
              <a:gd name="connsiteY12-532" fmla="*/ 1696585 h 1736469"/>
              <a:gd name="connsiteX13-533" fmla="*/ 87517 w 1731346"/>
              <a:gd name="connsiteY13-534" fmla="*/ 1732799 h 1736469"/>
              <a:gd name="connsiteX14-535" fmla="*/ 187106 w 1731346"/>
              <a:gd name="connsiteY14-536" fmla="*/ 1729782 h 1736469"/>
              <a:gd name="connsiteX15-537" fmla="*/ 350068 w 1731346"/>
              <a:gd name="connsiteY15-538" fmla="*/ 1684514 h 1736469"/>
              <a:gd name="connsiteX16-539" fmla="*/ 485870 w 1731346"/>
              <a:gd name="connsiteY16-540" fmla="*/ 1603033 h 1736469"/>
              <a:gd name="connsiteX17-541" fmla="*/ 630725 w 1731346"/>
              <a:gd name="connsiteY17-542" fmla="*/ 1470249 h 1736469"/>
              <a:gd name="connsiteX18-543" fmla="*/ 796705 w 1731346"/>
              <a:gd name="connsiteY18-544" fmla="*/ 1280126 h 1736469"/>
              <a:gd name="connsiteX19-545" fmla="*/ 1213165 w 1731346"/>
              <a:gd name="connsiteY19-546" fmla="*/ 688633 h 1736469"/>
              <a:gd name="connsiteX20-547" fmla="*/ 1499858 w 1731346"/>
              <a:gd name="connsiteY20-548" fmla="*/ 308387 h 1736469"/>
              <a:gd name="connsiteX21-549" fmla="*/ 1723177 w 1731346"/>
              <a:gd name="connsiteY21-550" fmla="*/ 63944 h 1736469"/>
              <a:gd name="connsiteX22-551" fmla="*/ 1686963 w 1731346"/>
              <a:gd name="connsiteY22-552" fmla="*/ 3587 h 1736469"/>
              <a:gd name="connsiteX0-553" fmla="*/ 1686963 w 1731346"/>
              <a:gd name="connsiteY0-554" fmla="*/ 3587 h 1736469"/>
              <a:gd name="connsiteX1-555" fmla="*/ 1581339 w 1731346"/>
              <a:gd name="connsiteY1-556" fmla="*/ 127318 h 1736469"/>
              <a:gd name="connsiteX2-557" fmla="*/ 1527018 w 1731346"/>
              <a:gd name="connsiteY2-558" fmla="*/ 166550 h 1736469"/>
              <a:gd name="connsiteX3-559" fmla="*/ 1285593 w 1731346"/>
              <a:gd name="connsiteY3-560" fmla="*/ 404958 h 1736469"/>
              <a:gd name="connsiteX4-561" fmla="*/ 857062 w 1731346"/>
              <a:gd name="connsiteY4-562" fmla="*/ 957219 h 1736469"/>
              <a:gd name="connsiteX5-563" fmla="*/ 609601 w 1731346"/>
              <a:gd name="connsiteY5-564" fmla="*/ 1295215 h 1736469"/>
              <a:gd name="connsiteX6-565" fmla="*/ 437585 w 1731346"/>
              <a:gd name="connsiteY6-566" fmla="*/ 1476284 h 1736469"/>
              <a:gd name="connsiteX7-567" fmla="*/ 286694 w 1731346"/>
              <a:gd name="connsiteY7-568" fmla="*/ 1593980 h 1736469"/>
              <a:gd name="connsiteX8-569" fmla="*/ 202195 w 1731346"/>
              <a:gd name="connsiteY8-570" fmla="*/ 1648300 h 1736469"/>
              <a:gd name="connsiteX9-571" fmla="*/ 108642 w 1731346"/>
              <a:gd name="connsiteY9-572" fmla="*/ 1666407 h 1736469"/>
              <a:gd name="connsiteX10-573" fmla="*/ 42250 w 1731346"/>
              <a:gd name="connsiteY10-574" fmla="*/ 1660372 h 1736469"/>
              <a:gd name="connsiteX11-575" fmla="*/ 3018 w 1731346"/>
              <a:gd name="connsiteY11-576" fmla="*/ 1633211 h 1736469"/>
              <a:gd name="connsiteX12-577" fmla="*/ 0 w 1731346"/>
              <a:gd name="connsiteY12-578" fmla="*/ 1696585 h 1736469"/>
              <a:gd name="connsiteX13-579" fmla="*/ 87517 w 1731346"/>
              <a:gd name="connsiteY13-580" fmla="*/ 1732799 h 1736469"/>
              <a:gd name="connsiteX14-581" fmla="*/ 187106 w 1731346"/>
              <a:gd name="connsiteY14-582" fmla="*/ 1729782 h 1736469"/>
              <a:gd name="connsiteX15-583" fmla="*/ 350068 w 1731346"/>
              <a:gd name="connsiteY15-584" fmla="*/ 1684514 h 1736469"/>
              <a:gd name="connsiteX16-585" fmla="*/ 485870 w 1731346"/>
              <a:gd name="connsiteY16-586" fmla="*/ 1603033 h 1736469"/>
              <a:gd name="connsiteX17-587" fmla="*/ 639779 w 1731346"/>
              <a:gd name="connsiteY17-588" fmla="*/ 1470249 h 1736469"/>
              <a:gd name="connsiteX18-589" fmla="*/ 796705 w 1731346"/>
              <a:gd name="connsiteY18-590" fmla="*/ 1280126 h 1736469"/>
              <a:gd name="connsiteX19-591" fmla="*/ 1213165 w 1731346"/>
              <a:gd name="connsiteY19-592" fmla="*/ 688633 h 1736469"/>
              <a:gd name="connsiteX20-593" fmla="*/ 1499858 w 1731346"/>
              <a:gd name="connsiteY20-594" fmla="*/ 308387 h 1736469"/>
              <a:gd name="connsiteX21-595" fmla="*/ 1723177 w 1731346"/>
              <a:gd name="connsiteY21-596" fmla="*/ 63944 h 1736469"/>
              <a:gd name="connsiteX22-597" fmla="*/ 1686963 w 1731346"/>
              <a:gd name="connsiteY22-598" fmla="*/ 3587 h 1736469"/>
              <a:gd name="connsiteX0-599" fmla="*/ 1686963 w 1731346"/>
              <a:gd name="connsiteY0-600" fmla="*/ 3587 h 1736469"/>
              <a:gd name="connsiteX1-601" fmla="*/ 1581339 w 1731346"/>
              <a:gd name="connsiteY1-602" fmla="*/ 127318 h 1736469"/>
              <a:gd name="connsiteX2-603" fmla="*/ 1527018 w 1731346"/>
              <a:gd name="connsiteY2-604" fmla="*/ 166550 h 1736469"/>
              <a:gd name="connsiteX3-605" fmla="*/ 1285593 w 1731346"/>
              <a:gd name="connsiteY3-606" fmla="*/ 404958 h 1736469"/>
              <a:gd name="connsiteX4-607" fmla="*/ 857062 w 1731346"/>
              <a:gd name="connsiteY4-608" fmla="*/ 957219 h 1736469"/>
              <a:gd name="connsiteX5-609" fmla="*/ 609601 w 1731346"/>
              <a:gd name="connsiteY5-610" fmla="*/ 1295215 h 1736469"/>
              <a:gd name="connsiteX6-611" fmla="*/ 437585 w 1731346"/>
              <a:gd name="connsiteY6-612" fmla="*/ 1476284 h 1736469"/>
              <a:gd name="connsiteX7-613" fmla="*/ 286694 w 1731346"/>
              <a:gd name="connsiteY7-614" fmla="*/ 1593980 h 1736469"/>
              <a:gd name="connsiteX8-615" fmla="*/ 108642 w 1731346"/>
              <a:gd name="connsiteY8-616" fmla="*/ 1666407 h 1736469"/>
              <a:gd name="connsiteX9-617" fmla="*/ 42250 w 1731346"/>
              <a:gd name="connsiteY9-618" fmla="*/ 1660372 h 1736469"/>
              <a:gd name="connsiteX10-619" fmla="*/ 3018 w 1731346"/>
              <a:gd name="connsiteY10-620" fmla="*/ 1633211 h 1736469"/>
              <a:gd name="connsiteX11-621" fmla="*/ 0 w 1731346"/>
              <a:gd name="connsiteY11-622" fmla="*/ 1696585 h 1736469"/>
              <a:gd name="connsiteX12-623" fmla="*/ 87517 w 1731346"/>
              <a:gd name="connsiteY12-624" fmla="*/ 1732799 h 1736469"/>
              <a:gd name="connsiteX13-625" fmla="*/ 187106 w 1731346"/>
              <a:gd name="connsiteY13-626" fmla="*/ 1729782 h 1736469"/>
              <a:gd name="connsiteX14-627" fmla="*/ 350068 w 1731346"/>
              <a:gd name="connsiteY14-628" fmla="*/ 1684514 h 1736469"/>
              <a:gd name="connsiteX15-629" fmla="*/ 485870 w 1731346"/>
              <a:gd name="connsiteY15-630" fmla="*/ 1603033 h 1736469"/>
              <a:gd name="connsiteX16-631" fmla="*/ 639779 w 1731346"/>
              <a:gd name="connsiteY16-632" fmla="*/ 1470249 h 1736469"/>
              <a:gd name="connsiteX17-633" fmla="*/ 796705 w 1731346"/>
              <a:gd name="connsiteY17-634" fmla="*/ 1280126 h 1736469"/>
              <a:gd name="connsiteX18-635" fmla="*/ 1213165 w 1731346"/>
              <a:gd name="connsiteY18-636" fmla="*/ 688633 h 1736469"/>
              <a:gd name="connsiteX19-637" fmla="*/ 1499858 w 1731346"/>
              <a:gd name="connsiteY19-638" fmla="*/ 308387 h 1736469"/>
              <a:gd name="connsiteX20-639" fmla="*/ 1723177 w 1731346"/>
              <a:gd name="connsiteY20-640" fmla="*/ 63944 h 1736469"/>
              <a:gd name="connsiteX21-641" fmla="*/ 1686963 w 1731346"/>
              <a:gd name="connsiteY21-642" fmla="*/ 3587 h 1736469"/>
              <a:gd name="connsiteX0-643" fmla="*/ 1686963 w 1731346"/>
              <a:gd name="connsiteY0-644" fmla="*/ 3587 h 1736469"/>
              <a:gd name="connsiteX1-645" fmla="*/ 1581339 w 1731346"/>
              <a:gd name="connsiteY1-646" fmla="*/ 127318 h 1736469"/>
              <a:gd name="connsiteX2-647" fmla="*/ 1527018 w 1731346"/>
              <a:gd name="connsiteY2-648" fmla="*/ 166550 h 1736469"/>
              <a:gd name="connsiteX3-649" fmla="*/ 1285593 w 1731346"/>
              <a:gd name="connsiteY3-650" fmla="*/ 404958 h 1736469"/>
              <a:gd name="connsiteX4-651" fmla="*/ 857062 w 1731346"/>
              <a:gd name="connsiteY4-652" fmla="*/ 957219 h 1736469"/>
              <a:gd name="connsiteX5-653" fmla="*/ 609601 w 1731346"/>
              <a:gd name="connsiteY5-654" fmla="*/ 1295215 h 1736469"/>
              <a:gd name="connsiteX6-655" fmla="*/ 437585 w 1731346"/>
              <a:gd name="connsiteY6-656" fmla="*/ 1476284 h 1736469"/>
              <a:gd name="connsiteX7-657" fmla="*/ 304801 w 1731346"/>
              <a:gd name="connsiteY7-658" fmla="*/ 1609069 h 1736469"/>
              <a:gd name="connsiteX8-659" fmla="*/ 108642 w 1731346"/>
              <a:gd name="connsiteY8-660" fmla="*/ 1666407 h 1736469"/>
              <a:gd name="connsiteX9-661" fmla="*/ 42250 w 1731346"/>
              <a:gd name="connsiteY9-662" fmla="*/ 1660372 h 1736469"/>
              <a:gd name="connsiteX10-663" fmla="*/ 3018 w 1731346"/>
              <a:gd name="connsiteY10-664" fmla="*/ 1633211 h 1736469"/>
              <a:gd name="connsiteX11-665" fmla="*/ 0 w 1731346"/>
              <a:gd name="connsiteY11-666" fmla="*/ 1696585 h 1736469"/>
              <a:gd name="connsiteX12-667" fmla="*/ 87517 w 1731346"/>
              <a:gd name="connsiteY12-668" fmla="*/ 1732799 h 1736469"/>
              <a:gd name="connsiteX13-669" fmla="*/ 187106 w 1731346"/>
              <a:gd name="connsiteY13-670" fmla="*/ 1729782 h 1736469"/>
              <a:gd name="connsiteX14-671" fmla="*/ 350068 w 1731346"/>
              <a:gd name="connsiteY14-672" fmla="*/ 1684514 h 1736469"/>
              <a:gd name="connsiteX15-673" fmla="*/ 485870 w 1731346"/>
              <a:gd name="connsiteY15-674" fmla="*/ 1603033 h 1736469"/>
              <a:gd name="connsiteX16-675" fmla="*/ 639779 w 1731346"/>
              <a:gd name="connsiteY16-676" fmla="*/ 1470249 h 1736469"/>
              <a:gd name="connsiteX17-677" fmla="*/ 796705 w 1731346"/>
              <a:gd name="connsiteY17-678" fmla="*/ 1280126 h 1736469"/>
              <a:gd name="connsiteX18-679" fmla="*/ 1213165 w 1731346"/>
              <a:gd name="connsiteY18-680" fmla="*/ 688633 h 1736469"/>
              <a:gd name="connsiteX19-681" fmla="*/ 1499858 w 1731346"/>
              <a:gd name="connsiteY19-682" fmla="*/ 308387 h 1736469"/>
              <a:gd name="connsiteX20-683" fmla="*/ 1723177 w 1731346"/>
              <a:gd name="connsiteY20-684" fmla="*/ 63944 h 1736469"/>
              <a:gd name="connsiteX21-685" fmla="*/ 1686963 w 1731346"/>
              <a:gd name="connsiteY21-686" fmla="*/ 3587 h 1736469"/>
              <a:gd name="connsiteX0-687" fmla="*/ 1686963 w 1731346"/>
              <a:gd name="connsiteY0-688" fmla="*/ 3587 h 1736469"/>
              <a:gd name="connsiteX1-689" fmla="*/ 1581339 w 1731346"/>
              <a:gd name="connsiteY1-690" fmla="*/ 127318 h 1736469"/>
              <a:gd name="connsiteX2-691" fmla="*/ 1527018 w 1731346"/>
              <a:gd name="connsiteY2-692" fmla="*/ 166550 h 1736469"/>
              <a:gd name="connsiteX3-693" fmla="*/ 1285593 w 1731346"/>
              <a:gd name="connsiteY3-694" fmla="*/ 404958 h 1736469"/>
              <a:gd name="connsiteX4-695" fmla="*/ 857062 w 1731346"/>
              <a:gd name="connsiteY4-696" fmla="*/ 957219 h 1736469"/>
              <a:gd name="connsiteX5-697" fmla="*/ 609601 w 1731346"/>
              <a:gd name="connsiteY5-698" fmla="*/ 1295215 h 1736469"/>
              <a:gd name="connsiteX6-699" fmla="*/ 437585 w 1731346"/>
              <a:gd name="connsiteY6-700" fmla="*/ 1476284 h 1736469"/>
              <a:gd name="connsiteX7-701" fmla="*/ 298765 w 1731346"/>
              <a:gd name="connsiteY7-702" fmla="*/ 1593980 h 1736469"/>
              <a:gd name="connsiteX8-703" fmla="*/ 108642 w 1731346"/>
              <a:gd name="connsiteY8-704" fmla="*/ 1666407 h 1736469"/>
              <a:gd name="connsiteX9-705" fmla="*/ 42250 w 1731346"/>
              <a:gd name="connsiteY9-706" fmla="*/ 1660372 h 1736469"/>
              <a:gd name="connsiteX10-707" fmla="*/ 3018 w 1731346"/>
              <a:gd name="connsiteY10-708" fmla="*/ 1633211 h 1736469"/>
              <a:gd name="connsiteX11-709" fmla="*/ 0 w 1731346"/>
              <a:gd name="connsiteY11-710" fmla="*/ 1696585 h 1736469"/>
              <a:gd name="connsiteX12-711" fmla="*/ 87517 w 1731346"/>
              <a:gd name="connsiteY12-712" fmla="*/ 1732799 h 1736469"/>
              <a:gd name="connsiteX13-713" fmla="*/ 187106 w 1731346"/>
              <a:gd name="connsiteY13-714" fmla="*/ 1729782 h 1736469"/>
              <a:gd name="connsiteX14-715" fmla="*/ 350068 w 1731346"/>
              <a:gd name="connsiteY14-716" fmla="*/ 1684514 h 1736469"/>
              <a:gd name="connsiteX15-717" fmla="*/ 485870 w 1731346"/>
              <a:gd name="connsiteY15-718" fmla="*/ 1603033 h 1736469"/>
              <a:gd name="connsiteX16-719" fmla="*/ 639779 w 1731346"/>
              <a:gd name="connsiteY16-720" fmla="*/ 1470249 h 1736469"/>
              <a:gd name="connsiteX17-721" fmla="*/ 796705 w 1731346"/>
              <a:gd name="connsiteY17-722" fmla="*/ 1280126 h 1736469"/>
              <a:gd name="connsiteX18-723" fmla="*/ 1213165 w 1731346"/>
              <a:gd name="connsiteY18-724" fmla="*/ 688633 h 1736469"/>
              <a:gd name="connsiteX19-725" fmla="*/ 1499858 w 1731346"/>
              <a:gd name="connsiteY19-726" fmla="*/ 308387 h 1736469"/>
              <a:gd name="connsiteX20-727" fmla="*/ 1723177 w 1731346"/>
              <a:gd name="connsiteY20-728" fmla="*/ 63944 h 1736469"/>
              <a:gd name="connsiteX21-729" fmla="*/ 1686963 w 1731346"/>
              <a:gd name="connsiteY21-730" fmla="*/ 3587 h 1736469"/>
              <a:gd name="connsiteX0-731" fmla="*/ 1686963 w 1731346"/>
              <a:gd name="connsiteY0-732" fmla="*/ 3587 h 1736469"/>
              <a:gd name="connsiteX1-733" fmla="*/ 1581339 w 1731346"/>
              <a:gd name="connsiteY1-734" fmla="*/ 127318 h 1736469"/>
              <a:gd name="connsiteX2-735" fmla="*/ 1527018 w 1731346"/>
              <a:gd name="connsiteY2-736" fmla="*/ 166550 h 1736469"/>
              <a:gd name="connsiteX3-737" fmla="*/ 1285593 w 1731346"/>
              <a:gd name="connsiteY3-738" fmla="*/ 404958 h 1736469"/>
              <a:gd name="connsiteX4-739" fmla="*/ 857062 w 1731346"/>
              <a:gd name="connsiteY4-740" fmla="*/ 957219 h 1736469"/>
              <a:gd name="connsiteX5-741" fmla="*/ 609601 w 1731346"/>
              <a:gd name="connsiteY5-742" fmla="*/ 1295215 h 1736469"/>
              <a:gd name="connsiteX6-743" fmla="*/ 443620 w 1731346"/>
              <a:gd name="connsiteY6-744" fmla="*/ 1494391 h 1736469"/>
              <a:gd name="connsiteX7-745" fmla="*/ 298765 w 1731346"/>
              <a:gd name="connsiteY7-746" fmla="*/ 1593980 h 1736469"/>
              <a:gd name="connsiteX8-747" fmla="*/ 108642 w 1731346"/>
              <a:gd name="connsiteY8-748" fmla="*/ 1666407 h 1736469"/>
              <a:gd name="connsiteX9-749" fmla="*/ 42250 w 1731346"/>
              <a:gd name="connsiteY9-750" fmla="*/ 1660372 h 1736469"/>
              <a:gd name="connsiteX10-751" fmla="*/ 3018 w 1731346"/>
              <a:gd name="connsiteY10-752" fmla="*/ 1633211 h 1736469"/>
              <a:gd name="connsiteX11-753" fmla="*/ 0 w 1731346"/>
              <a:gd name="connsiteY11-754" fmla="*/ 1696585 h 1736469"/>
              <a:gd name="connsiteX12-755" fmla="*/ 87517 w 1731346"/>
              <a:gd name="connsiteY12-756" fmla="*/ 1732799 h 1736469"/>
              <a:gd name="connsiteX13-757" fmla="*/ 187106 w 1731346"/>
              <a:gd name="connsiteY13-758" fmla="*/ 1729782 h 1736469"/>
              <a:gd name="connsiteX14-759" fmla="*/ 350068 w 1731346"/>
              <a:gd name="connsiteY14-760" fmla="*/ 1684514 h 1736469"/>
              <a:gd name="connsiteX15-761" fmla="*/ 485870 w 1731346"/>
              <a:gd name="connsiteY15-762" fmla="*/ 1603033 h 1736469"/>
              <a:gd name="connsiteX16-763" fmla="*/ 639779 w 1731346"/>
              <a:gd name="connsiteY16-764" fmla="*/ 1470249 h 1736469"/>
              <a:gd name="connsiteX17-765" fmla="*/ 796705 w 1731346"/>
              <a:gd name="connsiteY17-766" fmla="*/ 1280126 h 1736469"/>
              <a:gd name="connsiteX18-767" fmla="*/ 1213165 w 1731346"/>
              <a:gd name="connsiteY18-768" fmla="*/ 688633 h 1736469"/>
              <a:gd name="connsiteX19-769" fmla="*/ 1499858 w 1731346"/>
              <a:gd name="connsiteY19-770" fmla="*/ 308387 h 1736469"/>
              <a:gd name="connsiteX20-771" fmla="*/ 1723177 w 1731346"/>
              <a:gd name="connsiteY20-772" fmla="*/ 63944 h 1736469"/>
              <a:gd name="connsiteX21-773" fmla="*/ 1686963 w 1731346"/>
              <a:gd name="connsiteY21-774" fmla="*/ 3587 h 1736469"/>
              <a:gd name="connsiteX0-775" fmla="*/ 1686963 w 1731346"/>
              <a:gd name="connsiteY0-776" fmla="*/ 3587 h 1736469"/>
              <a:gd name="connsiteX1-777" fmla="*/ 1581339 w 1731346"/>
              <a:gd name="connsiteY1-778" fmla="*/ 127318 h 1736469"/>
              <a:gd name="connsiteX2-779" fmla="*/ 1527018 w 1731346"/>
              <a:gd name="connsiteY2-780" fmla="*/ 166550 h 1736469"/>
              <a:gd name="connsiteX3-781" fmla="*/ 1285593 w 1731346"/>
              <a:gd name="connsiteY3-782" fmla="*/ 404958 h 1736469"/>
              <a:gd name="connsiteX4-783" fmla="*/ 857062 w 1731346"/>
              <a:gd name="connsiteY4-784" fmla="*/ 957219 h 1736469"/>
              <a:gd name="connsiteX5-785" fmla="*/ 609601 w 1731346"/>
              <a:gd name="connsiteY5-786" fmla="*/ 1295215 h 1736469"/>
              <a:gd name="connsiteX6-787" fmla="*/ 434567 w 1731346"/>
              <a:gd name="connsiteY6-788" fmla="*/ 1482319 h 1736469"/>
              <a:gd name="connsiteX7-789" fmla="*/ 298765 w 1731346"/>
              <a:gd name="connsiteY7-790" fmla="*/ 1593980 h 1736469"/>
              <a:gd name="connsiteX8-791" fmla="*/ 108642 w 1731346"/>
              <a:gd name="connsiteY8-792" fmla="*/ 1666407 h 1736469"/>
              <a:gd name="connsiteX9-793" fmla="*/ 42250 w 1731346"/>
              <a:gd name="connsiteY9-794" fmla="*/ 1660372 h 1736469"/>
              <a:gd name="connsiteX10-795" fmla="*/ 3018 w 1731346"/>
              <a:gd name="connsiteY10-796" fmla="*/ 1633211 h 1736469"/>
              <a:gd name="connsiteX11-797" fmla="*/ 0 w 1731346"/>
              <a:gd name="connsiteY11-798" fmla="*/ 1696585 h 1736469"/>
              <a:gd name="connsiteX12-799" fmla="*/ 87517 w 1731346"/>
              <a:gd name="connsiteY12-800" fmla="*/ 1732799 h 1736469"/>
              <a:gd name="connsiteX13-801" fmla="*/ 187106 w 1731346"/>
              <a:gd name="connsiteY13-802" fmla="*/ 1729782 h 1736469"/>
              <a:gd name="connsiteX14-803" fmla="*/ 350068 w 1731346"/>
              <a:gd name="connsiteY14-804" fmla="*/ 1684514 h 1736469"/>
              <a:gd name="connsiteX15-805" fmla="*/ 485870 w 1731346"/>
              <a:gd name="connsiteY15-806" fmla="*/ 1603033 h 1736469"/>
              <a:gd name="connsiteX16-807" fmla="*/ 639779 w 1731346"/>
              <a:gd name="connsiteY16-808" fmla="*/ 1470249 h 1736469"/>
              <a:gd name="connsiteX17-809" fmla="*/ 796705 w 1731346"/>
              <a:gd name="connsiteY17-810" fmla="*/ 1280126 h 1736469"/>
              <a:gd name="connsiteX18-811" fmla="*/ 1213165 w 1731346"/>
              <a:gd name="connsiteY18-812" fmla="*/ 688633 h 1736469"/>
              <a:gd name="connsiteX19-813" fmla="*/ 1499858 w 1731346"/>
              <a:gd name="connsiteY19-814" fmla="*/ 308387 h 1736469"/>
              <a:gd name="connsiteX20-815" fmla="*/ 1723177 w 1731346"/>
              <a:gd name="connsiteY20-816" fmla="*/ 63944 h 1736469"/>
              <a:gd name="connsiteX21-817" fmla="*/ 1686963 w 1731346"/>
              <a:gd name="connsiteY21-818" fmla="*/ 3587 h 1736469"/>
              <a:gd name="connsiteX0-819" fmla="*/ 1686963 w 1731346"/>
              <a:gd name="connsiteY0-820" fmla="*/ 3587 h 1736469"/>
              <a:gd name="connsiteX1-821" fmla="*/ 1581339 w 1731346"/>
              <a:gd name="connsiteY1-822" fmla="*/ 127318 h 1736469"/>
              <a:gd name="connsiteX2-823" fmla="*/ 1527018 w 1731346"/>
              <a:gd name="connsiteY2-824" fmla="*/ 166550 h 1736469"/>
              <a:gd name="connsiteX3-825" fmla="*/ 1285593 w 1731346"/>
              <a:gd name="connsiteY3-826" fmla="*/ 404958 h 1736469"/>
              <a:gd name="connsiteX4-827" fmla="*/ 857062 w 1731346"/>
              <a:gd name="connsiteY4-828" fmla="*/ 957219 h 1736469"/>
              <a:gd name="connsiteX5-829" fmla="*/ 609601 w 1731346"/>
              <a:gd name="connsiteY5-830" fmla="*/ 1295215 h 1736469"/>
              <a:gd name="connsiteX6-831" fmla="*/ 434567 w 1731346"/>
              <a:gd name="connsiteY6-832" fmla="*/ 1482319 h 1736469"/>
              <a:gd name="connsiteX7-833" fmla="*/ 298765 w 1731346"/>
              <a:gd name="connsiteY7-834" fmla="*/ 1593980 h 1736469"/>
              <a:gd name="connsiteX8-835" fmla="*/ 135802 w 1731346"/>
              <a:gd name="connsiteY8-836" fmla="*/ 1699603 h 1736469"/>
              <a:gd name="connsiteX9-837" fmla="*/ 42250 w 1731346"/>
              <a:gd name="connsiteY9-838" fmla="*/ 1660372 h 1736469"/>
              <a:gd name="connsiteX10-839" fmla="*/ 3018 w 1731346"/>
              <a:gd name="connsiteY10-840" fmla="*/ 1633211 h 1736469"/>
              <a:gd name="connsiteX11-841" fmla="*/ 0 w 1731346"/>
              <a:gd name="connsiteY11-842" fmla="*/ 1696585 h 1736469"/>
              <a:gd name="connsiteX12-843" fmla="*/ 87517 w 1731346"/>
              <a:gd name="connsiteY12-844" fmla="*/ 1732799 h 1736469"/>
              <a:gd name="connsiteX13-845" fmla="*/ 187106 w 1731346"/>
              <a:gd name="connsiteY13-846" fmla="*/ 1729782 h 1736469"/>
              <a:gd name="connsiteX14-847" fmla="*/ 350068 w 1731346"/>
              <a:gd name="connsiteY14-848" fmla="*/ 1684514 h 1736469"/>
              <a:gd name="connsiteX15-849" fmla="*/ 485870 w 1731346"/>
              <a:gd name="connsiteY15-850" fmla="*/ 1603033 h 1736469"/>
              <a:gd name="connsiteX16-851" fmla="*/ 639779 w 1731346"/>
              <a:gd name="connsiteY16-852" fmla="*/ 1470249 h 1736469"/>
              <a:gd name="connsiteX17-853" fmla="*/ 796705 w 1731346"/>
              <a:gd name="connsiteY17-854" fmla="*/ 1280126 h 1736469"/>
              <a:gd name="connsiteX18-855" fmla="*/ 1213165 w 1731346"/>
              <a:gd name="connsiteY18-856" fmla="*/ 688633 h 1736469"/>
              <a:gd name="connsiteX19-857" fmla="*/ 1499858 w 1731346"/>
              <a:gd name="connsiteY19-858" fmla="*/ 308387 h 1736469"/>
              <a:gd name="connsiteX20-859" fmla="*/ 1723177 w 1731346"/>
              <a:gd name="connsiteY20-860" fmla="*/ 63944 h 1736469"/>
              <a:gd name="connsiteX21-861" fmla="*/ 1686963 w 1731346"/>
              <a:gd name="connsiteY21-862" fmla="*/ 3587 h 1736469"/>
              <a:gd name="connsiteX0-863" fmla="*/ 1686963 w 1731346"/>
              <a:gd name="connsiteY0-864" fmla="*/ 3587 h 1736469"/>
              <a:gd name="connsiteX1-865" fmla="*/ 1581339 w 1731346"/>
              <a:gd name="connsiteY1-866" fmla="*/ 127318 h 1736469"/>
              <a:gd name="connsiteX2-867" fmla="*/ 1527018 w 1731346"/>
              <a:gd name="connsiteY2-868" fmla="*/ 166550 h 1736469"/>
              <a:gd name="connsiteX3-869" fmla="*/ 1285593 w 1731346"/>
              <a:gd name="connsiteY3-870" fmla="*/ 404958 h 1736469"/>
              <a:gd name="connsiteX4-871" fmla="*/ 857062 w 1731346"/>
              <a:gd name="connsiteY4-872" fmla="*/ 957219 h 1736469"/>
              <a:gd name="connsiteX5-873" fmla="*/ 609601 w 1731346"/>
              <a:gd name="connsiteY5-874" fmla="*/ 1295215 h 1736469"/>
              <a:gd name="connsiteX6-875" fmla="*/ 434567 w 1731346"/>
              <a:gd name="connsiteY6-876" fmla="*/ 1482319 h 1736469"/>
              <a:gd name="connsiteX7-877" fmla="*/ 298765 w 1731346"/>
              <a:gd name="connsiteY7-878" fmla="*/ 1593980 h 1736469"/>
              <a:gd name="connsiteX8-879" fmla="*/ 135802 w 1731346"/>
              <a:gd name="connsiteY8-880" fmla="*/ 1666407 h 1736469"/>
              <a:gd name="connsiteX9-881" fmla="*/ 42250 w 1731346"/>
              <a:gd name="connsiteY9-882" fmla="*/ 1660372 h 1736469"/>
              <a:gd name="connsiteX10-883" fmla="*/ 3018 w 1731346"/>
              <a:gd name="connsiteY10-884" fmla="*/ 1633211 h 1736469"/>
              <a:gd name="connsiteX11-885" fmla="*/ 0 w 1731346"/>
              <a:gd name="connsiteY11-886" fmla="*/ 1696585 h 1736469"/>
              <a:gd name="connsiteX12-887" fmla="*/ 87517 w 1731346"/>
              <a:gd name="connsiteY12-888" fmla="*/ 1732799 h 1736469"/>
              <a:gd name="connsiteX13-889" fmla="*/ 187106 w 1731346"/>
              <a:gd name="connsiteY13-890" fmla="*/ 1729782 h 1736469"/>
              <a:gd name="connsiteX14-891" fmla="*/ 350068 w 1731346"/>
              <a:gd name="connsiteY14-892" fmla="*/ 1684514 h 1736469"/>
              <a:gd name="connsiteX15-893" fmla="*/ 485870 w 1731346"/>
              <a:gd name="connsiteY15-894" fmla="*/ 1603033 h 1736469"/>
              <a:gd name="connsiteX16-895" fmla="*/ 639779 w 1731346"/>
              <a:gd name="connsiteY16-896" fmla="*/ 1470249 h 1736469"/>
              <a:gd name="connsiteX17-897" fmla="*/ 796705 w 1731346"/>
              <a:gd name="connsiteY17-898" fmla="*/ 1280126 h 1736469"/>
              <a:gd name="connsiteX18-899" fmla="*/ 1213165 w 1731346"/>
              <a:gd name="connsiteY18-900" fmla="*/ 688633 h 1736469"/>
              <a:gd name="connsiteX19-901" fmla="*/ 1499858 w 1731346"/>
              <a:gd name="connsiteY19-902" fmla="*/ 308387 h 1736469"/>
              <a:gd name="connsiteX20-903" fmla="*/ 1723177 w 1731346"/>
              <a:gd name="connsiteY20-904" fmla="*/ 63944 h 1736469"/>
              <a:gd name="connsiteX21-905" fmla="*/ 1686963 w 1731346"/>
              <a:gd name="connsiteY21-906" fmla="*/ 3587 h 1736469"/>
              <a:gd name="connsiteX0-907" fmla="*/ 1686963 w 1731346"/>
              <a:gd name="connsiteY0-908" fmla="*/ 3587 h 1736469"/>
              <a:gd name="connsiteX1-909" fmla="*/ 1581339 w 1731346"/>
              <a:gd name="connsiteY1-910" fmla="*/ 127318 h 1736469"/>
              <a:gd name="connsiteX2-911" fmla="*/ 1527018 w 1731346"/>
              <a:gd name="connsiteY2-912" fmla="*/ 166550 h 1736469"/>
              <a:gd name="connsiteX3-913" fmla="*/ 1285593 w 1731346"/>
              <a:gd name="connsiteY3-914" fmla="*/ 404958 h 1736469"/>
              <a:gd name="connsiteX4-915" fmla="*/ 857062 w 1731346"/>
              <a:gd name="connsiteY4-916" fmla="*/ 957219 h 1736469"/>
              <a:gd name="connsiteX5-917" fmla="*/ 609601 w 1731346"/>
              <a:gd name="connsiteY5-918" fmla="*/ 1295215 h 1736469"/>
              <a:gd name="connsiteX6-919" fmla="*/ 434567 w 1731346"/>
              <a:gd name="connsiteY6-920" fmla="*/ 1482319 h 1736469"/>
              <a:gd name="connsiteX7-921" fmla="*/ 298765 w 1731346"/>
              <a:gd name="connsiteY7-922" fmla="*/ 1593980 h 1736469"/>
              <a:gd name="connsiteX8-923" fmla="*/ 135802 w 1731346"/>
              <a:gd name="connsiteY8-924" fmla="*/ 1666407 h 1736469"/>
              <a:gd name="connsiteX9-925" fmla="*/ 42250 w 1731346"/>
              <a:gd name="connsiteY9-926" fmla="*/ 1660372 h 1736469"/>
              <a:gd name="connsiteX10-927" fmla="*/ 3018 w 1731346"/>
              <a:gd name="connsiteY10-928" fmla="*/ 1633211 h 1736469"/>
              <a:gd name="connsiteX11-929" fmla="*/ 0 w 1731346"/>
              <a:gd name="connsiteY11-930" fmla="*/ 1696585 h 1736469"/>
              <a:gd name="connsiteX12-931" fmla="*/ 87517 w 1731346"/>
              <a:gd name="connsiteY12-932" fmla="*/ 1732799 h 1736469"/>
              <a:gd name="connsiteX13-933" fmla="*/ 187106 w 1731346"/>
              <a:gd name="connsiteY13-934" fmla="*/ 1729782 h 1736469"/>
              <a:gd name="connsiteX14-935" fmla="*/ 350068 w 1731346"/>
              <a:gd name="connsiteY14-936" fmla="*/ 1684514 h 1736469"/>
              <a:gd name="connsiteX15-937" fmla="*/ 485870 w 1731346"/>
              <a:gd name="connsiteY15-938" fmla="*/ 1603033 h 1736469"/>
              <a:gd name="connsiteX16-939" fmla="*/ 639779 w 1731346"/>
              <a:gd name="connsiteY16-940" fmla="*/ 1470249 h 1736469"/>
              <a:gd name="connsiteX17-941" fmla="*/ 796705 w 1731346"/>
              <a:gd name="connsiteY17-942" fmla="*/ 1280126 h 1736469"/>
              <a:gd name="connsiteX18-943" fmla="*/ 1213165 w 1731346"/>
              <a:gd name="connsiteY18-944" fmla="*/ 688633 h 1736469"/>
              <a:gd name="connsiteX19-945" fmla="*/ 1499858 w 1731346"/>
              <a:gd name="connsiteY19-946" fmla="*/ 308387 h 1736469"/>
              <a:gd name="connsiteX20-947" fmla="*/ 1723177 w 1731346"/>
              <a:gd name="connsiteY20-948" fmla="*/ 63944 h 1736469"/>
              <a:gd name="connsiteX21-949" fmla="*/ 1686963 w 1731346"/>
              <a:gd name="connsiteY21-950" fmla="*/ 3587 h 1736469"/>
              <a:gd name="connsiteX0-951" fmla="*/ 1686963 w 1731346"/>
              <a:gd name="connsiteY0-952" fmla="*/ 3587 h 1736469"/>
              <a:gd name="connsiteX1-953" fmla="*/ 1581339 w 1731346"/>
              <a:gd name="connsiteY1-954" fmla="*/ 127318 h 1736469"/>
              <a:gd name="connsiteX2-955" fmla="*/ 1527018 w 1731346"/>
              <a:gd name="connsiteY2-956" fmla="*/ 166550 h 1736469"/>
              <a:gd name="connsiteX3-957" fmla="*/ 1285593 w 1731346"/>
              <a:gd name="connsiteY3-958" fmla="*/ 404958 h 1736469"/>
              <a:gd name="connsiteX4-959" fmla="*/ 857062 w 1731346"/>
              <a:gd name="connsiteY4-960" fmla="*/ 957219 h 1736469"/>
              <a:gd name="connsiteX5-961" fmla="*/ 609601 w 1731346"/>
              <a:gd name="connsiteY5-962" fmla="*/ 1295215 h 1736469"/>
              <a:gd name="connsiteX6-963" fmla="*/ 434567 w 1731346"/>
              <a:gd name="connsiteY6-964" fmla="*/ 1482319 h 1736469"/>
              <a:gd name="connsiteX7-965" fmla="*/ 298765 w 1731346"/>
              <a:gd name="connsiteY7-966" fmla="*/ 1593980 h 1736469"/>
              <a:gd name="connsiteX8-967" fmla="*/ 135802 w 1731346"/>
              <a:gd name="connsiteY8-968" fmla="*/ 1666407 h 1736469"/>
              <a:gd name="connsiteX9-969" fmla="*/ 42250 w 1731346"/>
              <a:gd name="connsiteY9-970" fmla="*/ 1660372 h 1736469"/>
              <a:gd name="connsiteX10-971" fmla="*/ 3018 w 1731346"/>
              <a:gd name="connsiteY10-972" fmla="*/ 1633211 h 1736469"/>
              <a:gd name="connsiteX11-973" fmla="*/ 0 w 1731346"/>
              <a:gd name="connsiteY11-974" fmla="*/ 1696585 h 1736469"/>
              <a:gd name="connsiteX12-975" fmla="*/ 87517 w 1731346"/>
              <a:gd name="connsiteY12-976" fmla="*/ 1732799 h 1736469"/>
              <a:gd name="connsiteX13-977" fmla="*/ 187106 w 1731346"/>
              <a:gd name="connsiteY13-978" fmla="*/ 1729782 h 1736469"/>
              <a:gd name="connsiteX14-979" fmla="*/ 350068 w 1731346"/>
              <a:gd name="connsiteY14-980" fmla="*/ 1684514 h 1736469"/>
              <a:gd name="connsiteX15-981" fmla="*/ 485870 w 1731346"/>
              <a:gd name="connsiteY15-982" fmla="*/ 1603033 h 1736469"/>
              <a:gd name="connsiteX16-983" fmla="*/ 639779 w 1731346"/>
              <a:gd name="connsiteY16-984" fmla="*/ 1470249 h 1736469"/>
              <a:gd name="connsiteX17-985" fmla="*/ 796705 w 1731346"/>
              <a:gd name="connsiteY17-986" fmla="*/ 1280126 h 1736469"/>
              <a:gd name="connsiteX18-987" fmla="*/ 1213165 w 1731346"/>
              <a:gd name="connsiteY18-988" fmla="*/ 688633 h 1736469"/>
              <a:gd name="connsiteX19-989" fmla="*/ 1499858 w 1731346"/>
              <a:gd name="connsiteY19-990" fmla="*/ 308387 h 1736469"/>
              <a:gd name="connsiteX20-991" fmla="*/ 1723177 w 1731346"/>
              <a:gd name="connsiteY20-992" fmla="*/ 63944 h 1736469"/>
              <a:gd name="connsiteX21-993" fmla="*/ 1686963 w 1731346"/>
              <a:gd name="connsiteY21-994" fmla="*/ 3587 h 1736469"/>
              <a:gd name="connsiteX0-995" fmla="*/ 1686963 w 1731346"/>
              <a:gd name="connsiteY0-996" fmla="*/ 3587 h 1736469"/>
              <a:gd name="connsiteX1-997" fmla="*/ 1581339 w 1731346"/>
              <a:gd name="connsiteY1-998" fmla="*/ 127318 h 1736469"/>
              <a:gd name="connsiteX2-999" fmla="*/ 1527018 w 1731346"/>
              <a:gd name="connsiteY2-1000" fmla="*/ 166550 h 1736469"/>
              <a:gd name="connsiteX3-1001" fmla="*/ 1285593 w 1731346"/>
              <a:gd name="connsiteY3-1002" fmla="*/ 404958 h 1736469"/>
              <a:gd name="connsiteX4-1003" fmla="*/ 857062 w 1731346"/>
              <a:gd name="connsiteY4-1004" fmla="*/ 957219 h 1736469"/>
              <a:gd name="connsiteX5-1005" fmla="*/ 609601 w 1731346"/>
              <a:gd name="connsiteY5-1006" fmla="*/ 1295215 h 1736469"/>
              <a:gd name="connsiteX6-1007" fmla="*/ 434567 w 1731346"/>
              <a:gd name="connsiteY6-1008" fmla="*/ 1482319 h 1736469"/>
              <a:gd name="connsiteX7-1009" fmla="*/ 301783 w 1731346"/>
              <a:gd name="connsiteY7-1010" fmla="*/ 1612086 h 1736469"/>
              <a:gd name="connsiteX8-1011" fmla="*/ 135802 w 1731346"/>
              <a:gd name="connsiteY8-1012" fmla="*/ 1666407 h 1736469"/>
              <a:gd name="connsiteX9-1013" fmla="*/ 42250 w 1731346"/>
              <a:gd name="connsiteY9-1014" fmla="*/ 1660372 h 1736469"/>
              <a:gd name="connsiteX10-1015" fmla="*/ 3018 w 1731346"/>
              <a:gd name="connsiteY10-1016" fmla="*/ 1633211 h 1736469"/>
              <a:gd name="connsiteX11-1017" fmla="*/ 0 w 1731346"/>
              <a:gd name="connsiteY11-1018" fmla="*/ 1696585 h 1736469"/>
              <a:gd name="connsiteX12-1019" fmla="*/ 87517 w 1731346"/>
              <a:gd name="connsiteY12-1020" fmla="*/ 1732799 h 1736469"/>
              <a:gd name="connsiteX13-1021" fmla="*/ 187106 w 1731346"/>
              <a:gd name="connsiteY13-1022" fmla="*/ 1729782 h 1736469"/>
              <a:gd name="connsiteX14-1023" fmla="*/ 350068 w 1731346"/>
              <a:gd name="connsiteY14-1024" fmla="*/ 1684514 h 1736469"/>
              <a:gd name="connsiteX15-1025" fmla="*/ 485870 w 1731346"/>
              <a:gd name="connsiteY15-1026" fmla="*/ 1603033 h 1736469"/>
              <a:gd name="connsiteX16-1027" fmla="*/ 639779 w 1731346"/>
              <a:gd name="connsiteY16-1028" fmla="*/ 1470249 h 1736469"/>
              <a:gd name="connsiteX17-1029" fmla="*/ 796705 w 1731346"/>
              <a:gd name="connsiteY17-1030" fmla="*/ 1280126 h 1736469"/>
              <a:gd name="connsiteX18-1031" fmla="*/ 1213165 w 1731346"/>
              <a:gd name="connsiteY18-1032" fmla="*/ 688633 h 1736469"/>
              <a:gd name="connsiteX19-1033" fmla="*/ 1499858 w 1731346"/>
              <a:gd name="connsiteY19-1034" fmla="*/ 308387 h 1736469"/>
              <a:gd name="connsiteX20-1035" fmla="*/ 1723177 w 1731346"/>
              <a:gd name="connsiteY20-1036" fmla="*/ 63944 h 1736469"/>
              <a:gd name="connsiteX21-1037" fmla="*/ 1686963 w 1731346"/>
              <a:gd name="connsiteY21-1038" fmla="*/ 3587 h 1736469"/>
              <a:gd name="connsiteX0-1039" fmla="*/ 1686963 w 1731346"/>
              <a:gd name="connsiteY0-1040" fmla="*/ 3587 h 1736469"/>
              <a:gd name="connsiteX1-1041" fmla="*/ 1581339 w 1731346"/>
              <a:gd name="connsiteY1-1042" fmla="*/ 127318 h 1736469"/>
              <a:gd name="connsiteX2-1043" fmla="*/ 1527018 w 1731346"/>
              <a:gd name="connsiteY2-1044" fmla="*/ 166550 h 1736469"/>
              <a:gd name="connsiteX3-1045" fmla="*/ 1285593 w 1731346"/>
              <a:gd name="connsiteY3-1046" fmla="*/ 404958 h 1736469"/>
              <a:gd name="connsiteX4-1047" fmla="*/ 857062 w 1731346"/>
              <a:gd name="connsiteY4-1048" fmla="*/ 957219 h 1736469"/>
              <a:gd name="connsiteX5-1049" fmla="*/ 609601 w 1731346"/>
              <a:gd name="connsiteY5-1050" fmla="*/ 1295215 h 1736469"/>
              <a:gd name="connsiteX6-1051" fmla="*/ 434567 w 1731346"/>
              <a:gd name="connsiteY6-1052" fmla="*/ 1482319 h 1736469"/>
              <a:gd name="connsiteX7-1053" fmla="*/ 304801 w 1731346"/>
              <a:gd name="connsiteY7-1054" fmla="*/ 1593980 h 1736469"/>
              <a:gd name="connsiteX8-1055" fmla="*/ 135802 w 1731346"/>
              <a:gd name="connsiteY8-1056" fmla="*/ 1666407 h 1736469"/>
              <a:gd name="connsiteX9-1057" fmla="*/ 42250 w 1731346"/>
              <a:gd name="connsiteY9-1058" fmla="*/ 1660372 h 1736469"/>
              <a:gd name="connsiteX10-1059" fmla="*/ 3018 w 1731346"/>
              <a:gd name="connsiteY10-1060" fmla="*/ 1633211 h 1736469"/>
              <a:gd name="connsiteX11-1061" fmla="*/ 0 w 1731346"/>
              <a:gd name="connsiteY11-1062" fmla="*/ 1696585 h 1736469"/>
              <a:gd name="connsiteX12-1063" fmla="*/ 87517 w 1731346"/>
              <a:gd name="connsiteY12-1064" fmla="*/ 1732799 h 1736469"/>
              <a:gd name="connsiteX13-1065" fmla="*/ 187106 w 1731346"/>
              <a:gd name="connsiteY13-1066" fmla="*/ 1729782 h 1736469"/>
              <a:gd name="connsiteX14-1067" fmla="*/ 350068 w 1731346"/>
              <a:gd name="connsiteY14-1068" fmla="*/ 1684514 h 1736469"/>
              <a:gd name="connsiteX15-1069" fmla="*/ 485870 w 1731346"/>
              <a:gd name="connsiteY15-1070" fmla="*/ 1603033 h 1736469"/>
              <a:gd name="connsiteX16-1071" fmla="*/ 639779 w 1731346"/>
              <a:gd name="connsiteY16-1072" fmla="*/ 1470249 h 1736469"/>
              <a:gd name="connsiteX17-1073" fmla="*/ 796705 w 1731346"/>
              <a:gd name="connsiteY17-1074" fmla="*/ 1280126 h 1736469"/>
              <a:gd name="connsiteX18-1075" fmla="*/ 1213165 w 1731346"/>
              <a:gd name="connsiteY18-1076" fmla="*/ 688633 h 1736469"/>
              <a:gd name="connsiteX19-1077" fmla="*/ 1499858 w 1731346"/>
              <a:gd name="connsiteY19-1078" fmla="*/ 308387 h 1736469"/>
              <a:gd name="connsiteX20-1079" fmla="*/ 1723177 w 1731346"/>
              <a:gd name="connsiteY20-1080" fmla="*/ 63944 h 1736469"/>
              <a:gd name="connsiteX21-1081" fmla="*/ 1686963 w 1731346"/>
              <a:gd name="connsiteY21-1082" fmla="*/ 3587 h 1736469"/>
              <a:gd name="connsiteX0-1083" fmla="*/ 1686963 w 1731346"/>
              <a:gd name="connsiteY0-1084" fmla="*/ 3587 h 1736469"/>
              <a:gd name="connsiteX1-1085" fmla="*/ 1581339 w 1731346"/>
              <a:gd name="connsiteY1-1086" fmla="*/ 127318 h 1736469"/>
              <a:gd name="connsiteX2-1087" fmla="*/ 1527018 w 1731346"/>
              <a:gd name="connsiteY2-1088" fmla="*/ 166550 h 1736469"/>
              <a:gd name="connsiteX3-1089" fmla="*/ 1285593 w 1731346"/>
              <a:gd name="connsiteY3-1090" fmla="*/ 404958 h 1736469"/>
              <a:gd name="connsiteX4-1091" fmla="*/ 857062 w 1731346"/>
              <a:gd name="connsiteY4-1092" fmla="*/ 957219 h 1736469"/>
              <a:gd name="connsiteX5-1093" fmla="*/ 609601 w 1731346"/>
              <a:gd name="connsiteY5-1094" fmla="*/ 1295215 h 1736469"/>
              <a:gd name="connsiteX6-1095" fmla="*/ 434567 w 1731346"/>
              <a:gd name="connsiteY6-1096" fmla="*/ 1482319 h 1736469"/>
              <a:gd name="connsiteX7-1097" fmla="*/ 304801 w 1731346"/>
              <a:gd name="connsiteY7-1098" fmla="*/ 1593980 h 1736469"/>
              <a:gd name="connsiteX8-1099" fmla="*/ 135802 w 1731346"/>
              <a:gd name="connsiteY8-1100" fmla="*/ 1666407 h 1736469"/>
              <a:gd name="connsiteX9-1101" fmla="*/ 42250 w 1731346"/>
              <a:gd name="connsiteY9-1102" fmla="*/ 1660372 h 1736469"/>
              <a:gd name="connsiteX10-1103" fmla="*/ 3018 w 1731346"/>
              <a:gd name="connsiteY10-1104" fmla="*/ 1633211 h 1736469"/>
              <a:gd name="connsiteX11-1105" fmla="*/ 0 w 1731346"/>
              <a:gd name="connsiteY11-1106" fmla="*/ 1696585 h 1736469"/>
              <a:gd name="connsiteX12-1107" fmla="*/ 87517 w 1731346"/>
              <a:gd name="connsiteY12-1108" fmla="*/ 1732799 h 1736469"/>
              <a:gd name="connsiteX13-1109" fmla="*/ 187106 w 1731346"/>
              <a:gd name="connsiteY13-1110" fmla="*/ 1729782 h 1736469"/>
              <a:gd name="connsiteX14-1111" fmla="*/ 350068 w 1731346"/>
              <a:gd name="connsiteY14-1112" fmla="*/ 1684514 h 1736469"/>
              <a:gd name="connsiteX15-1113" fmla="*/ 485870 w 1731346"/>
              <a:gd name="connsiteY15-1114" fmla="*/ 1603033 h 1736469"/>
              <a:gd name="connsiteX16-1115" fmla="*/ 639779 w 1731346"/>
              <a:gd name="connsiteY16-1116" fmla="*/ 1470249 h 1736469"/>
              <a:gd name="connsiteX17-1117" fmla="*/ 796705 w 1731346"/>
              <a:gd name="connsiteY17-1118" fmla="*/ 1280126 h 1736469"/>
              <a:gd name="connsiteX18-1119" fmla="*/ 1213165 w 1731346"/>
              <a:gd name="connsiteY18-1120" fmla="*/ 688633 h 1736469"/>
              <a:gd name="connsiteX19-1121" fmla="*/ 1499858 w 1731346"/>
              <a:gd name="connsiteY19-1122" fmla="*/ 308387 h 1736469"/>
              <a:gd name="connsiteX20-1123" fmla="*/ 1723177 w 1731346"/>
              <a:gd name="connsiteY20-1124" fmla="*/ 63944 h 1736469"/>
              <a:gd name="connsiteX21-1125" fmla="*/ 1686963 w 1731346"/>
              <a:gd name="connsiteY21-1126" fmla="*/ 3587 h 1736469"/>
              <a:gd name="connsiteX0-1127" fmla="*/ 1686963 w 1731346"/>
              <a:gd name="connsiteY0-1128" fmla="*/ 3587 h 1736469"/>
              <a:gd name="connsiteX1-1129" fmla="*/ 1581339 w 1731346"/>
              <a:gd name="connsiteY1-1130" fmla="*/ 127318 h 1736469"/>
              <a:gd name="connsiteX2-1131" fmla="*/ 1527018 w 1731346"/>
              <a:gd name="connsiteY2-1132" fmla="*/ 166550 h 1736469"/>
              <a:gd name="connsiteX3-1133" fmla="*/ 1285593 w 1731346"/>
              <a:gd name="connsiteY3-1134" fmla="*/ 404958 h 1736469"/>
              <a:gd name="connsiteX4-1135" fmla="*/ 857062 w 1731346"/>
              <a:gd name="connsiteY4-1136" fmla="*/ 957219 h 1736469"/>
              <a:gd name="connsiteX5-1137" fmla="*/ 609601 w 1731346"/>
              <a:gd name="connsiteY5-1138" fmla="*/ 1295215 h 1736469"/>
              <a:gd name="connsiteX6-1139" fmla="*/ 434567 w 1731346"/>
              <a:gd name="connsiteY6-1140" fmla="*/ 1482319 h 1736469"/>
              <a:gd name="connsiteX7-1141" fmla="*/ 304801 w 1731346"/>
              <a:gd name="connsiteY7-1142" fmla="*/ 1593980 h 1736469"/>
              <a:gd name="connsiteX8-1143" fmla="*/ 135802 w 1731346"/>
              <a:gd name="connsiteY8-1144" fmla="*/ 1666407 h 1736469"/>
              <a:gd name="connsiteX9-1145" fmla="*/ 42250 w 1731346"/>
              <a:gd name="connsiteY9-1146" fmla="*/ 1660372 h 1736469"/>
              <a:gd name="connsiteX10-1147" fmla="*/ 3018 w 1731346"/>
              <a:gd name="connsiteY10-1148" fmla="*/ 1633211 h 1736469"/>
              <a:gd name="connsiteX11-1149" fmla="*/ 0 w 1731346"/>
              <a:gd name="connsiteY11-1150" fmla="*/ 1696585 h 1736469"/>
              <a:gd name="connsiteX12-1151" fmla="*/ 87517 w 1731346"/>
              <a:gd name="connsiteY12-1152" fmla="*/ 1732799 h 1736469"/>
              <a:gd name="connsiteX13-1153" fmla="*/ 187106 w 1731346"/>
              <a:gd name="connsiteY13-1154" fmla="*/ 1729782 h 1736469"/>
              <a:gd name="connsiteX14-1155" fmla="*/ 350068 w 1731346"/>
              <a:gd name="connsiteY14-1156" fmla="*/ 1684514 h 1736469"/>
              <a:gd name="connsiteX15-1157" fmla="*/ 485870 w 1731346"/>
              <a:gd name="connsiteY15-1158" fmla="*/ 1603033 h 1736469"/>
              <a:gd name="connsiteX16-1159" fmla="*/ 639779 w 1731346"/>
              <a:gd name="connsiteY16-1160" fmla="*/ 1470249 h 1736469"/>
              <a:gd name="connsiteX17-1161" fmla="*/ 796705 w 1731346"/>
              <a:gd name="connsiteY17-1162" fmla="*/ 1280126 h 1736469"/>
              <a:gd name="connsiteX18-1163" fmla="*/ 1213165 w 1731346"/>
              <a:gd name="connsiteY18-1164" fmla="*/ 688633 h 1736469"/>
              <a:gd name="connsiteX19-1165" fmla="*/ 1499858 w 1731346"/>
              <a:gd name="connsiteY19-1166" fmla="*/ 308387 h 1736469"/>
              <a:gd name="connsiteX20-1167" fmla="*/ 1723177 w 1731346"/>
              <a:gd name="connsiteY20-1168" fmla="*/ 63944 h 1736469"/>
              <a:gd name="connsiteX21-1169" fmla="*/ 1686963 w 1731346"/>
              <a:gd name="connsiteY21-1170" fmla="*/ 3587 h 1736469"/>
              <a:gd name="connsiteX0-1171" fmla="*/ 1686963 w 1731346"/>
              <a:gd name="connsiteY0-1172" fmla="*/ 3587 h 1736469"/>
              <a:gd name="connsiteX1-1173" fmla="*/ 1581339 w 1731346"/>
              <a:gd name="connsiteY1-1174" fmla="*/ 127318 h 1736469"/>
              <a:gd name="connsiteX2-1175" fmla="*/ 1527018 w 1731346"/>
              <a:gd name="connsiteY2-1176" fmla="*/ 166550 h 1736469"/>
              <a:gd name="connsiteX3-1177" fmla="*/ 1285593 w 1731346"/>
              <a:gd name="connsiteY3-1178" fmla="*/ 404958 h 1736469"/>
              <a:gd name="connsiteX4-1179" fmla="*/ 857062 w 1731346"/>
              <a:gd name="connsiteY4-1180" fmla="*/ 957219 h 1736469"/>
              <a:gd name="connsiteX5-1181" fmla="*/ 609601 w 1731346"/>
              <a:gd name="connsiteY5-1182" fmla="*/ 1295215 h 1736469"/>
              <a:gd name="connsiteX6-1183" fmla="*/ 443621 w 1731346"/>
              <a:gd name="connsiteY6-1184" fmla="*/ 1503444 h 1736469"/>
              <a:gd name="connsiteX7-1185" fmla="*/ 304801 w 1731346"/>
              <a:gd name="connsiteY7-1186" fmla="*/ 1593980 h 1736469"/>
              <a:gd name="connsiteX8-1187" fmla="*/ 135802 w 1731346"/>
              <a:gd name="connsiteY8-1188" fmla="*/ 1666407 h 1736469"/>
              <a:gd name="connsiteX9-1189" fmla="*/ 42250 w 1731346"/>
              <a:gd name="connsiteY9-1190" fmla="*/ 1660372 h 1736469"/>
              <a:gd name="connsiteX10-1191" fmla="*/ 3018 w 1731346"/>
              <a:gd name="connsiteY10-1192" fmla="*/ 1633211 h 1736469"/>
              <a:gd name="connsiteX11-1193" fmla="*/ 0 w 1731346"/>
              <a:gd name="connsiteY11-1194" fmla="*/ 1696585 h 1736469"/>
              <a:gd name="connsiteX12-1195" fmla="*/ 87517 w 1731346"/>
              <a:gd name="connsiteY12-1196" fmla="*/ 1732799 h 1736469"/>
              <a:gd name="connsiteX13-1197" fmla="*/ 187106 w 1731346"/>
              <a:gd name="connsiteY13-1198" fmla="*/ 1729782 h 1736469"/>
              <a:gd name="connsiteX14-1199" fmla="*/ 350068 w 1731346"/>
              <a:gd name="connsiteY14-1200" fmla="*/ 1684514 h 1736469"/>
              <a:gd name="connsiteX15-1201" fmla="*/ 485870 w 1731346"/>
              <a:gd name="connsiteY15-1202" fmla="*/ 1603033 h 1736469"/>
              <a:gd name="connsiteX16-1203" fmla="*/ 639779 w 1731346"/>
              <a:gd name="connsiteY16-1204" fmla="*/ 1470249 h 1736469"/>
              <a:gd name="connsiteX17-1205" fmla="*/ 796705 w 1731346"/>
              <a:gd name="connsiteY17-1206" fmla="*/ 1280126 h 1736469"/>
              <a:gd name="connsiteX18-1207" fmla="*/ 1213165 w 1731346"/>
              <a:gd name="connsiteY18-1208" fmla="*/ 688633 h 1736469"/>
              <a:gd name="connsiteX19-1209" fmla="*/ 1499858 w 1731346"/>
              <a:gd name="connsiteY19-1210" fmla="*/ 308387 h 1736469"/>
              <a:gd name="connsiteX20-1211" fmla="*/ 1723177 w 1731346"/>
              <a:gd name="connsiteY20-1212" fmla="*/ 63944 h 1736469"/>
              <a:gd name="connsiteX21-1213" fmla="*/ 1686963 w 1731346"/>
              <a:gd name="connsiteY21-1214" fmla="*/ 3587 h 1736469"/>
              <a:gd name="connsiteX0-1215" fmla="*/ 1686963 w 1731346"/>
              <a:gd name="connsiteY0-1216" fmla="*/ 3587 h 1736469"/>
              <a:gd name="connsiteX1-1217" fmla="*/ 1581339 w 1731346"/>
              <a:gd name="connsiteY1-1218" fmla="*/ 127318 h 1736469"/>
              <a:gd name="connsiteX2-1219" fmla="*/ 1527018 w 1731346"/>
              <a:gd name="connsiteY2-1220" fmla="*/ 166550 h 1736469"/>
              <a:gd name="connsiteX3-1221" fmla="*/ 1285593 w 1731346"/>
              <a:gd name="connsiteY3-1222" fmla="*/ 404958 h 1736469"/>
              <a:gd name="connsiteX4-1223" fmla="*/ 857062 w 1731346"/>
              <a:gd name="connsiteY4-1224" fmla="*/ 957219 h 1736469"/>
              <a:gd name="connsiteX5-1225" fmla="*/ 609601 w 1731346"/>
              <a:gd name="connsiteY5-1226" fmla="*/ 1295215 h 1736469"/>
              <a:gd name="connsiteX6-1227" fmla="*/ 431549 w 1731346"/>
              <a:gd name="connsiteY6-1228" fmla="*/ 1485337 h 1736469"/>
              <a:gd name="connsiteX7-1229" fmla="*/ 304801 w 1731346"/>
              <a:gd name="connsiteY7-1230" fmla="*/ 1593980 h 1736469"/>
              <a:gd name="connsiteX8-1231" fmla="*/ 135802 w 1731346"/>
              <a:gd name="connsiteY8-1232" fmla="*/ 1666407 h 1736469"/>
              <a:gd name="connsiteX9-1233" fmla="*/ 42250 w 1731346"/>
              <a:gd name="connsiteY9-1234" fmla="*/ 1660372 h 1736469"/>
              <a:gd name="connsiteX10-1235" fmla="*/ 3018 w 1731346"/>
              <a:gd name="connsiteY10-1236" fmla="*/ 1633211 h 1736469"/>
              <a:gd name="connsiteX11-1237" fmla="*/ 0 w 1731346"/>
              <a:gd name="connsiteY11-1238" fmla="*/ 1696585 h 1736469"/>
              <a:gd name="connsiteX12-1239" fmla="*/ 87517 w 1731346"/>
              <a:gd name="connsiteY12-1240" fmla="*/ 1732799 h 1736469"/>
              <a:gd name="connsiteX13-1241" fmla="*/ 187106 w 1731346"/>
              <a:gd name="connsiteY13-1242" fmla="*/ 1729782 h 1736469"/>
              <a:gd name="connsiteX14-1243" fmla="*/ 350068 w 1731346"/>
              <a:gd name="connsiteY14-1244" fmla="*/ 1684514 h 1736469"/>
              <a:gd name="connsiteX15-1245" fmla="*/ 485870 w 1731346"/>
              <a:gd name="connsiteY15-1246" fmla="*/ 1603033 h 1736469"/>
              <a:gd name="connsiteX16-1247" fmla="*/ 639779 w 1731346"/>
              <a:gd name="connsiteY16-1248" fmla="*/ 1470249 h 1736469"/>
              <a:gd name="connsiteX17-1249" fmla="*/ 796705 w 1731346"/>
              <a:gd name="connsiteY17-1250" fmla="*/ 1280126 h 1736469"/>
              <a:gd name="connsiteX18-1251" fmla="*/ 1213165 w 1731346"/>
              <a:gd name="connsiteY18-1252" fmla="*/ 688633 h 1736469"/>
              <a:gd name="connsiteX19-1253" fmla="*/ 1499858 w 1731346"/>
              <a:gd name="connsiteY19-1254" fmla="*/ 308387 h 1736469"/>
              <a:gd name="connsiteX20-1255" fmla="*/ 1723177 w 1731346"/>
              <a:gd name="connsiteY20-1256" fmla="*/ 63944 h 1736469"/>
              <a:gd name="connsiteX21-1257" fmla="*/ 1686963 w 1731346"/>
              <a:gd name="connsiteY21-1258" fmla="*/ 3587 h 1736469"/>
              <a:gd name="connsiteX0-1259" fmla="*/ 1686963 w 1731346"/>
              <a:gd name="connsiteY0-1260" fmla="*/ 3587 h 1736469"/>
              <a:gd name="connsiteX1-1261" fmla="*/ 1581339 w 1731346"/>
              <a:gd name="connsiteY1-1262" fmla="*/ 127318 h 1736469"/>
              <a:gd name="connsiteX2-1263" fmla="*/ 1527018 w 1731346"/>
              <a:gd name="connsiteY2-1264" fmla="*/ 166550 h 1736469"/>
              <a:gd name="connsiteX3-1265" fmla="*/ 1285593 w 1731346"/>
              <a:gd name="connsiteY3-1266" fmla="*/ 404958 h 1736469"/>
              <a:gd name="connsiteX4-1267" fmla="*/ 857062 w 1731346"/>
              <a:gd name="connsiteY4-1268" fmla="*/ 957219 h 1736469"/>
              <a:gd name="connsiteX5-1269" fmla="*/ 609601 w 1731346"/>
              <a:gd name="connsiteY5-1270" fmla="*/ 1295215 h 1736469"/>
              <a:gd name="connsiteX6-1271" fmla="*/ 428532 w 1731346"/>
              <a:gd name="connsiteY6-1272" fmla="*/ 1500426 h 1736469"/>
              <a:gd name="connsiteX7-1273" fmla="*/ 304801 w 1731346"/>
              <a:gd name="connsiteY7-1274" fmla="*/ 1593980 h 1736469"/>
              <a:gd name="connsiteX8-1275" fmla="*/ 135802 w 1731346"/>
              <a:gd name="connsiteY8-1276" fmla="*/ 1666407 h 1736469"/>
              <a:gd name="connsiteX9-1277" fmla="*/ 42250 w 1731346"/>
              <a:gd name="connsiteY9-1278" fmla="*/ 1660372 h 1736469"/>
              <a:gd name="connsiteX10-1279" fmla="*/ 3018 w 1731346"/>
              <a:gd name="connsiteY10-1280" fmla="*/ 1633211 h 1736469"/>
              <a:gd name="connsiteX11-1281" fmla="*/ 0 w 1731346"/>
              <a:gd name="connsiteY11-1282" fmla="*/ 1696585 h 1736469"/>
              <a:gd name="connsiteX12-1283" fmla="*/ 87517 w 1731346"/>
              <a:gd name="connsiteY12-1284" fmla="*/ 1732799 h 1736469"/>
              <a:gd name="connsiteX13-1285" fmla="*/ 187106 w 1731346"/>
              <a:gd name="connsiteY13-1286" fmla="*/ 1729782 h 1736469"/>
              <a:gd name="connsiteX14-1287" fmla="*/ 350068 w 1731346"/>
              <a:gd name="connsiteY14-1288" fmla="*/ 1684514 h 1736469"/>
              <a:gd name="connsiteX15-1289" fmla="*/ 485870 w 1731346"/>
              <a:gd name="connsiteY15-1290" fmla="*/ 1603033 h 1736469"/>
              <a:gd name="connsiteX16-1291" fmla="*/ 639779 w 1731346"/>
              <a:gd name="connsiteY16-1292" fmla="*/ 1470249 h 1736469"/>
              <a:gd name="connsiteX17-1293" fmla="*/ 796705 w 1731346"/>
              <a:gd name="connsiteY17-1294" fmla="*/ 1280126 h 1736469"/>
              <a:gd name="connsiteX18-1295" fmla="*/ 1213165 w 1731346"/>
              <a:gd name="connsiteY18-1296" fmla="*/ 688633 h 1736469"/>
              <a:gd name="connsiteX19-1297" fmla="*/ 1499858 w 1731346"/>
              <a:gd name="connsiteY19-1298" fmla="*/ 308387 h 1736469"/>
              <a:gd name="connsiteX20-1299" fmla="*/ 1723177 w 1731346"/>
              <a:gd name="connsiteY20-1300" fmla="*/ 63944 h 1736469"/>
              <a:gd name="connsiteX21-1301" fmla="*/ 1686963 w 1731346"/>
              <a:gd name="connsiteY21-1302" fmla="*/ 3587 h 1736469"/>
              <a:gd name="connsiteX0-1303" fmla="*/ 1686963 w 1731346"/>
              <a:gd name="connsiteY0-1304" fmla="*/ 3587 h 1736469"/>
              <a:gd name="connsiteX1-1305" fmla="*/ 1581339 w 1731346"/>
              <a:gd name="connsiteY1-1306" fmla="*/ 127318 h 1736469"/>
              <a:gd name="connsiteX2-1307" fmla="*/ 1527018 w 1731346"/>
              <a:gd name="connsiteY2-1308" fmla="*/ 166550 h 1736469"/>
              <a:gd name="connsiteX3-1309" fmla="*/ 1285593 w 1731346"/>
              <a:gd name="connsiteY3-1310" fmla="*/ 404958 h 1736469"/>
              <a:gd name="connsiteX4-1311" fmla="*/ 857062 w 1731346"/>
              <a:gd name="connsiteY4-1312" fmla="*/ 957219 h 1736469"/>
              <a:gd name="connsiteX5-1313" fmla="*/ 609601 w 1731346"/>
              <a:gd name="connsiteY5-1314" fmla="*/ 1295215 h 1736469"/>
              <a:gd name="connsiteX6-1315" fmla="*/ 422496 w 1731346"/>
              <a:gd name="connsiteY6-1316" fmla="*/ 1491373 h 1736469"/>
              <a:gd name="connsiteX7-1317" fmla="*/ 304801 w 1731346"/>
              <a:gd name="connsiteY7-1318" fmla="*/ 1593980 h 1736469"/>
              <a:gd name="connsiteX8-1319" fmla="*/ 135802 w 1731346"/>
              <a:gd name="connsiteY8-1320" fmla="*/ 1666407 h 1736469"/>
              <a:gd name="connsiteX9-1321" fmla="*/ 42250 w 1731346"/>
              <a:gd name="connsiteY9-1322" fmla="*/ 1660372 h 1736469"/>
              <a:gd name="connsiteX10-1323" fmla="*/ 3018 w 1731346"/>
              <a:gd name="connsiteY10-1324" fmla="*/ 1633211 h 1736469"/>
              <a:gd name="connsiteX11-1325" fmla="*/ 0 w 1731346"/>
              <a:gd name="connsiteY11-1326" fmla="*/ 1696585 h 1736469"/>
              <a:gd name="connsiteX12-1327" fmla="*/ 87517 w 1731346"/>
              <a:gd name="connsiteY12-1328" fmla="*/ 1732799 h 1736469"/>
              <a:gd name="connsiteX13-1329" fmla="*/ 187106 w 1731346"/>
              <a:gd name="connsiteY13-1330" fmla="*/ 1729782 h 1736469"/>
              <a:gd name="connsiteX14-1331" fmla="*/ 350068 w 1731346"/>
              <a:gd name="connsiteY14-1332" fmla="*/ 1684514 h 1736469"/>
              <a:gd name="connsiteX15-1333" fmla="*/ 485870 w 1731346"/>
              <a:gd name="connsiteY15-1334" fmla="*/ 1603033 h 1736469"/>
              <a:gd name="connsiteX16-1335" fmla="*/ 639779 w 1731346"/>
              <a:gd name="connsiteY16-1336" fmla="*/ 1470249 h 1736469"/>
              <a:gd name="connsiteX17-1337" fmla="*/ 796705 w 1731346"/>
              <a:gd name="connsiteY17-1338" fmla="*/ 1280126 h 1736469"/>
              <a:gd name="connsiteX18-1339" fmla="*/ 1213165 w 1731346"/>
              <a:gd name="connsiteY18-1340" fmla="*/ 688633 h 1736469"/>
              <a:gd name="connsiteX19-1341" fmla="*/ 1499858 w 1731346"/>
              <a:gd name="connsiteY19-1342" fmla="*/ 308387 h 1736469"/>
              <a:gd name="connsiteX20-1343" fmla="*/ 1723177 w 1731346"/>
              <a:gd name="connsiteY20-1344" fmla="*/ 63944 h 1736469"/>
              <a:gd name="connsiteX21-1345" fmla="*/ 1686963 w 1731346"/>
              <a:gd name="connsiteY21-1346" fmla="*/ 3587 h 1736469"/>
              <a:gd name="connsiteX0-1347" fmla="*/ 1686963 w 1731346"/>
              <a:gd name="connsiteY0-1348" fmla="*/ 3587 h 1736469"/>
              <a:gd name="connsiteX1-1349" fmla="*/ 1581339 w 1731346"/>
              <a:gd name="connsiteY1-1350" fmla="*/ 127318 h 1736469"/>
              <a:gd name="connsiteX2-1351" fmla="*/ 1527018 w 1731346"/>
              <a:gd name="connsiteY2-1352" fmla="*/ 166550 h 1736469"/>
              <a:gd name="connsiteX3-1353" fmla="*/ 1285593 w 1731346"/>
              <a:gd name="connsiteY3-1354" fmla="*/ 404958 h 1736469"/>
              <a:gd name="connsiteX4-1355" fmla="*/ 857062 w 1731346"/>
              <a:gd name="connsiteY4-1356" fmla="*/ 957219 h 1736469"/>
              <a:gd name="connsiteX5-1357" fmla="*/ 609601 w 1731346"/>
              <a:gd name="connsiteY5-1358" fmla="*/ 1295215 h 1736469"/>
              <a:gd name="connsiteX6-1359" fmla="*/ 437585 w 1731346"/>
              <a:gd name="connsiteY6-1360" fmla="*/ 1491373 h 1736469"/>
              <a:gd name="connsiteX7-1361" fmla="*/ 304801 w 1731346"/>
              <a:gd name="connsiteY7-1362" fmla="*/ 1593980 h 1736469"/>
              <a:gd name="connsiteX8-1363" fmla="*/ 135802 w 1731346"/>
              <a:gd name="connsiteY8-1364" fmla="*/ 1666407 h 1736469"/>
              <a:gd name="connsiteX9-1365" fmla="*/ 42250 w 1731346"/>
              <a:gd name="connsiteY9-1366" fmla="*/ 1660372 h 1736469"/>
              <a:gd name="connsiteX10-1367" fmla="*/ 3018 w 1731346"/>
              <a:gd name="connsiteY10-1368" fmla="*/ 1633211 h 1736469"/>
              <a:gd name="connsiteX11-1369" fmla="*/ 0 w 1731346"/>
              <a:gd name="connsiteY11-1370" fmla="*/ 1696585 h 1736469"/>
              <a:gd name="connsiteX12-1371" fmla="*/ 87517 w 1731346"/>
              <a:gd name="connsiteY12-1372" fmla="*/ 1732799 h 1736469"/>
              <a:gd name="connsiteX13-1373" fmla="*/ 187106 w 1731346"/>
              <a:gd name="connsiteY13-1374" fmla="*/ 1729782 h 1736469"/>
              <a:gd name="connsiteX14-1375" fmla="*/ 350068 w 1731346"/>
              <a:gd name="connsiteY14-1376" fmla="*/ 1684514 h 1736469"/>
              <a:gd name="connsiteX15-1377" fmla="*/ 485870 w 1731346"/>
              <a:gd name="connsiteY15-1378" fmla="*/ 1603033 h 1736469"/>
              <a:gd name="connsiteX16-1379" fmla="*/ 639779 w 1731346"/>
              <a:gd name="connsiteY16-1380" fmla="*/ 1470249 h 1736469"/>
              <a:gd name="connsiteX17-1381" fmla="*/ 796705 w 1731346"/>
              <a:gd name="connsiteY17-1382" fmla="*/ 1280126 h 1736469"/>
              <a:gd name="connsiteX18-1383" fmla="*/ 1213165 w 1731346"/>
              <a:gd name="connsiteY18-1384" fmla="*/ 688633 h 1736469"/>
              <a:gd name="connsiteX19-1385" fmla="*/ 1499858 w 1731346"/>
              <a:gd name="connsiteY19-1386" fmla="*/ 308387 h 1736469"/>
              <a:gd name="connsiteX20-1387" fmla="*/ 1723177 w 1731346"/>
              <a:gd name="connsiteY20-1388" fmla="*/ 63944 h 1736469"/>
              <a:gd name="connsiteX21-1389" fmla="*/ 1686963 w 1731346"/>
              <a:gd name="connsiteY21-1390" fmla="*/ 3587 h 1736469"/>
              <a:gd name="connsiteX0-1391" fmla="*/ 1686963 w 1731346"/>
              <a:gd name="connsiteY0-1392" fmla="*/ 3587 h 1736469"/>
              <a:gd name="connsiteX1-1393" fmla="*/ 1581339 w 1731346"/>
              <a:gd name="connsiteY1-1394" fmla="*/ 127318 h 1736469"/>
              <a:gd name="connsiteX2-1395" fmla="*/ 1527018 w 1731346"/>
              <a:gd name="connsiteY2-1396" fmla="*/ 166550 h 1736469"/>
              <a:gd name="connsiteX3-1397" fmla="*/ 1285593 w 1731346"/>
              <a:gd name="connsiteY3-1398" fmla="*/ 404958 h 1736469"/>
              <a:gd name="connsiteX4-1399" fmla="*/ 857062 w 1731346"/>
              <a:gd name="connsiteY4-1400" fmla="*/ 957219 h 1736469"/>
              <a:gd name="connsiteX5-1401" fmla="*/ 609601 w 1731346"/>
              <a:gd name="connsiteY5-1402" fmla="*/ 1295215 h 1736469"/>
              <a:gd name="connsiteX6-1403" fmla="*/ 434567 w 1731346"/>
              <a:gd name="connsiteY6-1404" fmla="*/ 1494390 h 1736469"/>
              <a:gd name="connsiteX7-1405" fmla="*/ 304801 w 1731346"/>
              <a:gd name="connsiteY7-1406" fmla="*/ 1593980 h 1736469"/>
              <a:gd name="connsiteX8-1407" fmla="*/ 135802 w 1731346"/>
              <a:gd name="connsiteY8-1408" fmla="*/ 1666407 h 1736469"/>
              <a:gd name="connsiteX9-1409" fmla="*/ 42250 w 1731346"/>
              <a:gd name="connsiteY9-1410" fmla="*/ 1660372 h 1736469"/>
              <a:gd name="connsiteX10-1411" fmla="*/ 3018 w 1731346"/>
              <a:gd name="connsiteY10-1412" fmla="*/ 1633211 h 1736469"/>
              <a:gd name="connsiteX11-1413" fmla="*/ 0 w 1731346"/>
              <a:gd name="connsiteY11-1414" fmla="*/ 1696585 h 1736469"/>
              <a:gd name="connsiteX12-1415" fmla="*/ 87517 w 1731346"/>
              <a:gd name="connsiteY12-1416" fmla="*/ 1732799 h 1736469"/>
              <a:gd name="connsiteX13-1417" fmla="*/ 187106 w 1731346"/>
              <a:gd name="connsiteY13-1418" fmla="*/ 1729782 h 1736469"/>
              <a:gd name="connsiteX14-1419" fmla="*/ 350068 w 1731346"/>
              <a:gd name="connsiteY14-1420" fmla="*/ 1684514 h 1736469"/>
              <a:gd name="connsiteX15-1421" fmla="*/ 485870 w 1731346"/>
              <a:gd name="connsiteY15-1422" fmla="*/ 1603033 h 1736469"/>
              <a:gd name="connsiteX16-1423" fmla="*/ 639779 w 1731346"/>
              <a:gd name="connsiteY16-1424" fmla="*/ 1470249 h 1736469"/>
              <a:gd name="connsiteX17-1425" fmla="*/ 796705 w 1731346"/>
              <a:gd name="connsiteY17-1426" fmla="*/ 1280126 h 1736469"/>
              <a:gd name="connsiteX18-1427" fmla="*/ 1213165 w 1731346"/>
              <a:gd name="connsiteY18-1428" fmla="*/ 688633 h 1736469"/>
              <a:gd name="connsiteX19-1429" fmla="*/ 1499858 w 1731346"/>
              <a:gd name="connsiteY19-1430" fmla="*/ 308387 h 1736469"/>
              <a:gd name="connsiteX20-1431" fmla="*/ 1723177 w 1731346"/>
              <a:gd name="connsiteY20-1432" fmla="*/ 63944 h 1736469"/>
              <a:gd name="connsiteX21-1433" fmla="*/ 1686963 w 1731346"/>
              <a:gd name="connsiteY21-1434" fmla="*/ 3587 h 1736469"/>
              <a:gd name="connsiteX0-1435" fmla="*/ 1686963 w 1731346"/>
              <a:gd name="connsiteY0-1436" fmla="*/ 3587 h 1736469"/>
              <a:gd name="connsiteX1-1437" fmla="*/ 1581339 w 1731346"/>
              <a:gd name="connsiteY1-1438" fmla="*/ 127318 h 1736469"/>
              <a:gd name="connsiteX2-1439" fmla="*/ 1527018 w 1731346"/>
              <a:gd name="connsiteY2-1440" fmla="*/ 166550 h 1736469"/>
              <a:gd name="connsiteX3-1441" fmla="*/ 1285593 w 1731346"/>
              <a:gd name="connsiteY3-1442" fmla="*/ 404958 h 1736469"/>
              <a:gd name="connsiteX4-1443" fmla="*/ 857062 w 1731346"/>
              <a:gd name="connsiteY4-1444" fmla="*/ 957219 h 1736469"/>
              <a:gd name="connsiteX5-1445" fmla="*/ 609601 w 1731346"/>
              <a:gd name="connsiteY5-1446" fmla="*/ 1295215 h 1736469"/>
              <a:gd name="connsiteX6-1447" fmla="*/ 434567 w 1731346"/>
              <a:gd name="connsiteY6-1448" fmla="*/ 1494390 h 1736469"/>
              <a:gd name="connsiteX7-1449" fmla="*/ 304801 w 1731346"/>
              <a:gd name="connsiteY7-1450" fmla="*/ 1593980 h 1736469"/>
              <a:gd name="connsiteX8-1451" fmla="*/ 135802 w 1731346"/>
              <a:gd name="connsiteY8-1452" fmla="*/ 1666407 h 1736469"/>
              <a:gd name="connsiteX9-1453" fmla="*/ 42250 w 1731346"/>
              <a:gd name="connsiteY9-1454" fmla="*/ 1660372 h 1736469"/>
              <a:gd name="connsiteX10-1455" fmla="*/ 3018 w 1731346"/>
              <a:gd name="connsiteY10-1456" fmla="*/ 1633211 h 1736469"/>
              <a:gd name="connsiteX11-1457" fmla="*/ 0 w 1731346"/>
              <a:gd name="connsiteY11-1458" fmla="*/ 1696585 h 1736469"/>
              <a:gd name="connsiteX12-1459" fmla="*/ 87517 w 1731346"/>
              <a:gd name="connsiteY12-1460" fmla="*/ 1732799 h 1736469"/>
              <a:gd name="connsiteX13-1461" fmla="*/ 187106 w 1731346"/>
              <a:gd name="connsiteY13-1462" fmla="*/ 1729782 h 1736469"/>
              <a:gd name="connsiteX14-1463" fmla="*/ 350068 w 1731346"/>
              <a:gd name="connsiteY14-1464" fmla="*/ 1684514 h 1736469"/>
              <a:gd name="connsiteX15-1465" fmla="*/ 485870 w 1731346"/>
              <a:gd name="connsiteY15-1466" fmla="*/ 1603033 h 1736469"/>
              <a:gd name="connsiteX16-1467" fmla="*/ 639779 w 1731346"/>
              <a:gd name="connsiteY16-1468" fmla="*/ 1470249 h 1736469"/>
              <a:gd name="connsiteX17-1469" fmla="*/ 796705 w 1731346"/>
              <a:gd name="connsiteY17-1470" fmla="*/ 1280126 h 1736469"/>
              <a:gd name="connsiteX18-1471" fmla="*/ 1213165 w 1731346"/>
              <a:gd name="connsiteY18-1472" fmla="*/ 688633 h 1736469"/>
              <a:gd name="connsiteX19-1473" fmla="*/ 1499858 w 1731346"/>
              <a:gd name="connsiteY19-1474" fmla="*/ 308387 h 1736469"/>
              <a:gd name="connsiteX20-1475" fmla="*/ 1723177 w 1731346"/>
              <a:gd name="connsiteY20-1476" fmla="*/ 63944 h 1736469"/>
              <a:gd name="connsiteX21-1477" fmla="*/ 1686963 w 1731346"/>
              <a:gd name="connsiteY21-1478" fmla="*/ 3587 h 1736469"/>
              <a:gd name="connsiteX0-1479" fmla="*/ 1686963 w 1731346"/>
              <a:gd name="connsiteY0-1480" fmla="*/ 3587 h 1736469"/>
              <a:gd name="connsiteX1-1481" fmla="*/ 1581339 w 1731346"/>
              <a:gd name="connsiteY1-1482" fmla="*/ 127318 h 1736469"/>
              <a:gd name="connsiteX2-1483" fmla="*/ 1527018 w 1731346"/>
              <a:gd name="connsiteY2-1484" fmla="*/ 166550 h 1736469"/>
              <a:gd name="connsiteX3-1485" fmla="*/ 1285593 w 1731346"/>
              <a:gd name="connsiteY3-1486" fmla="*/ 404958 h 1736469"/>
              <a:gd name="connsiteX4-1487" fmla="*/ 857062 w 1731346"/>
              <a:gd name="connsiteY4-1488" fmla="*/ 957219 h 1736469"/>
              <a:gd name="connsiteX5-1489" fmla="*/ 609601 w 1731346"/>
              <a:gd name="connsiteY5-1490" fmla="*/ 1295215 h 1736469"/>
              <a:gd name="connsiteX6-1491" fmla="*/ 434567 w 1731346"/>
              <a:gd name="connsiteY6-1492" fmla="*/ 1494390 h 1736469"/>
              <a:gd name="connsiteX7-1493" fmla="*/ 304801 w 1731346"/>
              <a:gd name="connsiteY7-1494" fmla="*/ 1593980 h 1736469"/>
              <a:gd name="connsiteX8-1495" fmla="*/ 135802 w 1731346"/>
              <a:gd name="connsiteY8-1496" fmla="*/ 1666407 h 1736469"/>
              <a:gd name="connsiteX9-1497" fmla="*/ 42250 w 1731346"/>
              <a:gd name="connsiteY9-1498" fmla="*/ 1660372 h 1736469"/>
              <a:gd name="connsiteX10-1499" fmla="*/ 3018 w 1731346"/>
              <a:gd name="connsiteY10-1500" fmla="*/ 1633211 h 1736469"/>
              <a:gd name="connsiteX11-1501" fmla="*/ 0 w 1731346"/>
              <a:gd name="connsiteY11-1502" fmla="*/ 1696585 h 1736469"/>
              <a:gd name="connsiteX12-1503" fmla="*/ 87517 w 1731346"/>
              <a:gd name="connsiteY12-1504" fmla="*/ 1732799 h 1736469"/>
              <a:gd name="connsiteX13-1505" fmla="*/ 187106 w 1731346"/>
              <a:gd name="connsiteY13-1506" fmla="*/ 1729782 h 1736469"/>
              <a:gd name="connsiteX14-1507" fmla="*/ 350068 w 1731346"/>
              <a:gd name="connsiteY14-1508" fmla="*/ 1684514 h 1736469"/>
              <a:gd name="connsiteX15-1509" fmla="*/ 485870 w 1731346"/>
              <a:gd name="connsiteY15-1510" fmla="*/ 1603033 h 1736469"/>
              <a:gd name="connsiteX16-1511" fmla="*/ 639779 w 1731346"/>
              <a:gd name="connsiteY16-1512" fmla="*/ 1470249 h 1736469"/>
              <a:gd name="connsiteX17-1513" fmla="*/ 796705 w 1731346"/>
              <a:gd name="connsiteY17-1514" fmla="*/ 1280126 h 1736469"/>
              <a:gd name="connsiteX18-1515" fmla="*/ 1213165 w 1731346"/>
              <a:gd name="connsiteY18-1516" fmla="*/ 688633 h 1736469"/>
              <a:gd name="connsiteX19-1517" fmla="*/ 1499858 w 1731346"/>
              <a:gd name="connsiteY19-1518" fmla="*/ 308387 h 1736469"/>
              <a:gd name="connsiteX20-1519" fmla="*/ 1723177 w 1731346"/>
              <a:gd name="connsiteY20-1520" fmla="*/ 63944 h 1736469"/>
              <a:gd name="connsiteX21-1521" fmla="*/ 1686963 w 1731346"/>
              <a:gd name="connsiteY21-1522" fmla="*/ 3587 h 1736469"/>
              <a:gd name="connsiteX0-1523" fmla="*/ 1686963 w 1731346"/>
              <a:gd name="connsiteY0-1524" fmla="*/ 3587 h 1736469"/>
              <a:gd name="connsiteX1-1525" fmla="*/ 1581339 w 1731346"/>
              <a:gd name="connsiteY1-1526" fmla="*/ 127318 h 1736469"/>
              <a:gd name="connsiteX2-1527" fmla="*/ 1527018 w 1731346"/>
              <a:gd name="connsiteY2-1528" fmla="*/ 166550 h 1736469"/>
              <a:gd name="connsiteX3-1529" fmla="*/ 1285593 w 1731346"/>
              <a:gd name="connsiteY3-1530" fmla="*/ 404958 h 1736469"/>
              <a:gd name="connsiteX4-1531" fmla="*/ 857062 w 1731346"/>
              <a:gd name="connsiteY4-1532" fmla="*/ 957219 h 1736469"/>
              <a:gd name="connsiteX5-1533" fmla="*/ 609601 w 1731346"/>
              <a:gd name="connsiteY5-1534" fmla="*/ 1295215 h 1736469"/>
              <a:gd name="connsiteX6-1535" fmla="*/ 434567 w 1731346"/>
              <a:gd name="connsiteY6-1536" fmla="*/ 1494390 h 1736469"/>
              <a:gd name="connsiteX7-1537" fmla="*/ 304801 w 1731346"/>
              <a:gd name="connsiteY7-1538" fmla="*/ 1593980 h 1736469"/>
              <a:gd name="connsiteX8-1539" fmla="*/ 135802 w 1731346"/>
              <a:gd name="connsiteY8-1540" fmla="*/ 1666407 h 1736469"/>
              <a:gd name="connsiteX9-1541" fmla="*/ 42250 w 1731346"/>
              <a:gd name="connsiteY9-1542" fmla="*/ 1660372 h 1736469"/>
              <a:gd name="connsiteX10-1543" fmla="*/ 3018 w 1731346"/>
              <a:gd name="connsiteY10-1544" fmla="*/ 1633211 h 1736469"/>
              <a:gd name="connsiteX11-1545" fmla="*/ 0 w 1731346"/>
              <a:gd name="connsiteY11-1546" fmla="*/ 1696585 h 1736469"/>
              <a:gd name="connsiteX12-1547" fmla="*/ 87517 w 1731346"/>
              <a:gd name="connsiteY12-1548" fmla="*/ 1732799 h 1736469"/>
              <a:gd name="connsiteX13-1549" fmla="*/ 187106 w 1731346"/>
              <a:gd name="connsiteY13-1550" fmla="*/ 1729782 h 1736469"/>
              <a:gd name="connsiteX14-1551" fmla="*/ 350068 w 1731346"/>
              <a:gd name="connsiteY14-1552" fmla="*/ 1684514 h 1736469"/>
              <a:gd name="connsiteX15-1553" fmla="*/ 485870 w 1731346"/>
              <a:gd name="connsiteY15-1554" fmla="*/ 1603033 h 1736469"/>
              <a:gd name="connsiteX16-1555" fmla="*/ 639779 w 1731346"/>
              <a:gd name="connsiteY16-1556" fmla="*/ 1470249 h 1736469"/>
              <a:gd name="connsiteX17-1557" fmla="*/ 796705 w 1731346"/>
              <a:gd name="connsiteY17-1558" fmla="*/ 1280126 h 1736469"/>
              <a:gd name="connsiteX18-1559" fmla="*/ 1213165 w 1731346"/>
              <a:gd name="connsiteY18-1560" fmla="*/ 688633 h 1736469"/>
              <a:gd name="connsiteX19-1561" fmla="*/ 1499858 w 1731346"/>
              <a:gd name="connsiteY19-1562" fmla="*/ 308387 h 1736469"/>
              <a:gd name="connsiteX20-1563" fmla="*/ 1723177 w 1731346"/>
              <a:gd name="connsiteY20-1564" fmla="*/ 63944 h 1736469"/>
              <a:gd name="connsiteX21-1565" fmla="*/ 1686963 w 1731346"/>
              <a:gd name="connsiteY21-1566" fmla="*/ 3587 h 1736469"/>
              <a:gd name="connsiteX0-1567" fmla="*/ 1686963 w 1731346"/>
              <a:gd name="connsiteY0-1568" fmla="*/ 3587 h 1736469"/>
              <a:gd name="connsiteX1-1569" fmla="*/ 1581339 w 1731346"/>
              <a:gd name="connsiteY1-1570" fmla="*/ 127318 h 1736469"/>
              <a:gd name="connsiteX2-1571" fmla="*/ 1527018 w 1731346"/>
              <a:gd name="connsiteY2-1572" fmla="*/ 166550 h 1736469"/>
              <a:gd name="connsiteX3-1573" fmla="*/ 1285593 w 1731346"/>
              <a:gd name="connsiteY3-1574" fmla="*/ 404958 h 1736469"/>
              <a:gd name="connsiteX4-1575" fmla="*/ 857062 w 1731346"/>
              <a:gd name="connsiteY4-1576" fmla="*/ 957219 h 1736469"/>
              <a:gd name="connsiteX5-1577" fmla="*/ 609601 w 1731346"/>
              <a:gd name="connsiteY5-1578" fmla="*/ 1295215 h 1736469"/>
              <a:gd name="connsiteX6-1579" fmla="*/ 428531 w 1731346"/>
              <a:gd name="connsiteY6-1580" fmla="*/ 1485337 h 1736469"/>
              <a:gd name="connsiteX7-1581" fmla="*/ 304801 w 1731346"/>
              <a:gd name="connsiteY7-1582" fmla="*/ 1593980 h 1736469"/>
              <a:gd name="connsiteX8-1583" fmla="*/ 135802 w 1731346"/>
              <a:gd name="connsiteY8-1584" fmla="*/ 1666407 h 1736469"/>
              <a:gd name="connsiteX9-1585" fmla="*/ 42250 w 1731346"/>
              <a:gd name="connsiteY9-1586" fmla="*/ 1660372 h 1736469"/>
              <a:gd name="connsiteX10-1587" fmla="*/ 3018 w 1731346"/>
              <a:gd name="connsiteY10-1588" fmla="*/ 1633211 h 1736469"/>
              <a:gd name="connsiteX11-1589" fmla="*/ 0 w 1731346"/>
              <a:gd name="connsiteY11-1590" fmla="*/ 1696585 h 1736469"/>
              <a:gd name="connsiteX12-1591" fmla="*/ 87517 w 1731346"/>
              <a:gd name="connsiteY12-1592" fmla="*/ 1732799 h 1736469"/>
              <a:gd name="connsiteX13-1593" fmla="*/ 187106 w 1731346"/>
              <a:gd name="connsiteY13-1594" fmla="*/ 1729782 h 1736469"/>
              <a:gd name="connsiteX14-1595" fmla="*/ 350068 w 1731346"/>
              <a:gd name="connsiteY14-1596" fmla="*/ 1684514 h 1736469"/>
              <a:gd name="connsiteX15-1597" fmla="*/ 485870 w 1731346"/>
              <a:gd name="connsiteY15-1598" fmla="*/ 1603033 h 1736469"/>
              <a:gd name="connsiteX16-1599" fmla="*/ 639779 w 1731346"/>
              <a:gd name="connsiteY16-1600" fmla="*/ 1470249 h 1736469"/>
              <a:gd name="connsiteX17-1601" fmla="*/ 796705 w 1731346"/>
              <a:gd name="connsiteY17-1602" fmla="*/ 1280126 h 1736469"/>
              <a:gd name="connsiteX18-1603" fmla="*/ 1213165 w 1731346"/>
              <a:gd name="connsiteY18-1604" fmla="*/ 688633 h 1736469"/>
              <a:gd name="connsiteX19-1605" fmla="*/ 1499858 w 1731346"/>
              <a:gd name="connsiteY19-1606" fmla="*/ 308387 h 1736469"/>
              <a:gd name="connsiteX20-1607" fmla="*/ 1723177 w 1731346"/>
              <a:gd name="connsiteY20-1608" fmla="*/ 63944 h 1736469"/>
              <a:gd name="connsiteX21-1609" fmla="*/ 1686963 w 1731346"/>
              <a:gd name="connsiteY21-1610" fmla="*/ 3587 h 1736469"/>
              <a:gd name="connsiteX0-1611" fmla="*/ 1686963 w 1731346"/>
              <a:gd name="connsiteY0-1612" fmla="*/ 3587 h 1736469"/>
              <a:gd name="connsiteX1-1613" fmla="*/ 1581339 w 1731346"/>
              <a:gd name="connsiteY1-1614" fmla="*/ 127318 h 1736469"/>
              <a:gd name="connsiteX2-1615" fmla="*/ 1527018 w 1731346"/>
              <a:gd name="connsiteY2-1616" fmla="*/ 166550 h 1736469"/>
              <a:gd name="connsiteX3-1617" fmla="*/ 1285593 w 1731346"/>
              <a:gd name="connsiteY3-1618" fmla="*/ 404958 h 1736469"/>
              <a:gd name="connsiteX4-1619" fmla="*/ 857062 w 1731346"/>
              <a:gd name="connsiteY4-1620" fmla="*/ 957219 h 1736469"/>
              <a:gd name="connsiteX5-1621" fmla="*/ 609601 w 1731346"/>
              <a:gd name="connsiteY5-1622" fmla="*/ 1295215 h 1736469"/>
              <a:gd name="connsiteX6-1623" fmla="*/ 428531 w 1731346"/>
              <a:gd name="connsiteY6-1624" fmla="*/ 1485337 h 1736469"/>
              <a:gd name="connsiteX7-1625" fmla="*/ 301784 w 1731346"/>
              <a:gd name="connsiteY7-1626" fmla="*/ 1593980 h 1736469"/>
              <a:gd name="connsiteX8-1627" fmla="*/ 135802 w 1731346"/>
              <a:gd name="connsiteY8-1628" fmla="*/ 1666407 h 1736469"/>
              <a:gd name="connsiteX9-1629" fmla="*/ 42250 w 1731346"/>
              <a:gd name="connsiteY9-1630" fmla="*/ 1660372 h 1736469"/>
              <a:gd name="connsiteX10-1631" fmla="*/ 3018 w 1731346"/>
              <a:gd name="connsiteY10-1632" fmla="*/ 1633211 h 1736469"/>
              <a:gd name="connsiteX11-1633" fmla="*/ 0 w 1731346"/>
              <a:gd name="connsiteY11-1634" fmla="*/ 1696585 h 1736469"/>
              <a:gd name="connsiteX12-1635" fmla="*/ 87517 w 1731346"/>
              <a:gd name="connsiteY12-1636" fmla="*/ 1732799 h 1736469"/>
              <a:gd name="connsiteX13-1637" fmla="*/ 187106 w 1731346"/>
              <a:gd name="connsiteY13-1638" fmla="*/ 1729782 h 1736469"/>
              <a:gd name="connsiteX14-1639" fmla="*/ 350068 w 1731346"/>
              <a:gd name="connsiteY14-1640" fmla="*/ 1684514 h 1736469"/>
              <a:gd name="connsiteX15-1641" fmla="*/ 485870 w 1731346"/>
              <a:gd name="connsiteY15-1642" fmla="*/ 1603033 h 1736469"/>
              <a:gd name="connsiteX16-1643" fmla="*/ 639779 w 1731346"/>
              <a:gd name="connsiteY16-1644" fmla="*/ 1470249 h 1736469"/>
              <a:gd name="connsiteX17-1645" fmla="*/ 796705 w 1731346"/>
              <a:gd name="connsiteY17-1646" fmla="*/ 1280126 h 1736469"/>
              <a:gd name="connsiteX18-1647" fmla="*/ 1213165 w 1731346"/>
              <a:gd name="connsiteY18-1648" fmla="*/ 688633 h 1736469"/>
              <a:gd name="connsiteX19-1649" fmla="*/ 1499858 w 1731346"/>
              <a:gd name="connsiteY19-1650" fmla="*/ 308387 h 1736469"/>
              <a:gd name="connsiteX20-1651" fmla="*/ 1723177 w 1731346"/>
              <a:gd name="connsiteY20-1652" fmla="*/ 63944 h 1736469"/>
              <a:gd name="connsiteX21-1653" fmla="*/ 1686963 w 1731346"/>
              <a:gd name="connsiteY21-1654" fmla="*/ 3587 h 1736469"/>
              <a:gd name="connsiteX0-1655" fmla="*/ 1686963 w 1731346"/>
              <a:gd name="connsiteY0-1656" fmla="*/ 3587 h 1736469"/>
              <a:gd name="connsiteX1-1657" fmla="*/ 1581339 w 1731346"/>
              <a:gd name="connsiteY1-1658" fmla="*/ 127318 h 1736469"/>
              <a:gd name="connsiteX2-1659" fmla="*/ 1527018 w 1731346"/>
              <a:gd name="connsiteY2-1660" fmla="*/ 166550 h 1736469"/>
              <a:gd name="connsiteX3-1661" fmla="*/ 1285593 w 1731346"/>
              <a:gd name="connsiteY3-1662" fmla="*/ 404958 h 1736469"/>
              <a:gd name="connsiteX4-1663" fmla="*/ 857062 w 1731346"/>
              <a:gd name="connsiteY4-1664" fmla="*/ 957219 h 1736469"/>
              <a:gd name="connsiteX5-1665" fmla="*/ 609601 w 1731346"/>
              <a:gd name="connsiteY5-1666" fmla="*/ 1295215 h 1736469"/>
              <a:gd name="connsiteX6-1667" fmla="*/ 428531 w 1731346"/>
              <a:gd name="connsiteY6-1668" fmla="*/ 1485337 h 1736469"/>
              <a:gd name="connsiteX7-1669" fmla="*/ 301784 w 1731346"/>
              <a:gd name="connsiteY7-1670" fmla="*/ 1593980 h 1736469"/>
              <a:gd name="connsiteX8-1671" fmla="*/ 135802 w 1731346"/>
              <a:gd name="connsiteY8-1672" fmla="*/ 1666407 h 1736469"/>
              <a:gd name="connsiteX9-1673" fmla="*/ 42250 w 1731346"/>
              <a:gd name="connsiteY9-1674" fmla="*/ 1660372 h 1736469"/>
              <a:gd name="connsiteX10-1675" fmla="*/ 3018 w 1731346"/>
              <a:gd name="connsiteY10-1676" fmla="*/ 1633211 h 1736469"/>
              <a:gd name="connsiteX11-1677" fmla="*/ 0 w 1731346"/>
              <a:gd name="connsiteY11-1678" fmla="*/ 1696585 h 1736469"/>
              <a:gd name="connsiteX12-1679" fmla="*/ 87517 w 1731346"/>
              <a:gd name="connsiteY12-1680" fmla="*/ 1732799 h 1736469"/>
              <a:gd name="connsiteX13-1681" fmla="*/ 187106 w 1731346"/>
              <a:gd name="connsiteY13-1682" fmla="*/ 1729782 h 1736469"/>
              <a:gd name="connsiteX14-1683" fmla="*/ 350068 w 1731346"/>
              <a:gd name="connsiteY14-1684" fmla="*/ 1684514 h 1736469"/>
              <a:gd name="connsiteX15-1685" fmla="*/ 485870 w 1731346"/>
              <a:gd name="connsiteY15-1686" fmla="*/ 1603033 h 1736469"/>
              <a:gd name="connsiteX16-1687" fmla="*/ 639779 w 1731346"/>
              <a:gd name="connsiteY16-1688" fmla="*/ 1470249 h 1736469"/>
              <a:gd name="connsiteX17-1689" fmla="*/ 796705 w 1731346"/>
              <a:gd name="connsiteY17-1690" fmla="*/ 1280126 h 1736469"/>
              <a:gd name="connsiteX18-1691" fmla="*/ 1213165 w 1731346"/>
              <a:gd name="connsiteY18-1692" fmla="*/ 688633 h 1736469"/>
              <a:gd name="connsiteX19-1693" fmla="*/ 1499858 w 1731346"/>
              <a:gd name="connsiteY19-1694" fmla="*/ 308387 h 1736469"/>
              <a:gd name="connsiteX20-1695" fmla="*/ 1723177 w 1731346"/>
              <a:gd name="connsiteY20-1696" fmla="*/ 63944 h 1736469"/>
              <a:gd name="connsiteX21-1697" fmla="*/ 1686963 w 1731346"/>
              <a:gd name="connsiteY21-1698" fmla="*/ 3587 h 1736469"/>
              <a:gd name="connsiteX0-1699" fmla="*/ 1686963 w 1731346"/>
              <a:gd name="connsiteY0-1700" fmla="*/ 3587 h 1736469"/>
              <a:gd name="connsiteX1-1701" fmla="*/ 1581339 w 1731346"/>
              <a:gd name="connsiteY1-1702" fmla="*/ 127318 h 1736469"/>
              <a:gd name="connsiteX2-1703" fmla="*/ 1527018 w 1731346"/>
              <a:gd name="connsiteY2-1704" fmla="*/ 166550 h 1736469"/>
              <a:gd name="connsiteX3-1705" fmla="*/ 1285593 w 1731346"/>
              <a:gd name="connsiteY3-1706" fmla="*/ 404958 h 1736469"/>
              <a:gd name="connsiteX4-1707" fmla="*/ 857062 w 1731346"/>
              <a:gd name="connsiteY4-1708" fmla="*/ 957219 h 1736469"/>
              <a:gd name="connsiteX5-1709" fmla="*/ 609601 w 1731346"/>
              <a:gd name="connsiteY5-1710" fmla="*/ 1295215 h 1736469"/>
              <a:gd name="connsiteX6-1711" fmla="*/ 428531 w 1731346"/>
              <a:gd name="connsiteY6-1712" fmla="*/ 1485337 h 1736469"/>
              <a:gd name="connsiteX7-1713" fmla="*/ 301784 w 1731346"/>
              <a:gd name="connsiteY7-1714" fmla="*/ 1593980 h 1736469"/>
              <a:gd name="connsiteX8-1715" fmla="*/ 135802 w 1731346"/>
              <a:gd name="connsiteY8-1716" fmla="*/ 1666407 h 1736469"/>
              <a:gd name="connsiteX9-1717" fmla="*/ 42250 w 1731346"/>
              <a:gd name="connsiteY9-1718" fmla="*/ 1660372 h 1736469"/>
              <a:gd name="connsiteX10-1719" fmla="*/ 3018 w 1731346"/>
              <a:gd name="connsiteY10-1720" fmla="*/ 1633211 h 1736469"/>
              <a:gd name="connsiteX11-1721" fmla="*/ 0 w 1731346"/>
              <a:gd name="connsiteY11-1722" fmla="*/ 1696585 h 1736469"/>
              <a:gd name="connsiteX12-1723" fmla="*/ 87517 w 1731346"/>
              <a:gd name="connsiteY12-1724" fmla="*/ 1732799 h 1736469"/>
              <a:gd name="connsiteX13-1725" fmla="*/ 187106 w 1731346"/>
              <a:gd name="connsiteY13-1726" fmla="*/ 1729782 h 1736469"/>
              <a:gd name="connsiteX14-1727" fmla="*/ 350068 w 1731346"/>
              <a:gd name="connsiteY14-1728" fmla="*/ 1684514 h 1736469"/>
              <a:gd name="connsiteX15-1729" fmla="*/ 485870 w 1731346"/>
              <a:gd name="connsiteY15-1730" fmla="*/ 1603033 h 1736469"/>
              <a:gd name="connsiteX16-1731" fmla="*/ 639779 w 1731346"/>
              <a:gd name="connsiteY16-1732" fmla="*/ 1470249 h 1736469"/>
              <a:gd name="connsiteX17-1733" fmla="*/ 796705 w 1731346"/>
              <a:gd name="connsiteY17-1734" fmla="*/ 1280126 h 1736469"/>
              <a:gd name="connsiteX18-1735" fmla="*/ 1213165 w 1731346"/>
              <a:gd name="connsiteY18-1736" fmla="*/ 688633 h 1736469"/>
              <a:gd name="connsiteX19-1737" fmla="*/ 1499858 w 1731346"/>
              <a:gd name="connsiteY19-1738" fmla="*/ 308387 h 1736469"/>
              <a:gd name="connsiteX20-1739" fmla="*/ 1723177 w 1731346"/>
              <a:gd name="connsiteY20-1740" fmla="*/ 63944 h 1736469"/>
              <a:gd name="connsiteX21-1741" fmla="*/ 1686963 w 1731346"/>
              <a:gd name="connsiteY21-1742" fmla="*/ 3587 h 1736469"/>
              <a:gd name="connsiteX0-1743" fmla="*/ 1686963 w 1731346"/>
              <a:gd name="connsiteY0-1744" fmla="*/ 3587 h 1736469"/>
              <a:gd name="connsiteX1-1745" fmla="*/ 1581339 w 1731346"/>
              <a:gd name="connsiteY1-1746" fmla="*/ 127318 h 1736469"/>
              <a:gd name="connsiteX2-1747" fmla="*/ 1527018 w 1731346"/>
              <a:gd name="connsiteY2-1748" fmla="*/ 166550 h 1736469"/>
              <a:gd name="connsiteX3-1749" fmla="*/ 1285593 w 1731346"/>
              <a:gd name="connsiteY3-1750" fmla="*/ 404958 h 1736469"/>
              <a:gd name="connsiteX4-1751" fmla="*/ 857062 w 1731346"/>
              <a:gd name="connsiteY4-1752" fmla="*/ 957219 h 1736469"/>
              <a:gd name="connsiteX5-1753" fmla="*/ 609601 w 1731346"/>
              <a:gd name="connsiteY5-1754" fmla="*/ 1295215 h 1736469"/>
              <a:gd name="connsiteX6-1755" fmla="*/ 428531 w 1731346"/>
              <a:gd name="connsiteY6-1756" fmla="*/ 1485337 h 1736469"/>
              <a:gd name="connsiteX7-1757" fmla="*/ 301784 w 1731346"/>
              <a:gd name="connsiteY7-1758" fmla="*/ 1593980 h 1736469"/>
              <a:gd name="connsiteX8-1759" fmla="*/ 135802 w 1731346"/>
              <a:gd name="connsiteY8-1760" fmla="*/ 1666407 h 1736469"/>
              <a:gd name="connsiteX9-1761" fmla="*/ 42250 w 1731346"/>
              <a:gd name="connsiteY9-1762" fmla="*/ 1660372 h 1736469"/>
              <a:gd name="connsiteX10-1763" fmla="*/ 3018 w 1731346"/>
              <a:gd name="connsiteY10-1764" fmla="*/ 1633211 h 1736469"/>
              <a:gd name="connsiteX11-1765" fmla="*/ 0 w 1731346"/>
              <a:gd name="connsiteY11-1766" fmla="*/ 1696585 h 1736469"/>
              <a:gd name="connsiteX12-1767" fmla="*/ 87517 w 1731346"/>
              <a:gd name="connsiteY12-1768" fmla="*/ 1732799 h 1736469"/>
              <a:gd name="connsiteX13-1769" fmla="*/ 187106 w 1731346"/>
              <a:gd name="connsiteY13-1770" fmla="*/ 1729782 h 1736469"/>
              <a:gd name="connsiteX14-1771" fmla="*/ 350068 w 1731346"/>
              <a:gd name="connsiteY14-1772" fmla="*/ 1684514 h 1736469"/>
              <a:gd name="connsiteX15-1773" fmla="*/ 485870 w 1731346"/>
              <a:gd name="connsiteY15-1774" fmla="*/ 1603033 h 1736469"/>
              <a:gd name="connsiteX16-1775" fmla="*/ 639779 w 1731346"/>
              <a:gd name="connsiteY16-1776" fmla="*/ 1470249 h 1736469"/>
              <a:gd name="connsiteX17-1777" fmla="*/ 796705 w 1731346"/>
              <a:gd name="connsiteY17-1778" fmla="*/ 1280126 h 1736469"/>
              <a:gd name="connsiteX18-1779" fmla="*/ 1213165 w 1731346"/>
              <a:gd name="connsiteY18-1780" fmla="*/ 688633 h 1736469"/>
              <a:gd name="connsiteX19-1781" fmla="*/ 1499858 w 1731346"/>
              <a:gd name="connsiteY19-1782" fmla="*/ 308387 h 1736469"/>
              <a:gd name="connsiteX20-1783" fmla="*/ 1723177 w 1731346"/>
              <a:gd name="connsiteY20-1784" fmla="*/ 63944 h 1736469"/>
              <a:gd name="connsiteX21-1785" fmla="*/ 1686963 w 1731346"/>
              <a:gd name="connsiteY21-1786" fmla="*/ 3587 h 1736469"/>
              <a:gd name="connsiteX0-1787" fmla="*/ 1686963 w 1731346"/>
              <a:gd name="connsiteY0-1788" fmla="*/ 3587 h 1736469"/>
              <a:gd name="connsiteX1-1789" fmla="*/ 1581339 w 1731346"/>
              <a:gd name="connsiteY1-1790" fmla="*/ 127318 h 1736469"/>
              <a:gd name="connsiteX2-1791" fmla="*/ 1527018 w 1731346"/>
              <a:gd name="connsiteY2-1792" fmla="*/ 166550 h 1736469"/>
              <a:gd name="connsiteX3-1793" fmla="*/ 1285593 w 1731346"/>
              <a:gd name="connsiteY3-1794" fmla="*/ 404958 h 1736469"/>
              <a:gd name="connsiteX4-1795" fmla="*/ 857062 w 1731346"/>
              <a:gd name="connsiteY4-1796" fmla="*/ 957219 h 1736469"/>
              <a:gd name="connsiteX5-1797" fmla="*/ 609601 w 1731346"/>
              <a:gd name="connsiteY5-1798" fmla="*/ 1295215 h 1736469"/>
              <a:gd name="connsiteX6-1799" fmla="*/ 428531 w 1731346"/>
              <a:gd name="connsiteY6-1800" fmla="*/ 1485337 h 1736469"/>
              <a:gd name="connsiteX7-1801" fmla="*/ 294640 w 1731346"/>
              <a:gd name="connsiteY7-1802" fmla="*/ 1589217 h 1736469"/>
              <a:gd name="connsiteX8-1803" fmla="*/ 135802 w 1731346"/>
              <a:gd name="connsiteY8-1804" fmla="*/ 1666407 h 1736469"/>
              <a:gd name="connsiteX9-1805" fmla="*/ 42250 w 1731346"/>
              <a:gd name="connsiteY9-1806" fmla="*/ 1660372 h 1736469"/>
              <a:gd name="connsiteX10-1807" fmla="*/ 3018 w 1731346"/>
              <a:gd name="connsiteY10-1808" fmla="*/ 1633211 h 1736469"/>
              <a:gd name="connsiteX11-1809" fmla="*/ 0 w 1731346"/>
              <a:gd name="connsiteY11-1810" fmla="*/ 1696585 h 1736469"/>
              <a:gd name="connsiteX12-1811" fmla="*/ 87517 w 1731346"/>
              <a:gd name="connsiteY12-1812" fmla="*/ 1732799 h 1736469"/>
              <a:gd name="connsiteX13-1813" fmla="*/ 187106 w 1731346"/>
              <a:gd name="connsiteY13-1814" fmla="*/ 1729782 h 1736469"/>
              <a:gd name="connsiteX14-1815" fmla="*/ 350068 w 1731346"/>
              <a:gd name="connsiteY14-1816" fmla="*/ 1684514 h 1736469"/>
              <a:gd name="connsiteX15-1817" fmla="*/ 485870 w 1731346"/>
              <a:gd name="connsiteY15-1818" fmla="*/ 1603033 h 1736469"/>
              <a:gd name="connsiteX16-1819" fmla="*/ 639779 w 1731346"/>
              <a:gd name="connsiteY16-1820" fmla="*/ 1470249 h 1736469"/>
              <a:gd name="connsiteX17-1821" fmla="*/ 796705 w 1731346"/>
              <a:gd name="connsiteY17-1822" fmla="*/ 1280126 h 1736469"/>
              <a:gd name="connsiteX18-1823" fmla="*/ 1213165 w 1731346"/>
              <a:gd name="connsiteY18-1824" fmla="*/ 688633 h 1736469"/>
              <a:gd name="connsiteX19-1825" fmla="*/ 1499858 w 1731346"/>
              <a:gd name="connsiteY19-1826" fmla="*/ 308387 h 1736469"/>
              <a:gd name="connsiteX20-1827" fmla="*/ 1723177 w 1731346"/>
              <a:gd name="connsiteY20-1828" fmla="*/ 63944 h 1736469"/>
              <a:gd name="connsiteX21-1829" fmla="*/ 1686963 w 1731346"/>
              <a:gd name="connsiteY21-1830" fmla="*/ 3587 h 1736469"/>
              <a:gd name="connsiteX0-1831" fmla="*/ 1686963 w 1731346"/>
              <a:gd name="connsiteY0-1832" fmla="*/ 3587 h 1736469"/>
              <a:gd name="connsiteX1-1833" fmla="*/ 1581339 w 1731346"/>
              <a:gd name="connsiteY1-1834" fmla="*/ 127318 h 1736469"/>
              <a:gd name="connsiteX2-1835" fmla="*/ 1527018 w 1731346"/>
              <a:gd name="connsiteY2-1836" fmla="*/ 166550 h 1736469"/>
              <a:gd name="connsiteX3-1837" fmla="*/ 1285593 w 1731346"/>
              <a:gd name="connsiteY3-1838" fmla="*/ 404958 h 1736469"/>
              <a:gd name="connsiteX4-1839" fmla="*/ 857062 w 1731346"/>
              <a:gd name="connsiteY4-1840" fmla="*/ 957219 h 1736469"/>
              <a:gd name="connsiteX5-1841" fmla="*/ 609601 w 1731346"/>
              <a:gd name="connsiteY5-1842" fmla="*/ 1295215 h 1736469"/>
              <a:gd name="connsiteX6-1843" fmla="*/ 428531 w 1731346"/>
              <a:gd name="connsiteY6-1844" fmla="*/ 1485337 h 1736469"/>
              <a:gd name="connsiteX7-1845" fmla="*/ 294640 w 1731346"/>
              <a:gd name="connsiteY7-1846" fmla="*/ 1589217 h 1736469"/>
              <a:gd name="connsiteX8-1847" fmla="*/ 135802 w 1731346"/>
              <a:gd name="connsiteY8-1848" fmla="*/ 1666407 h 1736469"/>
              <a:gd name="connsiteX9-1849" fmla="*/ 42250 w 1731346"/>
              <a:gd name="connsiteY9-1850" fmla="*/ 1660372 h 1736469"/>
              <a:gd name="connsiteX10-1851" fmla="*/ 3018 w 1731346"/>
              <a:gd name="connsiteY10-1852" fmla="*/ 1633211 h 1736469"/>
              <a:gd name="connsiteX11-1853" fmla="*/ 0 w 1731346"/>
              <a:gd name="connsiteY11-1854" fmla="*/ 1696585 h 1736469"/>
              <a:gd name="connsiteX12-1855" fmla="*/ 87517 w 1731346"/>
              <a:gd name="connsiteY12-1856" fmla="*/ 1732799 h 1736469"/>
              <a:gd name="connsiteX13-1857" fmla="*/ 187106 w 1731346"/>
              <a:gd name="connsiteY13-1858" fmla="*/ 1729782 h 1736469"/>
              <a:gd name="connsiteX14-1859" fmla="*/ 350068 w 1731346"/>
              <a:gd name="connsiteY14-1860" fmla="*/ 1684514 h 1736469"/>
              <a:gd name="connsiteX15-1861" fmla="*/ 485870 w 1731346"/>
              <a:gd name="connsiteY15-1862" fmla="*/ 1603033 h 1736469"/>
              <a:gd name="connsiteX16-1863" fmla="*/ 639779 w 1731346"/>
              <a:gd name="connsiteY16-1864" fmla="*/ 1470249 h 1736469"/>
              <a:gd name="connsiteX17-1865" fmla="*/ 796705 w 1731346"/>
              <a:gd name="connsiteY17-1866" fmla="*/ 1280126 h 1736469"/>
              <a:gd name="connsiteX18-1867" fmla="*/ 1213165 w 1731346"/>
              <a:gd name="connsiteY18-1868" fmla="*/ 688633 h 1736469"/>
              <a:gd name="connsiteX19-1869" fmla="*/ 1499858 w 1731346"/>
              <a:gd name="connsiteY19-1870" fmla="*/ 308387 h 1736469"/>
              <a:gd name="connsiteX20-1871" fmla="*/ 1723177 w 1731346"/>
              <a:gd name="connsiteY20-1872" fmla="*/ 63944 h 1736469"/>
              <a:gd name="connsiteX21-1873" fmla="*/ 1686963 w 1731346"/>
              <a:gd name="connsiteY21-1874" fmla="*/ 3587 h 1736469"/>
              <a:gd name="connsiteX0-1875" fmla="*/ 1686963 w 1731346"/>
              <a:gd name="connsiteY0-1876" fmla="*/ 3587 h 1736469"/>
              <a:gd name="connsiteX1-1877" fmla="*/ 1581339 w 1731346"/>
              <a:gd name="connsiteY1-1878" fmla="*/ 127318 h 1736469"/>
              <a:gd name="connsiteX2-1879" fmla="*/ 1527018 w 1731346"/>
              <a:gd name="connsiteY2-1880" fmla="*/ 166550 h 1736469"/>
              <a:gd name="connsiteX3-1881" fmla="*/ 1285593 w 1731346"/>
              <a:gd name="connsiteY3-1882" fmla="*/ 404958 h 1736469"/>
              <a:gd name="connsiteX4-1883" fmla="*/ 857062 w 1731346"/>
              <a:gd name="connsiteY4-1884" fmla="*/ 957219 h 1736469"/>
              <a:gd name="connsiteX5-1885" fmla="*/ 609601 w 1731346"/>
              <a:gd name="connsiteY5-1886" fmla="*/ 1295215 h 1736469"/>
              <a:gd name="connsiteX6-1887" fmla="*/ 428531 w 1731346"/>
              <a:gd name="connsiteY6-1888" fmla="*/ 1485337 h 1736469"/>
              <a:gd name="connsiteX7-1889" fmla="*/ 294640 w 1731346"/>
              <a:gd name="connsiteY7-1890" fmla="*/ 1589217 h 1736469"/>
              <a:gd name="connsiteX8-1891" fmla="*/ 135802 w 1731346"/>
              <a:gd name="connsiteY8-1892" fmla="*/ 1666407 h 1736469"/>
              <a:gd name="connsiteX9-1893" fmla="*/ 42250 w 1731346"/>
              <a:gd name="connsiteY9-1894" fmla="*/ 1660372 h 1736469"/>
              <a:gd name="connsiteX10-1895" fmla="*/ 3018 w 1731346"/>
              <a:gd name="connsiteY10-1896" fmla="*/ 1633211 h 1736469"/>
              <a:gd name="connsiteX11-1897" fmla="*/ 0 w 1731346"/>
              <a:gd name="connsiteY11-1898" fmla="*/ 1696585 h 1736469"/>
              <a:gd name="connsiteX12-1899" fmla="*/ 87517 w 1731346"/>
              <a:gd name="connsiteY12-1900" fmla="*/ 1732799 h 1736469"/>
              <a:gd name="connsiteX13-1901" fmla="*/ 187106 w 1731346"/>
              <a:gd name="connsiteY13-1902" fmla="*/ 1729782 h 1736469"/>
              <a:gd name="connsiteX14-1903" fmla="*/ 350068 w 1731346"/>
              <a:gd name="connsiteY14-1904" fmla="*/ 1684514 h 1736469"/>
              <a:gd name="connsiteX15-1905" fmla="*/ 485870 w 1731346"/>
              <a:gd name="connsiteY15-1906" fmla="*/ 1603033 h 1736469"/>
              <a:gd name="connsiteX16-1907" fmla="*/ 639779 w 1731346"/>
              <a:gd name="connsiteY16-1908" fmla="*/ 1470249 h 1736469"/>
              <a:gd name="connsiteX17-1909" fmla="*/ 796705 w 1731346"/>
              <a:gd name="connsiteY17-1910" fmla="*/ 1280126 h 1736469"/>
              <a:gd name="connsiteX18-1911" fmla="*/ 1213165 w 1731346"/>
              <a:gd name="connsiteY18-1912" fmla="*/ 688633 h 1736469"/>
              <a:gd name="connsiteX19-1913" fmla="*/ 1499858 w 1731346"/>
              <a:gd name="connsiteY19-1914" fmla="*/ 308387 h 1736469"/>
              <a:gd name="connsiteX20-1915" fmla="*/ 1723177 w 1731346"/>
              <a:gd name="connsiteY20-1916" fmla="*/ 63944 h 1736469"/>
              <a:gd name="connsiteX21-1917" fmla="*/ 1686963 w 1731346"/>
              <a:gd name="connsiteY21-1918" fmla="*/ 3587 h 1736469"/>
              <a:gd name="connsiteX0-1919" fmla="*/ 1686963 w 1731346"/>
              <a:gd name="connsiteY0-1920" fmla="*/ 3587 h 1736469"/>
              <a:gd name="connsiteX1-1921" fmla="*/ 1581339 w 1731346"/>
              <a:gd name="connsiteY1-1922" fmla="*/ 127318 h 1736469"/>
              <a:gd name="connsiteX2-1923" fmla="*/ 1527018 w 1731346"/>
              <a:gd name="connsiteY2-1924" fmla="*/ 166550 h 1736469"/>
              <a:gd name="connsiteX3-1925" fmla="*/ 1285593 w 1731346"/>
              <a:gd name="connsiteY3-1926" fmla="*/ 404958 h 1736469"/>
              <a:gd name="connsiteX4-1927" fmla="*/ 857062 w 1731346"/>
              <a:gd name="connsiteY4-1928" fmla="*/ 957219 h 1736469"/>
              <a:gd name="connsiteX5-1929" fmla="*/ 609601 w 1731346"/>
              <a:gd name="connsiteY5-1930" fmla="*/ 1295215 h 1736469"/>
              <a:gd name="connsiteX6-1931" fmla="*/ 428531 w 1731346"/>
              <a:gd name="connsiteY6-1932" fmla="*/ 1485337 h 1736469"/>
              <a:gd name="connsiteX7-1933" fmla="*/ 304165 w 1731346"/>
              <a:gd name="connsiteY7-1934" fmla="*/ 1615411 h 1736469"/>
              <a:gd name="connsiteX8-1935" fmla="*/ 135802 w 1731346"/>
              <a:gd name="connsiteY8-1936" fmla="*/ 1666407 h 1736469"/>
              <a:gd name="connsiteX9-1937" fmla="*/ 42250 w 1731346"/>
              <a:gd name="connsiteY9-1938" fmla="*/ 1660372 h 1736469"/>
              <a:gd name="connsiteX10-1939" fmla="*/ 3018 w 1731346"/>
              <a:gd name="connsiteY10-1940" fmla="*/ 1633211 h 1736469"/>
              <a:gd name="connsiteX11-1941" fmla="*/ 0 w 1731346"/>
              <a:gd name="connsiteY11-1942" fmla="*/ 1696585 h 1736469"/>
              <a:gd name="connsiteX12-1943" fmla="*/ 87517 w 1731346"/>
              <a:gd name="connsiteY12-1944" fmla="*/ 1732799 h 1736469"/>
              <a:gd name="connsiteX13-1945" fmla="*/ 187106 w 1731346"/>
              <a:gd name="connsiteY13-1946" fmla="*/ 1729782 h 1736469"/>
              <a:gd name="connsiteX14-1947" fmla="*/ 350068 w 1731346"/>
              <a:gd name="connsiteY14-1948" fmla="*/ 1684514 h 1736469"/>
              <a:gd name="connsiteX15-1949" fmla="*/ 485870 w 1731346"/>
              <a:gd name="connsiteY15-1950" fmla="*/ 1603033 h 1736469"/>
              <a:gd name="connsiteX16-1951" fmla="*/ 639779 w 1731346"/>
              <a:gd name="connsiteY16-1952" fmla="*/ 1470249 h 1736469"/>
              <a:gd name="connsiteX17-1953" fmla="*/ 796705 w 1731346"/>
              <a:gd name="connsiteY17-1954" fmla="*/ 1280126 h 1736469"/>
              <a:gd name="connsiteX18-1955" fmla="*/ 1213165 w 1731346"/>
              <a:gd name="connsiteY18-1956" fmla="*/ 688633 h 1736469"/>
              <a:gd name="connsiteX19-1957" fmla="*/ 1499858 w 1731346"/>
              <a:gd name="connsiteY19-1958" fmla="*/ 308387 h 1736469"/>
              <a:gd name="connsiteX20-1959" fmla="*/ 1723177 w 1731346"/>
              <a:gd name="connsiteY20-1960" fmla="*/ 63944 h 1736469"/>
              <a:gd name="connsiteX21-1961" fmla="*/ 1686963 w 1731346"/>
              <a:gd name="connsiteY21-1962" fmla="*/ 3587 h 1736469"/>
              <a:gd name="connsiteX0-1963" fmla="*/ 1686963 w 1731346"/>
              <a:gd name="connsiteY0-1964" fmla="*/ 3587 h 1736469"/>
              <a:gd name="connsiteX1-1965" fmla="*/ 1581339 w 1731346"/>
              <a:gd name="connsiteY1-1966" fmla="*/ 127318 h 1736469"/>
              <a:gd name="connsiteX2-1967" fmla="*/ 1527018 w 1731346"/>
              <a:gd name="connsiteY2-1968" fmla="*/ 166550 h 1736469"/>
              <a:gd name="connsiteX3-1969" fmla="*/ 1285593 w 1731346"/>
              <a:gd name="connsiteY3-1970" fmla="*/ 404958 h 1736469"/>
              <a:gd name="connsiteX4-1971" fmla="*/ 857062 w 1731346"/>
              <a:gd name="connsiteY4-1972" fmla="*/ 957219 h 1736469"/>
              <a:gd name="connsiteX5-1973" fmla="*/ 609601 w 1731346"/>
              <a:gd name="connsiteY5-1974" fmla="*/ 1295215 h 1736469"/>
              <a:gd name="connsiteX6-1975" fmla="*/ 428531 w 1731346"/>
              <a:gd name="connsiteY6-1976" fmla="*/ 1485337 h 1736469"/>
              <a:gd name="connsiteX7-1977" fmla="*/ 289877 w 1731346"/>
              <a:gd name="connsiteY7-1978" fmla="*/ 1598742 h 1736469"/>
              <a:gd name="connsiteX8-1979" fmla="*/ 135802 w 1731346"/>
              <a:gd name="connsiteY8-1980" fmla="*/ 1666407 h 1736469"/>
              <a:gd name="connsiteX9-1981" fmla="*/ 42250 w 1731346"/>
              <a:gd name="connsiteY9-1982" fmla="*/ 1660372 h 1736469"/>
              <a:gd name="connsiteX10-1983" fmla="*/ 3018 w 1731346"/>
              <a:gd name="connsiteY10-1984" fmla="*/ 1633211 h 1736469"/>
              <a:gd name="connsiteX11-1985" fmla="*/ 0 w 1731346"/>
              <a:gd name="connsiteY11-1986" fmla="*/ 1696585 h 1736469"/>
              <a:gd name="connsiteX12-1987" fmla="*/ 87517 w 1731346"/>
              <a:gd name="connsiteY12-1988" fmla="*/ 1732799 h 1736469"/>
              <a:gd name="connsiteX13-1989" fmla="*/ 187106 w 1731346"/>
              <a:gd name="connsiteY13-1990" fmla="*/ 1729782 h 1736469"/>
              <a:gd name="connsiteX14-1991" fmla="*/ 350068 w 1731346"/>
              <a:gd name="connsiteY14-1992" fmla="*/ 1684514 h 1736469"/>
              <a:gd name="connsiteX15-1993" fmla="*/ 485870 w 1731346"/>
              <a:gd name="connsiteY15-1994" fmla="*/ 1603033 h 1736469"/>
              <a:gd name="connsiteX16-1995" fmla="*/ 639779 w 1731346"/>
              <a:gd name="connsiteY16-1996" fmla="*/ 1470249 h 1736469"/>
              <a:gd name="connsiteX17-1997" fmla="*/ 796705 w 1731346"/>
              <a:gd name="connsiteY17-1998" fmla="*/ 1280126 h 1736469"/>
              <a:gd name="connsiteX18-1999" fmla="*/ 1213165 w 1731346"/>
              <a:gd name="connsiteY18-2000" fmla="*/ 688633 h 1736469"/>
              <a:gd name="connsiteX19-2001" fmla="*/ 1499858 w 1731346"/>
              <a:gd name="connsiteY19-2002" fmla="*/ 308387 h 1736469"/>
              <a:gd name="connsiteX20-2003" fmla="*/ 1723177 w 1731346"/>
              <a:gd name="connsiteY20-2004" fmla="*/ 63944 h 1736469"/>
              <a:gd name="connsiteX21-2005" fmla="*/ 1686963 w 1731346"/>
              <a:gd name="connsiteY21-2006" fmla="*/ 3587 h 1736469"/>
              <a:gd name="connsiteX0-2007" fmla="*/ 1686963 w 1731346"/>
              <a:gd name="connsiteY0-2008" fmla="*/ 3587 h 1736469"/>
              <a:gd name="connsiteX1-2009" fmla="*/ 1581339 w 1731346"/>
              <a:gd name="connsiteY1-2010" fmla="*/ 127318 h 1736469"/>
              <a:gd name="connsiteX2-2011" fmla="*/ 1527018 w 1731346"/>
              <a:gd name="connsiteY2-2012" fmla="*/ 166550 h 1736469"/>
              <a:gd name="connsiteX3-2013" fmla="*/ 1285593 w 1731346"/>
              <a:gd name="connsiteY3-2014" fmla="*/ 404958 h 1736469"/>
              <a:gd name="connsiteX4-2015" fmla="*/ 857062 w 1731346"/>
              <a:gd name="connsiteY4-2016" fmla="*/ 957219 h 1736469"/>
              <a:gd name="connsiteX5-2017" fmla="*/ 609601 w 1731346"/>
              <a:gd name="connsiteY5-2018" fmla="*/ 1295215 h 1736469"/>
              <a:gd name="connsiteX6-2019" fmla="*/ 428531 w 1731346"/>
              <a:gd name="connsiteY6-2020" fmla="*/ 1485337 h 1736469"/>
              <a:gd name="connsiteX7-2021" fmla="*/ 289877 w 1731346"/>
              <a:gd name="connsiteY7-2022" fmla="*/ 1598742 h 1736469"/>
              <a:gd name="connsiteX8-2023" fmla="*/ 135802 w 1731346"/>
              <a:gd name="connsiteY8-2024" fmla="*/ 1666407 h 1736469"/>
              <a:gd name="connsiteX9-2025" fmla="*/ 42250 w 1731346"/>
              <a:gd name="connsiteY9-2026" fmla="*/ 1660372 h 1736469"/>
              <a:gd name="connsiteX10-2027" fmla="*/ 3018 w 1731346"/>
              <a:gd name="connsiteY10-2028" fmla="*/ 1633211 h 1736469"/>
              <a:gd name="connsiteX11-2029" fmla="*/ 0 w 1731346"/>
              <a:gd name="connsiteY11-2030" fmla="*/ 1696585 h 1736469"/>
              <a:gd name="connsiteX12-2031" fmla="*/ 87517 w 1731346"/>
              <a:gd name="connsiteY12-2032" fmla="*/ 1732799 h 1736469"/>
              <a:gd name="connsiteX13-2033" fmla="*/ 187106 w 1731346"/>
              <a:gd name="connsiteY13-2034" fmla="*/ 1729782 h 1736469"/>
              <a:gd name="connsiteX14-2035" fmla="*/ 350068 w 1731346"/>
              <a:gd name="connsiteY14-2036" fmla="*/ 1684514 h 1736469"/>
              <a:gd name="connsiteX15-2037" fmla="*/ 485870 w 1731346"/>
              <a:gd name="connsiteY15-2038" fmla="*/ 1603033 h 1736469"/>
              <a:gd name="connsiteX16-2039" fmla="*/ 639779 w 1731346"/>
              <a:gd name="connsiteY16-2040" fmla="*/ 1470249 h 1736469"/>
              <a:gd name="connsiteX17-2041" fmla="*/ 796705 w 1731346"/>
              <a:gd name="connsiteY17-2042" fmla="*/ 1280126 h 1736469"/>
              <a:gd name="connsiteX18-2043" fmla="*/ 1213165 w 1731346"/>
              <a:gd name="connsiteY18-2044" fmla="*/ 688633 h 1736469"/>
              <a:gd name="connsiteX19-2045" fmla="*/ 1499858 w 1731346"/>
              <a:gd name="connsiteY19-2046" fmla="*/ 308387 h 1736469"/>
              <a:gd name="connsiteX20-2047" fmla="*/ 1723177 w 1731346"/>
              <a:gd name="connsiteY20-2048" fmla="*/ 63944 h 1736469"/>
              <a:gd name="connsiteX21-2049" fmla="*/ 1686963 w 1731346"/>
              <a:gd name="connsiteY21-2050" fmla="*/ 3587 h 1736469"/>
              <a:gd name="connsiteX0-2051" fmla="*/ 1686963 w 1731346"/>
              <a:gd name="connsiteY0-2052" fmla="*/ 3587 h 1736469"/>
              <a:gd name="connsiteX1-2053" fmla="*/ 1581339 w 1731346"/>
              <a:gd name="connsiteY1-2054" fmla="*/ 127318 h 1736469"/>
              <a:gd name="connsiteX2-2055" fmla="*/ 1527018 w 1731346"/>
              <a:gd name="connsiteY2-2056" fmla="*/ 166550 h 1736469"/>
              <a:gd name="connsiteX3-2057" fmla="*/ 1285593 w 1731346"/>
              <a:gd name="connsiteY3-2058" fmla="*/ 404958 h 1736469"/>
              <a:gd name="connsiteX4-2059" fmla="*/ 857062 w 1731346"/>
              <a:gd name="connsiteY4-2060" fmla="*/ 957219 h 1736469"/>
              <a:gd name="connsiteX5-2061" fmla="*/ 609601 w 1731346"/>
              <a:gd name="connsiteY5-2062" fmla="*/ 1295215 h 1736469"/>
              <a:gd name="connsiteX6-2063" fmla="*/ 428531 w 1731346"/>
              <a:gd name="connsiteY6-2064" fmla="*/ 1485337 h 1736469"/>
              <a:gd name="connsiteX7-2065" fmla="*/ 289877 w 1731346"/>
              <a:gd name="connsiteY7-2066" fmla="*/ 1598742 h 1736469"/>
              <a:gd name="connsiteX8-2067" fmla="*/ 135802 w 1731346"/>
              <a:gd name="connsiteY8-2068" fmla="*/ 1666407 h 1736469"/>
              <a:gd name="connsiteX9-2069" fmla="*/ 42250 w 1731346"/>
              <a:gd name="connsiteY9-2070" fmla="*/ 1660372 h 1736469"/>
              <a:gd name="connsiteX10-2071" fmla="*/ 3018 w 1731346"/>
              <a:gd name="connsiteY10-2072" fmla="*/ 1633211 h 1736469"/>
              <a:gd name="connsiteX11-2073" fmla="*/ 0 w 1731346"/>
              <a:gd name="connsiteY11-2074" fmla="*/ 1696585 h 1736469"/>
              <a:gd name="connsiteX12-2075" fmla="*/ 87517 w 1731346"/>
              <a:gd name="connsiteY12-2076" fmla="*/ 1732799 h 1736469"/>
              <a:gd name="connsiteX13-2077" fmla="*/ 187106 w 1731346"/>
              <a:gd name="connsiteY13-2078" fmla="*/ 1729782 h 1736469"/>
              <a:gd name="connsiteX14-2079" fmla="*/ 350068 w 1731346"/>
              <a:gd name="connsiteY14-2080" fmla="*/ 1684514 h 1736469"/>
              <a:gd name="connsiteX15-2081" fmla="*/ 485870 w 1731346"/>
              <a:gd name="connsiteY15-2082" fmla="*/ 1603033 h 1736469"/>
              <a:gd name="connsiteX16-2083" fmla="*/ 639779 w 1731346"/>
              <a:gd name="connsiteY16-2084" fmla="*/ 1470249 h 1736469"/>
              <a:gd name="connsiteX17-2085" fmla="*/ 796705 w 1731346"/>
              <a:gd name="connsiteY17-2086" fmla="*/ 1280126 h 1736469"/>
              <a:gd name="connsiteX18-2087" fmla="*/ 1213165 w 1731346"/>
              <a:gd name="connsiteY18-2088" fmla="*/ 688633 h 1736469"/>
              <a:gd name="connsiteX19-2089" fmla="*/ 1499858 w 1731346"/>
              <a:gd name="connsiteY19-2090" fmla="*/ 308387 h 1736469"/>
              <a:gd name="connsiteX20-2091" fmla="*/ 1723177 w 1731346"/>
              <a:gd name="connsiteY20-2092" fmla="*/ 63944 h 1736469"/>
              <a:gd name="connsiteX21-2093" fmla="*/ 1686963 w 1731346"/>
              <a:gd name="connsiteY21-2094" fmla="*/ 3587 h 1736469"/>
              <a:gd name="connsiteX0-2095" fmla="*/ 1686963 w 1731346"/>
              <a:gd name="connsiteY0-2096" fmla="*/ 3587 h 1736469"/>
              <a:gd name="connsiteX1-2097" fmla="*/ 1581339 w 1731346"/>
              <a:gd name="connsiteY1-2098" fmla="*/ 127318 h 1736469"/>
              <a:gd name="connsiteX2-2099" fmla="*/ 1527018 w 1731346"/>
              <a:gd name="connsiteY2-2100" fmla="*/ 166550 h 1736469"/>
              <a:gd name="connsiteX3-2101" fmla="*/ 1285593 w 1731346"/>
              <a:gd name="connsiteY3-2102" fmla="*/ 404958 h 1736469"/>
              <a:gd name="connsiteX4-2103" fmla="*/ 857062 w 1731346"/>
              <a:gd name="connsiteY4-2104" fmla="*/ 957219 h 1736469"/>
              <a:gd name="connsiteX5-2105" fmla="*/ 609601 w 1731346"/>
              <a:gd name="connsiteY5-2106" fmla="*/ 1295215 h 1736469"/>
              <a:gd name="connsiteX6-2107" fmla="*/ 449962 w 1731346"/>
              <a:gd name="connsiteY6-2108" fmla="*/ 1504387 h 1736469"/>
              <a:gd name="connsiteX7-2109" fmla="*/ 289877 w 1731346"/>
              <a:gd name="connsiteY7-2110" fmla="*/ 1598742 h 1736469"/>
              <a:gd name="connsiteX8-2111" fmla="*/ 135802 w 1731346"/>
              <a:gd name="connsiteY8-2112" fmla="*/ 1666407 h 1736469"/>
              <a:gd name="connsiteX9-2113" fmla="*/ 42250 w 1731346"/>
              <a:gd name="connsiteY9-2114" fmla="*/ 1660372 h 1736469"/>
              <a:gd name="connsiteX10-2115" fmla="*/ 3018 w 1731346"/>
              <a:gd name="connsiteY10-2116" fmla="*/ 1633211 h 1736469"/>
              <a:gd name="connsiteX11-2117" fmla="*/ 0 w 1731346"/>
              <a:gd name="connsiteY11-2118" fmla="*/ 1696585 h 1736469"/>
              <a:gd name="connsiteX12-2119" fmla="*/ 87517 w 1731346"/>
              <a:gd name="connsiteY12-2120" fmla="*/ 1732799 h 1736469"/>
              <a:gd name="connsiteX13-2121" fmla="*/ 187106 w 1731346"/>
              <a:gd name="connsiteY13-2122" fmla="*/ 1729782 h 1736469"/>
              <a:gd name="connsiteX14-2123" fmla="*/ 350068 w 1731346"/>
              <a:gd name="connsiteY14-2124" fmla="*/ 1684514 h 1736469"/>
              <a:gd name="connsiteX15-2125" fmla="*/ 485870 w 1731346"/>
              <a:gd name="connsiteY15-2126" fmla="*/ 1603033 h 1736469"/>
              <a:gd name="connsiteX16-2127" fmla="*/ 639779 w 1731346"/>
              <a:gd name="connsiteY16-2128" fmla="*/ 1470249 h 1736469"/>
              <a:gd name="connsiteX17-2129" fmla="*/ 796705 w 1731346"/>
              <a:gd name="connsiteY17-2130" fmla="*/ 1280126 h 1736469"/>
              <a:gd name="connsiteX18-2131" fmla="*/ 1213165 w 1731346"/>
              <a:gd name="connsiteY18-2132" fmla="*/ 688633 h 1736469"/>
              <a:gd name="connsiteX19-2133" fmla="*/ 1499858 w 1731346"/>
              <a:gd name="connsiteY19-2134" fmla="*/ 308387 h 1736469"/>
              <a:gd name="connsiteX20-2135" fmla="*/ 1723177 w 1731346"/>
              <a:gd name="connsiteY20-2136" fmla="*/ 63944 h 1736469"/>
              <a:gd name="connsiteX21-2137" fmla="*/ 1686963 w 1731346"/>
              <a:gd name="connsiteY21-2138" fmla="*/ 3587 h 1736469"/>
              <a:gd name="connsiteX0-2139" fmla="*/ 1686963 w 1731346"/>
              <a:gd name="connsiteY0-2140" fmla="*/ 3587 h 1736469"/>
              <a:gd name="connsiteX1-2141" fmla="*/ 1581339 w 1731346"/>
              <a:gd name="connsiteY1-2142" fmla="*/ 127318 h 1736469"/>
              <a:gd name="connsiteX2-2143" fmla="*/ 1527018 w 1731346"/>
              <a:gd name="connsiteY2-2144" fmla="*/ 166550 h 1736469"/>
              <a:gd name="connsiteX3-2145" fmla="*/ 1285593 w 1731346"/>
              <a:gd name="connsiteY3-2146" fmla="*/ 404958 h 1736469"/>
              <a:gd name="connsiteX4-2147" fmla="*/ 857062 w 1731346"/>
              <a:gd name="connsiteY4-2148" fmla="*/ 957219 h 1736469"/>
              <a:gd name="connsiteX5-2149" fmla="*/ 609601 w 1731346"/>
              <a:gd name="connsiteY5-2150" fmla="*/ 1295215 h 1736469"/>
              <a:gd name="connsiteX6-2151" fmla="*/ 433293 w 1731346"/>
              <a:gd name="connsiteY6-2152" fmla="*/ 1478193 h 1736469"/>
              <a:gd name="connsiteX7-2153" fmla="*/ 289877 w 1731346"/>
              <a:gd name="connsiteY7-2154" fmla="*/ 1598742 h 1736469"/>
              <a:gd name="connsiteX8-2155" fmla="*/ 135802 w 1731346"/>
              <a:gd name="connsiteY8-2156" fmla="*/ 1666407 h 1736469"/>
              <a:gd name="connsiteX9-2157" fmla="*/ 42250 w 1731346"/>
              <a:gd name="connsiteY9-2158" fmla="*/ 1660372 h 1736469"/>
              <a:gd name="connsiteX10-2159" fmla="*/ 3018 w 1731346"/>
              <a:gd name="connsiteY10-2160" fmla="*/ 1633211 h 1736469"/>
              <a:gd name="connsiteX11-2161" fmla="*/ 0 w 1731346"/>
              <a:gd name="connsiteY11-2162" fmla="*/ 1696585 h 1736469"/>
              <a:gd name="connsiteX12-2163" fmla="*/ 87517 w 1731346"/>
              <a:gd name="connsiteY12-2164" fmla="*/ 1732799 h 1736469"/>
              <a:gd name="connsiteX13-2165" fmla="*/ 187106 w 1731346"/>
              <a:gd name="connsiteY13-2166" fmla="*/ 1729782 h 1736469"/>
              <a:gd name="connsiteX14-2167" fmla="*/ 350068 w 1731346"/>
              <a:gd name="connsiteY14-2168" fmla="*/ 1684514 h 1736469"/>
              <a:gd name="connsiteX15-2169" fmla="*/ 485870 w 1731346"/>
              <a:gd name="connsiteY15-2170" fmla="*/ 1603033 h 1736469"/>
              <a:gd name="connsiteX16-2171" fmla="*/ 639779 w 1731346"/>
              <a:gd name="connsiteY16-2172" fmla="*/ 1470249 h 1736469"/>
              <a:gd name="connsiteX17-2173" fmla="*/ 796705 w 1731346"/>
              <a:gd name="connsiteY17-2174" fmla="*/ 1280126 h 1736469"/>
              <a:gd name="connsiteX18-2175" fmla="*/ 1213165 w 1731346"/>
              <a:gd name="connsiteY18-2176" fmla="*/ 688633 h 1736469"/>
              <a:gd name="connsiteX19-2177" fmla="*/ 1499858 w 1731346"/>
              <a:gd name="connsiteY19-2178" fmla="*/ 308387 h 1736469"/>
              <a:gd name="connsiteX20-2179" fmla="*/ 1723177 w 1731346"/>
              <a:gd name="connsiteY20-2180" fmla="*/ 63944 h 1736469"/>
              <a:gd name="connsiteX21-2181" fmla="*/ 1686963 w 1731346"/>
              <a:gd name="connsiteY21-2182" fmla="*/ 3587 h 1736469"/>
              <a:gd name="connsiteX0-2183" fmla="*/ 1686963 w 1731346"/>
              <a:gd name="connsiteY0-2184" fmla="*/ 3587 h 1736469"/>
              <a:gd name="connsiteX1-2185" fmla="*/ 1581339 w 1731346"/>
              <a:gd name="connsiteY1-2186" fmla="*/ 127318 h 1736469"/>
              <a:gd name="connsiteX2-2187" fmla="*/ 1527018 w 1731346"/>
              <a:gd name="connsiteY2-2188" fmla="*/ 166550 h 1736469"/>
              <a:gd name="connsiteX3-2189" fmla="*/ 1285593 w 1731346"/>
              <a:gd name="connsiteY3-2190" fmla="*/ 404958 h 1736469"/>
              <a:gd name="connsiteX4-2191" fmla="*/ 857062 w 1731346"/>
              <a:gd name="connsiteY4-2192" fmla="*/ 957219 h 1736469"/>
              <a:gd name="connsiteX5-2193" fmla="*/ 633414 w 1731346"/>
              <a:gd name="connsiteY5-2194" fmla="*/ 1345221 h 1736469"/>
              <a:gd name="connsiteX6-2195" fmla="*/ 433293 w 1731346"/>
              <a:gd name="connsiteY6-2196" fmla="*/ 1478193 h 1736469"/>
              <a:gd name="connsiteX7-2197" fmla="*/ 289877 w 1731346"/>
              <a:gd name="connsiteY7-2198" fmla="*/ 1598742 h 1736469"/>
              <a:gd name="connsiteX8-2199" fmla="*/ 135802 w 1731346"/>
              <a:gd name="connsiteY8-2200" fmla="*/ 1666407 h 1736469"/>
              <a:gd name="connsiteX9-2201" fmla="*/ 42250 w 1731346"/>
              <a:gd name="connsiteY9-2202" fmla="*/ 1660372 h 1736469"/>
              <a:gd name="connsiteX10-2203" fmla="*/ 3018 w 1731346"/>
              <a:gd name="connsiteY10-2204" fmla="*/ 1633211 h 1736469"/>
              <a:gd name="connsiteX11-2205" fmla="*/ 0 w 1731346"/>
              <a:gd name="connsiteY11-2206" fmla="*/ 1696585 h 1736469"/>
              <a:gd name="connsiteX12-2207" fmla="*/ 87517 w 1731346"/>
              <a:gd name="connsiteY12-2208" fmla="*/ 1732799 h 1736469"/>
              <a:gd name="connsiteX13-2209" fmla="*/ 187106 w 1731346"/>
              <a:gd name="connsiteY13-2210" fmla="*/ 1729782 h 1736469"/>
              <a:gd name="connsiteX14-2211" fmla="*/ 350068 w 1731346"/>
              <a:gd name="connsiteY14-2212" fmla="*/ 1684514 h 1736469"/>
              <a:gd name="connsiteX15-2213" fmla="*/ 485870 w 1731346"/>
              <a:gd name="connsiteY15-2214" fmla="*/ 1603033 h 1736469"/>
              <a:gd name="connsiteX16-2215" fmla="*/ 639779 w 1731346"/>
              <a:gd name="connsiteY16-2216" fmla="*/ 1470249 h 1736469"/>
              <a:gd name="connsiteX17-2217" fmla="*/ 796705 w 1731346"/>
              <a:gd name="connsiteY17-2218" fmla="*/ 1280126 h 1736469"/>
              <a:gd name="connsiteX18-2219" fmla="*/ 1213165 w 1731346"/>
              <a:gd name="connsiteY18-2220" fmla="*/ 688633 h 1736469"/>
              <a:gd name="connsiteX19-2221" fmla="*/ 1499858 w 1731346"/>
              <a:gd name="connsiteY19-2222" fmla="*/ 308387 h 1736469"/>
              <a:gd name="connsiteX20-2223" fmla="*/ 1723177 w 1731346"/>
              <a:gd name="connsiteY20-2224" fmla="*/ 63944 h 1736469"/>
              <a:gd name="connsiteX21-2225" fmla="*/ 1686963 w 1731346"/>
              <a:gd name="connsiteY21-2226" fmla="*/ 3587 h 1736469"/>
              <a:gd name="connsiteX0-2227" fmla="*/ 1686963 w 1731346"/>
              <a:gd name="connsiteY0-2228" fmla="*/ 3587 h 1736469"/>
              <a:gd name="connsiteX1-2229" fmla="*/ 1581339 w 1731346"/>
              <a:gd name="connsiteY1-2230" fmla="*/ 127318 h 1736469"/>
              <a:gd name="connsiteX2-2231" fmla="*/ 1527018 w 1731346"/>
              <a:gd name="connsiteY2-2232" fmla="*/ 166550 h 1736469"/>
              <a:gd name="connsiteX3-2233" fmla="*/ 1285593 w 1731346"/>
              <a:gd name="connsiteY3-2234" fmla="*/ 404958 h 1736469"/>
              <a:gd name="connsiteX4-2235" fmla="*/ 857062 w 1731346"/>
              <a:gd name="connsiteY4-2236" fmla="*/ 957219 h 1736469"/>
              <a:gd name="connsiteX5-2237" fmla="*/ 595314 w 1731346"/>
              <a:gd name="connsiteY5-2238" fmla="*/ 1309503 h 1736469"/>
              <a:gd name="connsiteX6-2239" fmla="*/ 433293 w 1731346"/>
              <a:gd name="connsiteY6-2240" fmla="*/ 1478193 h 1736469"/>
              <a:gd name="connsiteX7-2241" fmla="*/ 289877 w 1731346"/>
              <a:gd name="connsiteY7-2242" fmla="*/ 1598742 h 1736469"/>
              <a:gd name="connsiteX8-2243" fmla="*/ 135802 w 1731346"/>
              <a:gd name="connsiteY8-2244" fmla="*/ 1666407 h 1736469"/>
              <a:gd name="connsiteX9-2245" fmla="*/ 42250 w 1731346"/>
              <a:gd name="connsiteY9-2246" fmla="*/ 1660372 h 1736469"/>
              <a:gd name="connsiteX10-2247" fmla="*/ 3018 w 1731346"/>
              <a:gd name="connsiteY10-2248" fmla="*/ 1633211 h 1736469"/>
              <a:gd name="connsiteX11-2249" fmla="*/ 0 w 1731346"/>
              <a:gd name="connsiteY11-2250" fmla="*/ 1696585 h 1736469"/>
              <a:gd name="connsiteX12-2251" fmla="*/ 87517 w 1731346"/>
              <a:gd name="connsiteY12-2252" fmla="*/ 1732799 h 1736469"/>
              <a:gd name="connsiteX13-2253" fmla="*/ 187106 w 1731346"/>
              <a:gd name="connsiteY13-2254" fmla="*/ 1729782 h 1736469"/>
              <a:gd name="connsiteX14-2255" fmla="*/ 350068 w 1731346"/>
              <a:gd name="connsiteY14-2256" fmla="*/ 1684514 h 1736469"/>
              <a:gd name="connsiteX15-2257" fmla="*/ 485870 w 1731346"/>
              <a:gd name="connsiteY15-2258" fmla="*/ 1603033 h 1736469"/>
              <a:gd name="connsiteX16-2259" fmla="*/ 639779 w 1731346"/>
              <a:gd name="connsiteY16-2260" fmla="*/ 1470249 h 1736469"/>
              <a:gd name="connsiteX17-2261" fmla="*/ 796705 w 1731346"/>
              <a:gd name="connsiteY17-2262" fmla="*/ 1280126 h 1736469"/>
              <a:gd name="connsiteX18-2263" fmla="*/ 1213165 w 1731346"/>
              <a:gd name="connsiteY18-2264" fmla="*/ 688633 h 1736469"/>
              <a:gd name="connsiteX19-2265" fmla="*/ 1499858 w 1731346"/>
              <a:gd name="connsiteY19-2266" fmla="*/ 308387 h 1736469"/>
              <a:gd name="connsiteX20-2267" fmla="*/ 1723177 w 1731346"/>
              <a:gd name="connsiteY20-2268" fmla="*/ 63944 h 1736469"/>
              <a:gd name="connsiteX21-2269" fmla="*/ 1686963 w 1731346"/>
              <a:gd name="connsiteY21-2270" fmla="*/ 3587 h 1736469"/>
              <a:gd name="connsiteX0-2271" fmla="*/ 1686963 w 1731346"/>
              <a:gd name="connsiteY0-2272" fmla="*/ 3587 h 1736469"/>
              <a:gd name="connsiteX1-2273" fmla="*/ 1581339 w 1731346"/>
              <a:gd name="connsiteY1-2274" fmla="*/ 127318 h 1736469"/>
              <a:gd name="connsiteX2-2275" fmla="*/ 1527018 w 1731346"/>
              <a:gd name="connsiteY2-2276" fmla="*/ 166550 h 1736469"/>
              <a:gd name="connsiteX3-2277" fmla="*/ 1285593 w 1731346"/>
              <a:gd name="connsiteY3-2278" fmla="*/ 404958 h 1736469"/>
              <a:gd name="connsiteX4-2279" fmla="*/ 857062 w 1731346"/>
              <a:gd name="connsiteY4-2280" fmla="*/ 957219 h 1736469"/>
              <a:gd name="connsiteX5-2281" fmla="*/ 595314 w 1731346"/>
              <a:gd name="connsiteY5-2282" fmla="*/ 1309503 h 1736469"/>
              <a:gd name="connsiteX6-2283" fmla="*/ 433293 w 1731346"/>
              <a:gd name="connsiteY6-2284" fmla="*/ 1478193 h 1736469"/>
              <a:gd name="connsiteX7-2285" fmla="*/ 289877 w 1731346"/>
              <a:gd name="connsiteY7-2286" fmla="*/ 1598742 h 1736469"/>
              <a:gd name="connsiteX8-2287" fmla="*/ 140564 w 1731346"/>
              <a:gd name="connsiteY8-2288" fmla="*/ 1692601 h 1736469"/>
              <a:gd name="connsiteX9-2289" fmla="*/ 42250 w 1731346"/>
              <a:gd name="connsiteY9-2290" fmla="*/ 1660372 h 1736469"/>
              <a:gd name="connsiteX10-2291" fmla="*/ 3018 w 1731346"/>
              <a:gd name="connsiteY10-2292" fmla="*/ 1633211 h 1736469"/>
              <a:gd name="connsiteX11-2293" fmla="*/ 0 w 1731346"/>
              <a:gd name="connsiteY11-2294" fmla="*/ 1696585 h 1736469"/>
              <a:gd name="connsiteX12-2295" fmla="*/ 87517 w 1731346"/>
              <a:gd name="connsiteY12-2296" fmla="*/ 1732799 h 1736469"/>
              <a:gd name="connsiteX13-2297" fmla="*/ 187106 w 1731346"/>
              <a:gd name="connsiteY13-2298" fmla="*/ 1729782 h 1736469"/>
              <a:gd name="connsiteX14-2299" fmla="*/ 350068 w 1731346"/>
              <a:gd name="connsiteY14-2300" fmla="*/ 1684514 h 1736469"/>
              <a:gd name="connsiteX15-2301" fmla="*/ 485870 w 1731346"/>
              <a:gd name="connsiteY15-2302" fmla="*/ 1603033 h 1736469"/>
              <a:gd name="connsiteX16-2303" fmla="*/ 639779 w 1731346"/>
              <a:gd name="connsiteY16-2304" fmla="*/ 1470249 h 1736469"/>
              <a:gd name="connsiteX17-2305" fmla="*/ 796705 w 1731346"/>
              <a:gd name="connsiteY17-2306" fmla="*/ 1280126 h 1736469"/>
              <a:gd name="connsiteX18-2307" fmla="*/ 1213165 w 1731346"/>
              <a:gd name="connsiteY18-2308" fmla="*/ 688633 h 1736469"/>
              <a:gd name="connsiteX19-2309" fmla="*/ 1499858 w 1731346"/>
              <a:gd name="connsiteY19-2310" fmla="*/ 308387 h 1736469"/>
              <a:gd name="connsiteX20-2311" fmla="*/ 1723177 w 1731346"/>
              <a:gd name="connsiteY20-2312" fmla="*/ 63944 h 1736469"/>
              <a:gd name="connsiteX21-2313" fmla="*/ 1686963 w 1731346"/>
              <a:gd name="connsiteY21-2314" fmla="*/ 3587 h 1736469"/>
              <a:gd name="connsiteX0-2315" fmla="*/ 1686963 w 1731346"/>
              <a:gd name="connsiteY0-2316" fmla="*/ 3587 h 1736469"/>
              <a:gd name="connsiteX1-2317" fmla="*/ 1581339 w 1731346"/>
              <a:gd name="connsiteY1-2318" fmla="*/ 127318 h 1736469"/>
              <a:gd name="connsiteX2-2319" fmla="*/ 1527018 w 1731346"/>
              <a:gd name="connsiteY2-2320" fmla="*/ 166550 h 1736469"/>
              <a:gd name="connsiteX3-2321" fmla="*/ 1285593 w 1731346"/>
              <a:gd name="connsiteY3-2322" fmla="*/ 404958 h 1736469"/>
              <a:gd name="connsiteX4-2323" fmla="*/ 857062 w 1731346"/>
              <a:gd name="connsiteY4-2324" fmla="*/ 957219 h 1736469"/>
              <a:gd name="connsiteX5-2325" fmla="*/ 595314 w 1731346"/>
              <a:gd name="connsiteY5-2326" fmla="*/ 1309503 h 1736469"/>
              <a:gd name="connsiteX6-2327" fmla="*/ 433293 w 1731346"/>
              <a:gd name="connsiteY6-2328" fmla="*/ 1478193 h 1736469"/>
              <a:gd name="connsiteX7-2329" fmla="*/ 289877 w 1731346"/>
              <a:gd name="connsiteY7-2330" fmla="*/ 1598742 h 1736469"/>
              <a:gd name="connsiteX8-2331" fmla="*/ 142945 w 1731346"/>
              <a:gd name="connsiteY8-2332" fmla="*/ 1664026 h 1736469"/>
              <a:gd name="connsiteX9-2333" fmla="*/ 42250 w 1731346"/>
              <a:gd name="connsiteY9-2334" fmla="*/ 1660372 h 1736469"/>
              <a:gd name="connsiteX10-2335" fmla="*/ 3018 w 1731346"/>
              <a:gd name="connsiteY10-2336" fmla="*/ 1633211 h 1736469"/>
              <a:gd name="connsiteX11-2337" fmla="*/ 0 w 1731346"/>
              <a:gd name="connsiteY11-2338" fmla="*/ 1696585 h 1736469"/>
              <a:gd name="connsiteX12-2339" fmla="*/ 87517 w 1731346"/>
              <a:gd name="connsiteY12-2340" fmla="*/ 1732799 h 1736469"/>
              <a:gd name="connsiteX13-2341" fmla="*/ 187106 w 1731346"/>
              <a:gd name="connsiteY13-2342" fmla="*/ 1729782 h 1736469"/>
              <a:gd name="connsiteX14-2343" fmla="*/ 350068 w 1731346"/>
              <a:gd name="connsiteY14-2344" fmla="*/ 1684514 h 1736469"/>
              <a:gd name="connsiteX15-2345" fmla="*/ 485870 w 1731346"/>
              <a:gd name="connsiteY15-2346" fmla="*/ 1603033 h 1736469"/>
              <a:gd name="connsiteX16-2347" fmla="*/ 639779 w 1731346"/>
              <a:gd name="connsiteY16-2348" fmla="*/ 1470249 h 1736469"/>
              <a:gd name="connsiteX17-2349" fmla="*/ 796705 w 1731346"/>
              <a:gd name="connsiteY17-2350" fmla="*/ 1280126 h 1736469"/>
              <a:gd name="connsiteX18-2351" fmla="*/ 1213165 w 1731346"/>
              <a:gd name="connsiteY18-2352" fmla="*/ 688633 h 1736469"/>
              <a:gd name="connsiteX19-2353" fmla="*/ 1499858 w 1731346"/>
              <a:gd name="connsiteY19-2354" fmla="*/ 308387 h 1736469"/>
              <a:gd name="connsiteX20-2355" fmla="*/ 1723177 w 1731346"/>
              <a:gd name="connsiteY20-2356" fmla="*/ 63944 h 1736469"/>
              <a:gd name="connsiteX21-2357" fmla="*/ 1686963 w 1731346"/>
              <a:gd name="connsiteY21-2358" fmla="*/ 3587 h 1736469"/>
              <a:gd name="connsiteX0-2359" fmla="*/ 1686963 w 1731346"/>
              <a:gd name="connsiteY0-2360" fmla="*/ 3587 h 1739991"/>
              <a:gd name="connsiteX1-2361" fmla="*/ 1581339 w 1731346"/>
              <a:gd name="connsiteY1-2362" fmla="*/ 127318 h 1739991"/>
              <a:gd name="connsiteX2-2363" fmla="*/ 1527018 w 1731346"/>
              <a:gd name="connsiteY2-2364" fmla="*/ 166550 h 1739991"/>
              <a:gd name="connsiteX3-2365" fmla="*/ 1285593 w 1731346"/>
              <a:gd name="connsiteY3-2366" fmla="*/ 404958 h 1739991"/>
              <a:gd name="connsiteX4-2367" fmla="*/ 857062 w 1731346"/>
              <a:gd name="connsiteY4-2368" fmla="*/ 957219 h 1739991"/>
              <a:gd name="connsiteX5-2369" fmla="*/ 595314 w 1731346"/>
              <a:gd name="connsiteY5-2370" fmla="*/ 1309503 h 1739991"/>
              <a:gd name="connsiteX6-2371" fmla="*/ 433293 w 1731346"/>
              <a:gd name="connsiteY6-2372" fmla="*/ 1478193 h 1739991"/>
              <a:gd name="connsiteX7-2373" fmla="*/ 289877 w 1731346"/>
              <a:gd name="connsiteY7-2374" fmla="*/ 1598742 h 1739991"/>
              <a:gd name="connsiteX8-2375" fmla="*/ 142945 w 1731346"/>
              <a:gd name="connsiteY8-2376" fmla="*/ 1664026 h 1739991"/>
              <a:gd name="connsiteX9-2377" fmla="*/ 42250 w 1731346"/>
              <a:gd name="connsiteY9-2378" fmla="*/ 1660372 h 1739991"/>
              <a:gd name="connsiteX10-2379" fmla="*/ 3018 w 1731346"/>
              <a:gd name="connsiteY10-2380" fmla="*/ 1633211 h 1739991"/>
              <a:gd name="connsiteX11-2381" fmla="*/ 0 w 1731346"/>
              <a:gd name="connsiteY11-2382" fmla="*/ 1696585 h 1739991"/>
              <a:gd name="connsiteX12-2383" fmla="*/ 89898 w 1731346"/>
              <a:gd name="connsiteY12-2384" fmla="*/ 1737561 h 1739991"/>
              <a:gd name="connsiteX13-2385" fmla="*/ 187106 w 1731346"/>
              <a:gd name="connsiteY13-2386" fmla="*/ 1729782 h 1739991"/>
              <a:gd name="connsiteX14-2387" fmla="*/ 350068 w 1731346"/>
              <a:gd name="connsiteY14-2388" fmla="*/ 1684514 h 1739991"/>
              <a:gd name="connsiteX15-2389" fmla="*/ 485870 w 1731346"/>
              <a:gd name="connsiteY15-2390" fmla="*/ 1603033 h 1739991"/>
              <a:gd name="connsiteX16-2391" fmla="*/ 639779 w 1731346"/>
              <a:gd name="connsiteY16-2392" fmla="*/ 1470249 h 1739991"/>
              <a:gd name="connsiteX17-2393" fmla="*/ 796705 w 1731346"/>
              <a:gd name="connsiteY17-2394" fmla="*/ 1280126 h 1739991"/>
              <a:gd name="connsiteX18-2395" fmla="*/ 1213165 w 1731346"/>
              <a:gd name="connsiteY18-2396" fmla="*/ 688633 h 1739991"/>
              <a:gd name="connsiteX19-2397" fmla="*/ 1499858 w 1731346"/>
              <a:gd name="connsiteY19-2398" fmla="*/ 308387 h 1739991"/>
              <a:gd name="connsiteX20-2399" fmla="*/ 1723177 w 1731346"/>
              <a:gd name="connsiteY20-2400" fmla="*/ 63944 h 1739991"/>
              <a:gd name="connsiteX21-2401" fmla="*/ 1686963 w 1731346"/>
              <a:gd name="connsiteY21-2402" fmla="*/ 3587 h 1739991"/>
              <a:gd name="connsiteX0-2403" fmla="*/ 1686963 w 1731346"/>
              <a:gd name="connsiteY0-2404" fmla="*/ 3587 h 1739991"/>
              <a:gd name="connsiteX1-2405" fmla="*/ 1581339 w 1731346"/>
              <a:gd name="connsiteY1-2406" fmla="*/ 127318 h 1739991"/>
              <a:gd name="connsiteX2-2407" fmla="*/ 1527018 w 1731346"/>
              <a:gd name="connsiteY2-2408" fmla="*/ 166550 h 1739991"/>
              <a:gd name="connsiteX3-2409" fmla="*/ 1285593 w 1731346"/>
              <a:gd name="connsiteY3-2410" fmla="*/ 404958 h 1739991"/>
              <a:gd name="connsiteX4-2411" fmla="*/ 857062 w 1731346"/>
              <a:gd name="connsiteY4-2412" fmla="*/ 957219 h 1739991"/>
              <a:gd name="connsiteX5-2413" fmla="*/ 595314 w 1731346"/>
              <a:gd name="connsiteY5-2414" fmla="*/ 1309503 h 1739991"/>
              <a:gd name="connsiteX6-2415" fmla="*/ 433293 w 1731346"/>
              <a:gd name="connsiteY6-2416" fmla="*/ 1478193 h 1739991"/>
              <a:gd name="connsiteX7-2417" fmla="*/ 289877 w 1731346"/>
              <a:gd name="connsiteY7-2418" fmla="*/ 1598742 h 1739991"/>
              <a:gd name="connsiteX8-2419" fmla="*/ 142945 w 1731346"/>
              <a:gd name="connsiteY8-2420" fmla="*/ 1664026 h 1739991"/>
              <a:gd name="connsiteX9-2421" fmla="*/ 42250 w 1731346"/>
              <a:gd name="connsiteY9-2422" fmla="*/ 1660372 h 1739991"/>
              <a:gd name="connsiteX10-2423" fmla="*/ 3018 w 1731346"/>
              <a:gd name="connsiteY10-2424" fmla="*/ 1633211 h 1739991"/>
              <a:gd name="connsiteX11-2425" fmla="*/ 0 w 1731346"/>
              <a:gd name="connsiteY11-2426" fmla="*/ 1696585 h 1739991"/>
              <a:gd name="connsiteX12-2427" fmla="*/ 89898 w 1731346"/>
              <a:gd name="connsiteY12-2428" fmla="*/ 1737561 h 1739991"/>
              <a:gd name="connsiteX13-2429" fmla="*/ 220444 w 1731346"/>
              <a:gd name="connsiteY13-2430" fmla="*/ 1729782 h 1739991"/>
              <a:gd name="connsiteX14-2431" fmla="*/ 350068 w 1731346"/>
              <a:gd name="connsiteY14-2432" fmla="*/ 1684514 h 1739991"/>
              <a:gd name="connsiteX15-2433" fmla="*/ 485870 w 1731346"/>
              <a:gd name="connsiteY15-2434" fmla="*/ 1603033 h 1739991"/>
              <a:gd name="connsiteX16-2435" fmla="*/ 639779 w 1731346"/>
              <a:gd name="connsiteY16-2436" fmla="*/ 1470249 h 1739991"/>
              <a:gd name="connsiteX17-2437" fmla="*/ 796705 w 1731346"/>
              <a:gd name="connsiteY17-2438" fmla="*/ 1280126 h 1739991"/>
              <a:gd name="connsiteX18-2439" fmla="*/ 1213165 w 1731346"/>
              <a:gd name="connsiteY18-2440" fmla="*/ 688633 h 1739991"/>
              <a:gd name="connsiteX19-2441" fmla="*/ 1499858 w 1731346"/>
              <a:gd name="connsiteY19-2442" fmla="*/ 308387 h 1739991"/>
              <a:gd name="connsiteX20-2443" fmla="*/ 1723177 w 1731346"/>
              <a:gd name="connsiteY20-2444" fmla="*/ 63944 h 1739991"/>
              <a:gd name="connsiteX21-2445" fmla="*/ 1686963 w 1731346"/>
              <a:gd name="connsiteY21-2446" fmla="*/ 3587 h 17399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731346" h="1739991">
                <a:moveTo>
                  <a:pt x="1686963" y="3587"/>
                </a:moveTo>
                <a:cubicBezTo>
                  <a:pt x="1632389" y="42818"/>
                  <a:pt x="1607996" y="100158"/>
                  <a:pt x="1581339" y="127318"/>
                </a:cubicBezTo>
                <a:cubicBezTo>
                  <a:pt x="1554681" y="154479"/>
                  <a:pt x="1576309" y="120277"/>
                  <a:pt x="1527018" y="166550"/>
                </a:cubicBezTo>
                <a:cubicBezTo>
                  <a:pt x="1477727" y="212823"/>
                  <a:pt x="1397252" y="273180"/>
                  <a:pt x="1285593" y="404958"/>
                </a:cubicBezTo>
                <a:cubicBezTo>
                  <a:pt x="1121624" y="592063"/>
                  <a:pt x="975763" y="800292"/>
                  <a:pt x="857062" y="957219"/>
                </a:cubicBezTo>
                <a:cubicBezTo>
                  <a:pt x="774575" y="1069884"/>
                  <a:pt x="691382" y="1187784"/>
                  <a:pt x="595314" y="1309503"/>
                </a:cubicBezTo>
                <a:cubicBezTo>
                  <a:pt x="536969" y="1375895"/>
                  <a:pt x="484199" y="1429987"/>
                  <a:pt x="433293" y="1478193"/>
                </a:cubicBezTo>
                <a:cubicBezTo>
                  <a:pt x="382387" y="1526399"/>
                  <a:pt x="338268" y="1567770"/>
                  <a:pt x="289877" y="1598742"/>
                </a:cubicBezTo>
                <a:cubicBezTo>
                  <a:pt x="241486" y="1629714"/>
                  <a:pt x="184216" y="1653754"/>
                  <a:pt x="142945" y="1664026"/>
                </a:cubicBezTo>
                <a:cubicBezTo>
                  <a:pt x="101674" y="1674298"/>
                  <a:pt x="65571" y="1665508"/>
                  <a:pt x="42250" y="1660372"/>
                </a:cubicBezTo>
                <a:cubicBezTo>
                  <a:pt x="18929" y="1655236"/>
                  <a:pt x="6036" y="1637738"/>
                  <a:pt x="3018" y="1633211"/>
                </a:cubicBezTo>
                <a:cubicBezTo>
                  <a:pt x="2012" y="1654336"/>
                  <a:pt x="4527" y="1678478"/>
                  <a:pt x="0" y="1696585"/>
                </a:cubicBezTo>
                <a:cubicBezTo>
                  <a:pt x="27160" y="1708656"/>
                  <a:pt x="53157" y="1732028"/>
                  <a:pt x="89898" y="1737561"/>
                </a:cubicBezTo>
                <a:cubicBezTo>
                  <a:pt x="126639" y="1743094"/>
                  <a:pt x="177082" y="1738623"/>
                  <a:pt x="220444" y="1729782"/>
                </a:cubicBezTo>
                <a:cubicBezTo>
                  <a:pt x="263806" y="1720941"/>
                  <a:pt x="305830" y="1705639"/>
                  <a:pt x="350068" y="1684514"/>
                </a:cubicBezTo>
                <a:cubicBezTo>
                  <a:pt x="394306" y="1663389"/>
                  <a:pt x="437585" y="1638744"/>
                  <a:pt x="485870" y="1603033"/>
                </a:cubicBezTo>
                <a:cubicBezTo>
                  <a:pt x="534155" y="1567322"/>
                  <a:pt x="587973" y="1524067"/>
                  <a:pt x="639779" y="1470249"/>
                </a:cubicBezTo>
                <a:cubicBezTo>
                  <a:pt x="691585" y="1416431"/>
                  <a:pt x="699632" y="1411401"/>
                  <a:pt x="796705" y="1280126"/>
                </a:cubicBezTo>
                <a:cubicBezTo>
                  <a:pt x="937537" y="1078938"/>
                  <a:pt x="1095973" y="850589"/>
                  <a:pt x="1213165" y="688633"/>
                </a:cubicBezTo>
                <a:cubicBezTo>
                  <a:pt x="1330357" y="526677"/>
                  <a:pt x="1414353" y="410993"/>
                  <a:pt x="1499858" y="308387"/>
                </a:cubicBezTo>
                <a:cubicBezTo>
                  <a:pt x="1585363" y="205781"/>
                  <a:pt x="1685957" y="111223"/>
                  <a:pt x="1723177" y="63944"/>
                </a:cubicBezTo>
                <a:cubicBezTo>
                  <a:pt x="1735249" y="28736"/>
                  <a:pt x="1741284" y="-12507"/>
                  <a:pt x="1686963" y="358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1" name="任意多边形 40"/>
          <p:cNvSpPr/>
          <p:nvPr/>
        </p:nvSpPr>
        <p:spPr>
          <a:xfrm>
            <a:off x="2622235" y="2720832"/>
            <a:ext cx="303362" cy="435116"/>
          </a:xfrm>
          <a:custGeom>
            <a:avLst/>
            <a:gdLst>
              <a:gd name="connsiteX0" fmla="*/ 371650 w 392510"/>
              <a:gd name="connsiteY0" fmla="*/ 10 h 565923"/>
              <a:gd name="connsiteX1" fmla="*/ 245444 w 392510"/>
              <a:gd name="connsiteY1" fmla="*/ 66685 h 565923"/>
              <a:gd name="connsiteX2" fmla="*/ 126381 w 392510"/>
              <a:gd name="connsiteY2" fmla="*/ 152410 h 565923"/>
              <a:gd name="connsiteX3" fmla="*/ 28750 w 392510"/>
              <a:gd name="connsiteY3" fmla="*/ 283379 h 565923"/>
              <a:gd name="connsiteX4" fmla="*/ 175 w 392510"/>
              <a:gd name="connsiteY4" fmla="*/ 416729 h 565923"/>
              <a:gd name="connsiteX5" fmla="*/ 38275 w 392510"/>
              <a:gd name="connsiteY5" fmla="*/ 557223 h 565923"/>
              <a:gd name="connsiteX6" fmla="*/ 83519 w 392510"/>
              <a:gd name="connsiteY6" fmla="*/ 547698 h 565923"/>
              <a:gd name="connsiteX7" fmla="*/ 66850 w 392510"/>
              <a:gd name="connsiteY7" fmla="*/ 521504 h 565923"/>
              <a:gd name="connsiteX8" fmla="*/ 59706 w 392510"/>
              <a:gd name="connsiteY8" fmla="*/ 461973 h 565923"/>
              <a:gd name="connsiteX9" fmla="*/ 78756 w 392510"/>
              <a:gd name="connsiteY9" fmla="*/ 357198 h 565923"/>
              <a:gd name="connsiteX10" fmla="*/ 169244 w 392510"/>
              <a:gd name="connsiteY10" fmla="*/ 233373 h 565923"/>
              <a:gd name="connsiteX11" fmla="*/ 302594 w 392510"/>
              <a:gd name="connsiteY11" fmla="*/ 121454 h 565923"/>
              <a:gd name="connsiteX12" fmla="*/ 383556 w 392510"/>
              <a:gd name="connsiteY12" fmla="*/ 61923 h 565923"/>
              <a:gd name="connsiteX13" fmla="*/ 371650 w 392510"/>
              <a:gd name="connsiteY13" fmla="*/ 10 h 565923"/>
              <a:gd name="connsiteX0-1" fmla="*/ 371650 w 392510"/>
              <a:gd name="connsiteY0-2" fmla="*/ 10 h 565923"/>
              <a:gd name="connsiteX1-3" fmla="*/ 245444 w 392510"/>
              <a:gd name="connsiteY1-4" fmla="*/ 66685 h 565923"/>
              <a:gd name="connsiteX2-5" fmla="*/ 126381 w 392510"/>
              <a:gd name="connsiteY2-6" fmla="*/ 152410 h 565923"/>
              <a:gd name="connsiteX3-7" fmla="*/ 28750 w 392510"/>
              <a:gd name="connsiteY3-8" fmla="*/ 283379 h 565923"/>
              <a:gd name="connsiteX4-9" fmla="*/ 175 w 392510"/>
              <a:gd name="connsiteY4-10" fmla="*/ 416729 h 565923"/>
              <a:gd name="connsiteX5-11" fmla="*/ 38275 w 392510"/>
              <a:gd name="connsiteY5-12" fmla="*/ 557223 h 565923"/>
              <a:gd name="connsiteX6-13" fmla="*/ 83519 w 392510"/>
              <a:gd name="connsiteY6-14" fmla="*/ 547698 h 565923"/>
              <a:gd name="connsiteX7-15" fmla="*/ 66850 w 392510"/>
              <a:gd name="connsiteY7-16" fmla="*/ 521504 h 565923"/>
              <a:gd name="connsiteX8-17" fmla="*/ 66849 w 392510"/>
              <a:gd name="connsiteY8-18" fmla="*/ 459592 h 565923"/>
              <a:gd name="connsiteX9-19" fmla="*/ 78756 w 392510"/>
              <a:gd name="connsiteY9-20" fmla="*/ 357198 h 565923"/>
              <a:gd name="connsiteX10-21" fmla="*/ 169244 w 392510"/>
              <a:gd name="connsiteY10-22" fmla="*/ 233373 h 565923"/>
              <a:gd name="connsiteX11-23" fmla="*/ 302594 w 392510"/>
              <a:gd name="connsiteY11-24" fmla="*/ 121454 h 565923"/>
              <a:gd name="connsiteX12-25" fmla="*/ 383556 w 392510"/>
              <a:gd name="connsiteY12-26" fmla="*/ 61923 h 565923"/>
              <a:gd name="connsiteX13-27" fmla="*/ 371650 w 392510"/>
              <a:gd name="connsiteY13-28" fmla="*/ 10 h 565923"/>
              <a:gd name="connsiteX0-29" fmla="*/ 354982 w 386147"/>
              <a:gd name="connsiteY0-30" fmla="*/ 25 h 537363"/>
              <a:gd name="connsiteX1-31" fmla="*/ 245444 w 386147"/>
              <a:gd name="connsiteY1-32" fmla="*/ 38125 h 537363"/>
              <a:gd name="connsiteX2-33" fmla="*/ 126381 w 386147"/>
              <a:gd name="connsiteY2-34" fmla="*/ 123850 h 537363"/>
              <a:gd name="connsiteX3-35" fmla="*/ 28750 w 386147"/>
              <a:gd name="connsiteY3-36" fmla="*/ 254819 h 537363"/>
              <a:gd name="connsiteX4-37" fmla="*/ 175 w 386147"/>
              <a:gd name="connsiteY4-38" fmla="*/ 388169 h 537363"/>
              <a:gd name="connsiteX5-39" fmla="*/ 38275 w 386147"/>
              <a:gd name="connsiteY5-40" fmla="*/ 528663 h 537363"/>
              <a:gd name="connsiteX6-41" fmla="*/ 83519 w 386147"/>
              <a:gd name="connsiteY6-42" fmla="*/ 519138 h 537363"/>
              <a:gd name="connsiteX7-43" fmla="*/ 66850 w 386147"/>
              <a:gd name="connsiteY7-44" fmla="*/ 492944 h 537363"/>
              <a:gd name="connsiteX8-45" fmla="*/ 66849 w 386147"/>
              <a:gd name="connsiteY8-46" fmla="*/ 431032 h 537363"/>
              <a:gd name="connsiteX9-47" fmla="*/ 78756 w 386147"/>
              <a:gd name="connsiteY9-48" fmla="*/ 328638 h 537363"/>
              <a:gd name="connsiteX10-49" fmla="*/ 169244 w 386147"/>
              <a:gd name="connsiteY10-50" fmla="*/ 204813 h 537363"/>
              <a:gd name="connsiteX11-51" fmla="*/ 302594 w 386147"/>
              <a:gd name="connsiteY11-52" fmla="*/ 92894 h 537363"/>
              <a:gd name="connsiteX12-53" fmla="*/ 383556 w 386147"/>
              <a:gd name="connsiteY12-54" fmla="*/ 33363 h 537363"/>
              <a:gd name="connsiteX13-55" fmla="*/ 354982 w 386147"/>
              <a:gd name="connsiteY13-56" fmla="*/ 25 h 537363"/>
              <a:gd name="connsiteX0-57" fmla="*/ 354982 w 386147"/>
              <a:gd name="connsiteY0-58" fmla="*/ 16 h 549260"/>
              <a:gd name="connsiteX1-59" fmla="*/ 245444 w 386147"/>
              <a:gd name="connsiteY1-60" fmla="*/ 50022 h 549260"/>
              <a:gd name="connsiteX2-61" fmla="*/ 126381 w 386147"/>
              <a:gd name="connsiteY2-62" fmla="*/ 135747 h 549260"/>
              <a:gd name="connsiteX3-63" fmla="*/ 28750 w 386147"/>
              <a:gd name="connsiteY3-64" fmla="*/ 266716 h 549260"/>
              <a:gd name="connsiteX4-65" fmla="*/ 175 w 386147"/>
              <a:gd name="connsiteY4-66" fmla="*/ 400066 h 549260"/>
              <a:gd name="connsiteX5-67" fmla="*/ 38275 w 386147"/>
              <a:gd name="connsiteY5-68" fmla="*/ 540560 h 549260"/>
              <a:gd name="connsiteX6-69" fmla="*/ 83519 w 386147"/>
              <a:gd name="connsiteY6-70" fmla="*/ 531035 h 549260"/>
              <a:gd name="connsiteX7-71" fmla="*/ 66850 w 386147"/>
              <a:gd name="connsiteY7-72" fmla="*/ 504841 h 549260"/>
              <a:gd name="connsiteX8-73" fmla="*/ 66849 w 386147"/>
              <a:gd name="connsiteY8-74" fmla="*/ 442929 h 549260"/>
              <a:gd name="connsiteX9-75" fmla="*/ 78756 w 386147"/>
              <a:gd name="connsiteY9-76" fmla="*/ 340535 h 549260"/>
              <a:gd name="connsiteX10-77" fmla="*/ 169244 w 386147"/>
              <a:gd name="connsiteY10-78" fmla="*/ 216710 h 549260"/>
              <a:gd name="connsiteX11-79" fmla="*/ 302594 w 386147"/>
              <a:gd name="connsiteY11-80" fmla="*/ 104791 h 549260"/>
              <a:gd name="connsiteX12-81" fmla="*/ 383556 w 386147"/>
              <a:gd name="connsiteY12-82" fmla="*/ 45260 h 549260"/>
              <a:gd name="connsiteX13-83" fmla="*/ 354982 w 386147"/>
              <a:gd name="connsiteY13-84" fmla="*/ 16 h 549260"/>
              <a:gd name="connsiteX0-85" fmla="*/ 354982 w 387403"/>
              <a:gd name="connsiteY0-86" fmla="*/ 3159 h 552403"/>
              <a:gd name="connsiteX1-87" fmla="*/ 245444 w 387403"/>
              <a:gd name="connsiteY1-88" fmla="*/ 53165 h 552403"/>
              <a:gd name="connsiteX2-89" fmla="*/ 126381 w 387403"/>
              <a:gd name="connsiteY2-90" fmla="*/ 138890 h 552403"/>
              <a:gd name="connsiteX3-91" fmla="*/ 28750 w 387403"/>
              <a:gd name="connsiteY3-92" fmla="*/ 269859 h 552403"/>
              <a:gd name="connsiteX4-93" fmla="*/ 175 w 387403"/>
              <a:gd name="connsiteY4-94" fmla="*/ 403209 h 552403"/>
              <a:gd name="connsiteX5-95" fmla="*/ 38275 w 387403"/>
              <a:gd name="connsiteY5-96" fmla="*/ 543703 h 552403"/>
              <a:gd name="connsiteX6-97" fmla="*/ 83519 w 387403"/>
              <a:gd name="connsiteY6-98" fmla="*/ 534178 h 552403"/>
              <a:gd name="connsiteX7-99" fmla="*/ 66850 w 387403"/>
              <a:gd name="connsiteY7-100" fmla="*/ 507984 h 552403"/>
              <a:gd name="connsiteX8-101" fmla="*/ 66849 w 387403"/>
              <a:gd name="connsiteY8-102" fmla="*/ 446072 h 552403"/>
              <a:gd name="connsiteX9-103" fmla="*/ 78756 w 387403"/>
              <a:gd name="connsiteY9-104" fmla="*/ 343678 h 552403"/>
              <a:gd name="connsiteX10-105" fmla="*/ 169244 w 387403"/>
              <a:gd name="connsiteY10-106" fmla="*/ 219853 h 552403"/>
              <a:gd name="connsiteX11-107" fmla="*/ 302594 w 387403"/>
              <a:gd name="connsiteY11-108" fmla="*/ 107934 h 552403"/>
              <a:gd name="connsiteX12-109" fmla="*/ 383556 w 387403"/>
              <a:gd name="connsiteY12-110" fmla="*/ 48403 h 552403"/>
              <a:gd name="connsiteX13-111" fmla="*/ 354982 w 387403"/>
              <a:gd name="connsiteY13-112" fmla="*/ 3159 h 552403"/>
              <a:gd name="connsiteX0-113" fmla="*/ 354982 w 388329"/>
              <a:gd name="connsiteY0-114" fmla="*/ 189 h 549433"/>
              <a:gd name="connsiteX1-115" fmla="*/ 245444 w 388329"/>
              <a:gd name="connsiteY1-116" fmla="*/ 50195 h 549433"/>
              <a:gd name="connsiteX2-117" fmla="*/ 126381 w 388329"/>
              <a:gd name="connsiteY2-118" fmla="*/ 135920 h 549433"/>
              <a:gd name="connsiteX3-119" fmla="*/ 28750 w 388329"/>
              <a:gd name="connsiteY3-120" fmla="*/ 266889 h 549433"/>
              <a:gd name="connsiteX4-121" fmla="*/ 175 w 388329"/>
              <a:gd name="connsiteY4-122" fmla="*/ 400239 h 549433"/>
              <a:gd name="connsiteX5-123" fmla="*/ 38275 w 388329"/>
              <a:gd name="connsiteY5-124" fmla="*/ 540733 h 549433"/>
              <a:gd name="connsiteX6-125" fmla="*/ 83519 w 388329"/>
              <a:gd name="connsiteY6-126" fmla="*/ 531208 h 549433"/>
              <a:gd name="connsiteX7-127" fmla="*/ 66850 w 388329"/>
              <a:gd name="connsiteY7-128" fmla="*/ 505014 h 549433"/>
              <a:gd name="connsiteX8-129" fmla="*/ 66849 w 388329"/>
              <a:gd name="connsiteY8-130" fmla="*/ 443102 h 549433"/>
              <a:gd name="connsiteX9-131" fmla="*/ 78756 w 388329"/>
              <a:gd name="connsiteY9-132" fmla="*/ 340708 h 549433"/>
              <a:gd name="connsiteX10-133" fmla="*/ 169244 w 388329"/>
              <a:gd name="connsiteY10-134" fmla="*/ 216883 h 549433"/>
              <a:gd name="connsiteX11-135" fmla="*/ 302594 w 388329"/>
              <a:gd name="connsiteY11-136" fmla="*/ 104964 h 549433"/>
              <a:gd name="connsiteX12-137" fmla="*/ 385938 w 388329"/>
              <a:gd name="connsiteY12-138" fmla="*/ 35908 h 549433"/>
              <a:gd name="connsiteX13-139" fmla="*/ 354982 w 388329"/>
              <a:gd name="connsiteY13-140" fmla="*/ 189 h 549433"/>
              <a:gd name="connsiteX0-141" fmla="*/ 354982 w 394104"/>
              <a:gd name="connsiteY0-142" fmla="*/ 562 h 549806"/>
              <a:gd name="connsiteX1-143" fmla="*/ 245444 w 394104"/>
              <a:gd name="connsiteY1-144" fmla="*/ 50568 h 549806"/>
              <a:gd name="connsiteX2-145" fmla="*/ 126381 w 394104"/>
              <a:gd name="connsiteY2-146" fmla="*/ 136293 h 549806"/>
              <a:gd name="connsiteX3-147" fmla="*/ 28750 w 394104"/>
              <a:gd name="connsiteY3-148" fmla="*/ 267262 h 549806"/>
              <a:gd name="connsiteX4-149" fmla="*/ 175 w 394104"/>
              <a:gd name="connsiteY4-150" fmla="*/ 400612 h 549806"/>
              <a:gd name="connsiteX5-151" fmla="*/ 38275 w 394104"/>
              <a:gd name="connsiteY5-152" fmla="*/ 541106 h 549806"/>
              <a:gd name="connsiteX6-153" fmla="*/ 83519 w 394104"/>
              <a:gd name="connsiteY6-154" fmla="*/ 531581 h 549806"/>
              <a:gd name="connsiteX7-155" fmla="*/ 66850 w 394104"/>
              <a:gd name="connsiteY7-156" fmla="*/ 505387 h 549806"/>
              <a:gd name="connsiteX8-157" fmla="*/ 66849 w 394104"/>
              <a:gd name="connsiteY8-158" fmla="*/ 443475 h 549806"/>
              <a:gd name="connsiteX9-159" fmla="*/ 78756 w 394104"/>
              <a:gd name="connsiteY9-160" fmla="*/ 341081 h 549806"/>
              <a:gd name="connsiteX10-161" fmla="*/ 169244 w 394104"/>
              <a:gd name="connsiteY10-162" fmla="*/ 217256 h 549806"/>
              <a:gd name="connsiteX11-163" fmla="*/ 302594 w 394104"/>
              <a:gd name="connsiteY11-164" fmla="*/ 105337 h 549806"/>
              <a:gd name="connsiteX12-165" fmla="*/ 385938 w 394104"/>
              <a:gd name="connsiteY12-166" fmla="*/ 36281 h 549806"/>
              <a:gd name="connsiteX13-167" fmla="*/ 354982 w 394104"/>
              <a:gd name="connsiteY13-168" fmla="*/ 562 h 549806"/>
              <a:gd name="connsiteX0-169" fmla="*/ 354982 w 397053"/>
              <a:gd name="connsiteY0-170" fmla="*/ 5245 h 554489"/>
              <a:gd name="connsiteX1-171" fmla="*/ 245444 w 397053"/>
              <a:gd name="connsiteY1-172" fmla="*/ 55251 h 554489"/>
              <a:gd name="connsiteX2-173" fmla="*/ 126381 w 397053"/>
              <a:gd name="connsiteY2-174" fmla="*/ 140976 h 554489"/>
              <a:gd name="connsiteX3-175" fmla="*/ 28750 w 397053"/>
              <a:gd name="connsiteY3-176" fmla="*/ 271945 h 554489"/>
              <a:gd name="connsiteX4-177" fmla="*/ 175 w 397053"/>
              <a:gd name="connsiteY4-178" fmla="*/ 405295 h 554489"/>
              <a:gd name="connsiteX5-179" fmla="*/ 38275 w 397053"/>
              <a:gd name="connsiteY5-180" fmla="*/ 545789 h 554489"/>
              <a:gd name="connsiteX6-181" fmla="*/ 83519 w 397053"/>
              <a:gd name="connsiteY6-182" fmla="*/ 536264 h 554489"/>
              <a:gd name="connsiteX7-183" fmla="*/ 66850 w 397053"/>
              <a:gd name="connsiteY7-184" fmla="*/ 510070 h 554489"/>
              <a:gd name="connsiteX8-185" fmla="*/ 66849 w 397053"/>
              <a:gd name="connsiteY8-186" fmla="*/ 448158 h 554489"/>
              <a:gd name="connsiteX9-187" fmla="*/ 78756 w 397053"/>
              <a:gd name="connsiteY9-188" fmla="*/ 345764 h 554489"/>
              <a:gd name="connsiteX10-189" fmla="*/ 169244 w 397053"/>
              <a:gd name="connsiteY10-190" fmla="*/ 221939 h 554489"/>
              <a:gd name="connsiteX11-191" fmla="*/ 302594 w 397053"/>
              <a:gd name="connsiteY11-192" fmla="*/ 110020 h 554489"/>
              <a:gd name="connsiteX12-193" fmla="*/ 385938 w 397053"/>
              <a:gd name="connsiteY12-194" fmla="*/ 40964 h 554489"/>
              <a:gd name="connsiteX13-195" fmla="*/ 354982 w 397053"/>
              <a:gd name="connsiteY13-196" fmla="*/ 5245 h 554489"/>
              <a:gd name="connsiteX0-197" fmla="*/ 354982 w 384129"/>
              <a:gd name="connsiteY0-198" fmla="*/ 9 h 549253"/>
              <a:gd name="connsiteX1-199" fmla="*/ 245444 w 384129"/>
              <a:gd name="connsiteY1-200" fmla="*/ 50015 h 549253"/>
              <a:gd name="connsiteX2-201" fmla="*/ 126381 w 384129"/>
              <a:gd name="connsiteY2-202" fmla="*/ 135740 h 549253"/>
              <a:gd name="connsiteX3-203" fmla="*/ 28750 w 384129"/>
              <a:gd name="connsiteY3-204" fmla="*/ 266709 h 549253"/>
              <a:gd name="connsiteX4-205" fmla="*/ 175 w 384129"/>
              <a:gd name="connsiteY4-206" fmla="*/ 400059 h 549253"/>
              <a:gd name="connsiteX5-207" fmla="*/ 38275 w 384129"/>
              <a:gd name="connsiteY5-208" fmla="*/ 540553 h 549253"/>
              <a:gd name="connsiteX6-209" fmla="*/ 83519 w 384129"/>
              <a:gd name="connsiteY6-210" fmla="*/ 531028 h 549253"/>
              <a:gd name="connsiteX7-211" fmla="*/ 66850 w 384129"/>
              <a:gd name="connsiteY7-212" fmla="*/ 504834 h 549253"/>
              <a:gd name="connsiteX8-213" fmla="*/ 66849 w 384129"/>
              <a:gd name="connsiteY8-214" fmla="*/ 442922 h 549253"/>
              <a:gd name="connsiteX9-215" fmla="*/ 78756 w 384129"/>
              <a:gd name="connsiteY9-216" fmla="*/ 340528 h 549253"/>
              <a:gd name="connsiteX10-217" fmla="*/ 169244 w 384129"/>
              <a:gd name="connsiteY10-218" fmla="*/ 216703 h 549253"/>
              <a:gd name="connsiteX11-219" fmla="*/ 302594 w 384129"/>
              <a:gd name="connsiteY11-220" fmla="*/ 104784 h 549253"/>
              <a:gd name="connsiteX12-221" fmla="*/ 374031 w 384129"/>
              <a:gd name="connsiteY12-222" fmla="*/ 47634 h 549253"/>
              <a:gd name="connsiteX13-223" fmla="*/ 354982 w 384129"/>
              <a:gd name="connsiteY13-224" fmla="*/ 9 h 549253"/>
              <a:gd name="connsiteX0-225" fmla="*/ 354982 w 395312"/>
              <a:gd name="connsiteY0-226" fmla="*/ 8744 h 557988"/>
              <a:gd name="connsiteX1-227" fmla="*/ 245444 w 395312"/>
              <a:gd name="connsiteY1-228" fmla="*/ 58750 h 557988"/>
              <a:gd name="connsiteX2-229" fmla="*/ 126381 w 395312"/>
              <a:gd name="connsiteY2-230" fmla="*/ 144475 h 557988"/>
              <a:gd name="connsiteX3-231" fmla="*/ 28750 w 395312"/>
              <a:gd name="connsiteY3-232" fmla="*/ 275444 h 557988"/>
              <a:gd name="connsiteX4-233" fmla="*/ 175 w 395312"/>
              <a:gd name="connsiteY4-234" fmla="*/ 408794 h 557988"/>
              <a:gd name="connsiteX5-235" fmla="*/ 38275 w 395312"/>
              <a:gd name="connsiteY5-236" fmla="*/ 549288 h 557988"/>
              <a:gd name="connsiteX6-237" fmla="*/ 83519 w 395312"/>
              <a:gd name="connsiteY6-238" fmla="*/ 539763 h 557988"/>
              <a:gd name="connsiteX7-239" fmla="*/ 66850 w 395312"/>
              <a:gd name="connsiteY7-240" fmla="*/ 513569 h 557988"/>
              <a:gd name="connsiteX8-241" fmla="*/ 66849 w 395312"/>
              <a:gd name="connsiteY8-242" fmla="*/ 451657 h 557988"/>
              <a:gd name="connsiteX9-243" fmla="*/ 78756 w 395312"/>
              <a:gd name="connsiteY9-244" fmla="*/ 349263 h 557988"/>
              <a:gd name="connsiteX10-245" fmla="*/ 169244 w 395312"/>
              <a:gd name="connsiteY10-246" fmla="*/ 225438 h 557988"/>
              <a:gd name="connsiteX11-247" fmla="*/ 302594 w 395312"/>
              <a:gd name="connsiteY11-248" fmla="*/ 113519 h 557988"/>
              <a:gd name="connsiteX12-249" fmla="*/ 374031 w 395312"/>
              <a:gd name="connsiteY12-250" fmla="*/ 56369 h 557988"/>
              <a:gd name="connsiteX13-251" fmla="*/ 394650 w 395312"/>
              <a:gd name="connsiteY13-252" fmla="*/ 4556 h 557988"/>
              <a:gd name="connsiteX14" fmla="*/ 354982 w 395312"/>
              <a:gd name="connsiteY14" fmla="*/ 8744 h 557988"/>
              <a:gd name="connsiteX0-253" fmla="*/ 354982 w 397977"/>
              <a:gd name="connsiteY0-254" fmla="*/ 8744 h 557988"/>
              <a:gd name="connsiteX1-255" fmla="*/ 245444 w 397977"/>
              <a:gd name="connsiteY1-256" fmla="*/ 58750 h 557988"/>
              <a:gd name="connsiteX2-257" fmla="*/ 126381 w 397977"/>
              <a:gd name="connsiteY2-258" fmla="*/ 144475 h 557988"/>
              <a:gd name="connsiteX3-259" fmla="*/ 28750 w 397977"/>
              <a:gd name="connsiteY3-260" fmla="*/ 275444 h 557988"/>
              <a:gd name="connsiteX4-261" fmla="*/ 175 w 397977"/>
              <a:gd name="connsiteY4-262" fmla="*/ 408794 h 557988"/>
              <a:gd name="connsiteX5-263" fmla="*/ 38275 w 397977"/>
              <a:gd name="connsiteY5-264" fmla="*/ 549288 h 557988"/>
              <a:gd name="connsiteX6-265" fmla="*/ 83519 w 397977"/>
              <a:gd name="connsiteY6-266" fmla="*/ 539763 h 557988"/>
              <a:gd name="connsiteX7-267" fmla="*/ 66850 w 397977"/>
              <a:gd name="connsiteY7-268" fmla="*/ 513569 h 557988"/>
              <a:gd name="connsiteX8-269" fmla="*/ 66849 w 397977"/>
              <a:gd name="connsiteY8-270" fmla="*/ 451657 h 557988"/>
              <a:gd name="connsiteX9-271" fmla="*/ 78756 w 397977"/>
              <a:gd name="connsiteY9-272" fmla="*/ 349263 h 557988"/>
              <a:gd name="connsiteX10-273" fmla="*/ 169244 w 397977"/>
              <a:gd name="connsiteY10-274" fmla="*/ 225438 h 557988"/>
              <a:gd name="connsiteX11-275" fmla="*/ 302594 w 397977"/>
              <a:gd name="connsiteY11-276" fmla="*/ 113519 h 557988"/>
              <a:gd name="connsiteX12-277" fmla="*/ 374031 w 397977"/>
              <a:gd name="connsiteY12-278" fmla="*/ 56369 h 557988"/>
              <a:gd name="connsiteX13-279" fmla="*/ 394650 w 397977"/>
              <a:gd name="connsiteY13-280" fmla="*/ 4556 h 557988"/>
              <a:gd name="connsiteX14-281" fmla="*/ 354982 w 397977"/>
              <a:gd name="connsiteY14-282" fmla="*/ 8744 h 557988"/>
              <a:gd name="connsiteX0-283" fmla="*/ 354982 w 404483"/>
              <a:gd name="connsiteY0-284" fmla="*/ 7166 h 556410"/>
              <a:gd name="connsiteX1-285" fmla="*/ 245444 w 404483"/>
              <a:gd name="connsiteY1-286" fmla="*/ 57172 h 556410"/>
              <a:gd name="connsiteX2-287" fmla="*/ 126381 w 404483"/>
              <a:gd name="connsiteY2-288" fmla="*/ 142897 h 556410"/>
              <a:gd name="connsiteX3-289" fmla="*/ 28750 w 404483"/>
              <a:gd name="connsiteY3-290" fmla="*/ 273866 h 556410"/>
              <a:gd name="connsiteX4-291" fmla="*/ 175 w 404483"/>
              <a:gd name="connsiteY4-292" fmla="*/ 407216 h 556410"/>
              <a:gd name="connsiteX5-293" fmla="*/ 38275 w 404483"/>
              <a:gd name="connsiteY5-294" fmla="*/ 547710 h 556410"/>
              <a:gd name="connsiteX6-295" fmla="*/ 83519 w 404483"/>
              <a:gd name="connsiteY6-296" fmla="*/ 538185 h 556410"/>
              <a:gd name="connsiteX7-297" fmla="*/ 66850 w 404483"/>
              <a:gd name="connsiteY7-298" fmla="*/ 511991 h 556410"/>
              <a:gd name="connsiteX8-299" fmla="*/ 66849 w 404483"/>
              <a:gd name="connsiteY8-300" fmla="*/ 450079 h 556410"/>
              <a:gd name="connsiteX9-301" fmla="*/ 78756 w 404483"/>
              <a:gd name="connsiteY9-302" fmla="*/ 347685 h 556410"/>
              <a:gd name="connsiteX10-303" fmla="*/ 169244 w 404483"/>
              <a:gd name="connsiteY10-304" fmla="*/ 223860 h 556410"/>
              <a:gd name="connsiteX11-305" fmla="*/ 302594 w 404483"/>
              <a:gd name="connsiteY11-306" fmla="*/ 111941 h 556410"/>
              <a:gd name="connsiteX12-307" fmla="*/ 374031 w 404483"/>
              <a:gd name="connsiteY12-308" fmla="*/ 54791 h 556410"/>
              <a:gd name="connsiteX13-309" fmla="*/ 401794 w 404483"/>
              <a:gd name="connsiteY13-310" fmla="*/ 5360 h 556410"/>
              <a:gd name="connsiteX14-311" fmla="*/ 354982 w 404483"/>
              <a:gd name="connsiteY14-312" fmla="*/ 7166 h 556410"/>
              <a:gd name="connsiteX0-313" fmla="*/ 354982 w 404483"/>
              <a:gd name="connsiteY0-314" fmla="*/ 7166 h 556410"/>
              <a:gd name="connsiteX1-315" fmla="*/ 245444 w 404483"/>
              <a:gd name="connsiteY1-316" fmla="*/ 57172 h 556410"/>
              <a:gd name="connsiteX2-317" fmla="*/ 126381 w 404483"/>
              <a:gd name="connsiteY2-318" fmla="*/ 142897 h 556410"/>
              <a:gd name="connsiteX3-319" fmla="*/ 28750 w 404483"/>
              <a:gd name="connsiteY3-320" fmla="*/ 273866 h 556410"/>
              <a:gd name="connsiteX4-321" fmla="*/ 175 w 404483"/>
              <a:gd name="connsiteY4-322" fmla="*/ 407216 h 556410"/>
              <a:gd name="connsiteX5-323" fmla="*/ 38275 w 404483"/>
              <a:gd name="connsiteY5-324" fmla="*/ 547710 h 556410"/>
              <a:gd name="connsiteX6-325" fmla="*/ 83519 w 404483"/>
              <a:gd name="connsiteY6-326" fmla="*/ 538185 h 556410"/>
              <a:gd name="connsiteX7-327" fmla="*/ 66850 w 404483"/>
              <a:gd name="connsiteY7-328" fmla="*/ 511991 h 556410"/>
              <a:gd name="connsiteX8-329" fmla="*/ 62086 w 404483"/>
              <a:gd name="connsiteY8-330" fmla="*/ 450079 h 556410"/>
              <a:gd name="connsiteX9-331" fmla="*/ 78756 w 404483"/>
              <a:gd name="connsiteY9-332" fmla="*/ 347685 h 556410"/>
              <a:gd name="connsiteX10-333" fmla="*/ 169244 w 404483"/>
              <a:gd name="connsiteY10-334" fmla="*/ 223860 h 556410"/>
              <a:gd name="connsiteX11-335" fmla="*/ 302594 w 404483"/>
              <a:gd name="connsiteY11-336" fmla="*/ 111941 h 556410"/>
              <a:gd name="connsiteX12-337" fmla="*/ 374031 w 404483"/>
              <a:gd name="connsiteY12-338" fmla="*/ 54791 h 556410"/>
              <a:gd name="connsiteX13-339" fmla="*/ 401794 w 404483"/>
              <a:gd name="connsiteY13-340" fmla="*/ 5360 h 556410"/>
              <a:gd name="connsiteX14-341" fmla="*/ 354982 w 404483"/>
              <a:gd name="connsiteY14-342" fmla="*/ 7166 h 556410"/>
              <a:gd name="connsiteX0-343" fmla="*/ 354982 w 404483"/>
              <a:gd name="connsiteY0-344" fmla="*/ 7166 h 580155"/>
              <a:gd name="connsiteX1-345" fmla="*/ 245444 w 404483"/>
              <a:gd name="connsiteY1-346" fmla="*/ 57172 h 580155"/>
              <a:gd name="connsiteX2-347" fmla="*/ 126381 w 404483"/>
              <a:gd name="connsiteY2-348" fmla="*/ 142897 h 580155"/>
              <a:gd name="connsiteX3-349" fmla="*/ 28750 w 404483"/>
              <a:gd name="connsiteY3-350" fmla="*/ 273866 h 580155"/>
              <a:gd name="connsiteX4-351" fmla="*/ 175 w 404483"/>
              <a:gd name="connsiteY4-352" fmla="*/ 407216 h 580155"/>
              <a:gd name="connsiteX5-353" fmla="*/ 38275 w 404483"/>
              <a:gd name="connsiteY5-354" fmla="*/ 547710 h 580155"/>
              <a:gd name="connsiteX6-355" fmla="*/ 75562 w 404483"/>
              <a:gd name="connsiteY6-356" fmla="*/ 579893 h 580155"/>
              <a:gd name="connsiteX7-357" fmla="*/ 83519 w 404483"/>
              <a:gd name="connsiteY7-358" fmla="*/ 538185 h 580155"/>
              <a:gd name="connsiteX8-359" fmla="*/ 66850 w 404483"/>
              <a:gd name="connsiteY8-360" fmla="*/ 511991 h 580155"/>
              <a:gd name="connsiteX9-361" fmla="*/ 62086 w 404483"/>
              <a:gd name="connsiteY9-362" fmla="*/ 450079 h 580155"/>
              <a:gd name="connsiteX10-363" fmla="*/ 78756 w 404483"/>
              <a:gd name="connsiteY10-364" fmla="*/ 347685 h 580155"/>
              <a:gd name="connsiteX11-365" fmla="*/ 169244 w 404483"/>
              <a:gd name="connsiteY11-366" fmla="*/ 223860 h 580155"/>
              <a:gd name="connsiteX12-367" fmla="*/ 302594 w 404483"/>
              <a:gd name="connsiteY12-368" fmla="*/ 111941 h 580155"/>
              <a:gd name="connsiteX13-369" fmla="*/ 374031 w 404483"/>
              <a:gd name="connsiteY13-370" fmla="*/ 54791 h 580155"/>
              <a:gd name="connsiteX14-371" fmla="*/ 401794 w 404483"/>
              <a:gd name="connsiteY14-372" fmla="*/ 5360 h 580155"/>
              <a:gd name="connsiteX15" fmla="*/ 354982 w 404483"/>
              <a:gd name="connsiteY15" fmla="*/ 7166 h 5801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81" y="connsiteY14-282"/>
              </a:cxn>
              <a:cxn ang="0">
                <a:pos x="connsiteX15" y="connsiteY15"/>
              </a:cxn>
            </a:cxnLst>
            <a:rect l="l" t="t" r="r" b="b"/>
            <a:pathLst>
              <a:path w="404483" h="580155">
                <a:moveTo>
                  <a:pt x="354982" y="7166"/>
                </a:moveTo>
                <a:cubicBezTo>
                  <a:pt x="328924" y="15801"/>
                  <a:pt x="283544" y="34550"/>
                  <a:pt x="245444" y="57172"/>
                </a:cubicBezTo>
                <a:cubicBezTo>
                  <a:pt x="207344" y="79794"/>
                  <a:pt x="162497" y="106781"/>
                  <a:pt x="126381" y="142897"/>
                </a:cubicBezTo>
                <a:cubicBezTo>
                  <a:pt x="90265" y="179013"/>
                  <a:pt x="49784" y="229813"/>
                  <a:pt x="28750" y="273866"/>
                </a:cubicBezTo>
                <a:cubicBezTo>
                  <a:pt x="7716" y="317919"/>
                  <a:pt x="-1412" y="361575"/>
                  <a:pt x="175" y="407216"/>
                </a:cubicBezTo>
                <a:cubicBezTo>
                  <a:pt x="1762" y="452857"/>
                  <a:pt x="25711" y="518931"/>
                  <a:pt x="38275" y="547710"/>
                </a:cubicBezTo>
                <a:cubicBezTo>
                  <a:pt x="50840" y="576490"/>
                  <a:pt x="68021" y="581481"/>
                  <a:pt x="75562" y="579893"/>
                </a:cubicBezTo>
                <a:cubicBezTo>
                  <a:pt x="83103" y="578305"/>
                  <a:pt x="84971" y="549502"/>
                  <a:pt x="83519" y="538185"/>
                </a:cubicBezTo>
                <a:cubicBezTo>
                  <a:pt x="82067" y="526868"/>
                  <a:pt x="70422" y="526675"/>
                  <a:pt x="66850" y="511991"/>
                </a:cubicBezTo>
                <a:cubicBezTo>
                  <a:pt x="63278" y="497307"/>
                  <a:pt x="60102" y="477463"/>
                  <a:pt x="62086" y="450079"/>
                </a:cubicBezTo>
                <a:cubicBezTo>
                  <a:pt x="64070" y="422695"/>
                  <a:pt x="60896" y="385388"/>
                  <a:pt x="78756" y="347685"/>
                </a:cubicBezTo>
                <a:cubicBezTo>
                  <a:pt x="96616" y="309982"/>
                  <a:pt x="131938" y="263151"/>
                  <a:pt x="169244" y="223860"/>
                </a:cubicBezTo>
                <a:cubicBezTo>
                  <a:pt x="206550" y="184569"/>
                  <a:pt x="266875" y="140516"/>
                  <a:pt x="302594" y="111941"/>
                </a:cubicBezTo>
                <a:cubicBezTo>
                  <a:pt x="338313" y="83366"/>
                  <a:pt x="357498" y="72554"/>
                  <a:pt x="374031" y="54791"/>
                </a:cubicBezTo>
                <a:cubicBezTo>
                  <a:pt x="390564" y="37028"/>
                  <a:pt x="412112" y="22822"/>
                  <a:pt x="401794" y="5360"/>
                </a:cubicBezTo>
                <a:cubicBezTo>
                  <a:pt x="398619" y="-2577"/>
                  <a:pt x="381040" y="-1469"/>
                  <a:pt x="354982" y="716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4" name="任意多边形 43"/>
          <p:cNvSpPr/>
          <p:nvPr/>
        </p:nvSpPr>
        <p:spPr>
          <a:xfrm>
            <a:off x="3325603" y="2104845"/>
            <a:ext cx="792860" cy="948285"/>
          </a:xfrm>
          <a:custGeom>
            <a:avLst/>
            <a:gdLst>
              <a:gd name="connsiteX0" fmla="*/ 1023891 w 1050603"/>
              <a:gd name="connsiteY0" fmla="*/ 666 h 1261295"/>
              <a:gd name="connsiteX1" fmla="*/ 905522 w 1050603"/>
              <a:gd name="connsiteY1" fmla="*/ 113116 h 1261295"/>
              <a:gd name="connsiteX2" fmla="*/ 429087 w 1050603"/>
              <a:gd name="connsiteY2" fmla="*/ 660572 h 1261295"/>
              <a:gd name="connsiteX3" fmla="*/ 331433 w 1050603"/>
              <a:gd name="connsiteY3" fmla="*/ 781900 h 1261295"/>
              <a:gd name="connsiteX4" fmla="*/ 233779 w 1050603"/>
              <a:gd name="connsiteY4" fmla="*/ 903229 h 1261295"/>
              <a:gd name="connsiteX5" fmla="*/ 0 w 1050603"/>
              <a:gd name="connsiteY5" fmla="*/ 1213947 h 1261295"/>
              <a:gd name="connsiteX6" fmla="*/ 14796 w 1050603"/>
              <a:gd name="connsiteY6" fmla="*/ 1261295 h 1261295"/>
              <a:gd name="connsiteX7" fmla="*/ 76940 w 1050603"/>
              <a:gd name="connsiteY7" fmla="*/ 1255376 h 1261295"/>
              <a:gd name="connsiteX8" fmla="*/ 88777 w 1050603"/>
              <a:gd name="connsiteY8" fmla="*/ 1219866 h 1261295"/>
              <a:gd name="connsiteX9" fmla="*/ 337351 w 1050603"/>
              <a:gd name="connsiteY9" fmla="*/ 915066 h 1261295"/>
              <a:gd name="connsiteX10" fmla="*/ 704295 w 1050603"/>
              <a:gd name="connsiteY10" fmla="*/ 488937 h 1261295"/>
              <a:gd name="connsiteX11" fmla="*/ 958788 w 1050603"/>
              <a:gd name="connsiteY11" fmla="*/ 187097 h 1261295"/>
              <a:gd name="connsiteX12" fmla="*/ 1044606 w 1050603"/>
              <a:gd name="connsiteY12" fmla="*/ 71687 h 1261295"/>
              <a:gd name="connsiteX13" fmla="*/ 1023891 w 1050603"/>
              <a:gd name="connsiteY13" fmla="*/ 666 h 1261295"/>
              <a:gd name="connsiteX0-1" fmla="*/ 1023891 w 1050603"/>
              <a:gd name="connsiteY0-2" fmla="*/ 666 h 1264254"/>
              <a:gd name="connsiteX1-3" fmla="*/ 905522 w 1050603"/>
              <a:gd name="connsiteY1-4" fmla="*/ 113116 h 1264254"/>
              <a:gd name="connsiteX2-5" fmla="*/ 429087 w 1050603"/>
              <a:gd name="connsiteY2-6" fmla="*/ 660572 h 1264254"/>
              <a:gd name="connsiteX3-7" fmla="*/ 331433 w 1050603"/>
              <a:gd name="connsiteY3-8" fmla="*/ 781900 h 1264254"/>
              <a:gd name="connsiteX4-9" fmla="*/ 233779 w 1050603"/>
              <a:gd name="connsiteY4-10" fmla="*/ 903229 h 1264254"/>
              <a:gd name="connsiteX5-11" fmla="*/ 0 w 1050603"/>
              <a:gd name="connsiteY5-12" fmla="*/ 1213947 h 1264254"/>
              <a:gd name="connsiteX6-13" fmla="*/ 14796 w 1050603"/>
              <a:gd name="connsiteY6-14" fmla="*/ 1261295 h 1264254"/>
              <a:gd name="connsiteX7-15" fmla="*/ 82858 w 1050603"/>
              <a:gd name="connsiteY7-16" fmla="*/ 1264254 h 1264254"/>
              <a:gd name="connsiteX8-17" fmla="*/ 88777 w 1050603"/>
              <a:gd name="connsiteY8-18" fmla="*/ 1219866 h 1264254"/>
              <a:gd name="connsiteX9-19" fmla="*/ 337351 w 1050603"/>
              <a:gd name="connsiteY9-20" fmla="*/ 915066 h 1264254"/>
              <a:gd name="connsiteX10-21" fmla="*/ 704295 w 1050603"/>
              <a:gd name="connsiteY10-22" fmla="*/ 488937 h 1264254"/>
              <a:gd name="connsiteX11-23" fmla="*/ 958788 w 1050603"/>
              <a:gd name="connsiteY11-24" fmla="*/ 187097 h 1264254"/>
              <a:gd name="connsiteX12-25" fmla="*/ 1044606 w 1050603"/>
              <a:gd name="connsiteY12-26" fmla="*/ 71687 h 1264254"/>
              <a:gd name="connsiteX13-27" fmla="*/ 1023891 w 1050603"/>
              <a:gd name="connsiteY13-28" fmla="*/ 666 h 1264254"/>
              <a:gd name="connsiteX0-29" fmla="*/ 1023891 w 1050603"/>
              <a:gd name="connsiteY0-30" fmla="*/ 666 h 1264254"/>
              <a:gd name="connsiteX1-31" fmla="*/ 905522 w 1050603"/>
              <a:gd name="connsiteY1-32" fmla="*/ 113116 h 1264254"/>
              <a:gd name="connsiteX2-33" fmla="*/ 429087 w 1050603"/>
              <a:gd name="connsiteY2-34" fmla="*/ 660572 h 1264254"/>
              <a:gd name="connsiteX3-35" fmla="*/ 331433 w 1050603"/>
              <a:gd name="connsiteY3-36" fmla="*/ 781900 h 1264254"/>
              <a:gd name="connsiteX4-37" fmla="*/ 233779 w 1050603"/>
              <a:gd name="connsiteY4-38" fmla="*/ 903229 h 1264254"/>
              <a:gd name="connsiteX5-39" fmla="*/ 0 w 1050603"/>
              <a:gd name="connsiteY5-40" fmla="*/ 1213947 h 1264254"/>
              <a:gd name="connsiteX6-41" fmla="*/ 14796 w 1050603"/>
              <a:gd name="connsiteY6-42" fmla="*/ 1261295 h 1264254"/>
              <a:gd name="connsiteX7-43" fmla="*/ 82858 w 1050603"/>
              <a:gd name="connsiteY7-44" fmla="*/ 1264254 h 1264254"/>
              <a:gd name="connsiteX8-45" fmla="*/ 97655 w 1050603"/>
              <a:gd name="connsiteY8-46" fmla="*/ 1216907 h 1264254"/>
              <a:gd name="connsiteX9-47" fmla="*/ 337351 w 1050603"/>
              <a:gd name="connsiteY9-48" fmla="*/ 915066 h 1264254"/>
              <a:gd name="connsiteX10-49" fmla="*/ 704295 w 1050603"/>
              <a:gd name="connsiteY10-50" fmla="*/ 488937 h 1264254"/>
              <a:gd name="connsiteX11-51" fmla="*/ 958788 w 1050603"/>
              <a:gd name="connsiteY11-52" fmla="*/ 187097 h 1264254"/>
              <a:gd name="connsiteX12-53" fmla="*/ 1044606 w 1050603"/>
              <a:gd name="connsiteY12-54" fmla="*/ 71687 h 1264254"/>
              <a:gd name="connsiteX13-55" fmla="*/ 1023891 w 1050603"/>
              <a:gd name="connsiteY13-56" fmla="*/ 666 h 1264254"/>
              <a:gd name="connsiteX0-57" fmla="*/ 1023891 w 1050603"/>
              <a:gd name="connsiteY0-58" fmla="*/ 666 h 1264254"/>
              <a:gd name="connsiteX1-59" fmla="*/ 905522 w 1050603"/>
              <a:gd name="connsiteY1-60" fmla="*/ 113116 h 1264254"/>
              <a:gd name="connsiteX2-61" fmla="*/ 429087 w 1050603"/>
              <a:gd name="connsiteY2-62" fmla="*/ 660572 h 1264254"/>
              <a:gd name="connsiteX3-63" fmla="*/ 331433 w 1050603"/>
              <a:gd name="connsiteY3-64" fmla="*/ 787819 h 1264254"/>
              <a:gd name="connsiteX4-65" fmla="*/ 233779 w 1050603"/>
              <a:gd name="connsiteY4-66" fmla="*/ 903229 h 1264254"/>
              <a:gd name="connsiteX5-67" fmla="*/ 0 w 1050603"/>
              <a:gd name="connsiteY5-68" fmla="*/ 1213947 h 1264254"/>
              <a:gd name="connsiteX6-69" fmla="*/ 14796 w 1050603"/>
              <a:gd name="connsiteY6-70" fmla="*/ 1261295 h 1264254"/>
              <a:gd name="connsiteX7-71" fmla="*/ 82858 w 1050603"/>
              <a:gd name="connsiteY7-72" fmla="*/ 1264254 h 1264254"/>
              <a:gd name="connsiteX8-73" fmla="*/ 97655 w 1050603"/>
              <a:gd name="connsiteY8-74" fmla="*/ 1216907 h 1264254"/>
              <a:gd name="connsiteX9-75" fmla="*/ 337351 w 1050603"/>
              <a:gd name="connsiteY9-76" fmla="*/ 915066 h 1264254"/>
              <a:gd name="connsiteX10-77" fmla="*/ 704295 w 1050603"/>
              <a:gd name="connsiteY10-78" fmla="*/ 488937 h 1264254"/>
              <a:gd name="connsiteX11-79" fmla="*/ 958788 w 1050603"/>
              <a:gd name="connsiteY11-80" fmla="*/ 187097 h 1264254"/>
              <a:gd name="connsiteX12-81" fmla="*/ 1044606 w 1050603"/>
              <a:gd name="connsiteY12-82" fmla="*/ 71687 h 1264254"/>
              <a:gd name="connsiteX13-83" fmla="*/ 1023891 w 1050603"/>
              <a:gd name="connsiteY13-84" fmla="*/ 666 h 1264254"/>
              <a:gd name="connsiteX0-85" fmla="*/ 1023891 w 1050603"/>
              <a:gd name="connsiteY0-86" fmla="*/ 666 h 1264254"/>
              <a:gd name="connsiteX1-87" fmla="*/ 905522 w 1050603"/>
              <a:gd name="connsiteY1-88" fmla="*/ 113116 h 1264254"/>
              <a:gd name="connsiteX2-89" fmla="*/ 429087 w 1050603"/>
              <a:gd name="connsiteY2-90" fmla="*/ 660572 h 1264254"/>
              <a:gd name="connsiteX3-91" fmla="*/ 325514 w 1050603"/>
              <a:gd name="connsiteY3-92" fmla="*/ 790778 h 1264254"/>
              <a:gd name="connsiteX4-93" fmla="*/ 233779 w 1050603"/>
              <a:gd name="connsiteY4-94" fmla="*/ 903229 h 1264254"/>
              <a:gd name="connsiteX5-95" fmla="*/ 0 w 1050603"/>
              <a:gd name="connsiteY5-96" fmla="*/ 1213947 h 1264254"/>
              <a:gd name="connsiteX6-97" fmla="*/ 14796 w 1050603"/>
              <a:gd name="connsiteY6-98" fmla="*/ 1261295 h 1264254"/>
              <a:gd name="connsiteX7-99" fmla="*/ 82858 w 1050603"/>
              <a:gd name="connsiteY7-100" fmla="*/ 1264254 h 1264254"/>
              <a:gd name="connsiteX8-101" fmla="*/ 97655 w 1050603"/>
              <a:gd name="connsiteY8-102" fmla="*/ 1216907 h 1264254"/>
              <a:gd name="connsiteX9-103" fmla="*/ 337351 w 1050603"/>
              <a:gd name="connsiteY9-104" fmla="*/ 915066 h 1264254"/>
              <a:gd name="connsiteX10-105" fmla="*/ 704295 w 1050603"/>
              <a:gd name="connsiteY10-106" fmla="*/ 488937 h 1264254"/>
              <a:gd name="connsiteX11-107" fmla="*/ 958788 w 1050603"/>
              <a:gd name="connsiteY11-108" fmla="*/ 187097 h 1264254"/>
              <a:gd name="connsiteX12-109" fmla="*/ 1044606 w 1050603"/>
              <a:gd name="connsiteY12-110" fmla="*/ 71687 h 1264254"/>
              <a:gd name="connsiteX13-111" fmla="*/ 1023891 w 1050603"/>
              <a:gd name="connsiteY13-112" fmla="*/ 666 h 1264254"/>
              <a:gd name="connsiteX0-113" fmla="*/ 1023891 w 1050603"/>
              <a:gd name="connsiteY0-114" fmla="*/ 666 h 1264254"/>
              <a:gd name="connsiteX1-115" fmla="*/ 905522 w 1050603"/>
              <a:gd name="connsiteY1-116" fmla="*/ 113116 h 1264254"/>
              <a:gd name="connsiteX2-117" fmla="*/ 429087 w 1050603"/>
              <a:gd name="connsiteY2-118" fmla="*/ 660572 h 1264254"/>
              <a:gd name="connsiteX3-119" fmla="*/ 322555 w 1050603"/>
              <a:gd name="connsiteY3-120" fmla="*/ 781900 h 1264254"/>
              <a:gd name="connsiteX4-121" fmla="*/ 233779 w 1050603"/>
              <a:gd name="connsiteY4-122" fmla="*/ 903229 h 1264254"/>
              <a:gd name="connsiteX5-123" fmla="*/ 0 w 1050603"/>
              <a:gd name="connsiteY5-124" fmla="*/ 1213947 h 1264254"/>
              <a:gd name="connsiteX6-125" fmla="*/ 14796 w 1050603"/>
              <a:gd name="connsiteY6-126" fmla="*/ 1261295 h 1264254"/>
              <a:gd name="connsiteX7-127" fmla="*/ 82858 w 1050603"/>
              <a:gd name="connsiteY7-128" fmla="*/ 1264254 h 1264254"/>
              <a:gd name="connsiteX8-129" fmla="*/ 97655 w 1050603"/>
              <a:gd name="connsiteY8-130" fmla="*/ 1216907 h 1264254"/>
              <a:gd name="connsiteX9-131" fmla="*/ 337351 w 1050603"/>
              <a:gd name="connsiteY9-132" fmla="*/ 915066 h 1264254"/>
              <a:gd name="connsiteX10-133" fmla="*/ 704295 w 1050603"/>
              <a:gd name="connsiteY10-134" fmla="*/ 488937 h 1264254"/>
              <a:gd name="connsiteX11-135" fmla="*/ 958788 w 1050603"/>
              <a:gd name="connsiteY11-136" fmla="*/ 187097 h 1264254"/>
              <a:gd name="connsiteX12-137" fmla="*/ 1044606 w 1050603"/>
              <a:gd name="connsiteY12-138" fmla="*/ 71687 h 1264254"/>
              <a:gd name="connsiteX13-139" fmla="*/ 1023891 w 1050603"/>
              <a:gd name="connsiteY13-140" fmla="*/ 666 h 1264254"/>
              <a:gd name="connsiteX0-141" fmla="*/ 1023891 w 1057146"/>
              <a:gd name="connsiteY0-142" fmla="*/ 792 h 1264380"/>
              <a:gd name="connsiteX1-143" fmla="*/ 905522 w 1057146"/>
              <a:gd name="connsiteY1-144" fmla="*/ 113242 h 1264380"/>
              <a:gd name="connsiteX2-145" fmla="*/ 429087 w 1057146"/>
              <a:gd name="connsiteY2-146" fmla="*/ 660698 h 1264380"/>
              <a:gd name="connsiteX3-147" fmla="*/ 322555 w 1057146"/>
              <a:gd name="connsiteY3-148" fmla="*/ 782026 h 1264380"/>
              <a:gd name="connsiteX4-149" fmla="*/ 233779 w 1057146"/>
              <a:gd name="connsiteY4-150" fmla="*/ 903355 h 1264380"/>
              <a:gd name="connsiteX5-151" fmla="*/ 0 w 1057146"/>
              <a:gd name="connsiteY5-152" fmla="*/ 1214073 h 1264380"/>
              <a:gd name="connsiteX6-153" fmla="*/ 14796 w 1057146"/>
              <a:gd name="connsiteY6-154" fmla="*/ 1261421 h 1264380"/>
              <a:gd name="connsiteX7-155" fmla="*/ 82858 w 1057146"/>
              <a:gd name="connsiteY7-156" fmla="*/ 1264380 h 1264380"/>
              <a:gd name="connsiteX8-157" fmla="*/ 97655 w 1057146"/>
              <a:gd name="connsiteY8-158" fmla="*/ 1217033 h 1264380"/>
              <a:gd name="connsiteX9-159" fmla="*/ 337351 w 1057146"/>
              <a:gd name="connsiteY9-160" fmla="*/ 915192 h 1264380"/>
              <a:gd name="connsiteX10-161" fmla="*/ 704295 w 1057146"/>
              <a:gd name="connsiteY10-162" fmla="*/ 489063 h 1264380"/>
              <a:gd name="connsiteX11-163" fmla="*/ 958788 w 1057146"/>
              <a:gd name="connsiteY11-164" fmla="*/ 187223 h 1264380"/>
              <a:gd name="connsiteX12-165" fmla="*/ 1044606 w 1057146"/>
              <a:gd name="connsiteY12-166" fmla="*/ 71813 h 1264380"/>
              <a:gd name="connsiteX13-167" fmla="*/ 1023891 w 1057146"/>
              <a:gd name="connsiteY13-168" fmla="*/ 792 h 126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057146" h="1264380">
                <a:moveTo>
                  <a:pt x="1023891" y="792"/>
                </a:moveTo>
                <a:cubicBezTo>
                  <a:pt x="1000710" y="7697"/>
                  <a:pt x="1004656" y="3258"/>
                  <a:pt x="905522" y="113242"/>
                </a:cubicBezTo>
                <a:cubicBezTo>
                  <a:pt x="806388" y="223226"/>
                  <a:pt x="526248" y="549234"/>
                  <a:pt x="429087" y="660698"/>
                </a:cubicBezTo>
                <a:lnTo>
                  <a:pt x="322555" y="782026"/>
                </a:lnTo>
                <a:cubicBezTo>
                  <a:pt x="290004" y="822469"/>
                  <a:pt x="287538" y="831347"/>
                  <a:pt x="233779" y="903355"/>
                </a:cubicBezTo>
                <a:cubicBezTo>
                  <a:pt x="180020" y="975363"/>
                  <a:pt x="30085" y="1158341"/>
                  <a:pt x="0" y="1214073"/>
                </a:cubicBezTo>
                <a:lnTo>
                  <a:pt x="14796" y="1261421"/>
                </a:lnTo>
                <a:cubicBezTo>
                  <a:pt x="35511" y="1259448"/>
                  <a:pt x="75953" y="1257475"/>
                  <a:pt x="82858" y="1264380"/>
                </a:cubicBezTo>
                <a:cubicBezTo>
                  <a:pt x="86804" y="1252543"/>
                  <a:pt x="55240" y="1275231"/>
                  <a:pt x="97655" y="1217033"/>
                </a:cubicBezTo>
                <a:cubicBezTo>
                  <a:pt x="140070" y="1158835"/>
                  <a:pt x="236244" y="1036520"/>
                  <a:pt x="337351" y="915192"/>
                </a:cubicBezTo>
                <a:cubicBezTo>
                  <a:pt x="438458" y="793864"/>
                  <a:pt x="600722" y="610391"/>
                  <a:pt x="704295" y="489063"/>
                </a:cubicBezTo>
                <a:cubicBezTo>
                  <a:pt x="807868" y="367735"/>
                  <a:pt x="902070" y="256765"/>
                  <a:pt x="958788" y="187223"/>
                </a:cubicBezTo>
                <a:cubicBezTo>
                  <a:pt x="1015506" y="117681"/>
                  <a:pt x="1016000" y="110283"/>
                  <a:pt x="1044606" y="71813"/>
                </a:cubicBezTo>
                <a:cubicBezTo>
                  <a:pt x="1073212" y="33343"/>
                  <a:pt x="1047072" y="-6113"/>
                  <a:pt x="1023891" y="792"/>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5" name="任意多边形 44"/>
          <p:cNvSpPr/>
          <p:nvPr/>
        </p:nvSpPr>
        <p:spPr>
          <a:xfrm>
            <a:off x="3045905" y="2101644"/>
            <a:ext cx="1047122" cy="951899"/>
          </a:xfrm>
          <a:custGeom>
            <a:avLst/>
            <a:gdLst>
              <a:gd name="connsiteX0" fmla="*/ 1395523 w 1396163"/>
              <a:gd name="connsiteY0" fmla="*/ 525 h 1269199"/>
              <a:gd name="connsiteX1" fmla="*/ 1334386 w 1396163"/>
              <a:gd name="connsiteY1" fmla="*/ 43055 h 1269199"/>
              <a:gd name="connsiteX2" fmla="*/ 1190846 w 1396163"/>
              <a:gd name="connsiteY2" fmla="*/ 213176 h 1269199"/>
              <a:gd name="connsiteX3" fmla="*/ 893134 w 1396163"/>
              <a:gd name="connsiteY3" fmla="*/ 553418 h 1269199"/>
              <a:gd name="connsiteX4" fmla="*/ 720355 w 1396163"/>
              <a:gd name="connsiteY4" fmla="*/ 739488 h 1269199"/>
              <a:gd name="connsiteX5" fmla="*/ 281762 w 1396163"/>
              <a:gd name="connsiteY5" fmla="*/ 1090362 h 1269199"/>
              <a:gd name="connsiteX6" fmla="*/ 69111 w 1396163"/>
              <a:gd name="connsiteY6" fmla="*/ 1236560 h 1269199"/>
              <a:gd name="connsiteX7" fmla="*/ 0 w 1396163"/>
              <a:gd name="connsiteY7" fmla="*/ 1233902 h 1269199"/>
              <a:gd name="connsiteX8" fmla="*/ 0 w 1396163"/>
              <a:gd name="connsiteY8" fmla="*/ 1265799 h 1269199"/>
              <a:gd name="connsiteX9" fmla="*/ 85060 w 1396163"/>
              <a:gd name="connsiteY9" fmla="*/ 1263141 h 1269199"/>
              <a:gd name="connsiteX10" fmla="*/ 202018 w 1396163"/>
              <a:gd name="connsiteY10" fmla="*/ 1191372 h 1269199"/>
              <a:gd name="connsiteX11" fmla="*/ 704406 w 1396163"/>
              <a:gd name="connsiteY11" fmla="*/ 789992 h 1269199"/>
              <a:gd name="connsiteX12" fmla="*/ 1105786 w 1396163"/>
              <a:gd name="connsiteY12" fmla="*/ 364690 h 1269199"/>
              <a:gd name="connsiteX13" fmla="*/ 1347676 w 1396163"/>
              <a:gd name="connsiteY13" fmla="*/ 61662 h 1269199"/>
              <a:gd name="connsiteX14" fmla="*/ 1395523 w 1396163"/>
              <a:gd name="connsiteY14" fmla="*/ 525 h 126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6163" h="1269199">
                <a:moveTo>
                  <a:pt x="1395523" y="525"/>
                </a:moveTo>
                <a:cubicBezTo>
                  <a:pt x="1393308" y="-2576"/>
                  <a:pt x="1368499" y="7613"/>
                  <a:pt x="1334386" y="43055"/>
                </a:cubicBezTo>
                <a:cubicBezTo>
                  <a:pt x="1300273" y="78497"/>
                  <a:pt x="1264388" y="128116"/>
                  <a:pt x="1190846" y="213176"/>
                </a:cubicBezTo>
                <a:cubicBezTo>
                  <a:pt x="1117304" y="298237"/>
                  <a:pt x="971549" y="465699"/>
                  <a:pt x="893134" y="553418"/>
                </a:cubicBezTo>
                <a:cubicBezTo>
                  <a:pt x="814719" y="641137"/>
                  <a:pt x="822250" y="649997"/>
                  <a:pt x="720355" y="739488"/>
                </a:cubicBezTo>
                <a:cubicBezTo>
                  <a:pt x="618460" y="828979"/>
                  <a:pt x="390303" y="1007517"/>
                  <a:pt x="281762" y="1090362"/>
                </a:cubicBezTo>
                <a:cubicBezTo>
                  <a:pt x="173221" y="1173207"/>
                  <a:pt x="124932" y="1213523"/>
                  <a:pt x="69111" y="1236560"/>
                </a:cubicBezTo>
                <a:lnTo>
                  <a:pt x="0" y="1233902"/>
                </a:lnTo>
                <a:lnTo>
                  <a:pt x="0" y="1265799"/>
                </a:lnTo>
                <a:cubicBezTo>
                  <a:pt x="28353" y="1264913"/>
                  <a:pt x="51390" y="1275546"/>
                  <a:pt x="85060" y="1263141"/>
                </a:cubicBezTo>
                <a:cubicBezTo>
                  <a:pt x="118730" y="1250737"/>
                  <a:pt x="98794" y="1270230"/>
                  <a:pt x="202018" y="1191372"/>
                </a:cubicBezTo>
                <a:cubicBezTo>
                  <a:pt x="305242" y="1112514"/>
                  <a:pt x="553778" y="927772"/>
                  <a:pt x="704406" y="789992"/>
                </a:cubicBezTo>
                <a:cubicBezTo>
                  <a:pt x="855034" y="652212"/>
                  <a:pt x="998574" y="486078"/>
                  <a:pt x="1105786" y="364690"/>
                </a:cubicBezTo>
                <a:cubicBezTo>
                  <a:pt x="1212998" y="243302"/>
                  <a:pt x="1298501" y="120141"/>
                  <a:pt x="1347676" y="61662"/>
                </a:cubicBezTo>
                <a:cubicBezTo>
                  <a:pt x="1396851" y="3183"/>
                  <a:pt x="1397738" y="3626"/>
                  <a:pt x="1395523" y="52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6" name="任意多边形 45"/>
          <p:cNvSpPr/>
          <p:nvPr/>
        </p:nvSpPr>
        <p:spPr>
          <a:xfrm>
            <a:off x="3331847" y="2632337"/>
            <a:ext cx="584192" cy="409734"/>
          </a:xfrm>
          <a:custGeom>
            <a:avLst/>
            <a:gdLst>
              <a:gd name="connsiteX0" fmla="*/ 0 w 778923"/>
              <a:gd name="connsiteY0" fmla="*/ 501123 h 546312"/>
              <a:gd name="connsiteX1" fmla="*/ 66453 w 778923"/>
              <a:gd name="connsiteY1" fmla="*/ 482516 h 546312"/>
              <a:gd name="connsiteX2" fmla="*/ 170121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58849 w 778923"/>
              <a:gd name="connsiteY11" fmla="*/ 269865 h 546312"/>
              <a:gd name="connsiteX12" fmla="*/ 159488 w 778923"/>
              <a:gd name="connsiteY12" fmla="*/ 453277 h 546312"/>
              <a:gd name="connsiteX13" fmla="*/ 63795 w 778923"/>
              <a:gd name="connsiteY13" fmla="*/ 546312 h 546312"/>
              <a:gd name="connsiteX14" fmla="*/ 0 w 778923"/>
              <a:gd name="connsiteY14" fmla="*/ 501123 h 546312"/>
              <a:gd name="connsiteX0-1" fmla="*/ 0 w 778923"/>
              <a:gd name="connsiteY0-2" fmla="*/ 501123 h 546312"/>
              <a:gd name="connsiteX1-3" fmla="*/ 66453 w 778923"/>
              <a:gd name="connsiteY1-4" fmla="*/ 482516 h 546312"/>
              <a:gd name="connsiteX2-5" fmla="*/ 170121 w 778923"/>
              <a:gd name="connsiteY2-6" fmla="*/ 402772 h 546312"/>
              <a:gd name="connsiteX3-7" fmla="*/ 265814 w 778923"/>
              <a:gd name="connsiteY3-8" fmla="*/ 301763 h 546312"/>
              <a:gd name="connsiteX4-9" fmla="*/ 457200 w 778923"/>
              <a:gd name="connsiteY4-10" fmla="*/ 147591 h 546312"/>
              <a:gd name="connsiteX5-11" fmla="*/ 616688 w 778923"/>
              <a:gd name="connsiteY5-12" fmla="*/ 46582 h 546312"/>
              <a:gd name="connsiteX6-13" fmla="*/ 728330 w 778923"/>
              <a:gd name="connsiteY6-14" fmla="*/ 1393 h 546312"/>
              <a:gd name="connsiteX7-15" fmla="*/ 778835 w 778923"/>
              <a:gd name="connsiteY7-16" fmla="*/ 14684 h 546312"/>
              <a:gd name="connsiteX8-17" fmla="*/ 717697 w 778923"/>
              <a:gd name="connsiteY8-18" fmla="*/ 46582 h 546312"/>
              <a:gd name="connsiteX9-19" fmla="*/ 664535 w 778923"/>
              <a:gd name="connsiteY9-20" fmla="*/ 62530 h 546312"/>
              <a:gd name="connsiteX10-21" fmla="*/ 582132 w 778923"/>
              <a:gd name="connsiteY10-22" fmla="*/ 107719 h 546312"/>
              <a:gd name="connsiteX11-23" fmla="*/ 358849 w 778923"/>
              <a:gd name="connsiteY11-24" fmla="*/ 269865 h 546312"/>
              <a:gd name="connsiteX12-25" fmla="*/ 159488 w 778923"/>
              <a:gd name="connsiteY12-26" fmla="*/ 453277 h 546312"/>
              <a:gd name="connsiteX13-27" fmla="*/ 63795 w 778923"/>
              <a:gd name="connsiteY13-28" fmla="*/ 546312 h 546312"/>
              <a:gd name="connsiteX14-29" fmla="*/ 18607 w 778923"/>
              <a:gd name="connsiteY14-30" fmla="*/ 540996 h 546312"/>
              <a:gd name="connsiteX15" fmla="*/ 0 w 778923"/>
              <a:gd name="connsiteY15" fmla="*/ 501123 h 546312"/>
              <a:gd name="connsiteX0-31" fmla="*/ 0 w 778923"/>
              <a:gd name="connsiteY0-32" fmla="*/ 501123 h 546312"/>
              <a:gd name="connsiteX1-33" fmla="*/ 66453 w 778923"/>
              <a:gd name="connsiteY1-34" fmla="*/ 482516 h 546312"/>
              <a:gd name="connsiteX2-35" fmla="*/ 170121 w 778923"/>
              <a:gd name="connsiteY2-36" fmla="*/ 402772 h 546312"/>
              <a:gd name="connsiteX3-37" fmla="*/ 265814 w 778923"/>
              <a:gd name="connsiteY3-38" fmla="*/ 301763 h 546312"/>
              <a:gd name="connsiteX4-39" fmla="*/ 457200 w 778923"/>
              <a:gd name="connsiteY4-40" fmla="*/ 147591 h 546312"/>
              <a:gd name="connsiteX5-41" fmla="*/ 616688 w 778923"/>
              <a:gd name="connsiteY5-42" fmla="*/ 46582 h 546312"/>
              <a:gd name="connsiteX6-43" fmla="*/ 728330 w 778923"/>
              <a:gd name="connsiteY6-44" fmla="*/ 1393 h 546312"/>
              <a:gd name="connsiteX7-45" fmla="*/ 778835 w 778923"/>
              <a:gd name="connsiteY7-46" fmla="*/ 14684 h 546312"/>
              <a:gd name="connsiteX8-47" fmla="*/ 717697 w 778923"/>
              <a:gd name="connsiteY8-48" fmla="*/ 46582 h 546312"/>
              <a:gd name="connsiteX9-49" fmla="*/ 664535 w 778923"/>
              <a:gd name="connsiteY9-50" fmla="*/ 62530 h 546312"/>
              <a:gd name="connsiteX10-51" fmla="*/ 582132 w 778923"/>
              <a:gd name="connsiteY10-52" fmla="*/ 107719 h 546312"/>
              <a:gd name="connsiteX11-53" fmla="*/ 361508 w 778923"/>
              <a:gd name="connsiteY11-54" fmla="*/ 277840 h 546312"/>
              <a:gd name="connsiteX12-55" fmla="*/ 159488 w 778923"/>
              <a:gd name="connsiteY12-56" fmla="*/ 453277 h 546312"/>
              <a:gd name="connsiteX13-57" fmla="*/ 63795 w 778923"/>
              <a:gd name="connsiteY13-58" fmla="*/ 546312 h 546312"/>
              <a:gd name="connsiteX14-59" fmla="*/ 18607 w 778923"/>
              <a:gd name="connsiteY14-60" fmla="*/ 540996 h 546312"/>
              <a:gd name="connsiteX15-61" fmla="*/ 0 w 778923"/>
              <a:gd name="connsiteY15-62" fmla="*/ 501123 h 546312"/>
              <a:gd name="connsiteX0-63" fmla="*/ 0 w 778923"/>
              <a:gd name="connsiteY0-64" fmla="*/ 501123 h 546312"/>
              <a:gd name="connsiteX1-65" fmla="*/ 66453 w 778923"/>
              <a:gd name="connsiteY1-66" fmla="*/ 482516 h 546312"/>
              <a:gd name="connsiteX2-67" fmla="*/ 164804 w 778923"/>
              <a:gd name="connsiteY2-68" fmla="*/ 402772 h 546312"/>
              <a:gd name="connsiteX3-69" fmla="*/ 265814 w 778923"/>
              <a:gd name="connsiteY3-70" fmla="*/ 301763 h 546312"/>
              <a:gd name="connsiteX4-71" fmla="*/ 457200 w 778923"/>
              <a:gd name="connsiteY4-72" fmla="*/ 147591 h 546312"/>
              <a:gd name="connsiteX5-73" fmla="*/ 616688 w 778923"/>
              <a:gd name="connsiteY5-74" fmla="*/ 46582 h 546312"/>
              <a:gd name="connsiteX6-75" fmla="*/ 728330 w 778923"/>
              <a:gd name="connsiteY6-76" fmla="*/ 1393 h 546312"/>
              <a:gd name="connsiteX7-77" fmla="*/ 778835 w 778923"/>
              <a:gd name="connsiteY7-78" fmla="*/ 14684 h 546312"/>
              <a:gd name="connsiteX8-79" fmla="*/ 717697 w 778923"/>
              <a:gd name="connsiteY8-80" fmla="*/ 46582 h 546312"/>
              <a:gd name="connsiteX9-81" fmla="*/ 664535 w 778923"/>
              <a:gd name="connsiteY9-82" fmla="*/ 62530 h 546312"/>
              <a:gd name="connsiteX10-83" fmla="*/ 582132 w 778923"/>
              <a:gd name="connsiteY10-84" fmla="*/ 107719 h 546312"/>
              <a:gd name="connsiteX11-85" fmla="*/ 361508 w 778923"/>
              <a:gd name="connsiteY11-86" fmla="*/ 277840 h 546312"/>
              <a:gd name="connsiteX12-87" fmla="*/ 159488 w 778923"/>
              <a:gd name="connsiteY12-88" fmla="*/ 453277 h 546312"/>
              <a:gd name="connsiteX13-89" fmla="*/ 63795 w 778923"/>
              <a:gd name="connsiteY13-90" fmla="*/ 546312 h 546312"/>
              <a:gd name="connsiteX14-91" fmla="*/ 18607 w 778923"/>
              <a:gd name="connsiteY14-92" fmla="*/ 540996 h 546312"/>
              <a:gd name="connsiteX15-93" fmla="*/ 0 w 778923"/>
              <a:gd name="connsiteY15-94" fmla="*/ 501123 h 546312"/>
              <a:gd name="connsiteX0-95" fmla="*/ 0 w 778923"/>
              <a:gd name="connsiteY0-96" fmla="*/ 501123 h 546312"/>
              <a:gd name="connsiteX1-97" fmla="*/ 66453 w 778923"/>
              <a:gd name="connsiteY1-98" fmla="*/ 482516 h 546312"/>
              <a:gd name="connsiteX2-99" fmla="*/ 164804 w 778923"/>
              <a:gd name="connsiteY2-100" fmla="*/ 402772 h 546312"/>
              <a:gd name="connsiteX3-101" fmla="*/ 265814 w 778923"/>
              <a:gd name="connsiteY3-102" fmla="*/ 301763 h 546312"/>
              <a:gd name="connsiteX4-103" fmla="*/ 457200 w 778923"/>
              <a:gd name="connsiteY4-104" fmla="*/ 147591 h 546312"/>
              <a:gd name="connsiteX5-105" fmla="*/ 616688 w 778923"/>
              <a:gd name="connsiteY5-106" fmla="*/ 46582 h 546312"/>
              <a:gd name="connsiteX6-107" fmla="*/ 728330 w 778923"/>
              <a:gd name="connsiteY6-108" fmla="*/ 1393 h 546312"/>
              <a:gd name="connsiteX7-109" fmla="*/ 778835 w 778923"/>
              <a:gd name="connsiteY7-110" fmla="*/ 14684 h 546312"/>
              <a:gd name="connsiteX8-111" fmla="*/ 717697 w 778923"/>
              <a:gd name="connsiteY8-112" fmla="*/ 46582 h 546312"/>
              <a:gd name="connsiteX9-113" fmla="*/ 664535 w 778923"/>
              <a:gd name="connsiteY9-114" fmla="*/ 62530 h 546312"/>
              <a:gd name="connsiteX10-115" fmla="*/ 582132 w 778923"/>
              <a:gd name="connsiteY10-116" fmla="*/ 107719 h 546312"/>
              <a:gd name="connsiteX11-117" fmla="*/ 361508 w 778923"/>
              <a:gd name="connsiteY11-118" fmla="*/ 277840 h 546312"/>
              <a:gd name="connsiteX12-119" fmla="*/ 159488 w 778923"/>
              <a:gd name="connsiteY12-120" fmla="*/ 453277 h 546312"/>
              <a:gd name="connsiteX13-121" fmla="*/ 63795 w 778923"/>
              <a:gd name="connsiteY13-122" fmla="*/ 546312 h 546312"/>
              <a:gd name="connsiteX14-123" fmla="*/ 18607 w 778923"/>
              <a:gd name="connsiteY14-124" fmla="*/ 540996 h 546312"/>
              <a:gd name="connsiteX15-125" fmla="*/ 0 w 778923"/>
              <a:gd name="connsiteY15-126" fmla="*/ 501123 h 546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61" y="connsiteY15-62"/>
              </a:cxn>
            </a:cxnLst>
            <a:rect l="l" t="t" r="r" b="b"/>
            <a:pathLst>
              <a:path w="778923" h="546312">
                <a:moveTo>
                  <a:pt x="0" y="501123"/>
                </a:moveTo>
                <a:lnTo>
                  <a:pt x="66453" y="482516"/>
                </a:lnTo>
                <a:lnTo>
                  <a:pt x="164804" y="402772"/>
                </a:lnTo>
                <a:lnTo>
                  <a:pt x="265814" y="301763"/>
                </a:lnTo>
                <a:cubicBezTo>
                  <a:pt x="329609" y="250372"/>
                  <a:pt x="398721" y="190121"/>
                  <a:pt x="457200" y="147591"/>
                </a:cubicBezTo>
                <a:cubicBezTo>
                  <a:pt x="515679" y="105061"/>
                  <a:pt x="571500" y="70948"/>
                  <a:pt x="616688" y="46582"/>
                </a:cubicBezTo>
                <a:cubicBezTo>
                  <a:pt x="661876" y="22216"/>
                  <a:pt x="701306" y="6709"/>
                  <a:pt x="728330" y="1393"/>
                </a:cubicBezTo>
                <a:cubicBezTo>
                  <a:pt x="755354" y="-3923"/>
                  <a:pt x="780607" y="7153"/>
                  <a:pt x="778835" y="14684"/>
                </a:cubicBezTo>
                <a:cubicBezTo>
                  <a:pt x="777063" y="22215"/>
                  <a:pt x="736747" y="38608"/>
                  <a:pt x="717697" y="46582"/>
                </a:cubicBezTo>
                <a:cubicBezTo>
                  <a:pt x="698647" y="54556"/>
                  <a:pt x="692445" y="57656"/>
                  <a:pt x="664535" y="62530"/>
                </a:cubicBezTo>
                <a:cubicBezTo>
                  <a:pt x="636625" y="67404"/>
                  <a:pt x="632636" y="71834"/>
                  <a:pt x="582132" y="107719"/>
                </a:cubicBezTo>
                <a:cubicBezTo>
                  <a:pt x="531628" y="143604"/>
                  <a:pt x="431949" y="220247"/>
                  <a:pt x="361508" y="277840"/>
                </a:cubicBezTo>
                <a:cubicBezTo>
                  <a:pt x="291067" y="335433"/>
                  <a:pt x="208664" y="407202"/>
                  <a:pt x="159488" y="453277"/>
                </a:cubicBezTo>
                <a:cubicBezTo>
                  <a:pt x="110312" y="499351"/>
                  <a:pt x="85503" y="534350"/>
                  <a:pt x="63795" y="546312"/>
                </a:cubicBezTo>
                <a:cubicBezTo>
                  <a:pt x="52276" y="539224"/>
                  <a:pt x="30126" y="548084"/>
                  <a:pt x="18607" y="540996"/>
                </a:cubicBezTo>
                <a:lnTo>
                  <a:pt x="0" y="501123"/>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7" name="任意多边形 46"/>
          <p:cNvSpPr/>
          <p:nvPr/>
        </p:nvSpPr>
        <p:spPr>
          <a:xfrm>
            <a:off x="3612577" y="2636765"/>
            <a:ext cx="319009" cy="402716"/>
          </a:xfrm>
          <a:custGeom>
            <a:avLst/>
            <a:gdLst>
              <a:gd name="connsiteX0" fmla="*/ 326953 w 425310"/>
              <a:gd name="connsiteY0" fmla="*/ 11223 h 553492"/>
              <a:gd name="connsiteX1" fmla="*/ 388090 w 425310"/>
              <a:gd name="connsiteY1" fmla="*/ 3248 h 553492"/>
              <a:gd name="connsiteX2" fmla="*/ 425304 w 425310"/>
              <a:gd name="connsiteY2" fmla="*/ 51095 h 553492"/>
              <a:gd name="connsiteX3" fmla="*/ 385432 w 425310"/>
              <a:gd name="connsiteY3" fmla="*/ 141471 h 553492"/>
              <a:gd name="connsiteX4" fmla="*/ 260500 w 425310"/>
              <a:gd name="connsiteY4" fmla="*/ 279695 h 553492"/>
              <a:gd name="connsiteX5" fmla="*/ 82404 w 425310"/>
              <a:gd name="connsiteY5" fmla="*/ 471081 h 553492"/>
              <a:gd name="connsiteX6" fmla="*/ 69114 w 425310"/>
              <a:gd name="connsiteY6" fmla="*/ 516269 h 553492"/>
              <a:gd name="connsiteX7" fmla="*/ 42532 w 425310"/>
              <a:gd name="connsiteY7" fmla="*/ 553483 h 553492"/>
              <a:gd name="connsiteX8" fmla="*/ 5318 w 425310"/>
              <a:gd name="connsiteY8" fmla="*/ 518927 h 553492"/>
              <a:gd name="connsiteX9" fmla="*/ 13293 w 425310"/>
              <a:gd name="connsiteY9" fmla="*/ 436525 h 553492"/>
              <a:gd name="connsiteX10" fmla="*/ 124935 w 425310"/>
              <a:gd name="connsiteY10" fmla="*/ 292985 h 553492"/>
              <a:gd name="connsiteX11" fmla="*/ 316321 w 425310"/>
              <a:gd name="connsiteY11" fmla="*/ 101599 h 553492"/>
              <a:gd name="connsiteX12" fmla="*/ 329611 w 425310"/>
              <a:gd name="connsiteY12" fmla="*/ 67044 h 553492"/>
              <a:gd name="connsiteX13" fmla="*/ 326953 w 425310"/>
              <a:gd name="connsiteY13" fmla="*/ 11223 h 553492"/>
              <a:gd name="connsiteX0-1" fmla="*/ 326953 w 425333"/>
              <a:gd name="connsiteY0-2" fmla="*/ 1588 h 543857"/>
              <a:gd name="connsiteX1-3" fmla="*/ 390749 w 425333"/>
              <a:gd name="connsiteY1-4" fmla="*/ 17536 h 543857"/>
              <a:gd name="connsiteX2-5" fmla="*/ 425304 w 425333"/>
              <a:gd name="connsiteY2-6" fmla="*/ 41460 h 543857"/>
              <a:gd name="connsiteX3-7" fmla="*/ 385432 w 425333"/>
              <a:gd name="connsiteY3-8" fmla="*/ 131836 h 543857"/>
              <a:gd name="connsiteX4-9" fmla="*/ 260500 w 425333"/>
              <a:gd name="connsiteY4-10" fmla="*/ 270060 h 543857"/>
              <a:gd name="connsiteX5-11" fmla="*/ 82404 w 425333"/>
              <a:gd name="connsiteY5-12" fmla="*/ 461446 h 543857"/>
              <a:gd name="connsiteX6-13" fmla="*/ 69114 w 425333"/>
              <a:gd name="connsiteY6-14" fmla="*/ 506634 h 543857"/>
              <a:gd name="connsiteX7-15" fmla="*/ 42532 w 425333"/>
              <a:gd name="connsiteY7-16" fmla="*/ 543848 h 543857"/>
              <a:gd name="connsiteX8-17" fmla="*/ 5318 w 425333"/>
              <a:gd name="connsiteY8-18" fmla="*/ 509292 h 543857"/>
              <a:gd name="connsiteX9-19" fmla="*/ 13293 w 425333"/>
              <a:gd name="connsiteY9-20" fmla="*/ 426890 h 543857"/>
              <a:gd name="connsiteX10-21" fmla="*/ 124935 w 425333"/>
              <a:gd name="connsiteY10-22" fmla="*/ 283350 h 543857"/>
              <a:gd name="connsiteX11-23" fmla="*/ 316321 w 425333"/>
              <a:gd name="connsiteY11-24" fmla="*/ 91964 h 543857"/>
              <a:gd name="connsiteX12-25" fmla="*/ 329611 w 425333"/>
              <a:gd name="connsiteY12-26" fmla="*/ 57409 h 543857"/>
              <a:gd name="connsiteX13-27" fmla="*/ 326953 w 425333"/>
              <a:gd name="connsiteY13-28" fmla="*/ 1588 h 543857"/>
              <a:gd name="connsiteX0-29" fmla="*/ 313662 w 425337"/>
              <a:gd name="connsiteY0-30" fmla="*/ 16064 h 526435"/>
              <a:gd name="connsiteX1-31" fmla="*/ 390749 w 425337"/>
              <a:gd name="connsiteY1-32" fmla="*/ 114 h 526435"/>
              <a:gd name="connsiteX2-33" fmla="*/ 425304 w 425337"/>
              <a:gd name="connsiteY2-34" fmla="*/ 24038 h 526435"/>
              <a:gd name="connsiteX3-35" fmla="*/ 385432 w 425337"/>
              <a:gd name="connsiteY3-36" fmla="*/ 114414 h 526435"/>
              <a:gd name="connsiteX4-37" fmla="*/ 260500 w 425337"/>
              <a:gd name="connsiteY4-38" fmla="*/ 252638 h 526435"/>
              <a:gd name="connsiteX5-39" fmla="*/ 82404 w 425337"/>
              <a:gd name="connsiteY5-40" fmla="*/ 444024 h 526435"/>
              <a:gd name="connsiteX6-41" fmla="*/ 69114 w 425337"/>
              <a:gd name="connsiteY6-42" fmla="*/ 489212 h 526435"/>
              <a:gd name="connsiteX7-43" fmla="*/ 42532 w 425337"/>
              <a:gd name="connsiteY7-44" fmla="*/ 526426 h 526435"/>
              <a:gd name="connsiteX8-45" fmla="*/ 5318 w 425337"/>
              <a:gd name="connsiteY8-46" fmla="*/ 491870 h 526435"/>
              <a:gd name="connsiteX9-47" fmla="*/ 13293 w 425337"/>
              <a:gd name="connsiteY9-48" fmla="*/ 409468 h 526435"/>
              <a:gd name="connsiteX10-49" fmla="*/ 124935 w 425337"/>
              <a:gd name="connsiteY10-50" fmla="*/ 265928 h 526435"/>
              <a:gd name="connsiteX11-51" fmla="*/ 316321 w 425337"/>
              <a:gd name="connsiteY11-52" fmla="*/ 74542 h 526435"/>
              <a:gd name="connsiteX12-53" fmla="*/ 329611 w 425337"/>
              <a:gd name="connsiteY12-54" fmla="*/ 39987 h 526435"/>
              <a:gd name="connsiteX13-55" fmla="*/ 313662 w 425337"/>
              <a:gd name="connsiteY13-56" fmla="*/ 16064 h 526435"/>
              <a:gd name="connsiteX0-57" fmla="*/ 313662 w 425315"/>
              <a:gd name="connsiteY0-58" fmla="*/ 31952 h 542323"/>
              <a:gd name="connsiteX1-59" fmla="*/ 382774 w 425315"/>
              <a:gd name="connsiteY1-60" fmla="*/ 53 h 542323"/>
              <a:gd name="connsiteX2-61" fmla="*/ 425304 w 425315"/>
              <a:gd name="connsiteY2-62" fmla="*/ 39926 h 542323"/>
              <a:gd name="connsiteX3-63" fmla="*/ 385432 w 425315"/>
              <a:gd name="connsiteY3-64" fmla="*/ 130302 h 542323"/>
              <a:gd name="connsiteX4-65" fmla="*/ 260500 w 425315"/>
              <a:gd name="connsiteY4-66" fmla="*/ 268526 h 542323"/>
              <a:gd name="connsiteX5-67" fmla="*/ 82404 w 425315"/>
              <a:gd name="connsiteY5-68" fmla="*/ 459912 h 542323"/>
              <a:gd name="connsiteX6-69" fmla="*/ 69114 w 425315"/>
              <a:gd name="connsiteY6-70" fmla="*/ 505100 h 542323"/>
              <a:gd name="connsiteX7-71" fmla="*/ 42532 w 425315"/>
              <a:gd name="connsiteY7-72" fmla="*/ 542314 h 542323"/>
              <a:gd name="connsiteX8-73" fmla="*/ 5318 w 425315"/>
              <a:gd name="connsiteY8-74" fmla="*/ 507758 h 542323"/>
              <a:gd name="connsiteX9-75" fmla="*/ 13293 w 425315"/>
              <a:gd name="connsiteY9-76" fmla="*/ 425356 h 542323"/>
              <a:gd name="connsiteX10-77" fmla="*/ 124935 w 425315"/>
              <a:gd name="connsiteY10-78" fmla="*/ 281816 h 542323"/>
              <a:gd name="connsiteX11-79" fmla="*/ 316321 w 425315"/>
              <a:gd name="connsiteY11-80" fmla="*/ 90430 h 542323"/>
              <a:gd name="connsiteX12-81" fmla="*/ 329611 w 425315"/>
              <a:gd name="connsiteY12-82" fmla="*/ 55875 h 542323"/>
              <a:gd name="connsiteX13-83" fmla="*/ 313662 w 425315"/>
              <a:gd name="connsiteY13-84" fmla="*/ 31952 h 542323"/>
              <a:gd name="connsiteX0-85" fmla="*/ 393406 w 425315"/>
              <a:gd name="connsiteY0-86" fmla="*/ 61521 h 542652"/>
              <a:gd name="connsiteX1-87" fmla="*/ 382774 w 425315"/>
              <a:gd name="connsiteY1-88" fmla="*/ 382 h 542652"/>
              <a:gd name="connsiteX2-89" fmla="*/ 425304 w 425315"/>
              <a:gd name="connsiteY2-90" fmla="*/ 40255 h 542652"/>
              <a:gd name="connsiteX3-91" fmla="*/ 385432 w 425315"/>
              <a:gd name="connsiteY3-92" fmla="*/ 130631 h 542652"/>
              <a:gd name="connsiteX4-93" fmla="*/ 260500 w 425315"/>
              <a:gd name="connsiteY4-94" fmla="*/ 268855 h 542652"/>
              <a:gd name="connsiteX5-95" fmla="*/ 82404 w 425315"/>
              <a:gd name="connsiteY5-96" fmla="*/ 460241 h 542652"/>
              <a:gd name="connsiteX6-97" fmla="*/ 69114 w 425315"/>
              <a:gd name="connsiteY6-98" fmla="*/ 505429 h 542652"/>
              <a:gd name="connsiteX7-99" fmla="*/ 42532 w 425315"/>
              <a:gd name="connsiteY7-100" fmla="*/ 542643 h 542652"/>
              <a:gd name="connsiteX8-101" fmla="*/ 5318 w 425315"/>
              <a:gd name="connsiteY8-102" fmla="*/ 508087 h 542652"/>
              <a:gd name="connsiteX9-103" fmla="*/ 13293 w 425315"/>
              <a:gd name="connsiteY9-104" fmla="*/ 425685 h 542652"/>
              <a:gd name="connsiteX10-105" fmla="*/ 124935 w 425315"/>
              <a:gd name="connsiteY10-106" fmla="*/ 282145 h 542652"/>
              <a:gd name="connsiteX11-107" fmla="*/ 316321 w 425315"/>
              <a:gd name="connsiteY11-108" fmla="*/ 90759 h 542652"/>
              <a:gd name="connsiteX12-109" fmla="*/ 329611 w 425315"/>
              <a:gd name="connsiteY12-110" fmla="*/ 56204 h 542652"/>
              <a:gd name="connsiteX13-111" fmla="*/ 393406 w 425315"/>
              <a:gd name="connsiteY13-112" fmla="*/ 61521 h 542652"/>
              <a:gd name="connsiteX0-113" fmla="*/ 329610 w 425315"/>
              <a:gd name="connsiteY0-114" fmla="*/ 24200 h 542545"/>
              <a:gd name="connsiteX1-115" fmla="*/ 382774 w 425315"/>
              <a:gd name="connsiteY1-116" fmla="*/ 275 h 542545"/>
              <a:gd name="connsiteX2-117" fmla="*/ 425304 w 425315"/>
              <a:gd name="connsiteY2-118" fmla="*/ 40148 h 542545"/>
              <a:gd name="connsiteX3-119" fmla="*/ 385432 w 425315"/>
              <a:gd name="connsiteY3-120" fmla="*/ 130524 h 542545"/>
              <a:gd name="connsiteX4-121" fmla="*/ 260500 w 425315"/>
              <a:gd name="connsiteY4-122" fmla="*/ 268748 h 542545"/>
              <a:gd name="connsiteX5-123" fmla="*/ 82404 w 425315"/>
              <a:gd name="connsiteY5-124" fmla="*/ 460134 h 542545"/>
              <a:gd name="connsiteX6-125" fmla="*/ 69114 w 425315"/>
              <a:gd name="connsiteY6-126" fmla="*/ 505322 h 542545"/>
              <a:gd name="connsiteX7-127" fmla="*/ 42532 w 425315"/>
              <a:gd name="connsiteY7-128" fmla="*/ 542536 h 542545"/>
              <a:gd name="connsiteX8-129" fmla="*/ 5318 w 425315"/>
              <a:gd name="connsiteY8-130" fmla="*/ 507980 h 542545"/>
              <a:gd name="connsiteX9-131" fmla="*/ 13293 w 425315"/>
              <a:gd name="connsiteY9-132" fmla="*/ 425578 h 542545"/>
              <a:gd name="connsiteX10-133" fmla="*/ 124935 w 425315"/>
              <a:gd name="connsiteY10-134" fmla="*/ 282038 h 542545"/>
              <a:gd name="connsiteX11-135" fmla="*/ 316321 w 425315"/>
              <a:gd name="connsiteY11-136" fmla="*/ 90652 h 542545"/>
              <a:gd name="connsiteX12-137" fmla="*/ 329611 w 425315"/>
              <a:gd name="connsiteY12-138" fmla="*/ 56097 h 542545"/>
              <a:gd name="connsiteX13-139" fmla="*/ 329610 w 425315"/>
              <a:gd name="connsiteY13-140" fmla="*/ 24200 h 542545"/>
              <a:gd name="connsiteX0-141" fmla="*/ 329610 w 425315"/>
              <a:gd name="connsiteY0-142" fmla="*/ 24645 h 542990"/>
              <a:gd name="connsiteX1-143" fmla="*/ 382774 w 425315"/>
              <a:gd name="connsiteY1-144" fmla="*/ 720 h 542990"/>
              <a:gd name="connsiteX2-145" fmla="*/ 425304 w 425315"/>
              <a:gd name="connsiteY2-146" fmla="*/ 40593 h 542990"/>
              <a:gd name="connsiteX3-147" fmla="*/ 385432 w 425315"/>
              <a:gd name="connsiteY3-148" fmla="*/ 130969 h 542990"/>
              <a:gd name="connsiteX4-149" fmla="*/ 260500 w 425315"/>
              <a:gd name="connsiteY4-150" fmla="*/ 269193 h 542990"/>
              <a:gd name="connsiteX5-151" fmla="*/ 82404 w 425315"/>
              <a:gd name="connsiteY5-152" fmla="*/ 460579 h 542990"/>
              <a:gd name="connsiteX6-153" fmla="*/ 69114 w 425315"/>
              <a:gd name="connsiteY6-154" fmla="*/ 505767 h 542990"/>
              <a:gd name="connsiteX7-155" fmla="*/ 42532 w 425315"/>
              <a:gd name="connsiteY7-156" fmla="*/ 542981 h 542990"/>
              <a:gd name="connsiteX8-157" fmla="*/ 5318 w 425315"/>
              <a:gd name="connsiteY8-158" fmla="*/ 508425 h 542990"/>
              <a:gd name="connsiteX9-159" fmla="*/ 13293 w 425315"/>
              <a:gd name="connsiteY9-160" fmla="*/ 426023 h 542990"/>
              <a:gd name="connsiteX10-161" fmla="*/ 124935 w 425315"/>
              <a:gd name="connsiteY10-162" fmla="*/ 282483 h 542990"/>
              <a:gd name="connsiteX11-163" fmla="*/ 316321 w 425315"/>
              <a:gd name="connsiteY11-164" fmla="*/ 91097 h 542990"/>
              <a:gd name="connsiteX12-165" fmla="*/ 329611 w 425315"/>
              <a:gd name="connsiteY12-166" fmla="*/ 56542 h 542990"/>
              <a:gd name="connsiteX13-167" fmla="*/ 329610 w 425315"/>
              <a:gd name="connsiteY13-168" fmla="*/ 24645 h 542990"/>
              <a:gd name="connsiteX0-169" fmla="*/ 329610 w 425315"/>
              <a:gd name="connsiteY0-170" fmla="*/ 24645 h 542990"/>
              <a:gd name="connsiteX1-171" fmla="*/ 382774 w 425315"/>
              <a:gd name="connsiteY1-172" fmla="*/ 720 h 542990"/>
              <a:gd name="connsiteX2-173" fmla="*/ 425304 w 425315"/>
              <a:gd name="connsiteY2-174" fmla="*/ 40593 h 542990"/>
              <a:gd name="connsiteX3-175" fmla="*/ 385432 w 425315"/>
              <a:gd name="connsiteY3-176" fmla="*/ 130969 h 542990"/>
              <a:gd name="connsiteX4-177" fmla="*/ 260500 w 425315"/>
              <a:gd name="connsiteY4-178" fmla="*/ 269193 h 542990"/>
              <a:gd name="connsiteX5-179" fmla="*/ 82404 w 425315"/>
              <a:gd name="connsiteY5-180" fmla="*/ 460579 h 542990"/>
              <a:gd name="connsiteX6-181" fmla="*/ 69114 w 425315"/>
              <a:gd name="connsiteY6-182" fmla="*/ 505767 h 542990"/>
              <a:gd name="connsiteX7-183" fmla="*/ 42532 w 425315"/>
              <a:gd name="connsiteY7-184" fmla="*/ 542981 h 542990"/>
              <a:gd name="connsiteX8-185" fmla="*/ 5318 w 425315"/>
              <a:gd name="connsiteY8-186" fmla="*/ 508425 h 542990"/>
              <a:gd name="connsiteX9-187" fmla="*/ 13293 w 425315"/>
              <a:gd name="connsiteY9-188" fmla="*/ 426023 h 542990"/>
              <a:gd name="connsiteX10-189" fmla="*/ 124935 w 425315"/>
              <a:gd name="connsiteY10-190" fmla="*/ 282483 h 542990"/>
              <a:gd name="connsiteX11-191" fmla="*/ 316321 w 425315"/>
              <a:gd name="connsiteY11-192" fmla="*/ 91097 h 542990"/>
              <a:gd name="connsiteX12-193" fmla="*/ 329611 w 425315"/>
              <a:gd name="connsiteY12-194" fmla="*/ 56542 h 542990"/>
              <a:gd name="connsiteX13-195" fmla="*/ 329610 w 425315"/>
              <a:gd name="connsiteY13-196" fmla="*/ 24645 h 542990"/>
              <a:gd name="connsiteX0-197" fmla="*/ 329610 w 425315"/>
              <a:gd name="connsiteY0-198" fmla="*/ 24645 h 542990"/>
              <a:gd name="connsiteX1-199" fmla="*/ 382774 w 425315"/>
              <a:gd name="connsiteY1-200" fmla="*/ 720 h 542990"/>
              <a:gd name="connsiteX2-201" fmla="*/ 425304 w 425315"/>
              <a:gd name="connsiteY2-202" fmla="*/ 40593 h 542990"/>
              <a:gd name="connsiteX3-203" fmla="*/ 385432 w 425315"/>
              <a:gd name="connsiteY3-204" fmla="*/ 130969 h 542990"/>
              <a:gd name="connsiteX4-205" fmla="*/ 260500 w 425315"/>
              <a:gd name="connsiteY4-206" fmla="*/ 269193 h 542990"/>
              <a:gd name="connsiteX5-207" fmla="*/ 82404 w 425315"/>
              <a:gd name="connsiteY5-208" fmla="*/ 460579 h 542990"/>
              <a:gd name="connsiteX6-209" fmla="*/ 69114 w 425315"/>
              <a:gd name="connsiteY6-210" fmla="*/ 505767 h 542990"/>
              <a:gd name="connsiteX7-211" fmla="*/ 42532 w 425315"/>
              <a:gd name="connsiteY7-212" fmla="*/ 542981 h 542990"/>
              <a:gd name="connsiteX8-213" fmla="*/ 5318 w 425315"/>
              <a:gd name="connsiteY8-214" fmla="*/ 508425 h 542990"/>
              <a:gd name="connsiteX9-215" fmla="*/ 13293 w 425315"/>
              <a:gd name="connsiteY9-216" fmla="*/ 426023 h 542990"/>
              <a:gd name="connsiteX10-217" fmla="*/ 124935 w 425315"/>
              <a:gd name="connsiteY10-218" fmla="*/ 282483 h 542990"/>
              <a:gd name="connsiteX11-219" fmla="*/ 316321 w 425315"/>
              <a:gd name="connsiteY11-220" fmla="*/ 91097 h 542990"/>
              <a:gd name="connsiteX12-221" fmla="*/ 329611 w 425315"/>
              <a:gd name="connsiteY12-222" fmla="*/ 56542 h 542990"/>
              <a:gd name="connsiteX13-223" fmla="*/ 329610 w 425315"/>
              <a:gd name="connsiteY13-224" fmla="*/ 24645 h 542990"/>
              <a:gd name="connsiteX0-225" fmla="*/ 329610 w 425315"/>
              <a:gd name="connsiteY0-226" fmla="*/ 4543 h 522888"/>
              <a:gd name="connsiteX1-227" fmla="*/ 382774 w 425315"/>
              <a:gd name="connsiteY1-228" fmla="*/ 1883 h 522888"/>
              <a:gd name="connsiteX2-229" fmla="*/ 425304 w 425315"/>
              <a:gd name="connsiteY2-230" fmla="*/ 20491 h 522888"/>
              <a:gd name="connsiteX3-231" fmla="*/ 385432 w 425315"/>
              <a:gd name="connsiteY3-232" fmla="*/ 110867 h 522888"/>
              <a:gd name="connsiteX4-233" fmla="*/ 260500 w 425315"/>
              <a:gd name="connsiteY4-234" fmla="*/ 249091 h 522888"/>
              <a:gd name="connsiteX5-235" fmla="*/ 82404 w 425315"/>
              <a:gd name="connsiteY5-236" fmla="*/ 440477 h 522888"/>
              <a:gd name="connsiteX6-237" fmla="*/ 69114 w 425315"/>
              <a:gd name="connsiteY6-238" fmla="*/ 485665 h 522888"/>
              <a:gd name="connsiteX7-239" fmla="*/ 42532 w 425315"/>
              <a:gd name="connsiteY7-240" fmla="*/ 522879 h 522888"/>
              <a:gd name="connsiteX8-241" fmla="*/ 5318 w 425315"/>
              <a:gd name="connsiteY8-242" fmla="*/ 488323 h 522888"/>
              <a:gd name="connsiteX9-243" fmla="*/ 13293 w 425315"/>
              <a:gd name="connsiteY9-244" fmla="*/ 405921 h 522888"/>
              <a:gd name="connsiteX10-245" fmla="*/ 124935 w 425315"/>
              <a:gd name="connsiteY10-246" fmla="*/ 262381 h 522888"/>
              <a:gd name="connsiteX11-247" fmla="*/ 316321 w 425315"/>
              <a:gd name="connsiteY11-248" fmla="*/ 70995 h 522888"/>
              <a:gd name="connsiteX12-249" fmla="*/ 329611 w 425315"/>
              <a:gd name="connsiteY12-250" fmla="*/ 36440 h 522888"/>
              <a:gd name="connsiteX13-251" fmla="*/ 329610 w 425315"/>
              <a:gd name="connsiteY13-252" fmla="*/ 4543 h 522888"/>
              <a:gd name="connsiteX0-253" fmla="*/ 329610 w 425345"/>
              <a:gd name="connsiteY0-254" fmla="*/ 18964 h 537309"/>
              <a:gd name="connsiteX1-255" fmla="*/ 380116 w 425345"/>
              <a:gd name="connsiteY1-256" fmla="*/ 355 h 537309"/>
              <a:gd name="connsiteX2-257" fmla="*/ 425304 w 425345"/>
              <a:gd name="connsiteY2-258" fmla="*/ 34912 h 537309"/>
              <a:gd name="connsiteX3-259" fmla="*/ 385432 w 425345"/>
              <a:gd name="connsiteY3-260" fmla="*/ 125288 h 537309"/>
              <a:gd name="connsiteX4-261" fmla="*/ 260500 w 425345"/>
              <a:gd name="connsiteY4-262" fmla="*/ 263512 h 537309"/>
              <a:gd name="connsiteX5-263" fmla="*/ 82404 w 425345"/>
              <a:gd name="connsiteY5-264" fmla="*/ 454898 h 537309"/>
              <a:gd name="connsiteX6-265" fmla="*/ 69114 w 425345"/>
              <a:gd name="connsiteY6-266" fmla="*/ 500086 h 537309"/>
              <a:gd name="connsiteX7-267" fmla="*/ 42532 w 425345"/>
              <a:gd name="connsiteY7-268" fmla="*/ 537300 h 537309"/>
              <a:gd name="connsiteX8-269" fmla="*/ 5318 w 425345"/>
              <a:gd name="connsiteY8-270" fmla="*/ 502744 h 537309"/>
              <a:gd name="connsiteX9-271" fmla="*/ 13293 w 425345"/>
              <a:gd name="connsiteY9-272" fmla="*/ 420342 h 537309"/>
              <a:gd name="connsiteX10-273" fmla="*/ 124935 w 425345"/>
              <a:gd name="connsiteY10-274" fmla="*/ 276802 h 537309"/>
              <a:gd name="connsiteX11-275" fmla="*/ 316321 w 425345"/>
              <a:gd name="connsiteY11-276" fmla="*/ 85416 h 537309"/>
              <a:gd name="connsiteX12-277" fmla="*/ 329611 w 425345"/>
              <a:gd name="connsiteY12-278" fmla="*/ 50861 h 537309"/>
              <a:gd name="connsiteX13-279" fmla="*/ 329610 w 425345"/>
              <a:gd name="connsiteY13-280" fmla="*/ 18964 h 537309"/>
              <a:gd name="connsiteX0-281" fmla="*/ 329610 w 425345"/>
              <a:gd name="connsiteY0-282" fmla="*/ 18913 h 537258"/>
              <a:gd name="connsiteX1-283" fmla="*/ 380116 w 425345"/>
              <a:gd name="connsiteY1-284" fmla="*/ 304 h 537258"/>
              <a:gd name="connsiteX2-285" fmla="*/ 425304 w 425345"/>
              <a:gd name="connsiteY2-286" fmla="*/ 34861 h 537258"/>
              <a:gd name="connsiteX3-287" fmla="*/ 385432 w 425345"/>
              <a:gd name="connsiteY3-288" fmla="*/ 125237 h 537258"/>
              <a:gd name="connsiteX4-289" fmla="*/ 260500 w 425345"/>
              <a:gd name="connsiteY4-290" fmla="*/ 263461 h 537258"/>
              <a:gd name="connsiteX5-291" fmla="*/ 82404 w 425345"/>
              <a:gd name="connsiteY5-292" fmla="*/ 454847 h 537258"/>
              <a:gd name="connsiteX6-293" fmla="*/ 69114 w 425345"/>
              <a:gd name="connsiteY6-294" fmla="*/ 500035 h 537258"/>
              <a:gd name="connsiteX7-295" fmla="*/ 42532 w 425345"/>
              <a:gd name="connsiteY7-296" fmla="*/ 537249 h 537258"/>
              <a:gd name="connsiteX8-297" fmla="*/ 5318 w 425345"/>
              <a:gd name="connsiteY8-298" fmla="*/ 502693 h 537258"/>
              <a:gd name="connsiteX9-299" fmla="*/ 13293 w 425345"/>
              <a:gd name="connsiteY9-300" fmla="*/ 420291 h 537258"/>
              <a:gd name="connsiteX10-301" fmla="*/ 124935 w 425345"/>
              <a:gd name="connsiteY10-302" fmla="*/ 276751 h 537258"/>
              <a:gd name="connsiteX11-303" fmla="*/ 316321 w 425345"/>
              <a:gd name="connsiteY11-304" fmla="*/ 85365 h 537258"/>
              <a:gd name="connsiteX12-305" fmla="*/ 300371 w 425345"/>
              <a:gd name="connsiteY12-306" fmla="*/ 34861 h 537258"/>
              <a:gd name="connsiteX13-307" fmla="*/ 329610 w 425345"/>
              <a:gd name="connsiteY13-308" fmla="*/ 18913 h 537258"/>
              <a:gd name="connsiteX0-309" fmla="*/ 358849 w 425345"/>
              <a:gd name="connsiteY0-310" fmla="*/ 11633 h 537952"/>
              <a:gd name="connsiteX1-311" fmla="*/ 380116 w 425345"/>
              <a:gd name="connsiteY1-312" fmla="*/ 998 h 537952"/>
              <a:gd name="connsiteX2-313" fmla="*/ 425304 w 425345"/>
              <a:gd name="connsiteY2-314" fmla="*/ 35555 h 537952"/>
              <a:gd name="connsiteX3-315" fmla="*/ 385432 w 425345"/>
              <a:gd name="connsiteY3-316" fmla="*/ 125931 h 537952"/>
              <a:gd name="connsiteX4-317" fmla="*/ 260500 w 425345"/>
              <a:gd name="connsiteY4-318" fmla="*/ 264155 h 537952"/>
              <a:gd name="connsiteX5-319" fmla="*/ 82404 w 425345"/>
              <a:gd name="connsiteY5-320" fmla="*/ 455541 h 537952"/>
              <a:gd name="connsiteX6-321" fmla="*/ 69114 w 425345"/>
              <a:gd name="connsiteY6-322" fmla="*/ 500729 h 537952"/>
              <a:gd name="connsiteX7-323" fmla="*/ 42532 w 425345"/>
              <a:gd name="connsiteY7-324" fmla="*/ 537943 h 537952"/>
              <a:gd name="connsiteX8-325" fmla="*/ 5318 w 425345"/>
              <a:gd name="connsiteY8-326" fmla="*/ 503387 h 537952"/>
              <a:gd name="connsiteX9-327" fmla="*/ 13293 w 425345"/>
              <a:gd name="connsiteY9-328" fmla="*/ 420985 h 537952"/>
              <a:gd name="connsiteX10-329" fmla="*/ 124935 w 425345"/>
              <a:gd name="connsiteY10-330" fmla="*/ 277445 h 537952"/>
              <a:gd name="connsiteX11-331" fmla="*/ 316321 w 425345"/>
              <a:gd name="connsiteY11-332" fmla="*/ 86059 h 537952"/>
              <a:gd name="connsiteX12-333" fmla="*/ 300371 w 425345"/>
              <a:gd name="connsiteY12-334" fmla="*/ 35555 h 537952"/>
              <a:gd name="connsiteX13-335" fmla="*/ 358849 w 425345"/>
              <a:gd name="connsiteY13-336" fmla="*/ 11633 h 537952"/>
              <a:gd name="connsiteX0-337" fmla="*/ 300371 w 425345"/>
              <a:gd name="connsiteY0-338" fmla="*/ 34557 h 536954"/>
              <a:gd name="connsiteX1-339" fmla="*/ 380116 w 425345"/>
              <a:gd name="connsiteY1-340" fmla="*/ 0 h 536954"/>
              <a:gd name="connsiteX2-341" fmla="*/ 425304 w 425345"/>
              <a:gd name="connsiteY2-342" fmla="*/ 34557 h 536954"/>
              <a:gd name="connsiteX3-343" fmla="*/ 385432 w 425345"/>
              <a:gd name="connsiteY3-344" fmla="*/ 124933 h 536954"/>
              <a:gd name="connsiteX4-345" fmla="*/ 260500 w 425345"/>
              <a:gd name="connsiteY4-346" fmla="*/ 263157 h 536954"/>
              <a:gd name="connsiteX5-347" fmla="*/ 82404 w 425345"/>
              <a:gd name="connsiteY5-348" fmla="*/ 454543 h 536954"/>
              <a:gd name="connsiteX6-349" fmla="*/ 69114 w 425345"/>
              <a:gd name="connsiteY6-350" fmla="*/ 499731 h 536954"/>
              <a:gd name="connsiteX7-351" fmla="*/ 42532 w 425345"/>
              <a:gd name="connsiteY7-352" fmla="*/ 536945 h 536954"/>
              <a:gd name="connsiteX8-353" fmla="*/ 5318 w 425345"/>
              <a:gd name="connsiteY8-354" fmla="*/ 502389 h 536954"/>
              <a:gd name="connsiteX9-355" fmla="*/ 13293 w 425345"/>
              <a:gd name="connsiteY9-356" fmla="*/ 419987 h 536954"/>
              <a:gd name="connsiteX10-357" fmla="*/ 124935 w 425345"/>
              <a:gd name="connsiteY10-358" fmla="*/ 276447 h 536954"/>
              <a:gd name="connsiteX11-359" fmla="*/ 316321 w 425345"/>
              <a:gd name="connsiteY11-360" fmla="*/ 85061 h 536954"/>
              <a:gd name="connsiteX12-361" fmla="*/ 300371 w 425345"/>
              <a:gd name="connsiteY12-362" fmla="*/ 34557 h 53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425345" h="536954">
                <a:moveTo>
                  <a:pt x="300371" y="34557"/>
                </a:moveTo>
                <a:cubicBezTo>
                  <a:pt x="311003" y="20380"/>
                  <a:pt x="359294" y="0"/>
                  <a:pt x="380116" y="0"/>
                </a:cubicBezTo>
                <a:cubicBezTo>
                  <a:pt x="400938" y="0"/>
                  <a:pt x="424418" y="13735"/>
                  <a:pt x="425304" y="34557"/>
                </a:cubicBezTo>
                <a:cubicBezTo>
                  <a:pt x="426190" y="55379"/>
                  <a:pt x="412899" y="86833"/>
                  <a:pt x="385432" y="124933"/>
                </a:cubicBezTo>
                <a:cubicBezTo>
                  <a:pt x="357965" y="163033"/>
                  <a:pt x="311005" y="208222"/>
                  <a:pt x="260500" y="263157"/>
                </a:cubicBezTo>
                <a:cubicBezTo>
                  <a:pt x="209995" y="318092"/>
                  <a:pt x="114302" y="415114"/>
                  <a:pt x="82404" y="454543"/>
                </a:cubicBezTo>
                <a:cubicBezTo>
                  <a:pt x="50506" y="493972"/>
                  <a:pt x="75759" y="485997"/>
                  <a:pt x="69114" y="499731"/>
                </a:cubicBezTo>
                <a:cubicBezTo>
                  <a:pt x="62469" y="513465"/>
                  <a:pt x="53165" y="536502"/>
                  <a:pt x="42532" y="536945"/>
                </a:cubicBezTo>
                <a:cubicBezTo>
                  <a:pt x="31899" y="537388"/>
                  <a:pt x="10191" y="521882"/>
                  <a:pt x="5318" y="502389"/>
                </a:cubicBezTo>
                <a:cubicBezTo>
                  <a:pt x="445" y="482896"/>
                  <a:pt x="-6643" y="457644"/>
                  <a:pt x="13293" y="419987"/>
                </a:cubicBezTo>
                <a:cubicBezTo>
                  <a:pt x="33229" y="382330"/>
                  <a:pt x="74430" y="332268"/>
                  <a:pt x="124935" y="276447"/>
                </a:cubicBezTo>
                <a:cubicBezTo>
                  <a:pt x="175440" y="220626"/>
                  <a:pt x="282208" y="122718"/>
                  <a:pt x="316321" y="85061"/>
                </a:cubicBezTo>
                <a:cubicBezTo>
                  <a:pt x="350434" y="47404"/>
                  <a:pt x="289739" y="48734"/>
                  <a:pt x="300371" y="3455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8" name="任意多边形 47"/>
          <p:cNvSpPr/>
          <p:nvPr/>
        </p:nvSpPr>
        <p:spPr>
          <a:xfrm>
            <a:off x="3640238" y="2611565"/>
            <a:ext cx="764568" cy="432272"/>
          </a:xfrm>
          <a:custGeom>
            <a:avLst/>
            <a:gdLst>
              <a:gd name="connsiteX0" fmla="*/ 954272 w 1019346"/>
              <a:gd name="connsiteY0" fmla="*/ 2788 h 583597"/>
              <a:gd name="connsiteX1" fmla="*/ 1004777 w 1019346"/>
              <a:gd name="connsiteY1" fmla="*/ 29369 h 583597"/>
              <a:gd name="connsiteX2" fmla="*/ 1015409 w 1019346"/>
              <a:gd name="connsiteY2" fmla="*/ 93165 h 583597"/>
              <a:gd name="connsiteX3" fmla="*/ 946298 w 1019346"/>
              <a:gd name="connsiteY3" fmla="*/ 196832 h 583597"/>
              <a:gd name="connsiteX4" fmla="*/ 738963 w 1019346"/>
              <a:gd name="connsiteY4" fmla="*/ 329739 h 583597"/>
              <a:gd name="connsiteX5" fmla="*/ 563526 w 1019346"/>
              <a:gd name="connsiteY5" fmla="*/ 404167 h 583597"/>
              <a:gd name="connsiteX6" fmla="*/ 499730 w 1019346"/>
              <a:gd name="connsiteY6" fmla="*/ 401509 h 583597"/>
              <a:gd name="connsiteX7" fmla="*/ 377456 w 1019346"/>
              <a:gd name="connsiteY7" fmla="*/ 446697 h 583597"/>
              <a:gd name="connsiteX8" fmla="*/ 188728 w 1019346"/>
              <a:gd name="connsiteY8" fmla="*/ 545048 h 583597"/>
              <a:gd name="connsiteX9" fmla="*/ 101009 w 1019346"/>
              <a:gd name="connsiteY9" fmla="*/ 579604 h 583597"/>
              <a:gd name="connsiteX10" fmla="*/ 0 w 1019346"/>
              <a:gd name="connsiteY10" fmla="*/ 579604 h 583597"/>
              <a:gd name="connsiteX11" fmla="*/ 18607 w 1019346"/>
              <a:gd name="connsiteY11" fmla="*/ 537074 h 583597"/>
              <a:gd name="connsiteX12" fmla="*/ 93035 w 1019346"/>
              <a:gd name="connsiteY12" fmla="*/ 534416 h 583597"/>
              <a:gd name="connsiteX13" fmla="*/ 172779 w 1019346"/>
              <a:gd name="connsiteY13" fmla="*/ 513151 h 583597"/>
              <a:gd name="connsiteX14" fmla="*/ 353533 w 1019346"/>
              <a:gd name="connsiteY14" fmla="*/ 420116 h 583597"/>
              <a:gd name="connsiteX15" fmla="*/ 462516 w 1019346"/>
              <a:gd name="connsiteY15" fmla="*/ 382902 h 583597"/>
              <a:gd name="connsiteX16" fmla="*/ 539602 w 1019346"/>
              <a:gd name="connsiteY16" fmla="*/ 366953 h 583597"/>
              <a:gd name="connsiteX17" fmla="*/ 584791 w 1019346"/>
              <a:gd name="connsiteY17" fmla="*/ 358979 h 583597"/>
              <a:gd name="connsiteX18" fmla="*/ 661877 w 1019346"/>
              <a:gd name="connsiteY18" fmla="*/ 324423 h 583597"/>
              <a:gd name="connsiteX19" fmla="*/ 861237 w 1019346"/>
              <a:gd name="connsiteY19" fmla="*/ 180883 h 583597"/>
              <a:gd name="connsiteX20" fmla="*/ 935665 w 1019346"/>
              <a:gd name="connsiteY20" fmla="*/ 93165 h 583597"/>
              <a:gd name="connsiteX21" fmla="*/ 954272 w 1019346"/>
              <a:gd name="connsiteY21" fmla="*/ 2788 h 583597"/>
              <a:gd name="connsiteX0-1" fmla="*/ 948956 w 1019504"/>
              <a:gd name="connsiteY0-2" fmla="*/ 10725 h 559636"/>
              <a:gd name="connsiteX1-3" fmla="*/ 1004777 w 1019504"/>
              <a:gd name="connsiteY1-4" fmla="*/ 5408 h 559636"/>
              <a:gd name="connsiteX2-5" fmla="*/ 1015409 w 1019504"/>
              <a:gd name="connsiteY2-6" fmla="*/ 69204 h 559636"/>
              <a:gd name="connsiteX3-7" fmla="*/ 946298 w 1019504"/>
              <a:gd name="connsiteY3-8" fmla="*/ 172871 h 559636"/>
              <a:gd name="connsiteX4-9" fmla="*/ 738963 w 1019504"/>
              <a:gd name="connsiteY4-10" fmla="*/ 305778 h 559636"/>
              <a:gd name="connsiteX5-11" fmla="*/ 563526 w 1019504"/>
              <a:gd name="connsiteY5-12" fmla="*/ 380206 h 559636"/>
              <a:gd name="connsiteX6-13" fmla="*/ 499730 w 1019504"/>
              <a:gd name="connsiteY6-14" fmla="*/ 377548 h 559636"/>
              <a:gd name="connsiteX7-15" fmla="*/ 377456 w 1019504"/>
              <a:gd name="connsiteY7-16" fmla="*/ 422736 h 559636"/>
              <a:gd name="connsiteX8-17" fmla="*/ 188728 w 1019504"/>
              <a:gd name="connsiteY8-18" fmla="*/ 521087 h 559636"/>
              <a:gd name="connsiteX9-19" fmla="*/ 101009 w 1019504"/>
              <a:gd name="connsiteY9-20" fmla="*/ 555643 h 559636"/>
              <a:gd name="connsiteX10-21" fmla="*/ 0 w 1019504"/>
              <a:gd name="connsiteY10-22" fmla="*/ 555643 h 559636"/>
              <a:gd name="connsiteX11-23" fmla="*/ 18607 w 1019504"/>
              <a:gd name="connsiteY11-24" fmla="*/ 513113 h 559636"/>
              <a:gd name="connsiteX12-25" fmla="*/ 93035 w 1019504"/>
              <a:gd name="connsiteY12-26" fmla="*/ 510455 h 559636"/>
              <a:gd name="connsiteX13-27" fmla="*/ 172779 w 1019504"/>
              <a:gd name="connsiteY13-28" fmla="*/ 489190 h 559636"/>
              <a:gd name="connsiteX14-29" fmla="*/ 353533 w 1019504"/>
              <a:gd name="connsiteY14-30" fmla="*/ 396155 h 559636"/>
              <a:gd name="connsiteX15-31" fmla="*/ 462516 w 1019504"/>
              <a:gd name="connsiteY15-32" fmla="*/ 358941 h 559636"/>
              <a:gd name="connsiteX16-33" fmla="*/ 539602 w 1019504"/>
              <a:gd name="connsiteY16-34" fmla="*/ 342992 h 559636"/>
              <a:gd name="connsiteX17-35" fmla="*/ 584791 w 1019504"/>
              <a:gd name="connsiteY17-36" fmla="*/ 335018 h 559636"/>
              <a:gd name="connsiteX18-37" fmla="*/ 661877 w 1019504"/>
              <a:gd name="connsiteY18-38" fmla="*/ 300462 h 559636"/>
              <a:gd name="connsiteX19-39" fmla="*/ 861237 w 1019504"/>
              <a:gd name="connsiteY19-40" fmla="*/ 156922 h 559636"/>
              <a:gd name="connsiteX20-41" fmla="*/ 935665 w 1019504"/>
              <a:gd name="connsiteY20-42" fmla="*/ 69204 h 559636"/>
              <a:gd name="connsiteX21-43" fmla="*/ 948956 w 1019504"/>
              <a:gd name="connsiteY21-44" fmla="*/ 10725 h 559636"/>
              <a:gd name="connsiteX0-45" fmla="*/ 951614 w 1019424"/>
              <a:gd name="connsiteY0-46" fmla="*/ 3528 h 576363"/>
              <a:gd name="connsiteX1-47" fmla="*/ 1004777 w 1019424"/>
              <a:gd name="connsiteY1-48" fmla="*/ 22135 h 576363"/>
              <a:gd name="connsiteX2-49" fmla="*/ 1015409 w 1019424"/>
              <a:gd name="connsiteY2-50" fmla="*/ 85931 h 576363"/>
              <a:gd name="connsiteX3-51" fmla="*/ 946298 w 1019424"/>
              <a:gd name="connsiteY3-52" fmla="*/ 189598 h 576363"/>
              <a:gd name="connsiteX4-53" fmla="*/ 738963 w 1019424"/>
              <a:gd name="connsiteY4-54" fmla="*/ 322505 h 576363"/>
              <a:gd name="connsiteX5-55" fmla="*/ 563526 w 1019424"/>
              <a:gd name="connsiteY5-56" fmla="*/ 396933 h 576363"/>
              <a:gd name="connsiteX6-57" fmla="*/ 499730 w 1019424"/>
              <a:gd name="connsiteY6-58" fmla="*/ 394275 h 576363"/>
              <a:gd name="connsiteX7-59" fmla="*/ 377456 w 1019424"/>
              <a:gd name="connsiteY7-60" fmla="*/ 439463 h 576363"/>
              <a:gd name="connsiteX8-61" fmla="*/ 188728 w 1019424"/>
              <a:gd name="connsiteY8-62" fmla="*/ 537814 h 576363"/>
              <a:gd name="connsiteX9-63" fmla="*/ 101009 w 1019424"/>
              <a:gd name="connsiteY9-64" fmla="*/ 572370 h 576363"/>
              <a:gd name="connsiteX10-65" fmla="*/ 0 w 1019424"/>
              <a:gd name="connsiteY10-66" fmla="*/ 572370 h 576363"/>
              <a:gd name="connsiteX11-67" fmla="*/ 18607 w 1019424"/>
              <a:gd name="connsiteY11-68" fmla="*/ 529840 h 576363"/>
              <a:gd name="connsiteX12-69" fmla="*/ 93035 w 1019424"/>
              <a:gd name="connsiteY12-70" fmla="*/ 527182 h 576363"/>
              <a:gd name="connsiteX13-71" fmla="*/ 172779 w 1019424"/>
              <a:gd name="connsiteY13-72" fmla="*/ 505917 h 576363"/>
              <a:gd name="connsiteX14-73" fmla="*/ 353533 w 1019424"/>
              <a:gd name="connsiteY14-74" fmla="*/ 412882 h 576363"/>
              <a:gd name="connsiteX15-75" fmla="*/ 462516 w 1019424"/>
              <a:gd name="connsiteY15-76" fmla="*/ 375668 h 576363"/>
              <a:gd name="connsiteX16-77" fmla="*/ 539602 w 1019424"/>
              <a:gd name="connsiteY16-78" fmla="*/ 359719 h 576363"/>
              <a:gd name="connsiteX17-79" fmla="*/ 584791 w 1019424"/>
              <a:gd name="connsiteY17-80" fmla="*/ 351745 h 576363"/>
              <a:gd name="connsiteX18-81" fmla="*/ 661877 w 1019424"/>
              <a:gd name="connsiteY18-82" fmla="*/ 317189 h 576363"/>
              <a:gd name="connsiteX19-83" fmla="*/ 861237 w 1019424"/>
              <a:gd name="connsiteY19-84" fmla="*/ 173649 h 576363"/>
              <a:gd name="connsiteX20-85" fmla="*/ 935665 w 1019424"/>
              <a:gd name="connsiteY20-86" fmla="*/ 85931 h 576363"/>
              <a:gd name="connsiteX21-87" fmla="*/ 951614 w 1019424"/>
              <a:gd name="connsiteY21-88" fmla="*/ 3528 h 5763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019424" h="576363">
                <a:moveTo>
                  <a:pt x="951614" y="3528"/>
                </a:moveTo>
                <a:cubicBezTo>
                  <a:pt x="963133" y="-7105"/>
                  <a:pt x="994145" y="8401"/>
                  <a:pt x="1004777" y="22135"/>
                </a:cubicBezTo>
                <a:cubicBezTo>
                  <a:pt x="1015409" y="35869"/>
                  <a:pt x="1025156" y="58020"/>
                  <a:pt x="1015409" y="85931"/>
                </a:cubicBezTo>
                <a:cubicBezTo>
                  <a:pt x="1005662" y="113842"/>
                  <a:pt x="992372" y="150169"/>
                  <a:pt x="946298" y="189598"/>
                </a:cubicBezTo>
                <a:cubicBezTo>
                  <a:pt x="900224" y="229027"/>
                  <a:pt x="802758" y="287949"/>
                  <a:pt x="738963" y="322505"/>
                </a:cubicBezTo>
                <a:cubicBezTo>
                  <a:pt x="675168" y="357061"/>
                  <a:pt x="595424" y="388516"/>
                  <a:pt x="563526" y="396933"/>
                </a:cubicBezTo>
                <a:cubicBezTo>
                  <a:pt x="542261" y="396047"/>
                  <a:pt x="530742" y="387187"/>
                  <a:pt x="499730" y="394275"/>
                </a:cubicBezTo>
                <a:cubicBezTo>
                  <a:pt x="468718" y="401363"/>
                  <a:pt x="429290" y="415540"/>
                  <a:pt x="377456" y="439463"/>
                </a:cubicBezTo>
                <a:cubicBezTo>
                  <a:pt x="325622" y="463386"/>
                  <a:pt x="234802" y="515663"/>
                  <a:pt x="188728" y="537814"/>
                </a:cubicBezTo>
                <a:cubicBezTo>
                  <a:pt x="142654" y="559965"/>
                  <a:pt x="132464" y="566611"/>
                  <a:pt x="101009" y="572370"/>
                </a:cubicBezTo>
                <a:cubicBezTo>
                  <a:pt x="69554" y="578129"/>
                  <a:pt x="15506" y="577243"/>
                  <a:pt x="0" y="572370"/>
                </a:cubicBezTo>
                <a:cubicBezTo>
                  <a:pt x="6202" y="558193"/>
                  <a:pt x="2215" y="536042"/>
                  <a:pt x="18607" y="529840"/>
                </a:cubicBezTo>
                <a:lnTo>
                  <a:pt x="93035" y="527182"/>
                </a:lnTo>
                <a:cubicBezTo>
                  <a:pt x="118730" y="523195"/>
                  <a:pt x="129363" y="524967"/>
                  <a:pt x="172779" y="505917"/>
                </a:cubicBezTo>
                <a:cubicBezTo>
                  <a:pt x="216195" y="486867"/>
                  <a:pt x="305244" y="434590"/>
                  <a:pt x="353533" y="412882"/>
                </a:cubicBezTo>
                <a:cubicBezTo>
                  <a:pt x="401822" y="391174"/>
                  <a:pt x="431505" y="384528"/>
                  <a:pt x="462516" y="375668"/>
                </a:cubicBezTo>
                <a:cubicBezTo>
                  <a:pt x="493527" y="366808"/>
                  <a:pt x="519223" y="363706"/>
                  <a:pt x="539602" y="359719"/>
                </a:cubicBezTo>
                <a:cubicBezTo>
                  <a:pt x="559981" y="355732"/>
                  <a:pt x="564412" y="358833"/>
                  <a:pt x="584791" y="351745"/>
                </a:cubicBezTo>
                <a:cubicBezTo>
                  <a:pt x="605170" y="344657"/>
                  <a:pt x="615803" y="346872"/>
                  <a:pt x="661877" y="317189"/>
                </a:cubicBezTo>
                <a:cubicBezTo>
                  <a:pt x="707951" y="287506"/>
                  <a:pt x="815606" y="212192"/>
                  <a:pt x="861237" y="173649"/>
                </a:cubicBezTo>
                <a:cubicBezTo>
                  <a:pt x="906868" y="135106"/>
                  <a:pt x="920602" y="114285"/>
                  <a:pt x="935665" y="85931"/>
                </a:cubicBezTo>
                <a:cubicBezTo>
                  <a:pt x="950728" y="57577"/>
                  <a:pt x="940095" y="14161"/>
                  <a:pt x="951614" y="3528"/>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1" name="任意多边形 50"/>
          <p:cNvSpPr/>
          <p:nvPr/>
        </p:nvSpPr>
        <p:spPr>
          <a:xfrm>
            <a:off x="3999138" y="2611565"/>
            <a:ext cx="366896" cy="439625"/>
          </a:xfrm>
          <a:custGeom>
            <a:avLst/>
            <a:gdLst>
              <a:gd name="connsiteX0" fmla="*/ 476180 w 476672"/>
              <a:gd name="connsiteY0" fmla="*/ 1468 h 586833"/>
              <a:gd name="connsiteX1" fmla="*/ 396436 w 476672"/>
              <a:gd name="connsiteY1" fmla="*/ 14759 h 586833"/>
              <a:gd name="connsiteX2" fmla="*/ 316692 w 476672"/>
              <a:gd name="connsiteY2" fmla="*/ 62605 h 586833"/>
              <a:gd name="connsiteX3" fmla="*/ 175810 w 476672"/>
              <a:gd name="connsiteY3" fmla="*/ 171589 h 586833"/>
              <a:gd name="connsiteX4" fmla="*/ 42903 w 476672"/>
              <a:gd name="connsiteY4" fmla="*/ 328419 h 586833"/>
              <a:gd name="connsiteX5" fmla="*/ 373 w 476672"/>
              <a:gd name="connsiteY5" fmla="*/ 482592 h 586833"/>
              <a:gd name="connsiteX6" fmla="*/ 61510 w 476672"/>
              <a:gd name="connsiteY6" fmla="*/ 578285 h 586833"/>
              <a:gd name="connsiteX7" fmla="*/ 258213 w 476672"/>
              <a:gd name="connsiteY7" fmla="*/ 578285 h 586833"/>
              <a:gd name="connsiteX8" fmla="*/ 231631 w 476672"/>
              <a:gd name="connsiteY8" fmla="*/ 543729 h 586833"/>
              <a:gd name="connsiteX9" fmla="*/ 141254 w 476672"/>
              <a:gd name="connsiteY9" fmla="*/ 538412 h 586833"/>
              <a:gd name="connsiteX10" fmla="*/ 96066 w 476672"/>
              <a:gd name="connsiteY10" fmla="*/ 469301 h 586833"/>
              <a:gd name="connsiteX11" fmla="*/ 170494 w 476672"/>
              <a:gd name="connsiteY11" fmla="*/ 272598 h 586833"/>
              <a:gd name="connsiteX12" fmla="*/ 337957 w 476672"/>
              <a:gd name="connsiteY12" fmla="*/ 97161 h 586833"/>
              <a:gd name="connsiteX13" fmla="*/ 425675 w 476672"/>
              <a:gd name="connsiteY13" fmla="*/ 43998 h 586833"/>
              <a:gd name="connsiteX14" fmla="*/ 476180 w 476672"/>
              <a:gd name="connsiteY14" fmla="*/ 1468 h 586833"/>
              <a:gd name="connsiteX0-1" fmla="*/ 476180 w 489195"/>
              <a:gd name="connsiteY0-2" fmla="*/ 802 h 586167"/>
              <a:gd name="connsiteX1-3" fmla="*/ 396436 w 489195"/>
              <a:gd name="connsiteY1-4" fmla="*/ 14093 h 586167"/>
              <a:gd name="connsiteX2-5" fmla="*/ 316692 w 489195"/>
              <a:gd name="connsiteY2-6" fmla="*/ 61939 h 586167"/>
              <a:gd name="connsiteX3-7" fmla="*/ 175810 w 489195"/>
              <a:gd name="connsiteY3-8" fmla="*/ 170923 h 586167"/>
              <a:gd name="connsiteX4-9" fmla="*/ 42903 w 489195"/>
              <a:gd name="connsiteY4-10" fmla="*/ 327753 h 586167"/>
              <a:gd name="connsiteX5-11" fmla="*/ 373 w 489195"/>
              <a:gd name="connsiteY5-12" fmla="*/ 481926 h 586167"/>
              <a:gd name="connsiteX6-13" fmla="*/ 61510 w 489195"/>
              <a:gd name="connsiteY6-14" fmla="*/ 577619 h 586167"/>
              <a:gd name="connsiteX7-15" fmla="*/ 258213 w 489195"/>
              <a:gd name="connsiteY7-16" fmla="*/ 577619 h 586167"/>
              <a:gd name="connsiteX8-17" fmla="*/ 231631 w 489195"/>
              <a:gd name="connsiteY8-18" fmla="*/ 543063 h 586167"/>
              <a:gd name="connsiteX9-19" fmla="*/ 141254 w 489195"/>
              <a:gd name="connsiteY9-20" fmla="*/ 537746 h 586167"/>
              <a:gd name="connsiteX10-21" fmla="*/ 96066 w 489195"/>
              <a:gd name="connsiteY10-22" fmla="*/ 468635 h 586167"/>
              <a:gd name="connsiteX11-23" fmla="*/ 170494 w 489195"/>
              <a:gd name="connsiteY11-24" fmla="*/ 271932 h 586167"/>
              <a:gd name="connsiteX12-25" fmla="*/ 337957 w 489195"/>
              <a:gd name="connsiteY12-26" fmla="*/ 96495 h 586167"/>
              <a:gd name="connsiteX13-27" fmla="*/ 425675 w 489195"/>
              <a:gd name="connsiteY13-28" fmla="*/ 43332 h 586167"/>
              <a:gd name="connsiteX14-29" fmla="*/ 484154 w 489195"/>
              <a:gd name="connsiteY14-30" fmla="*/ 32700 h 586167"/>
              <a:gd name="connsiteX15" fmla="*/ 476180 w 489195"/>
              <a:gd name="connsiteY15" fmla="*/ 802 h 586167"/>
              <a:gd name="connsiteX0-31" fmla="*/ 476180 w 489195"/>
              <a:gd name="connsiteY0-32" fmla="*/ 802 h 590327"/>
              <a:gd name="connsiteX1-33" fmla="*/ 396436 w 489195"/>
              <a:gd name="connsiteY1-34" fmla="*/ 14093 h 590327"/>
              <a:gd name="connsiteX2-35" fmla="*/ 316692 w 489195"/>
              <a:gd name="connsiteY2-36" fmla="*/ 61939 h 590327"/>
              <a:gd name="connsiteX3-37" fmla="*/ 175810 w 489195"/>
              <a:gd name="connsiteY3-38" fmla="*/ 170923 h 590327"/>
              <a:gd name="connsiteX4-39" fmla="*/ 42903 w 489195"/>
              <a:gd name="connsiteY4-40" fmla="*/ 327753 h 590327"/>
              <a:gd name="connsiteX5-41" fmla="*/ 373 w 489195"/>
              <a:gd name="connsiteY5-42" fmla="*/ 481926 h 590327"/>
              <a:gd name="connsiteX6-43" fmla="*/ 61510 w 489195"/>
              <a:gd name="connsiteY6-44" fmla="*/ 577619 h 590327"/>
              <a:gd name="connsiteX7-45" fmla="*/ 234289 w 489195"/>
              <a:gd name="connsiteY7-46" fmla="*/ 585594 h 590327"/>
              <a:gd name="connsiteX8-47" fmla="*/ 231631 w 489195"/>
              <a:gd name="connsiteY8-48" fmla="*/ 543063 h 590327"/>
              <a:gd name="connsiteX9-49" fmla="*/ 141254 w 489195"/>
              <a:gd name="connsiteY9-50" fmla="*/ 537746 h 590327"/>
              <a:gd name="connsiteX10-51" fmla="*/ 96066 w 489195"/>
              <a:gd name="connsiteY10-52" fmla="*/ 468635 h 590327"/>
              <a:gd name="connsiteX11-53" fmla="*/ 170494 w 489195"/>
              <a:gd name="connsiteY11-54" fmla="*/ 271932 h 590327"/>
              <a:gd name="connsiteX12-55" fmla="*/ 337957 w 489195"/>
              <a:gd name="connsiteY12-56" fmla="*/ 96495 h 590327"/>
              <a:gd name="connsiteX13-57" fmla="*/ 425675 w 489195"/>
              <a:gd name="connsiteY13-58" fmla="*/ 43332 h 590327"/>
              <a:gd name="connsiteX14-59" fmla="*/ 484154 w 489195"/>
              <a:gd name="connsiteY14-60" fmla="*/ 32700 h 590327"/>
              <a:gd name="connsiteX15-61" fmla="*/ 476180 w 489195"/>
              <a:gd name="connsiteY15-62" fmla="*/ 802 h 590327"/>
              <a:gd name="connsiteX0-63" fmla="*/ 476180 w 489195"/>
              <a:gd name="connsiteY0-64" fmla="*/ 802 h 582158"/>
              <a:gd name="connsiteX1-65" fmla="*/ 396436 w 489195"/>
              <a:gd name="connsiteY1-66" fmla="*/ 14093 h 582158"/>
              <a:gd name="connsiteX2-67" fmla="*/ 316692 w 489195"/>
              <a:gd name="connsiteY2-68" fmla="*/ 61939 h 582158"/>
              <a:gd name="connsiteX3-69" fmla="*/ 175810 w 489195"/>
              <a:gd name="connsiteY3-70" fmla="*/ 170923 h 582158"/>
              <a:gd name="connsiteX4-71" fmla="*/ 42903 w 489195"/>
              <a:gd name="connsiteY4-72" fmla="*/ 327753 h 582158"/>
              <a:gd name="connsiteX5-73" fmla="*/ 373 w 489195"/>
              <a:gd name="connsiteY5-74" fmla="*/ 481926 h 582158"/>
              <a:gd name="connsiteX6-75" fmla="*/ 61510 w 489195"/>
              <a:gd name="connsiteY6-76" fmla="*/ 577619 h 582158"/>
              <a:gd name="connsiteX7-77" fmla="*/ 234289 w 489195"/>
              <a:gd name="connsiteY7-78" fmla="*/ 564329 h 582158"/>
              <a:gd name="connsiteX8-79" fmla="*/ 231631 w 489195"/>
              <a:gd name="connsiteY8-80" fmla="*/ 543063 h 582158"/>
              <a:gd name="connsiteX9-81" fmla="*/ 141254 w 489195"/>
              <a:gd name="connsiteY9-82" fmla="*/ 537746 h 582158"/>
              <a:gd name="connsiteX10-83" fmla="*/ 96066 w 489195"/>
              <a:gd name="connsiteY10-84" fmla="*/ 468635 h 582158"/>
              <a:gd name="connsiteX11-85" fmla="*/ 170494 w 489195"/>
              <a:gd name="connsiteY11-86" fmla="*/ 271932 h 582158"/>
              <a:gd name="connsiteX12-87" fmla="*/ 337957 w 489195"/>
              <a:gd name="connsiteY12-88" fmla="*/ 96495 h 582158"/>
              <a:gd name="connsiteX13-89" fmla="*/ 425675 w 489195"/>
              <a:gd name="connsiteY13-90" fmla="*/ 43332 h 582158"/>
              <a:gd name="connsiteX14-91" fmla="*/ 484154 w 489195"/>
              <a:gd name="connsiteY14-92" fmla="*/ 32700 h 582158"/>
              <a:gd name="connsiteX15-93" fmla="*/ 476180 w 489195"/>
              <a:gd name="connsiteY15-94" fmla="*/ 802 h 582158"/>
              <a:gd name="connsiteX0-95" fmla="*/ 476180 w 489195"/>
              <a:gd name="connsiteY0-96" fmla="*/ 802 h 585126"/>
              <a:gd name="connsiteX1-97" fmla="*/ 396436 w 489195"/>
              <a:gd name="connsiteY1-98" fmla="*/ 14093 h 585126"/>
              <a:gd name="connsiteX2-99" fmla="*/ 316692 w 489195"/>
              <a:gd name="connsiteY2-100" fmla="*/ 61939 h 585126"/>
              <a:gd name="connsiteX3-101" fmla="*/ 175810 w 489195"/>
              <a:gd name="connsiteY3-102" fmla="*/ 170923 h 585126"/>
              <a:gd name="connsiteX4-103" fmla="*/ 42903 w 489195"/>
              <a:gd name="connsiteY4-104" fmla="*/ 327753 h 585126"/>
              <a:gd name="connsiteX5-105" fmla="*/ 373 w 489195"/>
              <a:gd name="connsiteY5-106" fmla="*/ 481926 h 585126"/>
              <a:gd name="connsiteX6-107" fmla="*/ 61510 w 489195"/>
              <a:gd name="connsiteY6-108" fmla="*/ 577619 h 585126"/>
              <a:gd name="connsiteX7-109" fmla="*/ 234289 w 489195"/>
              <a:gd name="connsiteY7-110" fmla="*/ 574961 h 585126"/>
              <a:gd name="connsiteX8-111" fmla="*/ 231631 w 489195"/>
              <a:gd name="connsiteY8-112" fmla="*/ 543063 h 585126"/>
              <a:gd name="connsiteX9-113" fmla="*/ 141254 w 489195"/>
              <a:gd name="connsiteY9-114" fmla="*/ 537746 h 585126"/>
              <a:gd name="connsiteX10-115" fmla="*/ 96066 w 489195"/>
              <a:gd name="connsiteY10-116" fmla="*/ 468635 h 585126"/>
              <a:gd name="connsiteX11-117" fmla="*/ 170494 w 489195"/>
              <a:gd name="connsiteY11-118" fmla="*/ 271932 h 585126"/>
              <a:gd name="connsiteX12-119" fmla="*/ 337957 w 489195"/>
              <a:gd name="connsiteY12-120" fmla="*/ 96495 h 585126"/>
              <a:gd name="connsiteX13-121" fmla="*/ 425675 w 489195"/>
              <a:gd name="connsiteY13-122" fmla="*/ 43332 h 585126"/>
              <a:gd name="connsiteX14-123" fmla="*/ 484154 w 489195"/>
              <a:gd name="connsiteY14-124" fmla="*/ 32700 h 585126"/>
              <a:gd name="connsiteX15-125" fmla="*/ 476180 w 489195"/>
              <a:gd name="connsiteY15-126" fmla="*/ 802 h 585126"/>
              <a:gd name="connsiteX0-127" fmla="*/ 476180 w 489195"/>
              <a:gd name="connsiteY0-128" fmla="*/ 802 h 586167"/>
              <a:gd name="connsiteX1-129" fmla="*/ 396436 w 489195"/>
              <a:gd name="connsiteY1-130" fmla="*/ 14093 h 586167"/>
              <a:gd name="connsiteX2-131" fmla="*/ 316692 w 489195"/>
              <a:gd name="connsiteY2-132" fmla="*/ 61939 h 586167"/>
              <a:gd name="connsiteX3-133" fmla="*/ 175810 w 489195"/>
              <a:gd name="connsiteY3-134" fmla="*/ 170923 h 586167"/>
              <a:gd name="connsiteX4-135" fmla="*/ 42903 w 489195"/>
              <a:gd name="connsiteY4-136" fmla="*/ 327753 h 586167"/>
              <a:gd name="connsiteX5-137" fmla="*/ 373 w 489195"/>
              <a:gd name="connsiteY5-138" fmla="*/ 481926 h 586167"/>
              <a:gd name="connsiteX6-139" fmla="*/ 61510 w 489195"/>
              <a:gd name="connsiteY6-140" fmla="*/ 577619 h 586167"/>
              <a:gd name="connsiteX7-141" fmla="*/ 223657 w 489195"/>
              <a:gd name="connsiteY7-142" fmla="*/ 577619 h 586167"/>
              <a:gd name="connsiteX8-143" fmla="*/ 231631 w 489195"/>
              <a:gd name="connsiteY8-144" fmla="*/ 543063 h 586167"/>
              <a:gd name="connsiteX9-145" fmla="*/ 141254 w 489195"/>
              <a:gd name="connsiteY9-146" fmla="*/ 537746 h 586167"/>
              <a:gd name="connsiteX10-147" fmla="*/ 96066 w 489195"/>
              <a:gd name="connsiteY10-148" fmla="*/ 468635 h 586167"/>
              <a:gd name="connsiteX11-149" fmla="*/ 170494 w 489195"/>
              <a:gd name="connsiteY11-150" fmla="*/ 271932 h 586167"/>
              <a:gd name="connsiteX12-151" fmla="*/ 337957 w 489195"/>
              <a:gd name="connsiteY12-152" fmla="*/ 96495 h 586167"/>
              <a:gd name="connsiteX13-153" fmla="*/ 425675 w 489195"/>
              <a:gd name="connsiteY13-154" fmla="*/ 43332 h 586167"/>
              <a:gd name="connsiteX14-155" fmla="*/ 484154 w 489195"/>
              <a:gd name="connsiteY14-156" fmla="*/ 32700 h 586167"/>
              <a:gd name="connsiteX15-157" fmla="*/ 476180 w 489195"/>
              <a:gd name="connsiteY15-158" fmla="*/ 802 h 5861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61" y="connsiteY15-62"/>
              </a:cxn>
            </a:cxnLst>
            <a:rect l="l" t="t" r="r" b="b"/>
            <a:pathLst>
              <a:path w="489195" h="586167">
                <a:moveTo>
                  <a:pt x="476180" y="802"/>
                </a:moveTo>
                <a:cubicBezTo>
                  <a:pt x="461560" y="-2299"/>
                  <a:pt x="423017" y="3904"/>
                  <a:pt x="396436" y="14093"/>
                </a:cubicBezTo>
                <a:cubicBezTo>
                  <a:pt x="369855" y="24283"/>
                  <a:pt x="353463" y="35801"/>
                  <a:pt x="316692" y="61939"/>
                </a:cubicBezTo>
                <a:cubicBezTo>
                  <a:pt x="279921" y="88077"/>
                  <a:pt x="221441" y="126621"/>
                  <a:pt x="175810" y="170923"/>
                </a:cubicBezTo>
                <a:cubicBezTo>
                  <a:pt x="130179" y="215225"/>
                  <a:pt x="72142" y="275919"/>
                  <a:pt x="42903" y="327753"/>
                </a:cubicBezTo>
                <a:cubicBezTo>
                  <a:pt x="13663" y="379587"/>
                  <a:pt x="-2728" y="440282"/>
                  <a:pt x="373" y="481926"/>
                </a:cubicBezTo>
                <a:cubicBezTo>
                  <a:pt x="3474" y="523570"/>
                  <a:pt x="24296" y="561670"/>
                  <a:pt x="61510" y="577619"/>
                </a:cubicBezTo>
                <a:cubicBezTo>
                  <a:pt x="98724" y="593568"/>
                  <a:pt x="195304" y="583378"/>
                  <a:pt x="223657" y="577619"/>
                </a:cubicBezTo>
                <a:cubicBezTo>
                  <a:pt x="252010" y="571860"/>
                  <a:pt x="245365" y="549709"/>
                  <a:pt x="231631" y="543063"/>
                </a:cubicBezTo>
                <a:cubicBezTo>
                  <a:pt x="217897" y="536418"/>
                  <a:pt x="163848" y="550151"/>
                  <a:pt x="141254" y="537746"/>
                </a:cubicBezTo>
                <a:cubicBezTo>
                  <a:pt x="118660" y="525341"/>
                  <a:pt x="91193" y="512937"/>
                  <a:pt x="96066" y="468635"/>
                </a:cubicBezTo>
                <a:cubicBezTo>
                  <a:pt x="100939" y="424333"/>
                  <a:pt x="130179" y="333955"/>
                  <a:pt x="170494" y="271932"/>
                </a:cubicBezTo>
                <a:cubicBezTo>
                  <a:pt x="210809" y="209909"/>
                  <a:pt x="295427" y="134595"/>
                  <a:pt x="337957" y="96495"/>
                </a:cubicBezTo>
                <a:cubicBezTo>
                  <a:pt x="380487" y="58395"/>
                  <a:pt x="401309" y="53964"/>
                  <a:pt x="425675" y="43332"/>
                </a:cubicBezTo>
                <a:cubicBezTo>
                  <a:pt x="450041" y="32700"/>
                  <a:pt x="475737" y="39788"/>
                  <a:pt x="484154" y="32700"/>
                </a:cubicBezTo>
                <a:cubicBezTo>
                  <a:pt x="492571" y="25612"/>
                  <a:pt x="490800" y="3903"/>
                  <a:pt x="476180" y="802"/>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4" name="任意多边形 53"/>
          <p:cNvSpPr/>
          <p:nvPr/>
        </p:nvSpPr>
        <p:spPr>
          <a:xfrm>
            <a:off x="5006183" y="2035957"/>
            <a:ext cx="864137" cy="275109"/>
          </a:xfrm>
          <a:custGeom>
            <a:avLst/>
            <a:gdLst>
              <a:gd name="connsiteX0" fmla="*/ 1064419 w 1133475"/>
              <a:gd name="connsiteY0" fmla="*/ 112528 h 360651"/>
              <a:gd name="connsiteX1" fmla="*/ 1133475 w 1133475"/>
              <a:gd name="connsiteY1" fmla="*/ 110147 h 360651"/>
              <a:gd name="connsiteX2" fmla="*/ 1116806 w 1133475"/>
              <a:gd name="connsiteY2" fmla="*/ 72047 h 360651"/>
              <a:gd name="connsiteX3" fmla="*/ 1073944 w 1133475"/>
              <a:gd name="connsiteY3" fmla="*/ 36328 h 360651"/>
              <a:gd name="connsiteX4" fmla="*/ 1002506 w 1133475"/>
              <a:gd name="connsiteY4" fmla="*/ 5372 h 360651"/>
              <a:gd name="connsiteX5" fmla="*/ 871538 w 1133475"/>
              <a:gd name="connsiteY5" fmla="*/ 2990 h 360651"/>
              <a:gd name="connsiteX6" fmla="*/ 573881 w 1133475"/>
              <a:gd name="connsiteY6" fmla="*/ 36328 h 360651"/>
              <a:gd name="connsiteX7" fmla="*/ 326231 w 1133475"/>
              <a:gd name="connsiteY7" fmla="*/ 103003 h 360651"/>
              <a:gd name="connsiteX8" fmla="*/ 135731 w 1133475"/>
              <a:gd name="connsiteY8" fmla="*/ 183965 h 360651"/>
              <a:gd name="connsiteX9" fmla="*/ 21431 w 1133475"/>
              <a:gd name="connsiteY9" fmla="*/ 286359 h 360651"/>
              <a:gd name="connsiteX10" fmla="*/ 0 w 1133475"/>
              <a:gd name="connsiteY10" fmla="*/ 331603 h 360651"/>
              <a:gd name="connsiteX11" fmla="*/ 2381 w 1133475"/>
              <a:gd name="connsiteY11" fmla="*/ 360178 h 360651"/>
              <a:gd name="connsiteX12" fmla="*/ 76200 w 1133475"/>
              <a:gd name="connsiteY12" fmla="*/ 357797 h 360651"/>
              <a:gd name="connsiteX13" fmla="*/ 102394 w 1133475"/>
              <a:gd name="connsiteY13" fmla="*/ 322078 h 360651"/>
              <a:gd name="connsiteX14" fmla="*/ 216694 w 1133475"/>
              <a:gd name="connsiteY14" fmla="*/ 257784 h 360651"/>
              <a:gd name="connsiteX15" fmla="*/ 323850 w 1133475"/>
              <a:gd name="connsiteY15" fmla="*/ 217303 h 360651"/>
              <a:gd name="connsiteX16" fmla="*/ 428625 w 1133475"/>
              <a:gd name="connsiteY16" fmla="*/ 179203 h 360651"/>
              <a:gd name="connsiteX17" fmla="*/ 566738 w 1133475"/>
              <a:gd name="connsiteY17" fmla="*/ 141103 h 360651"/>
              <a:gd name="connsiteX18" fmla="*/ 683419 w 1133475"/>
              <a:gd name="connsiteY18" fmla="*/ 114909 h 360651"/>
              <a:gd name="connsiteX19" fmla="*/ 854869 w 1133475"/>
              <a:gd name="connsiteY19" fmla="*/ 95859 h 360651"/>
              <a:gd name="connsiteX20" fmla="*/ 1064419 w 1133475"/>
              <a:gd name="connsiteY20" fmla="*/ 112528 h 360651"/>
              <a:gd name="connsiteX0-1" fmla="*/ 1064419 w 1133475"/>
              <a:gd name="connsiteY0-2" fmla="*/ 116260 h 364383"/>
              <a:gd name="connsiteX1-3" fmla="*/ 1133475 w 1133475"/>
              <a:gd name="connsiteY1-4" fmla="*/ 113879 h 364383"/>
              <a:gd name="connsiteX2-5" fmla="*/ 1116806 w 1133475"/>
              <a:gd name="connsiteY2-6" fmla="*/ 75779 h 364383"/>
              <a:gd name="connsiteX3-7" fmla="*/ 1073944 w 1133475"/>
              <a:gd name="connsiteY3-8" fmla="*/ 40060 h 364383"/>
              <a:gd name="connsiteX4-9" fmla="*/ 1002506 w 1133475"/>
              <a:gd name="connsiteY4-10" fmla="*/ 9104 h 364383"/>
              <a:gd name="connsiteX5-11" fmla="*/ 869157 w 1133475"/>
              <a:gd name="connsiteY5-12" fmla="*/ 1959 h 364383"/>
              <a:gd name="connsiteX6-13" fmla="*/ 573881 w 1133475"/>
              <a:gd name="connsiteY6-14" fmla="*/ 40060 h 364383"/>
              <a:gd name="connsiteX7-15" fmla="*/ 326231 w 1133475"/>
              <a:gd name="connsiteY7-16" fmla="*/ 106735 h 364383"/>
              <a:gd name="connsiteX8-17" fmla="*/ 135731 w 1133475"/>
              <a:gd name="connsiteY8-18" fmla="*/ 187697 h 364383"/>
              <a:gd name="connsiteX9-19" fmla="*/ 21431 w 1133475"/>
              <a:gd name="connsiteY9-20" fmla="*/ 290091 h 364383"/>
              <a:gd name="connsiteX10-21" fmla="*/ 0 w 1133475"/>
              <a:gd name="connsiteY10-22" fmla="*/ 335335 h 364383"/>
              <a:gd name="connsiteX11-23" fmla="*/ 2381 w 1133475"/>
              <a:gd name="connsiteY11-24" fmla="*/ 363910 h 364383"/>
              <a:gd name="connsiteX12-25" fmla="*/ 76200 w 1133475"/>
              <a:gd name="connsiteY12-26" fmla="*/ 361529 h 364383"/>
              <a:gd name="connsiteX13-27" fmla="*/ 102394 w 1133475"/>
              <a:gd name="connsiteY13-28" fmla="*/ 325810 h 364383"/>
              <a:gd name="connsiteX14-29" fmla="*/ 216694 w 1133475"/>
              <a:gd name="connsiteY14-30" fmla="*/ 261516 h 364383"/>
              <a:gd name="connsiteX15-31" fmla="*/ 323850 w 1133475"/>
              <a:gd name="connsiteY15-32" fmla="*/ 221035 h 364383"/>
              <a:gd name="connsiteX16-33" fmla="*/ 428625 w 1133475"/>
              <a:gd name="connsiteY16-34" fmla="*/ 182935 h 364383"/>
              <a:gd name="connsiteX17-35" fmla="*/ 566738 w 1133475"/>
              <a:gd name="connsiteY17-36" fmla="*/ 144835 h 364383"/>
              <a:gd name="connsiteX18-37" fmla="*/ 683419 w 1133475"/>
              <a:gd name="connsiteY18-38" fmla="*/ 118641 h 364383"/>
              <a:gd name="connsiteX19-39" fmla="*/ 854869 w 1133475"/>
              <a:gd name="connsiteY19-40" fmla="*/ 99591 h 364383"/>
              <a:gd name="connsiteX20-41" fmla="*/ 1064419 w 1133475"/>
              <a:gd name="connsiteY20-42" fmla="*/ 116260 h 364383"/>
              <a:gd name="connsiteX0-43" fmla="*/ 1052513 w 1133475"/>
              <a:gd name="connsiteY0-44" fmla="*/ 97210 h 364383"/>
              <a:gd name="connsiteX1-45" fmla="*/ 1133475 w 1133475"/>
              <a:gd name="connsiteY1-46" fmla="*/ 113879 h 364383"/>
              <a:gd name="connsiteX2-47" fmla="*/ 1116806 w 1133475"/>
              <a:gd name="connsiteY2-48" fmla="*/ 75779 h 364383"/>
              <a:gd name="connsiteX3-49" fmla="*/ 1073944 w 1133475"/>
              <a:gd name="connsiteY3-50" fmla="*/ 40060 h 364383"/>
              <a:gd name="connsiteX4-51" fmla="*/ 1002506 w 1133475"/>
              <a:gd name="connsiteY4-52" fmla="*/ 9104 h 364383"/>
              <a:gd name="connsiteX5-53" fmla="*/ 869157 w 1133475"/>
              <a:gd name="connsiteY5-54" fmla="*/ 1959 h 364383"/>
              <a:gd name="connsiteX6-55" fmla="*/ 573881 w 1133475"/>
              <a:gd name="connsiteY6-56" fmla="*/ 40060 h 364383"/>
              <a:gd name="connsiteX7-57" fmla="*/ 326231 w 1133475"/>
              <a:gd name="connsiteY7-58" fmla="*/ 106735 h 364383"/>
              <a:gd name="connsiteX8-59" fmla="*/ 135731 w 1133475"/>
              <a:gd name="connsiteY8-60" fmla="*/ 187697 h 364383"/>
              <a:gd name="connsiteX9-61" fmla="*/ 21431 w 1133475"/>
              <a:gd name="connsiteY9-62" fmla="*/ 290091 h 364383"/>
              <a:gd name="connsiteX10-63" fmla="*/ 0 w 1133475"/>
              <a:gd name="connsiteY10-64" fmla="*/ 335335 h 364383"/>
              <a:gd name="connsiteX11-65" fmla="*/ 2381 w 1133475"/>
              <a:gd name="connsiteY11-66" fmla="*/ 363910 h 364383"/>
              <a:gd name="connsiteX12-67" fmla="*/ 76200 w 1133475"/>
              <a:gd name="connsiteY12-68" fmla="*/ 361529 h 364383"/>
              <a:gd name="connsiteX13-69" fmla="*/ 102394 w 1133475"/>
              <a:gd name="connsiteY13-70" fmla="*/ 325810 h 364383"/>
              <a:gd name="connsiteX14-71" fmla="*/ 216694 w 1133475"/>
              <a:gd name="connsiteY14-72" fmla="*/ 261516 h 364383"/>
              <a:gd name="connsiteX15-73" fmla="*/ 323850 w 1133475"/>
              <a:gd name="connsiteY15-74" fmla="*/ 221035 h 364383"/>
              <a:gd name="connsiteX16-75" fmla="*/ 428625 w 1133475"/>
              <a:gd name="connsiteY16-76" fmla="*/ 182935 h 364383"/>
              <a:gd name="connsiteX17-77" fmla="*/ 566738 w 1133475"/>
              <a:gd name="connsiteY17-78" fmla="*/ 144835 h 364383"/>
              <a:gd name="connsiteX18-79" fmla="*/ 683419 w 1133475"/>
              <a:gd name="connsiteY18-80" fmla="*/ 118641 h 364383"/>
              <a:gd name="connsiteX19-81" fmla="*/ 854869 w 1133475"/>
              <a:gd name="connsiteY19-82" fmla="*/ 99591 h 364383"/>
              <a:gd name="connsiteX20-83" fmla="*/ 1052513 w 1133475"/>
              <a:gd name="connsiteY20-84" fmla="*/ 97210 h 364383"/>
              <a:gd name="connsiteX0-85" fmla="*/ 1062038 w 1133475"/>
              <a:gd name="connsiteY0-86" fmla="*/ 109116 h 364383"/>
              <a:gd name="connsiteX1-87" fmla="*/ 1133475 w 1133475"/>
              <a:gd name="connsiteY1-88" fmla="*/ 113879 h 364383"/>
              <a:gd name="connsiteX2-89" fmla="*/ 1116806 w 1133475"/>
              <a:gd name="connsiteY2-90" fmla="*/ 75779 h 364383"/>
              <a:gd name="connsiteX3-91" fmla="*/ 1073944 w 1133475"/>
              <a:gd name="connsiteY3-92" fmla="*/ 40060 h 364383"/>
              <a:gd name="connsiteX4-93" fmla="*/ 1002506 w 1133475"/>
              <a:gd name="connsiteY4-94" fmla="*/ 9104 h 364383"/>
              <a:gd name="connsiteX5-95" fmla="*/ 869157 w 1133475"/>
              <a:gd name="connsiteY5-96" fmla="*/ 1959 h 364383"/>
              <a:gd name="connsiteX6-97" fmla="*/ 573881 w 1133475"/>
              <a:gd name="connsiteY6-98" fmla="*/ 40060 h 364383"/>
              <a:gd name="connsiteX7-99" fmla="*/ 326231 w 1133475"/>
              <a:gd name="connsiteY7-100" fmla="*/ 106735 h 364383"/>
              <a:gd name="connsiteX8-101" fmla="*/ 135731 w 1133475"/>
              <a:gd name="connsiteY8-102" fmla="*/ 187697 h 364383"/>
              <a:gd name="connsiteX9-103" fmla="*/ 21431 w 1133475"/>
              <a:gd name="connsiteY9-104" fmla="*/ 290091 h 364383"/>
              <a:gd name="connsiteX10-105" fmla="*/ 0 w 1133475"/>
              <a:gd name="connsiteY10-106" fmla="*/ 335335 h 364383"/>
              <a:gd name="connsiteX11-107" fmla="*/ 2381 w 1133475"/>
              <a:gd name="connsiteY11-108" fmla="*/ 363910 h 364383"/>
              <a:gd name="connsiteX12-109" fmla="*/ 76200 w 1133475"/>
              <a:gd name="connsiteY12-110" fmla="*/ 361529 h 364383"/>
              <a:gd name="connsiteX13-111" fmla="*/ 102394 w 1133475"/>
              <a:gd name="connsiteY13-112" fmla="*/ 325810 h 364383"/>
              <a:gd name="connsiteX14-113" fmla="*/ 216694 w 1133475"/>
              <a:gd name="connsiteY14-114" fmla="*/ 261516 h 364383"/>
              <a:gd name="connsiteX15-115" fmla="*/ 323850 w 1133475"/>
              <a:gd name="connsiteY15-116" fmla="*/ 221035 h 364383"/>
              <a:gd name="connsiteX16-117" fmla="*/ 428625 w 1133475"/>
              <a:gd name="connsiteY16-118" fmla="*/ 182935 h 364383"/>
              <a:gd name="connsiteX17-119" fmla="*/ 566738 w 1133475"/>
              <a:gd name="connsiteY17-120" fmla="*/ 144835 h 364383"/>
              <a:gd name="connsiteX18-121" fmla="*/ 683419 w 1133475"/>
              <a:gd name="connsiteY18-122" fmla="*/ 118641 h 364383"/>
              <a:gd name="connsiteX19-123" fmla="*/ 854869 w 1133475"/>
              <a:gd name="connsiteY19-124" fmla="*/ 99591 h 364383"/>
              <a:gd name="connsiteX20-125" fmla="*/ 1062038 w 1133475"/>
              <a:gd name="connsiteY20-126" fmla="*/ 109116 h 364383"/>
              <a:gd name="connsiteX0-127" fmla="*/ 1062038 w 1133475"/>
              <a:gd name="connsiteY0-128" fmla="*/ 109116 h 364383"/>
              <a:gd name="connsiteX1-129" fmla="*/ 1133475 w 1133475"/>
              <a:gd name="connsiteY1-130" fmla="*/ 113879 h 364383"/>
              <a:gd name="connsiteX2-131" fmla="*/ 1116806 w 1133475"/>
              <a:gd name="connsiteY2-132" fmla="*/ 75779 h 364383"/>
              <a:gd name="connsiteX3-133" fmla="*/ 1073944 w 1133475"/>
              <a:gd name="connsiteY3-134" fmla="*/ 40060 h 364383"/>
              <a:gd name="connsiteX4-135" fmla="*/ 1002506 w 1133475"/>
              <a:gd name="connsiteY4-136" fmla="*/ 9104 h 364383"/>
              <a:gd name="connsiteX5-137" fmla="*/ 869157 w 1133475"/>
              <a:gd name="connsiteY5-138" fmla="*/ 1959 h 364383"/>
              <a:gd name="connsiteX6-139" fmla="*/ 573881 w 1133475"/>
              <a:gd name="connsiteY6-140" fmla="*/ 40060 h 364383"/>
              <a:gd name="connsiteX7-141" fmla="*/ 326231 w 1133475"/>
              <a:gd name="connsiteY7-142" fmla="*/ 106735 h 364383"/>
              <a:gd name="connsiteX8-143" fmla="*/ 135731 w 1133475"/>
              <a:gd name="connsiteY8-144" fmla="*/ 187697 h 364383"/>
              <a:gd name="connsiteX9-145" fmla="*/ 21431 w 1133475"/>
              <a:gd name="connsiteY9-146" fmla="*/ 290091 h 364383"/>
              <a:gd name="connsiteX10-147" fmla="*/ 0 w 1133475"/>
              <a:gd name="connsiteY10-148" fmla="*/ 335335 h 364383"/>
              <a:gd name="connsiteX11-149" fmla="*/ 2381 w 1133475"/>
              <a:gd name="connsiteY11-150" fmla="*/ 363910 h 364383"/>
              <a:gd name="connsiteX12-151" fmla="*/ 76200 w 1133475"/>
              <a:gd name="connsiteY12-152" fmla="*/ 361529 h 364383"/>
              <a:gd name="connsiteX13-153" fmla="*/ 102394 w 1133475"/>
              <a:gd name="connsiteY13-154" fmla="*/ 325810 h 364383"/>
              <a:gd name="connsiteX14-155" fmla="*/ 216694 w 1133475"/>
              <a:gd name="connsiteY14-156" fmla="*/ 261516 h 364383"/>
              <a:gd name="connsiteX15-157" fmla="*/ 323850 w 1133475"/>
              <a:gd name="connsiteY15-158" fmla="*/ 221035 h 364383"/>
              <a:gd name="connsiteX16-159" fmla="*/ 428625 w 1133475"/>
              <a:gd name="connsiteY16-160" fmla="*/ 182935 h 364383"/>
              <a:gd name="connsiteX17-161" fmla="*/ 566738 w 1133475"/>
              <a:gd name="connsiteY17-162" fmla="*/ 144835 h 364383"/>
              <a:gd name="connsiteX18-163" fmla="*/ 683419 w 1133475"/>
              <a:gd name="connsiteY18-164" fmla="*/ 118641 h 364383"/>
              <a:gd name="connsiteX19-165" fmla="*/ 854869 w 1133475"/>
              <a:gd name="connsiteY19-166" fmla="*/ 99591 h 364383"/>
              <a:gd name="connsiteX20-167" fmla="*/ 914400 w 1133475"/>
              <a:gd name="connsiteY20-168" fmla="*/ 80541 h 364383"/>
              <a:gd name="connsiteX21" fmla="*/ 1062038 w 1133475"/>
              <a:gd name="connsiteY21" fmla="*/ 109116 h 364383"/>
              <a:gd name="connsiteX0-169" fmla="*/ 1062038 w 1133475"/>
              <a:gd name="connsiteY0-170" fmla="*/ 109116 h 364383"/>
              <a:gd name="connsiteX1-171" fmla="*/ 1133475 w 1133475"/>
              <a:gd name="connsiteY1-172" fmla="*/ 113879 h 364383"/>
              <a:gd name="connsiteX2-173" fmla="*/ 1116806 w 1133475"/>
              <a:gd name="connsiteY2-174" fmla="*/ 75779 h 364383"/>
              <a:gd name="connsiteX3-175" fmla="*/ 1073944 w 1133475"/>
              <a:gd name="connsiteY3-176" fmla="*/ 40060 h 364383"/>
              <a:gd name="connsiteX4-177" fmla="*/ 1002506 w 1133475"/>
              <a:gd name="connsiteY4-178" fmla="*/ 9104 h 364383"/>
              <a:gd name="connsiteX5-179" fmla="*/ 869157 w 1133475"/>
              <a:gd name="connsiteY5-180" fmla="*/ 1959 h 364383"/>
              <a:gd name="connsiteX6-181" fmla="*/ 573881 w 1133475"/>
              <a:gd name="connsiteY6-182" fmla="*/ 40060 h 364383"/>
              <a:gd name="connsiteX7-183" fmla="*/ 326231 w 1133475"/>
              <a:gd name="connsiteY7-184" fmla="*/ 106735 h 364383"/>
              <a:gd name="connsiteX8-185" fmla="*/ 135731 w 1133475"/>
              <a:gd name="connsiteY8-186" fmla="*/ 187697 h 364383"/>
              <a:gd name="connsiteX9-187" fmla="*/ 21431 w 1133475"/>
              <a:gd name="connsiteY9-188" fmla="*/ 290091 h 364383"/>
              <a:gd name="connsiteX10-189" fmla="*/ 0 w 1133475"/>
              <a:gd name="connsiteY10-190" fmla="*/ 335335 h 364383"/>
              <a:gd name="connsiteX11-191" fmla="*/ 2381 w 1133475"/>
              <a:gd name="connsiteY11-192" fmla="*/ 363910 h 364383"/>
              <a:gd name="connsiteX12-193" fmla="*/ 76200 w 1133475"/>
              <a:gd name="connsiteY12-194" fmla="*/ 361529 h 364383"/>
              <a:gd name="connsiteX13-195" fmla="*/ 102394 w 1133475"/>
              <a:gd name="connsiteY13-196" fmla="*/ 325810 h 364383"/>
              <a:gd name="connsiteX14-197" fmla="*/ 216694 w 1133475"/>
              <a:gd name="connsiteY14-198" fmla="*/ 261516 h 364383"/>
              <a:gd name="connsiteX15-199" fmla="*/ 323850 w 1133475"/>
              <a:gd name="connsiteY15-200" fmla="*/ 221035 h 364383"/>
              <a:gd name="connsiteX16-201" fmla="*/ 428625 w 1133475"/>
              <a:gd name="connsiteY16-202" fmla="*/ 182935 h 364383"/>
              <a:gd name="connsiteX17-203" fmla="*/ 566738 w 1133475"/>
              <a:gd name="connsiteY17-204" fmla="*/ 144835 h 364383"/>
              <a:gd name="connsiteX18-205" fmla="*/ 683419 w 1133475"/>
              <a:gd name="connsiteY18-206" fmla="*/ 118641 h 364383"/>
              <a:gd name="connsiteX19-207" fmla="*/ 854869 w 1133475"/>
              <a:gd name="connsiteY19-208" fmla="*/ 99591 h 364383"/>
              <a:gd name="connsiteX20-209" fmla="*/ 995362 w 1133475"/>
              <a:gd name="connsiteY20-210" fmla="*/ 94829 h 364383"/>
              <a:gd name="connsiteX21-211" fmla="*/ 1062038 w 1133475"/>
              <a:gd name="connsiteY21-212" fmla="*/ 109116 h 364383"/>
              <a:gd name="connsiteX0-213" fmla="*/ 1062038 w 1133475"/>
              <a:gd name="connsiteY0-214" fmla="*/ 109116 h 364383"/>
              <a:gd name="connsiteX1-215" fmla="*/ 1133475 w 1133475"/>
              <a:gd name="connsiteY1-216" fmla="*/ 113879 h 364383"/>
              <a:gd name="connsiteX2-217" fmla="*/ 1116806 w 1133475"/>
              <a:gd name="connsiteY2-218" fmla="*/ 75779 h 364383"/>
              <a:gd name="connsiteX3-219" fmla="*/ 1073944 w 1133475"/>
              <a:gd name="connsiteY3-220" fmla="*/ 40060 h 364383"/>
              <a:gd name="connsiteX4-221" fmla="*/ 1002506 w 1133475"/>
              <a:gd name="connsiteY4-222" fmla="*/ 9104 h 364383"/>
              <a:gd name="connsiteX5-223" fmla="*/ 869157 w 1133475"/>
              <a:gd name="connsiteY5-224" fmla="*/ 1959 h 364383"/>
              <a:gd name="connsiteX6-225" fmla="*/ 573881 w 1133475"/>
              <a:gd name="connsiteY6-226" fmla="*/ 40060 h 364383"/>
              <a:gd name="connsiteX7-227" fmla="*/ 326231 w 1133475"/>
              <a:gd name="connsiteY7-228" fmla="*/ 106735 h 364383"/>
              <a:gd name="connsiteX8-229" fmla="*/ 135731 w 1133475"/>
              <a:gd name="connsiteY8-230" fmla="*/ 187697 h 364383"/>
              <a:gd name="connsiteX9-231" fmla="*/ 21431 w 1133475"/>
              <a:gd name="connsiteY9-232" fmla="*/ 290091 h 364383"/>
              <a:gd name="connsiteX10-233" fmla="*/ 0 w 1133475"/>
              <a:gd name="connsiteY10-234" fmla="*/ 335335 h 364383"/>
              <a:gd name="connsiteX11-235" fmla="*/ 2381 w 1133475"/>
              <a:gd name="connsiteY11-236" fmla="*/ 363910 h 364383"/>
              <a:gd name="connsiteX12-237" fmla="*/ 76200 w 1133475"/>
              <a:gd name="connsiteY12-238" fmla="*/ 361529 h 364383"/>
              <a:gd name="connsiteX13-239" fmla="*/ 102394 w 1133475"/>
              <a:gd name="connsiteY13-240" fmla="*/ 325810 h 364383"/>
              <a:gd name="connsiteX14-241" fmla="*/ 216694 w 1133475"/>
              <a:gd name="connsiteY14-242" fmla="*/ 261516 h 364383"/>
              <a:gd name="connsiteX15-243" fmla="*/ 323850 w 1133475"/>
              <a:gd name="connsiteY15-244" fmla="*/ 221035 h 364383"/>
              <a:gd name="connsiteX16-245" fmla="*/ 428625 w 1133475"/>
              <a:gd name="connsiteY16-246" fmla="*/ 182935 h 364383"/>
              <a:gd name="connsiteX17-247" fmla="*/ 566738 w 1133475"/>
              <a:gd name="connsiteY17-248" fmla="*/ 144835 h 364383"/>
              <a:gd name="connsiteX18-249" fmla="*/ 683419 w 1133475"/>
              <a:gd name="connsiteY18-250" fmla="*/ 118641 h 364383"/>
              <a:gd name="connsiteX19-251" fmla="*/ 854869 w 1133475"/>
              <a:gd name="connsiteY19-252" fmla="*/ 99591 h 364383"/>
              <a:gd name="connsiteX20-253" fmla="*/ 1047750 w 1133475"/>
              <a:gd name="connsiteY20-254" fmla="*/ 75779 h 364383"/>
              <a:gd name="connsiteX21-255" fmla="*/ 1062038 w 1133475"/>
              <a:gd name="connsiteY21-256" fmla="*/ 109116 h 364383"/>
              <a:gd name="connsiteX0-257" fmla="*/ 1062038 w 1133475"/>
              <a:gd name="connsiteY0-258" fmla="*/ 109116 h 364383"/>
              <a:gd name="connsiteX1-259" fmla="*/ 1133475 w 1133475"/>
              <a:gd name="connsiteY1-260" fmla="*/ 113879 h 364383"/>
              <a:gd name="connsiteX2-261" fmla="*/ 1116806 w 1133475"/>
              <a:gd name="connsiteY2-262" fmla="*/ 75779 h 364383"/>
              <a:gd name="connsiteX3-263" fmla="*/ 1073944 w 1133475"/>
              <a:gd name="connsiteY3-264" fmla="*/ 40060 h 364383"/>
              <a:gd name="connsiteX4-265" fmla="*/ 1002506 w 1133475"/>
              <a:gd name="connsiteY4-266" fmla="*/ 9104 h 364383"/>
              <a:gd name="connsiteX5-267" fmla="*/ 869157 w 1133475"/>
              <a:gd name="connsiteY5-268" fmla="*/ 1959 h 364383"/>
              <a:gd name="connsiteX6-269" fmla="*/ 573881 w 1133475"/>
              <a:gd name="connsiteY6-270" fmla="*/ 40060 h 364383"/>
              <a:gd name="connsiteX7-271" fmla="*/ 326231 w 1133475"/>
              <a:gd name="connsiteY7-272" fmla="*/ 106735 h 364383"/>
              <a:gd name="connsiteX8-273" fmla="*/ 135731 w 1133475"/>
              <a:gd name="connsiteY8-274" fmla="*/ 187697 h 364383"/>
              <a:gd name="connsiteX9-275" fmla="*/ 21431 w 1133475"/>
              <a:gd name="connsiteY9-276" fmla="*/ 290091 h 364383"/>
              <a:gd name="connsiteX10-277" fmla="*/ 0 w 1133475"/>
              <a:gd name="connsiteY10-278" fmla="*/ 335335 h 364383"/>
              <a:gd name="connsiteX11-279" fmla="*/ 2381 w 1133475"/>
              <a:gd name="connsiteY11-280" fmla="*/ 363910 h 364383"/>
              <a:gd name="connsiteX12-281" fmla="*/ 76200 w 1133475"/>
              <a:gd name="connsiteY12-282" fmla="*/ 361529 h 364383"/>
              <a:gd name="connsiteX13-283" fmla="*/ 102394 w 1133475"/>
              <a:gd name="connsiteY13-284" fmla="*/ 325810 h 364383"/>
              <a:gd name="connsiteX14-285" fmla="*/ 216694 w 1133475"/>
              <a:gd name="connsiteY14-286" fmla="*/ 261516 h 364383"/>
              <a:gd name="connsiteX15-287" fmla="*/ 323850 w 1133475"/>
              <a:gd name="connsiteY15-288" fmla="*/ 221035 h 364383"/>
              <a:gd name="connsiteX16-289" fmla="*/ 428625 w 1133475"/>
              <a:gd name="connsiteY16-290" fmla="*/ 182935 h 364383"/>
              <a:gd name="connsiteX17-291" fmla="*/ 566738 w 1133475"/>
              <a:gd name="connsiteY17-292" fmla="*/ 144835 h 364383"/>
              <a:gd name="connsiteX18-293" fmla="*/ 683419 w 1133475"/>
              <a:gd name="connsiteY18-294" fmla="*/ 118641 h 364383"/>
              <a:gd name="connsiteX19-295" fmla="*/ 854869 w 1133475"/>
              <a:gd name="connsiteY19-296" fmla="*/ 99591 h 364383"/>
              <a:gd name="connsiteX20-297" fmla="*/ 1016794 w 1133475"/>
              <a:gd name="connsiteY20-298" fmla="*/ 94829 h 364383"/>
              <a:gd name="connsiteX21-299" fmla="*/ 1062038 w 1133475"/>
              <a:gd name="connsiteY21-300" fmla="*/ 109116 h 364383"/>
              <a:gd name="connsiteX0-301" fmla="*/ 1062038 w 1133475"/>
              <a:gd name="connsiteY0-302" fmla="*/ 109116 h 364383"/>
              <a:gd name="connsiteX1-303" fmla="*/ 1133475 w 1133475"/>
              <a:gd name="connsiteY1-304" fmla="*/ 113879 h 364383"/>
              <a:gd name="connsiteX2-305" fmla="*/ 1116806 w 1133475"/>
              <a:gd name="connsiteY2-306" fmla="*/ 75779 h 364383"/>
              <a:gd name="connsiteX3-307" fmla="*/ 1073944 w 1133475"/>
              <a:gd name="connsiteY3-308" fmla="*/ 40060 h 364383"/>
              <a:gd name="connsiteX4-309" fmla="*/ 1002506 w 1133475"/>
              <a:gd name="connsiteY4-310" fmla="*/ 9104 h 364383"/>
              <a:gd name="connsiteX5-311" fmla="*/ 869157 w 1133475"/>
              <a:gd name="connsiteY5-312" fmla="*/ 1959 h 364383"/>
              <a:gd name="connsiteX6-313" fmla="*/ 573881 w 1133475"/>
              <a:gd name="connsiteY6-314" fmla="*/ 40060 h 364383"/>
              <a:gd name="connsiteX7-315" fmla="*/ 326231 w 1133475"/>
              <a:gd name="connsiteY7-316" fmla="*/ 106735 h 364383"/>
              <a:gd name="connsiteX8-317" fmla="*/ 135731 w 1133475"/>
              <a:gd name="connsiteY8-318" fmla="*/ 187697 h 364383"/>
              <a:gd name="connsiteX9-319" fmla="*/ 21431 w 1133475"/>
              <a:gd name="connsiteY9-320" fmla="*/ 290091 h 364383"/>
              <a:gd name="connsiteX10-321" fmla="*/ 0 w 1133475"/>
              <a:gd name="connsiteY10-322" fmla="*/ 335335 h 364383"/>
              <a:gd name="connsiteX11-323" fmla="*/ 2381 w 1133475"/>
              <a:gd name="connsiteY11-324" fmla="*/ 363910 h 364383"/>
              <a:gd name="connsiteX12-325" fmla="*/ 76200 w 1133475"/>
              <a:gd name="connsiteY12-326" fmla="*/ 361529 h 364383"/>
              <a:gd name="connsiteX13-327" fmla="*/ 102394 w 1133475"/>
              <a:gd name="connsiteY13-328" fmla="*/ 325810 h 364383"/>
              <a:gd name="connsiteX14-329" fmla="*/ 216694 w 1133475"/>
              <a:gd name="connsiteY14-330" fmla="*/ 261516 h 364383"/>
              <a:gd name="connsiteX15-331" fmla="*/ 323850 w 1133475"/>
              <a:gd name="connsiteY15-332" fmla="*/ 221035 h 364383"/>
              <a:gd name="connsiteX16-333" fmla="*/ 428625 w 1133475"/>
              <a:gd name="connsiteY16-334" fmla="*/ 182935 h 364383"/>
              <a:gd name="connsiteX17-335" fmla="*/ 566738 w 1133475"/>
              <a:gd name="connsiteY17-336" fmla="*/ 144835 h 364383"/>
              <a:gd name="connsiteX18-337" fmla="*/ 683419 w 1133475"/>
              <a:gd name="connsiteY18-338" fmla="*/ 118641 h 364383"/>
              <a:gd name="connsiteX19-339" fmla="*/ 854869 w 1133475"/>
              <a:gd name="connsiteY19-340" fmla="*/ 99591 h 364383"/>
              <a:gd name="connsiteX20-341" fmla="*/ 1016794 w 1133475"/>
              <a:gd name="connsiteY20-342" fmla="*/ 92448 h 364383"/>
              <a:gd name="connsiteX21-343" fmla="*/ 1062038 w 1133475"/>
              <a:gd name="connsiteY21-344" fmla="*/ 109116 h 364383"/>
              <a:gd name="connsiteX0-345" fmla="*/ 1062038 w 1133475"/>
              <a:gd name="connsiteY0-346" fmla="*/ 109116 h 364383"/>
              <a:gd name="connsiteX1-347" fmla="*/ 1133475 w 1133475"/>
              <a:gd name="connsiteY1-348" fmla="*/ 113879 h 364383"/>
              <a:gd name="connsiteX2-349" fmla="*/ 1116806 w 1133475"/>
              <a:gd name="connsiteY2-350" fmla="*/ 75779 h 364383"/>
              <a:gd name="connsiteX3-351" fmla="*/ 1073944 w 1133475"/>
              <a:gd name="connsiteY3-352" fmla="*/ 40060 h 364383"/>
              <a:gd name="connsiteX4-353" fmla="*/ 1002506 w 1133475"/>
              <a:gd name="connsiteY4-354" fmla="*/ 9104 h 364383"/>
              <a:gd name="connsiteX5-355" fmla="*/ 869157 w 1133475"/>
              <a:gd name="connsiteY5-356" fmla="*/ 1959 h 364383"/>
              <a:gd name="connsiteX6-357" fmla="*/ 573881 w 1133475"/>
              <a:gd name="connsiteY6-358" fmla="*/ 40060 h 364383"/>
              <a:gd name="connsiteX7-359" fmla="*/ 326231 w 1133475"/>
              <a:gd name="connsiteY7-360" fmla="*/ 106735 h 364383"/>
              <a:gd name="connsiteX8-361" fmla="*/ 135731 w 1133475"/>
              <a:gd name="connsiteY8-362" fmla="*/ 187697 h 364383"/>
              <a:gd name="connsiteX9-363" fmla="*/ 21431 w 1133475"/>
              <a:gd name="connsiteY9-364" fmla="*/ 290091 h 364383"/>
              <a:gd name="connsiteX10-365" fmla="*/ 0 w 1133475"/>
              <a:gd name="connsiteY10-366" fmla="*/ 335335 h 364383"/>
              <a:gd name="connsiteX11-367" fmla="*/ 2381 w 1133475"/>
              <a:gd name="connsiteY11-368" fmla="*/ 363910 h 364383"/>
              <a:gd name="connsiteX12-369" fmla="*/ 76200 w 1133475"/>
              <a:gd name="connsiteY12-370" fmla="*/ 361529 h 364383"/>
              <a:gd name="connsiteX13-371" fmla="*/ 102394 w 1133475"/>
              <a:gd name="connsiteY13-372" fmla="*/ 325810 h 364383"/>
              <a:gd name="connsiteX14-373" fmla="*/ 216694 w 1133475"/>
              <a:gd name="connsiteY14-374" fmla="*/ 261516 h 364383"/>
              <a:gd name="connsiteX15-375" fmla="*/ 323850 w 1133475"/>
              <a:gd name="connsiteY15-376" fmla="*/ 221035 h 364383"/>
              <a:gd name="connsiteX16-377" fmla="*/ 428625 w 1133475"/>
              <a:gd name="connsiteY16-378" fmla="*/ 182935 h 364383"/>
              <a:gd name="connsiteX17-379" fmla="*/ 566738 w 1133475"/>
              <a:gd name="connsiteY17-380" fmla="*/ 144835 h 364383"/>
              <a:gd name="connsiteX18-381" fmla="*/ 683419 w 1133475"/>
              <a:gd name="connsiteY18-382" fmla="*/ 118641 h 364383"/>
              <a:gd name="connsiteX19-383" fmla="*/ 854869 w 1133475"/>
              <a:gd name="connsiteY19-384" fmla="*/ 99591 h 364383"/>
              <a:gd name="connsiteX20-385" fmla="*/ 1014413 w 1133475"/>
              <a:gd name="connsiteY20-386" fmla="*/ 97211 h 364383"/>
              <a:gd name="connsiteX21-387" fmla="*/ 1062038 w 1133475"/>
              <a:gd name="connsiteY21-388" fmla="*/ 109116 h 364383"/>
              <a:gd name="connsiteX0-389" fmla="*/ 1083469 w 1133475"/>
              <a:gd name="connsiteY0-390" fmla="*/ 116260 h 364383"/>
              <a:gd name="connsiteX1-391" fmla="*/ 1133475 w 1133475"/>
              <a:gd name="connsiteY1-392" fmla="*/ 113879 h 364383"/>
              <a:gd name="connsiteX2-393" fmla="*/ 1116806 w 1133475"/>
              <a:gd name="connsiteY2-394" fmla="*/ 75779 h 364383"/>
              <a:gd name="connsiteX3-395" fmla="*/ 1073944 w 1133475"/>
              <a:gd name="connsiteY3-396" fmla="*/ 40060 h 364383"/>
              <a:gd name="connsiteX4-397" fmla="*/ 1002506 w 1133475"/>
              <a:gd name="connsiteY4-398" fmla="*/ 9104 h 364383"/>
              <a:gd name="connsiteX5-399" fmla="*/ 869157 w 1133475"/>
              <a:gd name="connsiteY5-400" fmla="*/ 1959 h 364383"/>
              <a:gd name="connsiteX6-401" fmla="*/ 573881 w 1133475"/>
              <a:gd name="connsiteY6-402" fmla="*/ 40060 h 364383"/>
              <a:gd name="connsiteX7-403" fmla="*/ 326231 w 1133475"/>
              <a:gd name="connsiteY7-404" fmla="*/ 106735 h 364383"/>
              <a:gd name="connsiteX8-405" fmla="*/ 135731 w 1133475"/>
              <a:gd name="connsiteY8-406" fmla="*/ 187697 h 364383"/>
              <a:gd name="connsiteX9-407" fmla="*/ 21431 w 1133475"/>
              <a:gd name="connsiteY9-408" fmla="*/ 290091 h 364383"/>
              <a:gd name="connsiteX10-409" fmla="*/ 0 w 1133475"/>
              <a:gd name="connsiteY10-410" fmla="*/ 335335 h 364383"/>
              <a:gd name="connsiteX11-411" fmla="*/ 2381 w 1133475"/>
              <a:gd name="connsiteY11-412" fmla="*/ 363910 h 364383"/>
              <a:gd name="connsiteX12-413" fmla="*/ 76200 w 1133475"/>
              <a:gd name="connsiteY12-414" fmla="*/ 361529 h 364383"/>
              <a:gd name="connsiteX13-415" fmla="*/ 102394 w 1133475"/>
              <a:gd name="connsiteY13-416" fmla="*/ 325810 h 364383"/>
              <a:gd name="connsiteX14-417" fmla="*/ 216694 w 1133475"/>
              <a:gd name="connsiteY14-418" fmla="*/ 261516 h 364383"/>
              <a:gd name="connsiteX15-419" fmla="*/ 323850 w 1133475"/>
              <a:gd name="connsiteY15-420" fmla="*/ 221035 h 364383"/>
              <a:gd name="connsiteX16-421" fmla="*/ 428625 w 1133475"/>
              <a:gd name="connsiteY16-422" fmla="*/ 182935 h 364383"/>
              <a:gd name="connsiteX17-423" fmla="*/ 566738 w 1133475"/>
              <a:gd name="connsiteY17-424" fmla="*/ 144835 h 364383"/>
              <a:gd name="connsiteX18-425" fmla="*/ 683419 w 1133475"/>
              <a:gd name="connsiteY18-426" fmla="*/ 118641 h 364383"/>
              <a:gd name="connsiteX19-427" fmla="*/ 854869 w 1133475"/>
              <a:gd name="connsiteY19-428" fmla="*/ 99591 h 364383"/>
              <a:gd name="connsiteX20-429" fmla="*/ 1014413 w 1133475"/>
              <a:gd name="connsiteY20-430" fmla="*/ 97211 h 364383"/>
              <a:gd name="connsiteX21-431" fmla="*/ 1083469 w 1133475"/>
              <a:gd name="connsiteY21-432" fmla="*/ 116260 h 364383"/>
              <a:gd name="connsiteX0-433" fmla="*/ 1084401 w 1134407"/>
              <a:gd name="connsiteY0-434" fmla="*/ 116260 h 364383"/>
              <a:gd name="connsiteX1-435" fmla="*/ 1134407 w 1134407"/>
              <a:gd name="connsiteY1-436" fmla="*/ 113879 h 364383"/>
              <a:gd name="connsiteX2-437" fmla="*/ 1117738 w 1134407"/>
              <a:gd name="connsiteY2-438" fmla="*/ 75779 h 364383"/>
              <a:gd name="connsiteX3-439" fmla="*/ 1074876 w 1134407"/>
              <a:gd name="connsiteY3-440" fmla="*/ 40060 h 364383"/>
              <a:gd name="connsiteX4-441" fmla="*/ 1003438 w 1134407"/>
              <a:gd name="connsiteY4-442" fmla="*/ 9104 h 364383"/>
              <a:gd name="connsiteX5-443" fmla="*/ 870089 w 1134407"/>
              <a:gd name="connsiteY5-444" fmla="*/ 1959 h 364383"/>
              <a:gd name="connsiteX6-445" fmla="*/ 574813 w 1134407"/>
              <a:gd name="connsiteY6-446" fmla="*/ 40060 h 364383"/>
              <a:gd name="connsiteX7-447" fmla="*/ 327163 w 1134407"/>
              <a:gd name="connsiteY7-448" fmla="*/ 106735 h 364383"/>
              <a:gd name="connsiteX8-449" fmla="*/ 136663 w 1134407"/>
              <a:gd name="connsiteY8-450" fmla="*/ 187697 h 364383"/>
              <a:gd name="connsiteX9-451" fmla="*/ 13654 w 1134407"/>
              <a:gd name="connsiteY9-452" fmla="*/ 287188 h 364383"/>
              <a:gd name="connsiteX10-453" fmla="*/ 932 w 1134407"/>
              <a:gd name="connsiteY10-454" fmla="*/ 335335 h 364383"/>
              <a:gd name="connsiteX11-455" fmla="*/ 3313 w 1134407"/>
              <a:gd name="connsiteY11-456" fmla="*/ 363910 h 364383"/>
              <a:gd name="connsiteX12-457" fmla="*/ 77132 w 1134407"/>
              <a:gd name="connsiteY12-458" fmla="*/ 361529 h 364383"/>
              <a:gd name="connsiteX13-459" fmla="*/ 103326 w 1134407"/>
              <a:gd name="connsiteY13-460" fmla="*/ 325810 h 364383"/>
              <a:gd name="connsiteX14-461" fmla="*/ 217626 w 1134407"/>
              <a:gd name="connsiteY14-462" fmla="*/ 261516 h 364383"/>
              <a:gd name="connsiteX15-463" fmla="*/ 324782 w 1134407"/>
              <a:gd name="connsiteY15-464" fmla="*/ 221035 h 364383"/>
              <a:gd name="connsiteX16-465" fmla="*/ 429557 w 1134407"/>
              <a:gd name="connsiteY16-466" fmla="*/ 182935 h 364383"/>
              <a:gd name="connsiteX17-467" fmla="*/ 567670 w 1134407"/>
              <a:gd name="connsiteY17-468" fmla="*/ 144835 h 364383"/>
              <a:gd name="connsiteX18-469" fmla="*/ 684351 w 1134407"/>
              <a:gd name="connsiteY18-470" fmla="*/ 118641 h 364383"/>
              <a:gd name="connsiteX19-471" fmla="*/ 855801 w 1134407"/>
              <a:gd name="connsiteY19-472" fmla="*/ 99591 h 364383"/>
              <a:gd name="connsiteX20-473" fmla="*/ 1015345 w 1134407"/>
              <a:gd name="connsiteY20-474" fmla="*/ 97211 h 364383"/>
              <a:gd name="connsiteX21-475" fmla="*/ 1084401 w 1134407"/>
              <a:gd name="connsiteY21-476" fmla="*/ 116260 h 364383"/>
              <a:gd name="connsiteX0-477" fmla="*/ 1086372 w 1136378"/>
              <a:gd name="connsiteY0-478" fmla="*/ 116260 h 364383"/>
              <a:gd name="connsiteX1-479" fmla="*/ 1136378 w 1136378"/>
              <a:gd name="connsiteY1-480" fmla="*/ 113879 h 364383"/>
              <a:gd name="connsiteX2-481" fmla="*/ 1119709 w 1136378"/>
              <a:gd name="connsiteY2-482" fmla="*/ 75779 h 364383"/>
              <a:gd name="connsiteX3-483" fmla="*/ 1076847 w 1136378"/>
              <a:gd name="connsiteY3-484" fmla="*/ 40060 h 364383"/>
              <a:gd name="connsiteX4-485" fmla="*/ 1005409 w 1136378"/>
              <a:gd name="connsiteY4-486" fmla="*/ 9104 h 364383"/>
              <a:gd name="connsiteX5-487" fmla="*/ 872060 w 1136378"/>
              <a:gd name="connsiteY5-488" fmla="*/ 1959 h 364383"/>
              <a:gd name="connsiteX6-489" fmla="*/ 576784 w 1136378"/>
              <a:gd name="connsiteY6-490" fmla="*/ 40060 h 364383"/>
              <a:gd name="connsiteX7-491" fmla="*/ 329134 w 1136378"/>
              <a:gd name="connsiteY7-492" fmla="*/ 106735 h 364383"/>
              <a:gd name="connsiteX8-493" fmla="*/ 138634 w 1136378"/>
              <a:gd name="connsiteY8-494" fmla="*/ 187697 h 364383"/>
              <a:gd name="connsiteX9-495" fmla="*/ 15625 w 1136378"/>
              <a:gd name="connsiteY9-496" fmla="*/ 287188 h 364383"/>
              <a:gd name="connsiteX10-497" fmla="*/ 0 w 1136378"/>
              <a:gd name="connsiteY10-498" fmla="*/ 338238 h 364383"/>
              <a:gd name="connsiteX11-499" fmla="*/ 5284 w 1136378"/>
              <a:gd name="connsiteY11-500" fmla="*/ 363910 h 364383"/>
              <a:gd name="connsiteX12-501" fmla="*/ 79103 w 1136378"/>
              <a:gd name="connsiteY12-502" fmla="*/ 361529 h 364383"/>
              <a:gd name="connsiteX13-503" fmla="*/ 105297 w 1136378"/>
              <a:gd name="connsiteY13-504" fmla="*/ 325810 h 364383"/>
              <a:gd name="connsiteX14-505" fmla="*/ 219597 w 1136378"/>
              <a:gd name="connsiteY14-506" fmla="*/ 261516 h 364383"/>
              <a:gd name="connsiteX15-507" fmla="*/ 326753 w 1136378"/>
              <a:gd name="connsiteY15-508" fmla="*/ 221035 h 364383"/>
              <a:gd name="connsiteX16-509" fmla="*/ 431528 w 1136378"/>
              <a:gd name="connsiteY16-510" fmla="*/ 182935 h 364383"/>
              <a:gd name="connsiteX17-511" fmla="*/ 569641 w 1136378"/>
              <a:gd name="connsiteY17-512" fmla="*/ 144835 h 364383"/>
              <a:gd name="connsiteX18-513" fmla="*/ 686322 w 1136378"/>
              <a:gd name="connsiteY18-514" fmla="*/ 118641 h 364383"/>
              <a:gd name="connsiteX19-515" fmla="*/ 857772 w 1136378"/>
              <a:gd name="connsiteY19-516" fmla="*/ 99591 h 364383"/>
              <a:gd name="connsiteX20-517" fmla="*/ 1017316 w 1136378"/>
              <a:gd name="connsiteY20-518" fmla="*/ 97211 h 364383"/>
              <a:gd name="connsiteX21-519" fmla="*/ 1086372 w 1136378"/>
              <a:gd name="connsiteY21-520" fmla="*/ 116260 h 364383"/>
              <a:gd name="connsiteX0-521" fmla="*/ 1095603 w 1145609"/>
              <a:gd name="connsiteY0-522" fmla="*/ 116260 h 364383"/>
              <a:gd name="connsiteX1-523" fmla="*/ 1145609 w 1145609"/>
              <a:gd name="connsiteY1-524" fmla="*/ 113879 h 364383"/>
              <a:gd name="connsiteX2-525" fmla="*/ 1128940 w 1145609"/>
              <a:gd name="connsiteY2-526" fmla="*/ 75779 h 364383"/>
              <a:gd name="connsiteX3-527" fmla="*/ 1086078 w 1145609"/>
              <a:gd name="connsiteY3-528" fmla="*/ 40060 h 364383"/>
              <a:gd name="connsiteX4-529" fmla="*/ 1014640 w 1145609"/>
              <a:gd name="connsiteY4-530" fmla="*/ 9104 h 364383"/>
              <a:gd name="connsiteX5-531" fmla="*/ 881291 w 1145609"/>
              <a:gd name="connsiteY5-532" fmla="*/ 1959 h 364383"/>
              <a:gd name="connsiteX6-533" fmla="*/ 586015 w 1145609"/>
              <a:gd name="connsiteY6-534" fmla="*/ 40060 h 364383"/>
              <a:gd name="connsiteX7-535" fmla="*/ 338365 w 1145609"/>
              <a:gd name="connsiteY7-536" fmla="*/ 106735 h 364383"/>
              <a:gd name="connsiteX8-537" fmla="*/ 147865 w 1145609"/>
              <a:gd name="connsiteY8-538" fmla="*/ 187697 h 364383"/>
              <a:gd name="connsiteX9-539" fmla="*/ 24856 w 1145609"/>
              <a:gd name="connsiteY9-540" fmla="*/ 287188 h 364383"/>
              <a:gd name="connsiteX10-541" fmla="*/ 9231 w 1145609"/>
              <a:gd name="connsiteY10-542" fmla="*/ 338238 h 364383"/>
              <a:gd name="connsiteX11-543" fmla="*/ 0 w 1145609"/>
              <a:gd name="connsiteY11-544" fmla="*/ 363910 h 364383"/>
              <a:gd name="connsiteX12-545" fmla="*/ 88334 w 1145609"/>
              <a:gd name="connsiteY12-546" fmla="*/ 361529 h 364383"/>
              <a:gd name="connsiteX13-547" fmla="*/ 114528 w 1145609"/>
              <a:gd name="connsiteY13-548" fmla="*/ 325810 h 364383"/>
              <a:gd name="connsiteX14-549" fmla="*/ 228828 w 1145609"/>
              <a:gd name="connsiteY14-550" fmla="*/ 261516 h 364383"/>
              <a:gd name="connsiteX15-551" fmla="*/ 335984 w 1145609"/>
              <a:gd name="connsiteY15-552" fmla="*/ 221035 h 364383"/>
              <a:gd name="connsiteX16-553" fmla="*/ 440759 w 1145609"/>
              <a:gd name="connsiteY16-554" fmla="*/ 182935 h 364383"/>
              <a:gd name="connsiteX17-555" fmla="*/ 578872 w 1145609"/>
              <a:gd name="connsiteY17-556" fmla="*/ 144835 h 364383"/>
              <a:gd name="connsiteX18-557" fmla="*/ 695553 w 1145609"/>
              <a:gd name="connsiteY18-558" fmla="*/ 118641 h 364383"/>
              <a:gd name="connsiteX19-559" fmla="*/ 867003 w 1145609"/>
              <a:gd name="connsiteY19-560" fmla="*/ 99591 h 364383"/>
              <a:gd name="connsiteX20-561" fmla="*/ 1026547 w 1145609"/>
              <a:gd name="connsiteY20-562" fmla="*/ 97211 h 364383"/>
              <a:gd name="connsiteX21-563" fmla="*/ 1095603 w 1145609"/>
              <a:gd name="connsiteY21-564" fmla="*/ 116260 h 364383"/>
              <a:gd name="connsiteX0-565" fmla="*/ 1099653 w 1149659"/>
              <a:gd name="connsiteY0-566" fmla="*/ 116260 h 364383"/>
              <a:gd name="connsiteX1-567" fmla="*/ 1149659 w 1149659"/>
              <a:gd name="connsiteY1-568" fmla="*/ 113879 h 364383"/>
              <a:gd name="connsiteX2-569" fmla="*/ 1132990 w 1149659"/>
              <a:gd name="connsiteY2-570" fmla="*/ 75779 h 364383"/>
              <a:gd name="connsiteX3-571" fmla="*/ 1090128 w 1149659"/>
              <a:gd name="connsiteY3-572" fmla="*/ 40060 h 364383"/>
              <a:gd name="connsiteX4-573" fmla="*/ 1018690 w 1149659"/>
              <a:gd name="connsiteY4-574" fmla="*/ 9104 h 364383"/>
              <a:gd name="connsiteX5-575" fmla="*/ 885341 w 1149659"/>
              <a:gd name="connsiteY5-576" fmla="*/ 1959 h 364383"/>
              <a:gd name="connsiteX6-577" fmla="*/ 590065 w 1149659"/>
              <a:gd name="connsiteY6-578" fmla="*/ 40060 h 364383"/>
              <a:gd name="connsiteX7-579" fmla="*/ 342415 w 1149659"/>
              <a:gd name="connsiteY7-580" fmla="*/ 106735 h 364383"/>
              <a:gd name="connsiteX8-581" fmla="*/ 151915 w 1149659"/>
              <a:gd name="connsiteY8-582" fmla="*/ 187697 h 364383"/>
              <a:gd name="connsiteX9-583" fmla="*/ 28906 w 1149659"/>
              <a:gd name="connsiteY9-584" fmla="*/ 287188 h 364383"/>
              <a:gd name="connsiteX10-585" fmla="*/ 4050 w 1149659"/>
              <a:gd name="connsiteY10-586" fmla="*/ 363910 h 364383"/>
              <a:gd name="connsiteX11-587" fmla="*/ 92384 w 1149659"/>
              <a:gd name="connsiteY11-588" fmla="*/ 361529 h 364383"/>
              <a:gd name="connsiteX12-589" fmla="*/ 118578 w 1149659"/>
              <a:gd name="connsiteY12-590" fmla="*/ 325810 h 364383"/>
              <a:gd name="connsiteX13-591" fmla="*/ 232878 w 1149659"/>
              <a:gd name="connsiteY13-592" fmla="*/ 261516 h 364383"/>
              <a:gd name="connsiteX14-593" fmla="*/ 340034 w 1149659"/>
              <a:gd name="connsiteY14-594" fmla="*/ 221035 h 364383"/>
              <a:gd name="connsiteX15-595" fmla="*/ 444809 w 1149659"/>
              <a:gd name="connsiteY15-596" fmla="*/ 182935 h 364383"/>
              <a:gd name="connsiteX16-597" fmla="*/ 582922 w 1149659"/>
              <a:gd name="connsiteY16-598" fmla="*/ 144835 h 364383"/>
              <a:gd name="connsiteX17-599" fmla="*/ 699603 w 1149659"/>
              <a:gd name="connsiteY17-600" fmla="*/ 118641 h 364383"/>
              <a:gd name="connsiteX18-601" fmla="*/ 871053 w 1149659"/>
              <a:gd name="connsiteY18-602" fmla="*/ 99591 h 364383"/>
              <a:gd name="connsiteX19-603" fmla="*/ 1030597 w 1149659"/>
              <a:gd name="connsiteY19-604" fmla="*/ 97211 h 364383"/>
              <a:gd name="connsiteX20-605" fmla="*/ 1099653 w 1149659"/>
              <a:gd name="connsiteY20-606" fmla="*/ 116260 h 364383"/>
              <a:gd name="connsiteX0-607" fmla="*/ 1102177 w 1152183"/>
              <a:gd name="connsiteY0-608" fmla="*/ 116260 h 366812"/>
              <a:gd name="connsiteX1-609" fmla="*/ 1152183 w 1152183"/>
              <a:gd name="connsiteY1-610" fmla="*/ 113879 h 366812"/>
              <a:gd name="connsiteX2-611" fmla="*/ 1135514 w 1152183"/>
              <a:gd name="connsiteY2-612" fmla="*/ 75779 h 366812"/>
              <a:gd name="connsiteX3-613" fmla="*/ 1092652 w 1152183"/>
              <a:gd name="connsiteY3-614" fmla="*/ 40060 h 366812"/>
              <a:gd name="connsiteX4-615" fmla="*/ 1021214 w 1152183"/>
              <a:gd name="connsiteY4-616" fmla="*/ 9104 h 366812"/>
              <a:gd name="connsiteX5-617" fmla="*/ 887865 w 1152183"/>
              <a:gd name="connsiteY5-618" fmla="*/ 1959 h 366812"/>
              <a:gd name="connsiteX6-619" fmla="*/ 592589 w 1152183"/>
              <a:gd name="connsiteY6-620" fmla="*/ 40060 h 366812"/>
              <a:gd name="connsiteX7-621" fmla="*/ 344939 w 1152183"/>
              <a:gd name="connsiteY7-622" fmla="*/ 106735 h 366812"/>
              <a:gd name="connsiteX8-623" fmla="*/ 154439 w 1152183"/>
              <a:gd name="connsiteY8-624" fmla="*/ 187697 h 366812"/>
              <a:gd name="connsiteX9-625" fmla="*/ 31430 w 1152183"/>
              <a:gd name="connsiteY9-626" fmla="*/ 287188 h 366812"/>
              <a:gd name="connsiteX10-627" fmla="*/ 3671 w 1152183"/>
              <a:gd name="connsiteY10-628" fmla="*/ 366812 h 366812"/>
              <a:gd name="connsiteX11-629" fmla="*/ 94908 w 1152183"/>
              <a:gd name="connsiteY11-630" fmla="*/ 361529 h 366812"/>
              <a:gd name="connsiteX12-631" fmla="*/ 121102 w 1152183"/>
              <a:gd name="connsiteY12-632" fmla="*/ 325810 h 366812"/>
              <a:gd name="connsiteX13-633" fmla="*/ 235402 w 1152183"/>
              <a:gd name="connsiteY13-634" fmla="*/ 261516 h 366812"/>
              <a:gd name="connsiteX14-635" fmla="*/ 342558 w 1152183"/>
              <a:gd name="connsiteY14-636" fmla="*/ 221035 h 366812"/>
              <a:gd name="connsiteX15-637" fmla="*/ 447333 w 1152183"/>
              <a:gd name="connsiteY15-638" fmla="*/ 182935 h 366812"/>
              <a:gd name="connsiteX16-639" fmla="*/ 585446 w 1152183"/>
              <a:gd name="connsiteY16-640" fmla="*/ 144835 h 366812"/>
              <a:gd name="connsiteX17-641" fmla="*/ 702127 w 1152183"/>
              <a:gd name="connsiteY17-642" fmla="*/ 118641 h 366812"/>
              <a:gd name="connsiteX18-643" fmla="*/ 873577 w 1152183"/>
              <a:gd name="connsiteY18-644" fmla="*/ 99591 h 366812"/>
              <a:gd name="connsiteX19-645" fmla="*/ 1033121 w 1152183"/>
              <a:gd name="connsiteY19-646" fmla="*/ 97211 h 366812"/>
              <a:gd name="connsiteX20-647" fmla="*/ 1102177 w 1152183"/>
              <a:gd name="connsiteY20-648" fmla="*/ 116260 h 366812"/>
              <a:gd name="connsiteX0-649" fmla="*/ 1102177 w 1152183"/>
              <a:gd name="connsiteY0-650" fmla="*/ 116260 h 366812"/>
              <a:gd name="connsiteX1-651" fmla="*/ 1152183 w 1152183"/>
              <a:gd name="connsiteY1-652" fmla="*/ 113879 h 366812"/>
              <a:gd name="connsiteX2-653" fmla="*/ 1135514 w 1152183"/>
              <a:gd name="connsiteY2-654" fmla="*/ 75779 h 366812"/>
              <a:gd name="connsiteX3-655" fmla="*/ 1092652 w 1152183"/>
              <a:gd name="connsiteY3-656" fmla="*/ 40060 h 366812"/>
              <a:gd name="connsiteX4-657" fmla="*/ 1021214 w 1152183"/>
              <a:gd name="connsiteY4-658" fmla="*/ 9104 h 366812"/>
              <a:gd name="connsiteX5-659" fmla="*/ 887865 w 1152183"/>
              <a:gd name="connsiteY5-660" fmla="*/ 1959 h 366812"/>
              <a:gd name="connsiteX6-661" fmla="*/ 592589 w 1152183"/>
              <a:gd name="connsiteY6-662" fmla="*/ 40060 h 366812"/>
              <a:gd name="connsiteX7-663" fmla="*/ 344939 w 1152183"/>
              <a:gd name="connsiteY7-664" fmla="*/ 106735 h 366812"/>
              <a:gd name="connsiteX8-665" fmla="*/ 154439 w 1152183"/>
              <a:gd name="connsiteY8-666" fmla="*/ 187697 h 366812"/>
              <a:gd name="connsiteX9-667" fmla="*/ 31430 w 1152183"/>
              <a:gd name="connsiteY9-668" fmla="*/ 287188 h 366812"/>
              <a:gd name="connsiteX10-669" fmla="*/ 3671 w 1152183"/>
              <a:gd name="connsiteY10-670" fmla="*/ 366812 h 366812"/>
              <a:gd name="connsiteX11-671" fmla="*/ 92005 w 1152183"/>
              <a:gd name="connsiteY11-672" fmla="*/ 361529 h 366812"/>
              <a:gd name="connsiteX12-673" fmla="*/ 121102 w 1152183"/>
              <a:gd name="connsiteY12-674" fmla="*/ 325810 h 366812"/>
              <a:gd name="connsiteX13-675" fmla="*/ 235402 w 1152183"/>
              <a:gd name="connsiteY13-676" fmla="*/ 261516 h 366812"/>
              <a:gd name="connsiteX14-677" fmla="*/ 342558 w 1152183"/>
              <a:gd name="connsiteY14-678" fmla="*/ 221035 h 366812"/>
              <a:gd name="connsiteX15-679" fmla="*/ 447333 w 1152183"/>
              <a:gd name="connsiteY15-680" fmla="*/ 182935 h 366812"/>
              <a:gd name="connsiteX16-681" fmla="*/ 585446 w 1152183"/>
              <a:gd name="connsiteY16-682" fmla="*/ 144835 h 366812"/>
              <a:gd name="connsiteX17-683" fmla="*/ 702127 w 1152183"/>
              <a:gd name="connsiteY17-684" fmla="*/ 118641 h 366812"/>
              <a:gd name="connsiteX18-685" fmla="*/ 873577 w 1152183"/>
              <a:gd name="connsiteY18-686" fmla="*/ 99591 h 366812"/>
              <a:gd name="connsiteX19-687" fmla="*/ 1033121 w 1152183"/>
              <a:gd name="connsiteY19-688" fmla="*/ 97211 h 366812"/>
              <a:gd name="connsiteX20-689" fmla="*/ 1102177 w 1152183"/>
              <a:gd name="connsiteY20-690" fmla="*/ 116260 h 3668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1152183" h="366812">
                <a:moveTo>
                  <a:pt x="1102177" y="116260"/>
                </a:moveTo>
                <a:cubicBezTo>
                  <a:pt x="1122021" y="119038"/>
                  <a:pt x="1115671" y="114673"/>
                  <a:pt x="1152183" y="113879"/>
                </a:cubicBezTo>
                <a:cubicBezTo>
                  <a:pt x="1146627" y="101179"/>
                  <a:pt x="1145436" y="88082"/>
                  <a:pt x="1135514" y="75779"/>
                </a:cubicBezTo>
                <a:cubicBezTo>
                  <a:pt x="1125592" y="63476"/>
                  <a:pt x="1111702" y="51172"/>
                  <a:pt x="1092652" y="40060"/>
                </a:cubicBezTo>
                <a:cubicBezTo>
                  <a:pt x="1073602" y="28948"/>
                  <a:pt x="1055345" y="15454"/>
                  <a:pt x="1021214" y="9104"/>
                </a:cubicBezTo>
                <a:cubicBezTo>
                  <a:pt x="987083" y="2754"/>
                  <a:pt x="959302" y="-3200"/>
                  <a:pt x="887865" y="1959"/>
                </a:cubicBezTo>
                <a:cubicBezTo>
                  <a:pt x="816427" y="7118"/>
                  <a:pt x="683077" y="22597"/>
                  <a:pt x="592589" y="40060"/>
                </a:cubicBezTo>
                <a:cubicBezTo>
                  <a:pt x="502101" y="57523"/>
                  <a:pt x="417964" y="82129"/>
                  <a:pt x="344939" y="106735"/>
                </a:cubicBezTo>
                <a:cubicBezTo>
                  <a:pt x="271914" y="131341"/>
                  <a:pt x="206690" y="157622"/>
                  <a:pt x="154439" y="187697"/>
                </a:cubicBezTo>
                <a:cubicBezTo>
                  <a:pt x="102188" y="217772"/>
                  <a:pt x="56558" y="257336"/>
                  <a:pt x="31430" y="287188"/>
                </a:cubicBezTo>
                <a:cubicBezTo>
                  <a:pt x="6302" y="317040"/>
                  <a:pt x="-6909" y="354422"/>
                  <a:pt x="3671" y="366812"/>
                </a:cubicBezTo>
                <a:cubicBezTo>
                  <a:pt x="28277" y="366018"/>
                  <a:pt x="74542" y="366688"/>
                  <a:pt x="92005" y="361529"/>
                </a:cubicBezTo>
                <a:cubicBezTo>
                  <a:pt x="100736" y="349623"/>
                  <a:pt x="97203" y="342479"/>
                  <a:pt x="121102" y="325810"/>
                </a:cubicBezTo>
                <a:cubicBezTo>
                  <a:pt x="145001" y="309141"/>
                  <a:pt x="198493" y="278979"/>
                  <a:pt x="235402" y="261516"/>
                </a:cubicBezTo>
                <a:cubicBezTo>
                  <a:pt x="272311" y="244053"/>
                  <a:pt x="342558" y="221035"/>
                  <a:pt x="342558" y="221035"/>
                </a:cubicBezTo>
                <a:cubicBezTo>
                  <a:pt x="377880" y="207938"/>
                  <a:pt x="406852" y="195635"/>
                  <a:pt x="447333" y="182935"/>
                </a:cubicBezTo>
                <a:cubicBezTo>
                  <a:pt x="487814" y="170235"/>
                  <a:pt x="542980" y="155551"/>
                  <a:pt x="585446" y="144835"/>
                </a:cubicBezTo>
                <a:cubicBezTo>
                  <a:pt x="627912" y="134119"/>
                  <a:pt x="654105" y="126182"/>
                  <a:pt x="702127" y="118641"/>
                </a:cubicBezTo>
                <a:cubicBezTo>
                  <a:pt x="750149" y="111100"/>
                  <a:pt x="818411" y="103163"/>
                  <a:pt x="873577" y="99591"/>
                </a:cubicBezTo>
                <a:cubicBezTo>
                  <a:pt x="928743" y="96019"/>
                  <a:pt x="998593" y="95624"/>
                  <a:pt x="1033121" y="97211"/>
                </a:cubicBezTo>
                <a:cubicBezTo>
                  <a:pt x="1067649" y="98798"/>
                  <a:pt x="1082333" y="113482"/>
                  <a:pt x="1102177" y="11626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5" name="任意多边形 54"/>
          <p:cNvSpPr/>
          <p:nvPr/>
        </p:nvSpPr>
        <p:spPr>
          <a:xfrm>
            <a:off x="4564972" y="2291961"/>
            <a:ext cx="1012236" cy="669930"/>
          </a:xfrm>
          <a:custGeom>
            <a:avLst/>
            <a:gdLst>
              <a:gd name="connsiteX0" fmla="*/ 590902 w 1348880"/>
              <a:gd name="connsiteY0" fmla="*/ 9703 h 897910"/>
              <a:gd name="connsiteX1" fmla="*/ 676627 w 1348880"/>
              <a:gd name="connsiteY1" fmla="*/ 9703 h 897910"/>
              <a:gd name="connsiteX2" fmla="*/ 657577 w 1348880"/>
              <a:gd name="connsiteY2" fmla="*/ 43041 h 897910"/>
              <a:gd name="connsiteX3" fmla="*/ 662340 w 1348880"/>
              <a:gd name="connsiteY3" fmla="*/ 90666 h 897910"/>
              <a:gd name="connsiteX4" fmla="*/ 683771 w 1348880"/>
              <a:gd name="connsiteY4" fmla="*/ 119241 h 897910"/>
              <a:gd name="connsiteX5" fmla="*/ 798071 w 1348880"/>
              <a:gd name="connsiteY5" fmla="*/ 166866 h 897910"/>
              <a:gd name="connsiteX6" fmla="*/ 1095727 w 1348880"/>
              <a:gd name="connsiteY6" fmla="*/ 209728 h 897910"/>
              <a:gd name="connsiteX7" fmla="*/ 1271940 w 1348880"/>
              <a:gd name="connsiteY7" fmla="*/ 209728 h 897910"/>
              <a:gd name="connsiteX8" fmla="*/ 1343377 w 1348880"/>
              <a:gd name="connsiteY8" fmla="*/ 226397 h 897910"/>
              <a:gd name="connsiteX9" fmla="*/ 1333852 w 1348880"/>
              <a:gd name="connsiteY9" fmla="*/ 266878 h 897910"/>
              <a:gd name="connsiteX10" fmla="*/ 1252890 w 1348880"/>
              <a:gd name="connsiteY10" fmla="*/ 300216 h 897910"/>
              <a:gd name="connsiteX11" fmla="*/ 1033815 w 1348880"/>
              <a:gd name="connsiteY11" fmla="*/ 316885 h 897910"/>
              <a:gd name="connsiteX12" fmla="*/ 838552 w 1348880"/>
              <a:gd name="connsiteY12" fmla="*/ 354985 h 897910"/>
              <a:gd name="connsiteX13" fmla="*/ 548040 w 1348880"/>
              <a:gd name="connsiteY13" fmla="*/ 447853 h 897910"/>
              <a:gd name="connsiteX14" fmla="*/ 312296 w 1348880"/>
              <a:gd name="connsiteY14" fmla="*/ 557391 h 897910"/>
              <a:gd name="connsiteX15" fmla="*/ 157515 w 1348880"/>
              <a:gd name="connsiteY15" fmla="*/ 669310 h 897910"/>
              <a:gd name="connsiteX16" fmla="*/ 76552 w 1348880"/>
              <a:gd name="connsiteY16" fmla="*/ 769322 h 897910"/>
              <a:gd name="connsiteX17" fmla="*/ 64646 w 1348880"/>
              <a:gd name="connsiteY17" fmla="*/ 895528 h 897910"/>
              <a:gd name="connsiteX18" fmla="*/ 12258 w 1348880"/>
              <a:gd name="connsiteY18" fmla="*/ 897910 h 897910"/>
              <a:gd name="connsiteX19" fmla="*/ 352 w 1348880"/>
              <a:gd name="connsiteY19" fmla="*/ 807422 h 897910"/>
              <a:gd name="connsiteX20" fmla="*/ 26546 w 1348880"/>
              <a:gd name="connsiteY20" fmla="*/ 674072 h 897910"/>
              <a:gd name="connsiteX21" fmla="*/ 133702 w 1348880"/>
              <a:gd name="connsiteY21" fmla="*/ 535960 h 897910"/>
              <a:gd name="connsiteX22" fmla="*/ 321821 w 1348880"/>
              <a:gd name="connsiteY22" fmla="*/ 426422 h 897910"/>
              <a:gd name="connsiteX23" fmla="*/ 488508 w 1348880"/>
              <a:gd name="connsiteY23" fmla="*/ 359747 h 897910"/>
              <a:gd name="connsiteX24" fmla="*/ 709965 w 1348880"/>
              <a:gd name="connsiteY24" fmla="*/ 297835 h 897910"/>
              <a:gd name="connsiteX25" fmla="*/ 976665 w 1348880"/>
              <a:gd name="connsiteY25" fmla="*/ 259735 h 897910"/>
              <a:gd name="connsiteX26" fmla="*/ 926658 w 1348880"/>
              <a:gd name="connsiteY26" fmla="*/ 231160 h 897910"/>
              <a:gd name="connsiteX27" fmla="*/ 755208 w 1348880"/>
              <a:gd name="connsiteY27" fmla="*/ 207347 h 897910"/>
              <a:gd name="connsiteX28" fmla="*/ 631383 w 1348880"/>
              <a:gd name="connsiteY28" fmla="*/ 138291 h 897910"/>
              <a:gd name="connsiteX29" fmla="*/ 590902 w 1348880"/>
              <a:gd name="connsiteY29" fmla="*/ 9703 h 897910"/>
              <a:gd name="connsiteX0-1" fmla="*/ 590902 w 1348880"/>
              <a:gd name="connsiteY0-2" fmla="*/ 9703 h 897910"/>
              <a:gd name="connsiteX1-3" fmla="*/ 676627 w 1348880"/>
              <a:gd name="connsiteY1-4" fmla="*/ 9703 h 897910"/>
              <a:gd name="connsiteX2-5" fmla="*/ 657577 w 1348880"/>
              <a:gd name="connsiteY2-6" fmla="*/ 43041 h 897910"/>
              <a:gd name="connsiteX3-7" fmla="*/ 662340 w 1348880"/>
              <a:gd name="connsiteY3-8" fmla="*/ 90666 h 897910"/>
              <a:gd name="connsiteX4-9" fmla="*/ 683771 w 1348880"/>
              <a:gd name="connsiteY4-10" fmla="*/ 119241 h 897910"/>
              <a:gd name="connsiteX5-11" fmla="*/ 798071 w 1348880"/>
              <a:gd name="connsiteY5-12" fmla="*/ 166866 h 897910"/>
              <a:gd name="connsiteX6-13" fmla="*/ 1095727 w 1348880"/>
              <a:gd name="connsiteY6-14" fmla="*/ 209728 h 897910"/>
              <a:gd name="connsiteX7-15" fmla="*/ 1271940 w 1348880"/>
              <a:gd name="connsiteY7-16" fmla="*/ 214490 h 897910"/>
              <a:gd name="connsiteX8-17" fmla="*/ 1343377 w 1348880"/>
              <a:gd name="connsiteY8-18" fmla="*/ 226397 h 897910"/>
              <a:gd name="connsiteX9-19" fmla="*/ 1333852 w 1348880"/>
              <a:gd name="connsiteY9-20" fmla="*/ 266878 h 897910"/>
              <a:gd name="connsiteX10-21" fmla="*/ 1252890 w 1348880"/>
              <a:gd name="connsiteY10-22" fmla="*/ 300216 h 897910"/>
              <a:gd name="connsiteX11-23" fmla="*/ 1033815 w 1348880"/>
              <a:gd name="connsiteY11-24" fmla="*/ 316885 h 897910"/>
              <a:gd name="connsiteX12-25" fmla="*/ 838552 w 1348880"/>
              <a:gd name="connsiteY12-26" fmla="*/ 354985 h 897910"/>
              <a:gd name="connsiteX13-27" fmla="*/ 548040 w 1348880"/>
              <a:gd name="connsiteY13-28" fmla="*/ 447853 h 897910"/>
              <a:gd name="connsiteX14-29" fmla="*/ 312296 w 1348880"/>
              <a:gd name="connsiteY14-30" fmla="*/ 557391 h 897910"/>
              <a:gd name="connsiteX15-31" fmla="*/ 157515 w 1348880"/>
              <a:gd name="connsiteY15-32" fmla="*/ 669310 h 897910"/>
              <a:gd name="connsiteX16-33" fmla="*/ 76552 w 1348880"/>
              <a:gd name="connsiteY16-34" fmla="*/ 769322 h 897910"/>
              <a:gd name="connsiteX17-35" fmla="*/ 64646 w 1348880"/>
              <a:gd name="connsiteY17-36" fmla="*/ 895528 h 897910"/>
              <a:gd name="connsiteX18-37" fmla="*/ 12258 w 1348880"/>
              <a:gd name="connsiteY18-38" fmla="*/ 897910 h 897910"/>
              <a:gd name="connsiteX19-39" fmla="*/ 352 w 1348880"/>
              <a:gd name="connsiteY19-40" fmla="*/ 807422 h 897910"/>
              <a:gd name="connsiteX20-41" fmla="*/ 26546 w 1348880"/>
              <a:gd name="connsiteY20-42" fmla="*/ 674072 h 897910"/>
              <a:gd name="connsiteX21-43" fmla="*/ 133702 w 1348880"/>
              <a:gd name="connsiteY21-44" fmla="*/ 535960 h 897910"/>
              <a:gd name="connsiteX22-45" fmla="*/ 321821 w 1348880"/>
              <a:gd name="connsiteY22-46" fmla="*/ 426422 h 897910"/>
              <a:gd name="connsiteX23-47" fmla="*/ 488508 w 1348880"/>
              <a:gd name="connsiteY23-48" fmla="*/ 359747 h 897910"/>
              <a:gd name="connsiteX24-49" fmla="*/ 709965 w 1348880"/>
              <a:gd name="connsiteY24-50" fmla="*/ 297835 h 897910"/>
              <a:gd name="connsiteX25-51" fmla="*/ 976665 w 1348880"/>
              <a:gd name="connsiteY25-52" fmla="*/ 259735 h 897910"/>
              <a:gd name="connsiteX26-53" fmla="*/ 926658 w 1348880"/>
              <a:gd name="connsiteY26-54" fmla="*/ 231160 h 897910"/>
              <a:gd name="connsiteX27-55" fmla="*/ 755208 w 1348880"/>
              <a:gd name="connsiteY27-56" fmla="*/ 207347 h 897910"/>
              <a:gd name="connsiteX28-57" fmla="*/ 631383 w 1348880"/>
              <a:gd name="connsiteY28-58" fmla="*/ 138291 h 897910"/>
              <a:gd name="connsiteX29-59" fmla="*/ 590902 w 1348880"/>
              <a:gd name="connsiteY29-60" fmla="*/ 9703 h 897910"/>
              <a:gd name="connsiteX0-61" fmla="*/ 590902 w 1334119"/>
              <a:gd name="connsiteY0-62" fmla="*/ 9703 h 897910"/>
              <a:gd name="connsiteX1-63" fmla="*/ 676627 w 1334119"/>
              <a:gd name="connsiteY1-64" fmla="*/ 9703 h 897910"/>
              <a:gd name="connsiteX2-65" fmla="*/ 657577 w 1334119"/>
              <a:gd name="connsiteY2-66" fmla="*/ 43041 h 897910"/>
              <a:gd name="connsiteX3-67" fmla="*/ 662340 w 1334119"/>
              <a:gd name="connsiteY3-68" fmla="*/ 90666 h 897910"/>
              <a:gd name="connsiteX4-69" fmla="*/ 683771 w 1334119"/>
              <a:gd name="connsiteY4-70" fmla="*/ 119241 h 897910"/>
              <a:gd name="connsiteX5-71" fmla="*/ 798071 w 1334119"/>
              <a:gd name="connsiteY5-72" fmla="*/ 166866 h 897910"/>
              <a:gd name="connsiteX6-73" fmla="*/ 1095727 w 1334119"/>
              <a:gd name="connsiteY6-74" fmla="*/ 209728 h 897910"/>
              <a:gd name="connsiteX7-75" fmla="*/ 1271940 w 1334119"/>
              <a:gd name="connsiteY7-76" fmla="*/ 214490 h 897910"/>
              <a:gd name="connsiteX8-77" fmla="*/ 1333852 w 1334119"/>
              <a:gd name="connsiteY8-78" fmla="*/ 266878 h 897910"/>
              <a:gd name="connsiteX9-79" fmla="*/ 1252890 w 1334119"/>
              <a:gd name="connsiteY9-80" fmla="*/ 300216 h 897910"/>
              <a:gd name="connsiteX10-81" fmla="*/ 1033815 w 1334119"/>
              <a:gd name="connsiteY10-82" fmla="*/ 316885 h 897910"/>
              <a:gd name="connsiteX11-83" fmla="*/ 838552 w 1334119"/>
              <a:gd name="connsiteY11-84" fmla="*/ 354985 h 897910"/>
              <a:gd name="connsiteX12-85" fmla="*/ 548040 w 1334119"/>
              <a:gd name="connsiteY12-86" fmla="*/ 447853 h 897910"/>
              <a:gd name="connsiteX13-87" fmla="*/ 312296 w 1334119"/>
              <a:gd name="connsiteY13-88" fmla="*/ 557391 h 897910"/>
              <a:gd name="connsiteX14-89" fmla="*/ 157515 w 1334119"/>
              <a:gd name="connsiteY14-90" fmla="*/ 669310 h 897910"/>
              <a:gd name="connsiteX15-91" fmla="*/ 76552 w 1334119"/>
              <a:gd name="connsiteY15-92" fmla="*/ 769322 h 897910"/>
              <a:gd name="connsiteX16-93" fmla="*/ 64646 w 1334119"/>
              <a:gd name="connsiteY16-94" fmla="*/ 895528 h 897910"/>
              <a:gd name="connsiteX17-95" fmla="*/ 12258 w 1334119"/>
              <a:gd name="connsiteY17-96" fmla="*/ 897910 h 897910"/>
              <a:gd name="connsiteX18-97" fmla="*/ 352 w 1334119"/>
              <a:gd name="connsiteY18-98" fmla="*/ 807422 h 897910"/>
              <a:gd name="connsiteX19-99" fmla="*/ 26546 w 1334119"/>
              <a:gd name="connsiteY19-100" fmla="*/ 674072 h 897910"/>
              <a:gd name="connsiteX20-101" fmla="*/ 133702 w 1334119"/>
              <a:gd name="connsiteY20-102" fmla="*/ 535960 h 897910"/>
              <a:gd name="connsiteX21-103" fmla="*/ 321821 w 1334119"/>
              <a:gd name="connsiteY21-104" fmla="*/ 426422 h 897910"/>
              <a:gd name="connsiteX22-105" fmla="*/ 488508 w 1334119"/>
              <a:gd name="connsiteY22-106" fmla="*/ 359747 h 897910"/>
              <a:gd name="connsiteX23-107" fmla="*/ 709965 w 1334119"/>
              <a:gd name="connsiteY23-108" fmla="*/ 297835 h 897910"/>
              <a:gd name="connsiteX24-109" fmla="*/ 976665 w 1334119"/>
              <a:gd name="connsiteY24-110" fmla="*/ 259735 h 897910"/>
              <a:gd name="connsiteX25-111" fmla="*/ 926658 w 1334119"/>
              <a:gd name="connsiteY25-112" fmla="*/ 231160 h 897910"/>
              <a:gd name="connsiteX26-113" fmla="*/ 755208 w 1334119"/>
              <a:gd name="connsiteY26-114" fmla="*/ 207347 h 897910"/>
              <a:gd name="connsiteX27-115" fmla="*/ 631383 w 1334119"/>
              <a:gd name="connsiteY27-116" fmla="*/ 138291 h 897910"/>
              <a:gd name="connsiteX28-117" fmla="*/ 590902 w 1334119"/>
              <a:gd name="connsiteY28-118" fmla="*/ 9703 h 897910"/>
              <a:gd name="connsiteX0-119" fmla="*/ 590902 w 1341336"/>
              <a:gd name="connsiteY0-120" fmla="*/ 9703 h 897910"/>
              <a:gd name="connsiteX1-121" fmla="*/ 676627 w 1341336"/>
              <a:gd name="connsiteY1-122" fmla="*/ 9703 h 897910"/>
              <a:gd name="connsiteX2-123" fmla="*/ 657577 w 1341336"/>
              <a:gd name="connsiteY2-124" fmla="*/ 43041 h 897910"/>
              <a:gd name="connsiteX3-125" fmla="*/ 662340 w 1341336"/>
              <a:gd name="connsiteY3-126" fmla="*/ 90666 h 897910"/>
              <a:gd name="connsiteX4-127" fmla="*/ 683771 w 1341336"/>
              <a:gd name="connsiteY4-128" fmla="*/ 119241 h 897910"/>
              <a:gd name="connsiteX5-129" fmla="*/ 798071 w 1341336"/>
              <a:gd name="connsiteY5-130" fmla="*/ 166866 h 897910"/>
              <a:gd name="connsiteX6-131" fmla="*/ 1095727 w 1341336"/>
              <a:gd name="connsiteY6-132" fmla="*/ 209728 h 897910"/>
              <a:gd name="connsiteX7-133" fmla="*/ 1271940 w 1341336"/>
              <a:gd name="connsiteY7-134" fmla="*/ 214490 h 897910"/>
              <a:gd name="connsiteX8-135" fmla="*/ 1333852 w 1341336"/>
              <a:gd name="connsiteY8-136" fmla="*/ 266878 h 897910"/>
              <a:gd name="connsiteX9-137" fmla="*/ 1252890 w 1341336"/>
              <a:gd name="connsiteY9-138" fmla="*/ 300216 h 897910"/>
              <a:gd name="connsiteX10-139" fmla="*/ 1033815 w 1341336"/>
              <a:gd name="connsiteY10-140" fmla="*/ 316885 h 897910"/>
              <a:gd name="connsiteX11-141" fmla="*/ 838552 w 1341336"/>
              <a:gd name="connsiteY11-142" fmla="*/ 354985 h 897910"/>
              <a:gd name="connsiteX12-143" fmla="*/ 548040 w 1341336"/>
              <a:gd name="connsiteY12-144" fmla="*/ 447853 h 897910"/>
              <a:gd name="connsiteX13-145" fmla="*/ 312296 w 1341336"/>
              <a:gd name="connsiteY13-146" fmla="*/ 557391 h 897910"/>
              <a:gd name="connsiteX14-147" fmla="*/ 157515 w 1341336"/>
              <a:gd name="connsiteY14-148" fmla="*/ 669310 h 897910"/>
              <a:gd name="connsiteX15-149" fmla="*/ 76552 w 1341336"/>
              <a:gd name="connsiteY15-150" fmla="*/ 769322 h 897910"/>
              <a:gd name="connsiteX16-151" fmla="*/ 64646 w 1341336"/>
              <a:gd name="connsiteY16-152" fmla="*/ 895528 h 897910"/>
              <a:gd name="connsiteX17-153" fmla="*/ 12258 w 1341336"/>
              <a:gd name="connsiteY17-154" fmla="*/ 897910 h 897910"/>
              <a:gd name="connsiteX18-155" fmla="*/ 352 w 1341336"/>
              <a:gd name="connsiteY18-156" fmla="*/ 807422 h 897910"/>
              <a:gd name="connsiteX19-157" fmla="*/ 26546 w 1341336"/>
              <a:gd name="connsiteY19-158" fmla="*/ 674072 h 897910"/>
              <a:gd name="connsiteX20-159" fmla="*/ 133702 w 1341336"/>
              <a:gd name="connsiteY20-160" fmla="*/ 535960 h 897910"/>
              <a:gd name="connsiteX21-161" fmla="*/ 321821 w 1341336"/>
              <a:gd name="connsiteY21-162" fmla="*/ 426422 h 897910"/>
              <a:gd name="connsiteX22-163" fmla="*/ 488508 w 1341336"/>
              <a:gd name="connsiteY22-164" fmla="*/ 359747 h 897910"/>
              <a:gd name="connsiteX23-165" fmla="*/ 709965 w 1341336"/>
              <a:gd name="connsiteY23-166" fmla="*/ 297835 h 897910"/>
              <a:gd name="connsiteX24-167" fmla="*/ 976665 w 1341336"/>
              <a:gd name="connsiteY24-168" fmla="*/ 259735 h 897910"/>
              <a:gd name="connsiteX25-169" fmla="*/ 926658 w 1341336"/>
              <a:gd name="connsiteY25-170" fmla="*/ 231160 h 897910"/>
              <a:gd name="connsiteX26-171" fmla="*/ 755208 w 1341336"/>
              <a:gd name="connsiteY26-172" fmla="*/ 207347 h 897910"/>
              <a:gd name="connsiteX27-173" fmla="*/ 631383 w 1341336"/>
              <a:gd name="connsiteY27-174" fmla="*/ 138291 h 897910"/>
              <a:gd name="connsiteX28-175" fmla="*/ 590902 w 1341336"/>
              <a:gd name="connsiteY28-176" fmla="*/ 9703 h 897910"/>
              <a:gd name="connsiteX0-177" fmla="*/ 590902 w 1343586"/>
              <a:gd name="connsiteY0-178" fmla="*/ 9703 h 897910"/>
              <a:gd name="connsiteX1-179" fmla="*/ 676627 w 1343586"/>
              <a:gd name="connsiteY1-180" fmla="*/ 9703 h 897910"/>
              <a:gd name="connsiteX2-181" fmla="*/ 657577 w 1343586"/>
              <a:gd name="connsiteY2-182" fmla="*/ 43041 h 897910"/>
              <a:gd name="connsiteX3-183" fmla="*/ 662340 w 1343586"/>
              <a:gd name="connsiteY3-184" fmla="*/ 90666 h 897910"/>
              <a:gd name="connsiteX4-185" fmla="*/ 683771 w 1343586"/>
              <a:gd name="connsiteY4-186" fmla="*/ 119241 h 897910"/>
              <a:gd name="connsiteX5-187" fmla="*/ 798071 w 1343586"/>
              <a:gd name="connsiteY5-188" fmla="*/ 166866 h 897910"/>
              <a:gd name="connsiteX6-189" fmla="*/ 1095727 w 1343586"/>
              <a:gd name="connsiteY6-190" fmla="*/ 209728 h 897910"/>
              <a:gd name="connsiteX7-191" fmla="*/ 1271940 w 1343586"/>
              <a:gd name="connsiteY7-192" fmla="*/ 214490 h 897910"/>
              <a:gd name="connsiteX8-193" fmla="*/ 1343377 w 1343586"/>
              <a:gd name="connsiteY8-194" fmla="*/ 266878 h 897910"/>
              <a:gd name="connsiteX9-195" fmla="*/ 1252890 w 1343586"/>
              <a:gd name="connsiteY9-196" fmla="*/ 300216 h 897910"/>
              <a:gd name="connsiteX10-197" fmla="*/ 1033815 w 1343586"/>
              <a:gd name="connsiteY10-198" fmla="*/ 316885 h 897910"/>
              <a:gd name="connsiteX11-199" fmla="*/ 838552 w 1343586"/>
              <a:gd name="connsiteY11-200" fmla="*/ 354985 h 897910"/>
              <a:gd name="connsiteX12-201" fmla="*/ 548040 w 1343586"/>
              <a:gd name="connsiteY12-202" fmla="*/ 447853 h 897910"/>
              <a:gd name="connsiteX13-203" fmla="*/ 312296 w 1343586"/>
              <a:gd name="connsiteY13-204" fmla="*/ 557391 h 897910"/>
              <a:gd name="connsiteX14-205" fmla="*/ 157515 w 1343586"/>
              <a:gd name="connsiteY14-206" fmla="*/ 669310 h 897910"/>
              <a:gd name="connsiteX15-207" fmla="*/ 76552 w 1343586"/>
              <a:gd name="connsiteY15-208" fmla="*/ 769322 h 897910"/>
              <a:gd name="connsiteX16-209" fmla="*/ 64646 w 1343586"/>
              <a:gd name="connsiteY16-210" fmla="*/ 895528 h 897910"/>
              <a:gd name="connsiteX17-211" fmla="*/ 12258 w 1343586"/>
              <a:gd name="connsiteY17-212" fmla="*/ 897910 h 897910"/>
              <a:gd name="connsiteX18-213" fmla="*/ 352 w 1343586"/>
              <a:gd name="connsiteY18-214" fmla="*/ 807422 h 897910"/>
              <a:gd name="connsiteX19-215" fmla="*/ 26546 w 1343586"/>
              <a:gd name="connsiteY19-216" fmla="*/ 674072 h 897910"/>
              <a:gd name="connsiteX20-217" fmla="*/ 133702 w 1343586"/>
              <a:gd name="connsiteY20-218" fmla="*/ 535960 h 897910"/>
              <a:gd name="connsiteX21-219" fmla="*/ 321821 w 1343586"/>
              <a:gd name="connsiteY21-220" fmla="*/ 426422 h 897910"/>
              <a:gd name="connsiteX22-221" fmla="*/ 488508 w 1343586"/>
              <a:gd name="connsiteY22-222" fmla="*/ 359747 h 897910"/>
              <a:gd name="connsiteX23-223" fmla="*/ 709965 w 1343586"/>
              <a:gd name="connsiteY23-224" fmla="*/ 297835 h 897910"/>
              <a:gd name="connsiteX24-225" fmla="*/ 976665 w 1343586"/>
              <a:gd name="connsiteY24-226" fmla="*/ 259735 h 897910"/>
              <a:gd name="connsiteX25-227" fmla="*/ 926658 w 1343586"/>
              <a:gd name="connsiteY25-228" fmla="*/ 231160 h 897910"/>
              <a:gd name="connsiteX26-229" fmla="*/ 755208 w 1343586"/>
              <a:gd name="connsiteY26-230" fmla="*/ 207347 h 897910"/>
              <a:gd name="connsiteX27-231" fmla="*/ 631383 w 1343586"/>
              <a:gd name="connsiteY27-232" fmla="*/ 138291 h 897910"/>
              <a:gd name="connsiteX28-233" fmla="*/ 590902 w 1343586"/>
              <a:gd name="connsiteY28-234" fmla="*/ 9703 h 897910"/>
              <a:gd name="connsiteX0-235" fmla="*/ 590902 w 1346344"/>
              <a:gd name="connsiteY0-236" fmla="*/ 9703 h 897910"/>
              <a:gd name="connsiteX1-237" fmla="*/ 676627 w 1346344"/>
              <a:gd name="connsiteY1-238" fmla="*/ 9703 h 897910"/>
              <a:gd name="connsiteX2-239" fmla="*/ 657577 w 1346344"/>
              <a:gd name="connsiteY2-240" fmla="*/ 43041 h 897910"/>
              <a:gd name="connsiteX3-241" fmla="*/ 662340 w 1346344"/>
              <a:gd name="connsiteY3-242" fmla="*/ 90666 h 897910"/>
              <a:gd name="connsiteX4-243" fmla="*/ 683771 w 1346344"/>
              <a:gd name="connsiteY4-244" fmla="*/ 119241 h 897910"/>
              <a:gd name="connsiteX5-245" fmla="*/ 798071 w 1346344"/>
              <a:gd name="connsiteY5-246" fmla="*/ 166866 h 897910"/>
              <a:gd name="connsiteX6-247" fmla="*/ 1095727 w 1346344"/>
              <a:gd name="connsiteY6-248" fmla="*/ 209728 h 897910"/>
              <a:gd name="connsiteX7-249" fmla="*/ 1271940 w 1346344"/>
              <a:gd name="connsiteY7-250" fmla="*/ 214490 h 897910"/>
              <a:gd name="connsiteX8-251" fmla="*/ 1343377 w 1346344"/>
              <a:gd name="connsiteY8-252" fmla="*/ 266878 h 897910"/>
              <a:gd name="connsiteX9-253" fmla="*/ 1252890 w 1346344"/>
              <a:gd name="connsiteY9-254" fmla="*/ 300216 h 897910"/>
              <a:gd name="connsiteX10-255" fmla="*/ 1033815 w 1346344"/>
              <a:gd name="connsiteY10-256" fmla="*/ 316885 h 897910"/>
              <a:gd name="connsiteX11-257" fmla="*/ 838552 w 1346344"/>
              <a:gd name="connsiteY11-258" fmla="*/ 354985 h 897910"/>
              <a:gd name="connsiteX12-259" fmla="*/ 548040 w 1346344"/>
              <a:gd name="connsiteY12-260" fmla="*/ 447853 h 897910"/>
              <a:gd name="connsiteX13-261" fmla="*/ 312296 w 1346344"/>
              <a:gd name="connsiteY13-262" fmla="*/ 557391 h 897910"/>
              <a:gd name="connsiteX14-263" fmla="*/ 157515 w 1346344"/>
              <a:gd name="connsiteY14-264" fmla="*/ 669310 h 897910"/>
              <a:gd name="connsiteX15-265" fmla="*/ 76552 w 1346344"/>
              <a:gd name="connsiteY15-266" fmla="*/ 769322 h 897910"/>
              <a:gd name="connsiteX16-267" fmla="*/ 64646 w 1346344"/>
              <a:gd name="connsiteY16-268" fmla="*/ 895528 h 897910"/>
              <a:gd name="connsiteX17-269" fmla="*/ 12258 w 1346344"/>
              <a:gd name="connsiteY17-270" fmla="*/ 897910 h 897910"/>
              <a:gd name="connsiteX18-271" fmla="*/ 352 w 1346344"/>
              <a:gd name="connsiteY18-272" fmla="*/ 807422 h 897910"/>
              <a:gd name="connsiteX19-273" fmla="*/ 26546 w 1346344"/>
              <a:gd name="connsiteY19-274" fmla="*/ 674072 h 897910"/>
              <a:gd name="connsiteX20-275" fmla="*/ 133702 w 1346344"/>
              <a:gd name="connsiteY20-276" fmla="*/ 535960 h 897910"/>
              <a:gd name="connsiteX21-277" fmla="*/ 321821 w 1346344"/>
              <a:gd name="connsiteY21-278" fmla="*/ 426422 h 897910"/>
              <a:gd name="connsiteX22-279" fmla="*/ 488508 w 1346344"/>
              <a:gd name="connsiteY22-280" fmla="*/ 359747 h 897910"/>
              <a:gd name="connsiteX23-281" fmla="*/ 709965 w 1346344"/>
              <a:gd name="connsiteY23-282" fmla="*/ 297835 h 897910"/>
              <a:gd name="connsiteX24-283" fmla="*/ 976665 w 1346344"/>
              <a:gd name="connsiteY24-284" fmla="*/ 259735 h 897910"/>
              <a:gd name="connsiteX25-285" fmla="*/ 926658 w 1346344"/>
              <a:gd name="connsiteY25-286" fmla="*/ 231160 h 897910"/>
              <a:gd name="connsiteX26-287" fmla="*/ 755208 w 1346344"/>
              <a:gd name="connsiteY26-288" fmla="*/ 207347 h 897910"/>
              <a:gd name="connsiteX27-289" fmla="*/ 631383 w 1346344"/>
              <a:gd name="connsiteY27-290" fmla="*/ 138291 h 897910"/>
              <a:gd name="connsiteX28-291" fmla="*/ 590902 w 1346344"/>
              <a:gd name="connsiteY28-292" fmla="*/ 9703 h 897910"/>
              <a:gd name="connsiteX0-293" fmla="*/ 590902 w 1350920"/>
              <a:gd name="connsiteY0-294" fmla="*/ 9703 h 897910"/>
              <a:gd name="connsiteX1-295" fmla="*/ 676627 w 1350920"/>
              <a:gd name="connsiteY1-296" fmla="*/ 9703 h 897910"/>
              <a:gd name="connsiteX2-297" fmla="*/ 657577 w 1350920"/>
              <a:gd name="connsiteY2-298" fmla="*/ 43041 h 897910"/>
              <a:gd name="connsiteX3-299" fmla="*/ 662340 w 1350920"/>
              <a:gd name="connsiteY3-300" fmla="*/ 90666 h 897910"/>
              <a:gd name="connsiteX4-301" fmla="*/ 683771 w 1350920"/>
              <a:gd name="connsiteY4-302" fmla="*/ 119241 h 897910"/>
              <a:gd name="connsiteX5-303" fmla="*/ 798071 w 1350920"/>
              <a:gd name="connsiteY5-304" fmla="*/ 166866 h 897910"/>
              <a:gd name="connsiteX6-305" fmla="*/ 1095727 w 1350920"/>
              <a:gd name="connsiteY6-306" fmla="*/ 209728 h 897910"/>
              <a:gd name="connsiteX7-307" fmla="*/ 1271940 w 1350920"/>
              <a:gd name="connsiteY7-308" fmla="*/ 214490 h 897910"/>
              <a:gd name="connsiteX8-309" fmla="*/ 1348139 w 1350920"/>
              <a:gd name="connsiteY8-310" fmla="*/ 250209 h 897910"/>
              <a:gd name="connsiteX9-311" fmla="*/ 1252890 w 1350920"/>
              <a:gd name="connsiteY9-312" fmla="*/ 300216 h 897910"/>
              <a:gd name="connsiteX10-313" fmla="*/ 1033815 w 1350920"/>
              <a:gd name="connsiteY10-314" fmla="*/ 316885 h 897910"/>
              <a:gd name="connsiteX11-315" fmla="*/ 838552 w 1350920"/>
              <a:gd name="connsiteY11-316" fmla="*/ 354985 h 897910"/>
              <a:gd name="connsiteX12-317" fmla="*/ 548040 w 1350920"/>
              <a:gd name="connsiteY12-318" fmla="*/ 447853 h 897910"/>
              <a:gd name="connsiteX13-319" fmla="*/ 312296 w 1350920"/>
              <a:gd name="connsiteY13-320" fmla="*/ 557391 h 897910"/>
              <a:gd name="connsiteX14-321" fmla="*/ 157515 w 1350920"/>
              <a:gd name="connsiteY14-322" fmla="*/ 669310 h 897910"/>
              <a:gd name="connsiteX15-323" fmla="*/ 76552 w 1350920"/>
              <a:gd name="connsiteY15-324" fmla="*/ 769322 h 897910"/>
              <a:gd name="connsiteX16-325" fmla="*/ 64646 w 1350920"/>
              <a:gd name="connsiteY16-326" fmla="*/ 895528 h 897910"/>
              <a:gd name="connsiteX17-327" fmla="*/ 12258 w 1350920"/>
              <a:gd name="connsiteY17-328" fmla="*/ 897910 h 897910"/>
              <a:gd name="connsiteX18-329" fmla="*/ 352 w 1350920"/>
              <a:gd name="connsiteY18-330" fmla="*/ 807422 h 897910"/>
              <a:gd name="connsiteX19-331" fmla="*/ 26546 w 1350920"/>
              <a:gd name="connsiteY19-332" fmla="*/ 674072 h 897910"/>
              <a:gd name="connsiteX20-333" fmla="*/ 133702 w 1350920"/>
              <a:gd name="connsiteY20-334" fmla="*/ 535960 h 897910"/>
              <a:gd name="connsiteX21-335" fmla="*/ 321821 w 1350920"/>
              <a:gd name="connsiteY21-336" fmla="*/ 426422 h 897910"/>
              <a:gd name="connsiteX22-337" fmla="*/ 488508 w 1350920"/>
              <a:gd name="connsiteY22-338" fmla="*/ 359747 h 897910"/>
              <a:gd name="connsiteX23-339" fmla="*/ 709965 w 1350920"/>
              <a:gd name="connsiteY23-340" fmla="*/ 297835 h 897910"/>
              <a:gd name="connsiteX24-341" fmla="*/ 976665 w 1350920"/>
              <a:gd name="connsiteY24-342" fmla="*/ 259735 h 897910"/>
              <a:gd name="connsiteX25-343" fmla="*/ 926658 w 1350920"/>
              <a:gd name="connsiteY25-344" fmla="*/ 231160 h 897910"/>
              <a:gd name="connsiteX26-345" fmla="*/ 755208 w 1350920"/>
              <a:gd name="connsiteY26-346" fmla="*/ 207347 h 897910"/>
              <a:gd name="connsiteX27-347" fmla="*/ 631383 w 1350920"/>
              <a:gd name="connsiteY27-348" fmla="*/ 138291 h 897910"/>
              <a:gd name="connsiteX28-349" fmla="*/ 590902 w 1350920"/>
              <a:gd name="connsiteY28-350" fmla="*/ 9703 h 897910"/>
              <a:gd name="connsiteX0-351" fmla="*/ 590902 w 1349648"/>
              <a:gd name="connsiteY0-352" fmla="*/ 9703 h 897910"/>
              <a:gd name="connsiteX1-353" fmla="*/ 676627 w 1349648"/>
              <a:gd name="connsiteY1-354" fmla="*/ 9703 h 897910"/>
              <a:gd name="connsiteX2-355" fmla="*/ 657577 w 1349648"/>
              <a:gd name="connsiteY2-356" fmla="*/ 43041 h 897910"/>
              <a:gd name="connsiteX3-357" fmla="*/ 662340 w 1349648"/>
              <a:gd name="connsiteY3-358" fmla="*/ 90666 h 897910"/>
              <a:gd name="connsiteX4-359" fmla="*/ 683771 w 1349648"/>
              <a:gd name="connsiteY4-360" fmla="*/ 119241 h 897910"/>
              <a:gd name="connsiteX5-361" fmla="*/ 798071 w 1349648"/>
              <a:gd name="connsiteY5-362" fmla="*/ 166866 h 897910"/>
              <a:gd name="connsiteX6-363" fmla="*/ 1095727 w 1349648"/>
              <a:gd name="connsiteY6-364" fmla="*/ 209728 h 897910"/>
              <a:gd name="connsiteX7-365" fmla="*/ 1271940 w 1349648"/>
              <a:gd name="connsiteY7-366" fmla="*/ 214490 h 897910"/>
              <a:gd name="connsiteX8-367" fmla="*/ 1348139 w 1349648"/>
              <a:gd name="connsiteY8-368" fmla="*/ 250209 h 897910"/>
              <a:gd name="connsiteX9-369" fmla="*/ 1252890 w 1349648"/>
              <a:gd name="connsiteY9-370" fmla="*/ 300216 h 897910"/>
              <a:gd name="connsiteX10-371" fmla="*/ 1033815 w 1349648"/>
              <a:gd name="connsiteY10-372" fmla="*/ 316885 h 897910"/>
              <a:gd name="connsiteX11-373" fmla="*/ 838552 w 1349648"/>
              <a:gd name="connsiteY11-374" fmla="*/ 354985 h 897910"/>
              <a:gd name="connsiteX12-375" fmla="*/ 548040 w 1349648"/>
              <a:gd name="connsiteY12-376" fmla="*/ 447853 h 897910"/>
              <a:gd name="connsiteX13-377" fmla="*/ 312296 w 1349648"/>
              <a:gd name="connsiteY13-378" fmla="*/ 557391 h 897910"/>
              <a:gd name="connsiteX14-379" fmla="*/ 157515 w 1349648"/>
              <a:gd name="connsiteY14-380" fmla="*/ 669310 h 897910"/>
              <a:gd name="connsiteX15-381" fmla="*/ 76552 w 1349648"/>
              <a:gd name="connsiteY15-382" fmla="*/ 769322 h 897910"/>
              <a:gd name="connsiteX16-383" fmla="*/ 64646 w 1349648"/>
              <a:gd name="connsiteY16-384" fmla="*/ 895528 h 897910"/>
              <a:gd name="connsiteX17-385" fmla="*/ 12258 w 1349648"/>
              <a:gd name="connsiteY17-386" fmla="*/ 897910 h 897910"/>
              <a:gd name="connsiteX18-387" fmla="*/ 352 w 1349648"/>
              <a:gd name="connsiteY18-388" fmla="*/ 807422 h 897910"/>
              <a:gd name="connsiteX19-389" fmla="*/ 26546 w 1349648"/>
              <a:gd name="connsiteY19-390" fmla="*/ 674072 h 897910"/>
              <a:gd name="connsiteX20-391" fmla="*/ 133702 w 1349648"/>
              <a:gd name="connsiteY20-392" fmla="*/ 535960 h 897910"/>
              <a:gd name="connsiteX21-393" fmla="*/ 321821 w 1349648"/>
              <a:gd name="connsiteY21-394" fmla="*/ 426422 h 897910"/>
              <a:gd name="connsiteX22-395" fmla="*/ 488508 w 1349648"/>
              <a:gd name="connsiteY22-396" fmla="*/ 359747 h 897910"/>
              <a:gd name="connsiteX23-397" fmla="*/ 709965 w 1349648"/>
              <a:gd name="connsiteY23-398" fmla="*/ 297835 h 897910"/>
              <a:gd name="connsiteX24-399" fmla="*/ 976665 w 1349648"/>
              <a:gd name="connsiteY24-400" fmla="*/ 259735 h 897910"/>
              <a:gd name="connsiteX25-401" fmla="*/ 926658 w 1349648"/>
              <a:gd name="connsiteY25-402" fmla="*/ 231160 h 897910"/>
              <a:gd name="connsiteX26-403" fmla="*/ 755208 w 1349648"/>
              <a:gd name="connsiteY26-404" fmla="*/ 207347 h 897910"/>
              <a:gd name="connsiteX27-405" fmla="*/ 631383 w 1349648"/>
              <a:gd name="connsiteY27-406" fmla="*/ 138291 h 897910"/>
              <a:gd name="connsiteX28-407" fmla="*/ 590902 w 1349648"/>
              <a:gd name="connsiteY28-408" fmla="*/ 9703 h 897910"/>
              <a:gd name="connsiteX0-409" fmla="*/ 590902 w 1349648"/>
              <a:gd name="connsiteY0-410" fmla="*/ 9703 h 897910"/>
              <a:gd name="connsiteX1-411" fmla="*/ 676627 w 1349648"/>
              <a:gd name="connsiteY1-412" fmla="*/ 9703 h 897910"/>
              <a:gd name="connsiteX2-413" fmla="*/ 657577 w 1349648"/>
              <a:gd name="connsiteY2-414" fmla="*/ 43041 h 897910"/>
              <a:gd name="connsiteX3-415" fmla="*/ 662340 w 1349648"/>
              <a:gd name="connsiteY3-416" fmla="*/ 90666 h 897910"/>
              <a:gd name="connsiteX4-417" fmla="*/ 692480 w 1349648"/>
              <a:gd name="connsiteY4-418" fmla="*/ 119241 h 897910"/>
              <a:gd name="connsiteX5-419" fmla="*/ 798071 w 1349648"/>
              <a:gd name="connsiteY5-420" fmla="*/ 166866 h 897910"/>
              <a:gd name="connsiteX6-421" fmla="*/ 1095727 w 1349648"/>
              <a:gd name="connsiteY6-422" fmla="*/ 209728 h 897910"/>
              <a:gd name="connsiteX7-423" fmla="*/ 1271940 w 1349648"/>
              <a:gd name="connsiteY7-424" fmla="*/ 214490 h 897910"/>
              <a:gd name="connsiteX8-425" fmla="*/ 1348139 w 1349648"/>
              <a:gd name="connsiteY8-426" fmla="*/ 250209 h 897910"/>
              <a:gd name="connsiteX9-427" fmla="*/ 1252890 w 1349648"/>
              <a:gd name="connsiteY9-428" fmla="*/ 300216 h 897910"/>
              <a:gd name="connsiteX10-429" fmla="*/ 1033815 w 1349648"/>
              <a:gd name="connsiteY10-430" fmla="*/ 316885 h 897910"/>
              <a:gd name="connsiteX11-431" fmla="*/ 838552 w 1349648"/>
              <a:gd name="connsiteY11-432" fmla="*/ 354985 h 897910"/>
              <a:gd name="connsiteX12-433" fmla="*/ 548040 w 1349648"/>
              <a:gd name="connsiteY12-434" fmla="*/ 447853 h 897910"/>
              <a:gd name="connsiteX13-435" fmla="*/ 312296 w 1349648"/>
              <a:gd name="connsiteY13-436" fmla="*/ 557391 h 897910"/>
              <a:gd name="connsiteX14-437" fmla="*/ 157515 w 1349648"/>
              <a:gd name="connsiteY14-438" fmla="*/ 669310 h 897910"/>
              <a:gd name="connsiteX15-439" fmla="*/ 76552 w 1349648"/>
              <a:gd name="connsiteY15-440" fmla="*/ 769322 h 897910"/>
              <a:gd name="connsiteX16-441" fmla="*/ 64646 w 1349648"/>
              <a:gd name="connsiteY16-442" fmla="*/ 895528 h 897910"/>
              <a:gd name="connsiteX17-443" fmla="*/ 12258 w 1349648"/>
              <a:gd name="connsiteY17-444" fmla="*/ 897910 h 897910"/>
              <a:gd name="connsiteX18-445" fmla="*/ 352 w 1349648"/>
              <a:gd name="connsiteY18-446" fmla="*/ 807422 h 897910"/>
              <a:gd name="connsiteX19-447" fmla="*/ 26546 w 1349648"/>
              <a:gd name="connsiteY19-448" fmla="*/ 674072 h 897910"/>
              <a:gd name="connsiteX20-449" fmla="*/ 133702 w 1349648"/>
              <a:gd name="connsiteY20-450" fmla="*/ 535960 h 897910"/>
              <a:gd name="connsiteX21-451" fmla="*/ 321821 w 1349648"/>
              <a:gd name="connsiteY21-452" fmla="*/ 426422 h 897910"/>
              <a:gd name="connsiteX22-453" fmla="*/ 488508 w 1349648"/>
              <a:gd name="connsiteY22-454" fmla="*/ 359747 h 897910"/>
              <a:gd name="connsiteX23-455" fmla="*/ 709965 w 1349648"/>
              <a:gd name="connsiteY23-456" fmla="*/ 297835 h 897910"/>
              <a:gd name="connsiteX24-457" fmla="*/ 976665 w 1349648"/>
              <a:gd name="connsiteY24-458" fmla="*/ 259735 h 897910"/>
              <a:gd name="connsiteX25-459" fmla="*/ 926658 w 1349648"/>
              <a:gd name="connsiteY25-460" fmla="*/ 231160 h 897910"/>
              <a:gd name="connsiteX26-461" fmla="*/ 755208 w 1349648"/>
              <a:gd name="connsiteY26-462" fmla="*/ 207347 h 897910"/>
              <a:gd name="connsiteX27-463" fmla="*/ 631383 w 1349648"/>
              <a:gd name="connsiteY27-464" fmla="*/ 138291 h 897910"/>
              <a:gd name="connsiteX28-465" fmla="*/ 590902 w 1349648"/>
              <a:gd name="connsiteY28-466" fmla="*/ 9703 h 897910"/>
              <a:gd name="connsiteX0-467" fmla="*/ 590902 w 1349648"/>
              <a:gd name="connsiteY0-468" fmla="*/ 9703 h 897910"/>
              <a:gd name="connsiteX1-469" fmla="*/ 676627 w 1349648"/>
              <a:gd name="connsiteY1-470" fmla="*/ 9703 h 897910"/>
              <a:gd name="connsiteX2-471" fmla="*/ 657577 w 1349648"/>
              <a:gd name="connsiteY2-472" fmla="*/ 43041 h 897910"/>
              <a:gd name="connsiteX3-473" fmla="*/ 671049 w 1349648"/>
              <a:gd name="connsiteY3-474" fmla="*/ 87763 h 897910"/>
              <a:gd name="connsiteX4-475" fmla="*/ 692480 w 1349648"/>
              <a:gd name="connsiteY4-476" fmla="*/ 119241 h 897910"/>
              <a:gd name="connsiteX5-477" fmla="*/ 798071 w 1349648"/>
              <a:gd name="connsiteY5-478" fmla="*/ 166866 h 897910"/>
              <a:gd name="connsiteX6-479" fmla="*/ 1095727 w 1349648"/>
              <a:gd name="connsiteY6-480" fmla="*/ 209728 h 897910"/>
              <a:gd name="connsiteX7-481" fmla="*/ 1271940 w 1349648"/>
              <a:gd name="connsiteY7-482" fmla="*/ 214490 h 897910"/>
              <a:gd name="connsiteX8-483" fmla="*/ 1348139 w 1349648"/>
              <a:gd name="connsiteY8-484" fmla="*/ 250209 h 897910"/>
              <a:gd name="connsiteX9-485" fmla="*/ 1252890 w 1349648"/>
              <a:gd name="connsiteY9-486" fmla="*/ 300216 h 897910"/>
              <a:gd name="connsiteX10-487" fmla="*/ 1033815 w 1349648"/>
              <a:gd name="connsiteY10-488" fmla="*/ 316885 h 897910"/>
              <a:gd name="connsiteX11-489" fmla="*/ 838552 w 1349648"/>
              <a:gd name="connsiteY11-490" fmla="*/ 354985 h 897910"/>
              <a:gd name="connsiteX12-491" fmla="*/ 548040 w 1349648"/>
              <a:gd name="connsiteY12-492" fmla="*/ 447853 h 897910"/>
              <a:gd name="connsiteX13-493" fmla="*/ 312296 w 1349648"/>
              <a:gd name="connsiteY13-494" fmla="*/ 557391 h 897910"/>
              <a:gd name="connsiteX14-495" fmla="*/ 157515 w 1349648"/>
              <a:gd name="connsiteY14-496" fmla="*/ 669310 h 897910"/>
              <a:gd name="connsiteX15-497" fmla="*/ 76552 w 1349648"/>
              <a:gd name="connsiteY15-498" fmla="*/ 769322 h 897910"/>
              <a:gd name="connsiteX16-499" fmla="*/ 64646 w 1349648"/>
              <a:gd name="connsiteY16-500" fmla="*/ 895528 h 897910"/>
              <a:gd name="connsiteX17-501" fmla="*/ 12258 w 1349648"/>
              <a:gd name="connsiteY17-502" fmla="*/ 897910 h 897910"/>
              <a:gd name="connsiteX18-503" fmla="*/ 352 w 1349648"/>
              <a:gd name="connsiteY18-504" fmla="*/ 807422 h 897910"/>
              <a:gd name="connsiteX19-505" fmla="*/ 26546 w 1349648"/>
              <a:gd name="connsiteY19-506" fmla="*/ 674072 h 897910"/>
              <a:gd name="connsiteX20-507" fmla="*/ 133702 w 1349648"/>
              <a:gd name="connsiteY20-508" fmla="*/ 535960 h 897910"/>
              <a:gd name="connsiteX21-509" fmla="*/ 321821 w 1349648"/>
              <a:gd name="connsiteY21-510" fmla="*/ 426422 h 897910"/>
              <a:gd name="connsiteX22-511" fmla="*/ 488508 w 1349648"/>
              <a:gd name="connsiteY22-512" fmla="*/ 359747 h 897910"/>
              <a:gd name="connsiteX23-513" fmla="*/ 709965 w 1349648"/>
              <a:gd name="connsiteY23-514" fmla="*/ 297835 h 897910"/>
              <a:gd name="connsiteX24-515" fmla="*/ 976665 w 1349648"/>
              <a:gd name="connsiteY24-516" fmla="*/ 259735 h 897910"/>
              <a:gd name="connsiteX25-517" fmla="*/ 926658 w 1349648"/>
              <a:gd name="connsiteY25-518" fmla="*/ 231160 h 897910"/>
              <a:gd name="connsiteX26-519" fmla="*/ 755208 w 1349648"/>
              <a:gd name="connsiteY26-520" fmla="*/ 207347 h 897910"/>
              <a:gd name="connsiteX27-521" fmla="*/ 631383 w 1349648"/>
              <a:gd name="connsiteY27-522" fmla="*/ 138291 h 897910"/>
              <a:gd name="connsiteX28-523" fmla="*/ 590902 w 1349648"/>
              <a:gd name="connsiteY28-524" fmla="*/ 9703 h 897910"/>
              <a:gd name="connsiteX0-525" fmla="*/ 590902 w 1349648"/>
              <a:gd name="connsiteY0-526" fmla="*/ 9703 h 897910"/>
              <a:gd name="connsiteX1-527" fmla="*/ 676627 w 1349648"/>
              <a:gd name="connsiteY1-528" fmla="*/ 9703 h 897910"/>
              <a:gd name="connsiteX2-529" fmla="*/ 666286 w 1349648"/>
              <a:gd name="connsiteY2-530" fmla="*/ 43041 h 897910"/>
              <a:gd name="connsiteX3-531" fmla="*/ 671049 w 1349648"/>
              <a:gd name="connsiteY3-532" fmla="*/ 87763 h 897910"/>
              <a:gd name="connsiteX4-533" fmla="*/ 692480 w 1349648"/>
              <a:gd name="connsiteY4-534" fmla="*/ 119241 h 897910"/>
              <a:gd name="connsiteX5-535" fmla="*/ 798071 w 1349648"/>
              <a:gd name="connsiteY5-536" fmla="*/ 166866 h 897910"/>
              <a:gd name="connsiteX6-537" fmla="*/ 1095727 w 1349648"/>
              <a:gd name="connsiteY6-538" fmla="*/ 209728 h 897910"/>
              <a:gd name="connsiteX7-539" fmla="*/ 1271940 w 1349648"/>
              <a:gd name="connsiteY7-540" fmla="*/ 214490 h 897910"/>
              <a:gd name="connsiteX8-541" fmla="*/ 1348139 w 1349648"/>
              <a:gd name="connsiteY8-542" fmla="*/ 250209 h 897910"/>
              <a:gd name="connsiteX9-543" fmla="*/ 1252890 w 1349648"/>
              <a:gd name="connsiteY9-544" fmla="*/ 300216 h 897910"/>
              <a:gd name="connsiteX10-545" fmla="*/ 1033815 w 1349648"/>
              <a:gd name="connsiteY10-546" fmla="*/ 316885 h 897910"/>
              <a:gd name="connsiteX11-547" fmla="*/ 838552 w 1349648"/>
              <a:gd name="connsiteY11-548" fmla="*/ 354985 h 897910"/>
              <a:gd name="connsiteX12-549" fmla="*/ 548040 w 1349648"/>
              <a:gd name="connsiteY12-550" fmla="*/ 447853 h 897910"/>
              <a:gd name="connsiteX13-551" fmla="*/ 312296 w 1349648"/>
              <a:gd name="connsiteY13-552" fmla="*/ 557391 h 897910"/>
              <a:gd name="connsiteX14-553" fmla="*/ 157515 w 1349648"/>
              <a:gd name="connsiteY14-554" fmla="*/ 669310 h 897910"/>
              <a:gd name="connsiteX15-555" fmla="*/ 76552 w 1349648"/>
              <a:gd name="connsiteY15-556" fmla="*/ 769322 h 897910"/>
              <a:gd name="connsiteX16-557" fmla="*/ 64646 w 1349648"/>
              <a:gd name="connsiteY16-558" fmla="*/ 895528 h 897910"/>
              <a:gd name="connsiteX17-559" fmla="*/ 12258 w 1349648"/>
              <a:gd name="connsiteY17-560" fmla="*/ 897910 h 897910"/>
              <a:gd name="connsiteX18-561" fmla="*/ 352 w 1349648"/>
              <a:gd name="connsiteY18-562" fmla="*/ 807422 h 897910"/>
              <a:gd name="connsiteX19-563" fmla="*/ 26546 w 1349648"/>
              <a:gd name="connsiteY19-564" fmla="*/ 674072 h 897910"/>
              <a:gd name="connsiteX20-565" fmla="*/ 133702 w 1349648"/>
              <a:gd name="connsiteY20-566" fmla="*/ 535960 h 897910"/>
              <a:gd name="connsiteX21-567" fmla="*/ 321821 w 1349648"/>
              <a:gd name="connsiteY21-568" fmla="*/ 426422 h 897910"/>
              <a:gd name="connsiteX22-569" fmla="*/ 488508 w 1349648"/>
              <a:gd name="connsiteY22-570" fmla="*/ 359747 h 897910"/>
              <a:gd name="connsiteX23-571" fmla="*/ 709965 w 1349648"/>
              <a:gd name="connsiteY23-572" fmla="*/ 297835 h 897910"/>
              <a:gd name="connsiteX24-573" fmla="*/ 976665 w 1349648"/>
              <a:gd name="connsiteY24-574" fmla="*/ 259735 h 897910"/>
              <a:gd name="connsiteX25-575" fmla="*/ 926658 w 1349648"/>
              <a:gd name="connsiteY25-576" fmla="*/ 231160 h 897910"/>
              <a:gd name="connsiteX26-577" fmla="*/ 755208 w 1349648"/>
              <a:gd name="connsiteY26-578" fmla="*/ 207347 h 897910"/>
              <a:gd name="connsiteX27-579" fmla="*/ 631383 w 1349648"/>
              <a:gd name="connsiteY27-580" fmla="*/ 138291 h 897910"/>
              <a:gd name="connsiteX28-581" fmla="*/ 590902 w 1349648"/>
              <a:gd name="connsiteY28-582" fmla="*/ 9703 h 897910"/>
              <a:gd name="connsiteX0-583" fmla="*/ 590902 w 1349648"/>
              <a:gd name="connsiteY0-584" fmla="*/ 9703 h 897910"/>
              <a:gd name="connsiteX1-585" fmla="*/ 676627 w 1349648"/>
              <a:gd name="connsiteY1-586" fmla="*/ 9703 h 897910"/>
              <a:gd name="connsiteX2-587" fmla="*/ 666286 w 1349648"/>
              <a:gd name="connsiteY2-588" fmla="*/ 43041 h 897910"/>
              <a:gd name="connsiteX3-589" fmla="*/ 692480 w 1349648"/>
              <a:gd name="connsiteY3-590" fmla="*/ 119241 h 897910"/>
              <a:gd name="connsiteX4-591" fmla="*/ 798071 w 1349648"/>
              <a:gd name="connsiteY4-592" fmla="*/ 166866 h 897910"/>
              <a:gd name="connsiteX5-593" fmla="*/ 1095727 w 1349648"/>
              <a:gd name="connsiteY5-594" fmla="*/ 209728 h 897910"/>
              <a:gd name="connsiteX6-595" fmla="*/ 1271940 w 1349648"/>
              <a:gd name="connsiteY6-596" fmla="*/ 214490 h 897910"/>
              <a:gd name="connsiteX7-597" fmla="*/ 1348139 w 1349648"/>
              <a:gd name="connsiteY7-598" fmla="*/ 250209 h 897910"/>
              <a:gd name="connsiteX8-599" fmla="*/ 1252890 w 1349648"/>
              <a:gd name="connsiteY8-600" fmla="*/ 300216 h 897910"/>
              <a:gd name="connsiteX9-601" fmla="*/ 1033815 w 1349648"/>
              <a:gd name="connsiteY9-602" fmla="*/ 316885 h 897910"/>
              <a:gd name="connsiteX10-603" fmla="*/ 838552 w 1349648"/>
              <a:gd name="connsiteY10-604" fmla="*/ 354985 h 897910"/>
              <a:gd name="connsiteX11-605" fmla="*/ 548040 w 1349648"/>
              <a:gd name="connsiteY11-606" fmla="*/ 447853 h 897910"/>
              <a:gd name="connsiteX12-607" fmla="*/ 312296 w 1349648"/>
              <a:gd name="connsiteY12-608" fmla="*/ 557391 h 897910"/>
              <a:gd name="connsiteX13-609" fmla="*/ 157515 w 1349648"/>
              <a:gd name="connsiteY13-610" fmla="*/ 669310 h 897910"/>
              <a:gd name="connsiteX14-611" fmla="*/ 76552 w 1349648"/>
              <a:gd name="connsiteY14-612" fmla="*/ 769322 h 897910"/>
              <a:gd name="connsiteX15-613" fmla="*/ 64646 w 1349648"/>
              <a:gd name="connsiteY15-614" fmla="*/ 895528 h 897910"/>
              <a:gd name="connsiteX16-615" fmla="*/ 12258 w 1349648"/>
              <a:gd name="connsiteY16-616" fmla="*/ 897910 h 897910"/>
              <a:gd name="connsiteX17-617" fmla="*/ 352 w 1349648"/>
              <a:gd name="connsiteY17-618" fmla="*/ 807422 h 897910"/>
              <a:gd name="connsiteX18-619" fmla="*/ 26546 w 1349648"/>
              <a:gd name="connsiteY18-620" fmla="*/ 674072 h 897910"/>
              <a:gd name="connsiteX19-621" fmla="*/ 133702 w 1349648"/>
              <a:gd name="connsiteY19-622" fmla="*/ 535960 h 897910"/>
              <a:gd name="connsiteX20-623" fmla="*/ 321821 w 1349648"/>
              <a:gd name="connsiteY20-624" fmla="*/ 426422 h 897910"/>
              <a:gd name="connsiteX21-625" fmla="*/ 488508 w 1349648"/>
              <a:gd name="connsiteY21-626" fmla="*/ 359747 h 897910"/>
              <a:gd name="connsiteX22-627" fmla="*/ 709965 w 1349648"/>
              <a:gd name="connsiteY22-628" fmla="*/ 297835 h 897910"/>
              <a:gd name="connsiteX23-629" fmla="*/ 976665 w 1349648"/>
              <a:gd name="connsiteY23-630" fmla="*/ 259735 h 897910"/>
              <a:gd name="connsiteX24-631" fmla="*/ 926658 w 1349648"/>
              <a:gd name="connsiteY24-632" fmla="*/ 231160 h 897910"/>
              <a:gd name="connsiteX25-633" fmla="*/ 755208 w 1349648"/>
              <a:gd name="connsiteY25-634" fmla="*/ 207347 h 897910"/>
              <a:gd name="connsiteX26-635" fmla="*/ 631383 w 1349648"/>
              <a:gd name="connsiteY26-636" fmla="*/ 138291 h 897910"/>
              <a:gd name="connsiteX27-637" fmla="*/ 590902 w 1349648"/>
              <a:gd name="connsiteY27-638" fmla="*/ 9703 h 897910"/>
              <a:gd name="connsiteX0-639" fmla="*/ 590902 w 1349648"/>
              <a:gd name="connsiteY0-640" fmla="*/ 9703 h 897910"/>
              <a:gd name="connsiteX1-641" fmla="*/ 685335 w 1349648"/>
              <a:gd name="connsiteY1-642" fmla="*/ 9703 h 897910"/>
              <a:gd name="connsiteX2-643" fmla="*/ 666286 w 1349648"/>
              <a:gd name="connsiteY2-644" fmla="*/ 43041 h 897910"/>
              <a:gd name="connsiteX3-645" fmla="*/ 692480 w 1349648"/>
              <a:gd name="connsiteY3-646" fmla="*/ 119241 h 897910"/>
              <a:gd name="connsiteX4-647" fmla="*/ 798071 w 1349648"/>
              <a:gd name="connsiteY4-648" fmla="*/ 166866 h 897910"/>
              <a:gd name="connsiteX5-649" fmla="*/ 1095727 w 1349648"/>
              <a:gd name="connsiteY5-650" fmla="*/ 209728 h 897910"/>
              <a:gd name="connsiteX6-651" fmla="*/ 1271940 w 1349648"/>
              <a:gd name="connsiteY6-652" fmla="*/ 214490 h 897910"/>
              <a:gd name="connsiteX7-653" fmla="*/ 1348139 w 1349648"/>
              <a:gd name="connsiteY7-654" fmla="*/ 250209 h 897910"/>
              <a:gd name="connsiteX8-655" fmla="*/ 1252890 w 1349648"/>
              <a:gd name="connsiteY8-656" fmla="*/ 300216 h 897910"/>
              <a:gd name="connsiteX9-657" fmla="*/ 1033815 w 1349648"/>
              <a:gd name="connsiteY9-658" fmla="*/ 316885 h 897910"/>
              <a:gd name="connsiteX10-659" fmla="*/ 838552 w 1349648"/>
              <a:gd name="connsiteY10-660" fmla="*/ 354985 h 897910"/>
              <a:gd name="connsiteX11-661" fmla="*/ 548040 w 1349648"/>
              <a:gd name="connsiteY11-662" fmla="*/ 447853 h 897910"/>
              <a:gd name="connsiteX12-663" fmla="*/ 312296 w 1349648"/>
              <a:gd name="connsiteY12-664" fmla="*/ 557391 h 897910"/>
              <a:gd name="connsiteX13-665" fmla="*/ 157515 w 1349648"/>
              <a:gd name="connsiteY13-666" fmla="*/ 669310 h 897910"/>
              <a:gd name="connsiteX14-667" fmla="*/ 76552 w 1349648"/>
              <a:gd name="connsiteY14-668" fmla="*/ 769322 h 897910"/>
              <a:gd name="connsiteX15-669" fmla="*/ 64646 w 1349648"/>
              <a:gd name="connsiteY15-670" fmla="*/ 895528 h 897910"/>
              <a:gd name="connsiteX16-671" fmla="*/ 12258 w 1349648"/>
              <a:gd name="connsiteY16-672" fmla="*/ 897910 h 897910"/>
              <a:gd name="connsiteX17-673" fmla="*/ 352 w 1349648"/>
              <a:gd name="connsiteY17-674" fmla="*/ 807422 h 897910"/>
              <a:gd name="connsiteX18-675" fmla="*/ 26546 w 1349648"/>
              <a:gd name="connsiteY18-676" fmla="*/ 674072 h 897910"/>
              <a:gd name="connsiteX19-677" fmla="*/ 133702 w 1349648"/>
              <a:gd name="connsiteY19-678" fmla="*/ 535960 h 897910"/>
              <a:gd name="connsiteX20-679" fmla="*/ 321821 w 1349648"/>
              <a:gd name="connsiteY20-680" fmla="*/ 426422 h 897910"/>
              <a:gd name="connsiteX21-681" fmla="*/ 488508 w 1349648"/>
              <a:gd name="connsiteY21-682" fmla="*/ 359747 h 897910"/>
              <a:gd name="connsiteX22-683" fmla="*/ 709965 w 1349648"/>
              <a:gd name="connsiteY22-684" fmla="*/ 297835 h 897910"/>
              <a:gd name="connsiteX23-685" fmla="*/ 976665 w 1349648"/>
              <a:gd name="connsiteY23-686" fmla="*/ 259735 h 897910"/>
              <a:gd name="connsiteX24-687" fmla="*/ 926658 w 1349648"/>
              <a:gd name="connsiteY24-688" fmla="*/ 231160 h 897910"/>
              <a:gd name="connsiteX25-689" fmla="*/ 755208 w 1349648"/>
              <a:gd name="connsiteY25-690" fmla="*/ 207347 h 897910"/>
              <a:gd name="connsiteX26-691" fmla="*/ 631383 w 1349648"/>
              <a:gd name="connsiteY26-692" fmla="*/ 138291 h 897910"/>
              <a:gd name="connsiteX27-693" fmla="*/ 590902 w 1349648"/>
              <a:gd name="connsiteY27-694" fmla="*/ 9703 h 897910"/>
              <a:gd name="connsiteX0-695" fmla="*/ 590902 w 1349648"/>
              <a:gd name="connsiteY0-696" fmla="*/ 10546 h 895850"/>
              <a:gd name="connsiteX1-697" fmla="*/ 685335 w 1349648"/>
              <a:gd name="connsiteY1-698" fmla="*/ 7643 h 895850"/>
              <a:gd name="connsiteX2-699" fmla="*/ 666286 w 1349648"/>
              <a:gd name="connsiteY2-700" fmla="*/ 40981 h 895850"/>
              <a:gd name="connsiteX3-701" fmla="*/ 692480 w 1349648"/>
              <a:gd name="connsiteY3-702" fmla="*/ 117181 h 895850"/>
              <a:gd name="connsiteX4-703" fmla="*/ 798071 w 1349648"/>
              <a:gd name="connsiteY4-704" fmla="*/ 164806 h 895850"/>
              <a:gd name="connsiteX5-705" fmla="*/ 1095727 w 1349648"/>
              <a:gd name="connsiteY5-706" fmla="*/ 207668 h 895850"/>
              <a:gd name="connsiteX6-707" fmla="*/ 1271940 w 1349648"/>
              <a:gd name="connsiteY6-708" fmla="*/ 212430 h 895850"/>
              <a:gd name="connsiteX7-709" fmla="*/ 1348139 w 1349648"/>
              <a:gd name="connsiteY7-710" fmla="*/ 248149 h 895850"/>
              <a:gd name="connsiteX8-711" fmla="*/ 1252890 w 1349648"/>
              <a:gd name="connsiteY8-712" fmla="*/ 298156 h 895850"/>
              <a:gd name="connsiteX9-713" fmla="*/ 1033815 w 1349648"/>
              <a:gd name="connsiteY9-714" fmla="*/ 314825 h 895850"/>
              <a:gd name="connsiteX10-715" fmla="*/ 838552 w 1349648"/>
              <a:gd name="connsiteY10-716" fmla="*/ 352925 h 895850"/>
              <a:gd name="connsiteX11-717" fmla="*/ 548040 w 1349648"/>
              <a:gd name="connsiteY11-718" fmla="*/ 445793 h 895850"/>
              <a:gd name="connsiteX12-719" fmla="*/ 312296 w 1349648"/>
              <a:gd name="connsiteY12-720" fmla="*/ 555331 h 895850"/>
              <a:gd name="connsiteX13-721" fmla="*/ 157515 w 1349648"/>
              <a:gd name="connsiteY13-722" fmla="*/ 667250 h 895850"/>
              <a:gd name="connsiteX14-723" fmla="*/ 76552 w 1349648"/>
              <a:gd name="connsiteY14-724" fmla="*/ 767262 h 895850"/>
              <a:gd name="connsiteX15-725" fmla="*/ 64646 w 1349648"/>
              <a:gd name="connsiteY15-726" fmla="*/ 893468 h 895850"/>
              <a:gd name="connsiteX16-727" fmla="*/ 12258 w 1349648"/>
              <a:gd name="connsiteY16-728" fmla="*/ 895850 h 895850"/>
              <a:gd name="connsiteX17-729" fmla="*/ 352 w 1349648"/>
              <a:gd name="connsiteY17-730" fmla="*/ 805362 h 895850"/>
              <a:gd name="connsiteX18-731" fmla="*/ 26546 w 1349648"/>
              <a:gd name="connsiteY18-732" fmla="*/ 672012 h 895850"/>
              <a:gd name="connsiteX19-733" fmla="*/ 133702 w 1349648"/>
              <a:gd name="connsiteY19-734" fmla="*/ 533900 h 895850"/>
              <a:gd name="connsiteX20-735" fmla="*/ 321821 w 1349648"/>
              <a:gd name="connsiteY20-736" fmla="*/ 424362 h 895850"/>
              <a:gd name="connsiteX21-737" fmla="*/ 488508 w 1349648"/>
              <a:gd name="connsiteY21-738" fmla="*/ 357687 h 895850"/>
              <a:gd name="connsiteX22-739" fmla="*/ 709965 w 1349648"/>
              <a:gd name="connsiteY22-740" fmla="*/ 295775 h 895850"/>
              <a:gd name="connsiteX23-741" fmla="*/ 976665 w 1349648"/>
              <a:gd name="connsiteY23-742" fmla="*/ 257675 h 895850"/>
              <a:gd name="connsiteX24-743" fmla="*/ 926658 w 1349648"/>
              <a:gd name="connsiteY24-744" fmla="*/ 229100 h 895850"/>
              <a:gd name="connsiteX25-745" fmla="*/ 755208 w 1349648"/>
              <a:gd name="connsiteY25-746" fmla="*/ 205287 h 895850"/>
              <a:gd name="connsiteX26-747" fmla="*/ 631383 w 1349648"/>
              <a:gd name="connsiteY26-748" fmla="*/ 136231 h 895850"/>
              <a:gd name="connsiteX27-749" fmla="*/ 590902 w 1349648"/>
              <a:gd name="connsiteY27-750" fmla="*/ 10546 h 895850"/>
              <a:gd name="connsiteX0-751" fmla="*/ 588521 w 1349648"/>
              <a:gd name="connsiteY0-752" fmla="*/ 7374 h 906965"/>
              <a:gd name="connsiteX1-753" fmla="*/ 685335 w 1349648"/>
              <a:gd name="connsiteY1-754" fmla="*/ 18758 h 906965"/>
              <a:gd name="connsiteX2-755" fmla="*/ 666286 w 1349648"/>
              <a:gd name="connsiteY2-756" fmla="*/ 52096 h 906965"/>
              <a:gd name="connsiteX3-757" fmla="*/ 692480 w 1349648"/>
              <a:gd name="connsiteY3-758" fmla="*/ 128296 h 906965"/>
              <a:gd name="connsiteX4-759" fmla="*/ 798071 w 1349648"/>
              <a:gd name="connsiteY4-760" fmla="*/ 175921 h 906965"/>
              <a:gd name="connsiteX5-761" fmla="*/ 1095727 w 1349648"/>
              <a:gd name="connsiteY5-762" fmla="*/ 218783 h 906965"/>
              <a:gd name="connsiteX6-763" fmla="*/ 1271940 w 1349648"/>
              <a:gd name="connsiteY6-764" fmla="*/ 223545 h 906965"/>
              <a:gd name="connsiteX7-765" fmla="*/ 1348139 w 1349648"/>
              <a:gd name="connsiteY7-766" fmla="*/ 259264 h 906965"/>
              <a:gd name="connsiteX8-767" fmla="*/ 1252890 w 1349648"/>
              <a:gd name="connsiteY8-768" fmla="*/ 309271 h 906965"/>
              <a:gd name="connsiteX9-769" fmla="*/ 1033815 w 1349648"/>
              <a:gd name="connsiteY9-770" fmla="*/ 325940 h 906965"/>
              <a:gd name="connsiteX10-771" fmla="*/ 838552 w 1349648"/>
              <a:gd name="connsiteY10-772" fmla="*/ 364040 h 906965"/>
              <a:gd name="connsiteX11-773" fmla="*/ 548040 w 1349648"/>
              <a:gd name="connsiteY11-774" fmla="*/ 456908 h 906965"/>
              <a:gd name="connsiteX12-775" fmla="*/ 312296 w 1349648"/>
              <a:gd name="connsiteY12-776" fmla="*/ 566446 h 906965"/>
              <a:gd name="connsiteX13-777" fmla="*/ 157515 w 1349648"/>
              <a:gd name="connsiteY13-778" fmla="*/ 678365 h 906965"/>
              <a:gd name="connsiteX14-779" fmla="*/ 76552 w 1349648"/>
              <a:gd name="connsiteY14-780" fmla="*/ 778377 h 906965"/>
              <a:gd name="connsiteX15-781" fmla="*/ 64646 w 1349648"/>
              <a:gd name="connsiteY15-782" fmla="*/ 904583 h 906965"/>
              <a:gd name="connsiteX16-783" fmla="*/ 12258 w 1349648"/>
              <a:gd name="connsiteY16-784" fmla="*/ 906965 h 906965"/>
              <a:gd name="connsiteX17-785" fmla="*/ 352 w 1349648"/>
              <a:gd name="connsiteY17-786" fmla="*/ 816477 h 906965"/>
              <a:gd name="connsiteX18-787" fmla="*/ 26546 w 1349648"/>
              <a:gd name="connsiteY18-788" fmla="*/ 683127 h 906965"/>
              <a:gd name="connsiteX19-789" fmla="*/ 133702 w 1349648"/>
              <a:gd name="connsiteY19-790" fmla="*/ 545015 h 906965"/>
              <a:gd name="connsiteX20-791" fmla="*/ 321821 w 1349648"/>
              <a:gd name="connsiteY20-792" fmla="*/ 435477 h 906965"/>
              <a:gd name="connsiteX21-793" fmla="*/ 488508 w 1349648"/>
              <a:gd name="connsiteY21-794" fmla="*/ 368802 h 906965"/>
              <a:gd name="connsiteX22-795" fmla="*/ 709965 w 1349648"/>
              <a:gd name="connsiteY22-796" fmla="*/ 306890 h 906965"/>
              <a:gd name="connsiteX23-797" fmla="*/ 976665 w 1349648"/>
              <a:gd name="connsiteY23-798" fmla="*/ 268790 h 906965"/>
              <a:gd name="connsiteX24-799" fmla="*/ 926658 w 1349648"/>
              <a:gd name="connsiteY24-800" fmla="*/ 240215 h 906965"/>
              <a:gd name="connsiteX25-801" fmla="*/ 755208 w 1349648"/>
              <a:gd name="connsiteY25-802" fmla="*/ 216402 h 906965"/>
              <a:gd name="connsiteX26-803" fmla="*/ 631383 w 1349648"/>
              <a:gd name="connsiteY26-804" fmla="*/ 147346 h 906965"/>
              <a:gd name="connsiteX27-805" fmla="*/ 588521 w 1349648"/>
              <a:gd name="connsiteY27-806" fmla="*/ 7374 h 906965"/>
              <a:gd name="connsiteX0-807" fmla="*/ 588521 w 1349648"/>
              <a:gd name="connsiteY0-808" fmla="*/ 16037 h 915628"/>
              <a:gd name="connsiteX1-809" fmla="*/ 682954 w 1349648"/>
              <a:gd name="connsiteY1-810" fmla="*/ 3608 h 915628"/>
              <a:gd name="connsiteX2-811" fmla="*/ 666286 w 1349648"/>
              <a:gd name="connsiteY2-812" fmla="*/ 60759 h 915628"/>
              <a:gd name="connsiteX3-813" fmla="*/ 692480 w 1349648"/>
              <a:gd name="connsiteY3-814" fmla="*/ 136959 h 915628"/>
              <a:gd name="connsiteX4-815" fmla="*/ 798071 w 1349648"/>
              <a:gd name="connsiteY4-816" fmla="*/ 184584 h 915628"/>
              <a:gd name="connsiteX5-817" fmla="*/ 1095727 w 1349648"/>
              <a:gd name="connsiteY5-818" fmla="*/ 227446 h 915628"/>
              <a:gd name="connsiteX6-819" fmla="*/ 1271940 w 1349648"/>
              <a:gd name="connsiteY6-820" fmla="*/ 232208 h 915628"/>
              <a:gd name="connsiteX7-821" fmla="*/ 1348139 w 1349648"/>
              <a:gd name="connsiteY7-822" fmla="*/ 267927 h 915628"/>
              <a:gd name="connsiteX8-823" fmla="*/ 1252890 w 1349648"/>
              <a:gd name="connsiteY8-824" fmla="*/ 317934 h 915628"/>
              <a:gd name="connsiteX9-825" fmla="*/ 1033815 w 1349648"/>
              <a:gd name="connsiteY9-826" fmla="*/ 334603 h 915628"/>
              <a:gd name="connsiteX10-827" fmla="*/ 838552 w 1349648"/>
              <a:gd name="connsiteY10-828" fmla="*/ 372703 h 915628"/>
              <a:gd name="connsiteX11-829" fmla="*/ 548040 w 1349648"/>
              <a:gd name="connsiteY11-830" fmla="*/ 465571 h 915628"/>
              <a:gd name="connsiteX12-831" fmla="*/ 312296 w 1349648"/>
              <a:gd name="connsiteY12-832" fmla="*/ 575109 h 915628"/>
              <a:gd name="connsiteX13-833" fmla="*/ 157515 w 1349648"/>
              <a:gd name="connsiteY13-834" fmla="*/ 687028 h 915628"/>
              <a:gd name="connsiteX14-835" fmla="*/ 76552 w 1349648"/>
              <a:gd name="connsiteY14-836" fmla="*/ 787040 h 915628"/>
              <a:gd name="connsiteX15-837" fmla="*/ 64646 w 1349648"/>
              <a:gd name="connsiteY15-838" fmla="*/ 913246 h 915628"/>
              <a:gd name="connsiteX16-839" fmla="*/ 12258 w 1349648"/>
              <a:gd name="connsiteY16-840" fmla="*/ 915628 h 915628"/>
              <a:gd name="connsiteX17-841" fmla="*/ 352 w 1349648"/>
              <a:gd name="connsiteY17-842" fmla="*/ 825140 h 915628"/>
              <a:gd name="connsiteX18-843" fmla="*/ 26546 w 1349648"/>
              <a:gd name="connsiteY18-844" fmla="*/ 691790 h 915628"/>
              <a:gd name="connsiteX19-845" fmla="*/ 133702 w 1349648"/>
              <a:gd name="connsiteY19-846" fmla="*/ 553678 h 915628"/>
              <a:gd name="connsiteX20-847" fmla="*/ 321821 w 1349648"/>
              <a:gd name="connsiteY20-848" fmla="*/ 444140 h 915628"/>
              <a:gd name="connsiteX21-849" fmla="*/ 488508 w 1349648"/>
              <a:gd name="connsiteY21-850" fmla="*/ 377465 h 915628"/>
              <a:gd name="connsiteX22-851" fmla="*/ 709965 w 1349648"/>
              <a:gd name="connsiteY22-852" fmla="*/ 315553 h 915628"/>
              <a:gd name="connsiteX23-853" fmla="*/ 976665 w 1349648"/>
              <a:gd name="connsiteY23-854" fmla="*/ 277453 h 915628"/>
              <a:gd name="connsiteX24-855" fmla="*/ 926658 w 1349648"/>
              <a:gd name="connsiteY24-856" fmla="*/ 248878 h 915628"/>
              <a:gd name="connsiteX25-857" fmla="*/ 755208 w 1349648"/>
              <a:gd name="connsiteY25-858" fmla="*/ 225065 h 915628"/>
              <a:gd name="connsiteX26-859" fmla="*/ 631383 w 1349648"/>
              <a:gd name="connsiteY26-860" fmla="*/ 156009 h 915628"/>
              <a:gd name="connsiteX27-861" fmla="*/ 588521 w 1349648"/>
              <a:gd name="connsiteY27-862" fmla="*/ 16037 h 915628"/>
              <a:gd name="connsiteX0-863" fmla="*/ 588521 w 1349648"/>
              <a:gd name="connsiteY0-864" fmla="*/ 11595 h 911186"/>
              <a:gd name="connsiteX1-865" fmla="*/ 687717 w 1349648"/>
              <a:gd name="connsiteY1-866" fmla="*/ 8691 h 911186"/>
              <a:gd name="connsiteX2-867" fmla="*/ 666286 w 1349648"/>
              <a:gd name="connsiteY2-868" fmla="*/ 56317 h 911186"/>
              <a:gd name="connsiteX3-869" fmla="*/ 692480 w 1349648"/>
              <a:gd name="connsiteY3-870" fmla="*/ 132517 h 911186"/>
              <a:gd name="connsiteX4-871" fmla="*/ 798071 w 1349648"/>
              <a:gd name="connsiteY4-872" fmla="*/ 180142 h 911186"/>
              <a:gd name="connsiteX5-873" fmla="*/ 1095727 w 1349648"/>
              <a:gd name="connsiteY5-874" fmla="*/ 223004 h 911186"/>
              <a:gd name="connsiteX6-875" fmla="*/ 1271940 w 1349648"/>
              <a:gd name="connsiteY6-876" fmla="*/ 227766 h 911186"/>
              <a:gd name="connsiteX7-877" fmla="*/ 1348139 w 1349648"/>
              <a:gd name="connsiteY7-878" fmla="*/ 263485 h 911186"/>
              <a:gd name="connsiteX8-879" fmla="*/ 1252890 w 1349648"/>
              <a:gd name="connsiteY8-880" fmla="*/ 313492 h 911186"/>
              <a:gd name="connsiteX9-881" fmla="*/ 1033815 w 1349648"/>
              <a:gd name="connsiteY9-882" fmla="*/ 330161 h 911186"/>
              <a:gd name="connsiteX10-883" fmla="*/ 838552 w 1349648"/>
              <a:gd name="connsiteY10-884" fmla="*/ 368261 h 911186"/>
              <a:gd name="connsiteX11-885" fmla="*/ 548040 w 1349648"/>
              <a:gd name="connsiteY11-886" fmla="*/ 461129 h 911186"/>
              <a:gd name="connsiteX12-887" fmla="*/ 312296 w 1349648"/>
              <a:gd name="connsiteY12-888" fmla="*/ 570667 h 911186"/>
              <a:gd name="connsiteX13-889" fmla="*/ 157515 w 1349648"/>
              <a:gd name="connsiteY13-890" fmla="*/ 682586 h 911186"/>
              <a:gd name="connsiteX14-891" fmla="*/ 76552 w 1349648"/>
              <a:gd name="connsiteY14-892" fmla="*/ 782598 h 911186"/>
              <a:gd name="connsiteX15-893" fmla="*/ 64646 w 1349648"/>
              <a:gd name="connsiteY15-894" fmla="*/ 908804 h 911186"/>
              <a:gd name="connsiteX16-895" fmla="*/ 12258 w 1349648"/>
              <a:gd name="connsiteY16-896" fmla="*/ 911186 h 911186"/>
              <a:gd name="connsiteX17-897" fmla="*/ 352 w 1349648"/>
              <a:gd name="connsiteY17-898" fmla="*/ 820698 h 911186"/>
              <a:gd name="connsiteX18-899" fmla="*/ 26546 w 1349648"/>
              <a:gd name="connsiteY18-900" fmla="*/ 687348 h 911186"/>
              <a:gd name="connsiteX19-901" fmla="*/ 133702 w 1349648"/>
              <a:gd name="connsiteY19-902" fmla="*/ 549236 h 911186"/>
              <a:gd name="connsiteX20-903" fmla="*/ 321821 w 1349648"/>
              <a:gd name="connsiteY20-904" fmla="*/ 439698 h 911186"/>
              <a:gd name="connsiteX21-905" fmla="*/ 488508 w 1349648"/>
              <a:gd name="connsiteY21-906" fmla="*/ 373023 h 911186"/>
              <a:gd name="connsiteX22-907" fmla="*/ 709965 w 1349648"/>
              <a:gd name="connsiteY22-908" fmla="*/ 311111 h 911186"/>
              <a:gd name="connsiteX23-909" fmla="*/ 976665 w 1349648"/>
              <a:gd name="connsiteY23-910" fmla="*/ 273011 h 911186"/>
              <a:gd name="connsiteX24-911" fmla="*/ 926658 w 1349648"/>
              <a:gd name="connsiteY24-912" fmla="*/ 244436 h 911186"/>
              <a:gd name="connsiteX25-913" fmla="*/ 755208 w 1349648"/>
              <a:gd name="connsiteY25-914" fmla="*/ 220623 h 911186"/>
              <a:gd name="connsiteX26-915" fmla="*/ 631383 w 1349648"/>
              <a:gd name="connsiteY26-916" fmla="*/ 151567 h 911186"/>
              <a:gd name="connsiteX27-917" fmla="*/ 588521 w 1349648"/>
              <a:gd name="connsiteY27-918" fmla="*/ 11595 h 911186"/>
              <a:gd name="connsiteX0-919" fmla="*/ 588521 w 1349648"/>
              <a:gd name="connsiteY0-920" fmla="*/ 12547 h 912138"/>
              <a:gd name="connsiteX1-921" fmla="*/ 680573 w 1349648"/>
              <a:gd name="connsiteY1-922" fmla="*/ 7262 h 912138"/>
              <a:gd name="connsiteX2-923" fmla="*/ 666286 w 1349648"/>
              <a:gd name="connsiteY2-924" fmla="*/ 57269 h 912138"/>
              <a:gd name="connsiteX3-925" fmla="*/ 692480 w 1349648"/>
              <a:gd name="connsiteY3-926" fmla="*/ 133469 h 912138"/>
              <a:gd name="connsiteX4-927" fmla="*/ 798071 w 1349648"/>
              <a:gd name="connsiteY4-928" fmla="*/ 181094 h 912138"/>
              <a:gd name="connsiteX5-929" fmla="*/ 1095727 w 1349648"/>
              <a:gd name="connsiteY5-930" fmla="*/ 223956 h 912138"/>
              <a:gd name="connsiteX6-931" fmla="*/ 1271940 w 1349648"/>
              <a:gd name="connsiteY6-932" fmla="*/ 228718 h 912138"/>
              <a:gd name="connsiteX7-933" fmla="*/ 1348139 w 1349648"/>
              <a:gd name="connsiteY7-934" fmla="*/ 264437 h 912138"/>
              <a:gd name="connsiteX8-935" fmla="*/ 1252890 w 1349648"/>
              <a:gd name="connsiteY8-936" fmla="*/ 314444 h 912138"/>
              <a:gd name="connsiteX9-937" fmla="*/ 1033815 w 1349648"/>
              <a:gd name="connsiteY9-938" fmla="*/ 331113 h 912138"/>
              <a:gd name="connsiteX10-939" fmla="*/ 838552 w 1349648"/>
              <a:gd name="connsiteY10-940" fmla="*/ 369213 h 912138"/>
              <a:gd name="connsiteX11-941" fmla="*/ 548040 w 1349648"/>
              <a:gd name="connsiteY11-942" fmla="*/ 462081 h 912138"/>
              <a:gd name="connsiteX12-943" fmla="*/ 312296 w 1349648"/>
              <a:gd name="connsiteY12-944" fmla="*/ 571619 h 912138"/>
              <a:gd name="connsiteX13-945" fmla="*/ 157515 w 1349648"/>
              <a:gd name="connsiteY13-946" fmla="*/ 683538 h 912138"/>
              <a:gd name="connsiteX14-947" fmla="*/ 76552 w 1349648"/>
              <a:gd name="connsiteY14-948" fmla="*/ 783550 h 912138"/>
              <a:gd name="connsiteX15-949" fmla="*/ 64646 w 1349648"/>
              <a:gd name="connsiteY15-950" fmla="*/ 909756 h 912138"/>
              <a:gd name="connsiteX16-951" fmla="*/ 12258 w 1349648"/>
              <a:gd name="connsiteY16-952" fmla="*/ 912138 h 912138"/>
              <a:gd name="connsiteX17-953" fmla="*/ 352 w 1349648"/>
              <a:gd name="connsiteY17-954" fmla="*/ 821650 h 912138"/>
              <a:gd name="connsiteX18-955" fmla="*/ 26546 w 1349648"/>
              <a:gd name="connsiteY18-956" fmla="*/ 688300 h 912138"/>
              <a:gd name="connsiteX19-957" fmla="*/ 133702 w 1349648"/>
              <a:gd name="connsiteY19-958" fmla="*/ 550188 h 912138"/>
              <a:gd name="connsiteX20-959" fmla="*/ 321821 w 1349648"/>
              <a:gd name="connsiteY20-960" fmla="*/ 440650 h 912138"/>
              <a:gd name="connsiteX21-961" fmla="*/ 488508 w 1349648"/>
              <a:gd name="connsiteY21-962" fmla="*/ 373975 h 912138"/>
              <a:gd name="connsiteX22-963" fmla="*/ 709965 w 1349648"/>
              <a:gd name="connsiteY22-964" fmla="*/ 312063 h 912138"/>
              <a:gd name="connsiteX23-965" fmla="*/ 976665 w 1349648"/>
              <a:gd name="connsiteY23-966" fmla="*/ 273963 h 912138"/>
              <a:gd name="connsiteX24-967" fmla="*/ 926658 w 1349648"/>
              <a:gd name="connsiteY24-968" fmla="*/ 245388 h 912138"/>
              <a:gd name="connsiteX25-969" fmla="*/ 755208 w 1349648"/>
              <a:gd name="connsiteY25-970" fmla="*/ 221575 h 912138"/>
              <a:gd name="connsiteX26-971" fmla="*/ 631383 w 1349648"/>
              <a:gd name="connsiteY26-972" fmla="*/ 152519 h 912138"/>
              <a:gd name="connsiteX27-973" fmla="*/ 588521 w 1349648"/>
              <a:gd name="connsiteY27-974" fmla="*/ 12547 h 912138"/>
              <a:gd name="connsiteX0-975" fmla="*/ 588521 w 1349648"/>
              <a:gd name="connsiteY0-976" fmla="*/ 9211 h 908802"/>
              <a:gd name="connsiteX1-977" fmla="*/ 687717 w 1349648"/>
              <a:gd name="connsiteY1-978" fmla="*/ 13451 h 908802"/>
              <a:gd name="connsiteX2-979" fmla="*/ 666286 w 1349648"/>
              <a:gd name="connsiteY2-980" fmla="*/ 53933 h 908802"/>
              <a:gd name="connsiteX3-981" fmla="*/ 692480 w 1349648"/>
              <a:gd name="connsiteY3-982" fmla="*/ 130133 h 908802"/>
              <a:gd name="connsiteX4-983" fmla="*/ 798071 w 1349648"/>
              <a:gd name="connsiteY4-984" fmla="*/ 177758 h 908802"/>
              <a:gd name="connsiteX5-985" fmla="*/ 1095727 w 1349648"/>
              <a:gd name="connsiteY5-986" fmla="*/ 220620 h 908802"/>
              <a:gd name="connsiteX6-987" fmla="*/ 1271940 w 1349648"/>
              <a:gd name="connsiteY6-988" fmla="*/ 225382 h 908802"/>
              <a:gd name="connsiteX7-989" fmla="*/ 1348139 w 1349648"/>
              <a:gd name="connsiteY7-990" fmla="*/ 261101 h 908802"/>
              <a:gd name="connsiteX8-991" fmla="*/ 1252890 w 1349648"/>
              <a:gd name="connsiteY8-992" fmla="*/ 311108 h 908802"/>
              <a:gd name="connsiteX9-993" fmla="*/ 1033815 w 1349648"/>
              <a:gd name="connsiteY9-994" fmla="*/ 327777 h 908802"/>
              <a:gd name="connsiteX10-995" fmla="*/ 838552 w 1349648"/>
              <a:gd name="connsiteY10-996" fmla="*/ 365877 h 908802"/>
              <a:gd name="connsiteX11-997" fmla="*/ 548040 w 1349648"/>
              <a:gd name="connsiteY11-998" fmla="*/ 458745 h 908802"/>
              <a:gd name="connsiteX12-999" fmla="*/ 312296 w 1349648"/>
              <a:gd name="connsiteY12-1000" fmla="*/ 568283 h 908802"/>
              <a:gd name="connsiteX13-1001" fmla="*/ 157515 w 1349648"/>
              <a:gd name="connsiteY13-1002" fmla="*/ 680202 h 908802"/>
              <a:gd name="connsiteX14-1003" fmla="*/ 76552 w 1349648"/>
              <a:gd name="connsiteY14-1004" fmla="*/ 780214 h 908802"/>
              <a:gd name="connsiteX15-1005" fmla="*/ 64646 w 1349648"/>
              <a:gd name="connsiteY15-1006" fmla="*/ 906420 h 908802"/>
              <a:gd name="connsiteX16-1007" fmla="*/ 12258 w 1349648"/>
              <a:gd name="connsiteY16-1008" fmla="*/ 908802 h 908802"/>
              <a:gd name="connsiteX17-1009" fmla="*/ 352 w 1349648"/>
              <a:gd name="connsiteY17-1010" fmla="*/ 818314 h 908802"/>
              <a:gd name="connsiteX18-1011" fmla="*/ 26546 w 1349648"/>
              <a:gd name="connsiteY18-1012" fmla="*/ 684964 h 908802"/>
              <a:gd name="connsiteX19-1013" fmla="*/ 133702 w 1349648"/>
              <a:gd name="connsiteY19-1014" fmla="*/ 546852 h 908802"/>
              <a:gd name="connsiteX20-1015" fmla="*/ 321821 w 1349648"/>
              <a:gd name="connsiteY20-1016" fmla="*/ 437314 h 908802"/>
              <a:gd name="connsiteX21-1017" fmla="*/ 488508 w 1349648"/>
              <a:gd name="connsiteY21-1018" fmla="*/ 370639 h 908802"/>
              <a:gd name="connsiteX22-1019" fmla="*/ 709965 w 1349648"/>
              <a:gd name="connsiteY22-1020" fmla="*/ 308727 h 908802"/>
              <a:gd name="connsiteX23-1021" fmla="*/ 976665 w 1349648"/>
              <a:gd name="connsiteY23-1022" fmla="*/ 270627 h 908802"/>
              <a:gd name="connsiteX24-1023" fmla="*/ 926658 w 1349648"/>
              <a:gd name="connsiteY24-1024" fmla="*/ 242052 h 908802"/>
              <a:gd name="connsiteX25-1025" fmla="*/ 755208 w 1349648"/>
              <a:gd name="connsiteY25-1026" fmla="*/ 218239 h 908802"/>
              <a:gd name="connsiteX26-1027" fmla="*/ 631383 w 1349648"/>
              <a:gd name="connsiteY26-1028" fmla="*/ 149183 h 908802"/>
              <a:gd name="connsiteX27-1029" fmla="*/ 588521 w 1349648"/>
              <a:gd name="connsiteY27-1030" fmla="*/ 9211 h 908802"/>
              <a:gd name="connsiteX0-1031" fmla="*/ 588521 w 1349648"/>
              <a:gd name="connsiteY0-1032" fmla="*/ 9935 h 909526"/>
              <a:gd name="connsiteX1-1033" fmla="*/ 675811 w 1349648"/>
              <a:gd name="connsiteY1-1034" fmla="*/ 11794 h 909526"/>
              <a:gd name="connsiteX2-1035" fmla="*/ 666286 w 1349648"/>
              <a:gd name="connsiteY2-1036" fmla="*/ 54657 h 909526"/>
              <a:gd name="connsiteX3-1037" fmla="*/ 692480 w 1349648"/>
              <a:gd name="connsiteY3-1038" fmla="*/ 130857 h 909526"/>
              <a:gd name="connsiteX4-1039" fmla="*/ 798071 w 1349648"/>
              <a:gd name="connsiteY4-1040" fmla="*/ 178482 h 909526"/>
              <a:gd name="connsiteX5-1041" fmla="*/ 1095727 w 1349648"/>
              <a:gd name="connsiteY5-1042" fmla="*/ 221344 h 909526"/>
              <a:gd name="connsiteX6-1043" fmla="*/ 1271940 w 1349648"/>
              <a:gd name="connsiteY6-1044" fmla="*/ 226106 h 909526"/>
              <a:gd name="connsiteX7-1045" fmla="*/ 1348139 w 1349648"/>
              <a:gd name="connsiteY7-1046" fmla="*/ 261825 h 909526"/>
              <a:gd name="connsiteX8-1047" fmla="*/ 1252890 w 1349648"/>
              <a:gd name="connsiteY8-1048" fmla="*/ 311832 h 909526"/>
              <a:gd name="connsiteX9-1049" fmla="*/ 1033815 w 1349648"/>
              <a:gd name="connsiteY9-1050" fmla="*/ 328501 h 909526"/>
              <a:gd name="connsiteX10-1051" fmla="*/ 838552 w 1349648"/>
              <a:gd name="connsiteY10-1052" fmla="*/ 366601 h 909526"/>
              <a:gd name="connsiteX11-1053" fmla="*/ 548040 w 1349648"/>
              <a:gd name="connsiteY11-1054" fmla="*/ 459469 h 909526"/>
              <a:gd name="connsiteX12-1055" fmla="*/ 312296 w 1349648"/>
              <a:gd name="connsiteY12-1056" fmla="*/ 569007 h 909526"/>
              <a:gd name="connsiteX13-1057" fmla="*/ 157515 w 1349648"/>
              <a:gd name="connsiteY13-1058" fmla="*/ 680926 h 909526"/>
              <a:gd name="connsiteX14-1059" fmla="*/ 76552 w 1349648"/>
              <a:gd name="connsiteY14-1060" fmla="*/ 780938 h 909526"/>
              <a:gd name="connsiteX15-1061" fmla="*/ 64646 w 1349648"/>
              <a:gd name="connsiteY15-1062" fmla="*/ 907144 h 909526"/>
              <a:gd name="connsiteX16-1063" fmla="*/ 12258 w 1349648"/>
              <a:gd name="connsiteY16-1064" fmla="*/ 909526 h 909526"/>
              <a:gd name="connsiteX17-1065" fmla="*/ 352 w 1349648"/>
              <a:gd name="connsiteY17-1066" fmla="*/ 819038 h 909526"/>
              <a:gd name="connsiteX18-1067" fmla="*/ 26546 w 1349648"/>
              <a:gd name="connsiteY18-1068" fmla="*/ 685688 h 909526"/>
              <a:gd name="connsiteX19-1069" fmla="*/ 133702 w 1349648"/>
              <a:gd name="connsiteY19-1070" fmla="*/ 547576 h 909526"/>
              <a:gd name="connsiteX20-1071" fmla="*/ 321821 w 1349648"/>
              <a:gd name="connsiteY20-1072" fmla="*/ 438038 h 909526"/>
              <a:gd name="connsiteX21-1073" fmla="*/ 488508 w 1349648"/>
              <a:gd name="connsiteY21-1074" fmla="*/ 371363 h 909526"/>
              <a:gd name="connsiteX22-1075" fmla="*/ 709965 w 1349648"/>
              <a:gd name="connsiteY22-1076" fmla="*/ 309451 h 909526"/>
              <a:gd name="connsiteX23-1077" fmla="*/ 976665 w 1349648"/>
              <a:gd name="connsiteY23-1078" fmla="*/ 271351 h 909526"/>
              <a:gd name="connsiteX24-1079" fmla="*/ 926658 w 1349648"/>
              <a:gd name="connsiteY24-1080" fmla="*/ 242776 h 909526"/>
              <a:gd name="connsiteX25-1081" fmla="*/ 755208 w 1349648"/>
              <a:gd name="connsiteY25-1082" fmla="*/ 218963 h 909526"/>
              <a:gd name="connsiteX26-1083" fmla="*/ 631383 w 1349648"/>
              <a:gd name="connsiteY26-1084" fmla="*/ 149907 h 909526"/>
              <a:gd name="connsiteX27-1085" fmla="*/ 588521 w 1349648"/>
              <a:gd name="connsiteY27-1086" fmla="*/ 9935 h 909526"/>
              <a:gd name="connsiteX0-1087" fmla="*/ 588521 w 1349648"/>
              <a:gd name="connsiteY0-1088" fmla="*/ 9935 h 909526"/>
              <a:gd name="connsiteX1-1089" fmla="*/ 687717 w 1349648"/>
              <a:gd name="connsiteY1-1090" fmla="*/ 11794 h 909526"/>
              <a:gd name="connsiteX2-1091" fmla="*/ 666286 w 1349648"/>
              <a:gd name="connsiteY2-1092" fmla="*/ 54657 h 909526"/>
              <a:gd name="connsiteX3-1093" fmla="*/ 692480 w 1349648"/>
              <a:gd name="connsiteY3-1094" fmla="*/ 130857 h 909526"/>
              <a:gd name="connsiteX4-1095" fmla="*/ 798071 w 1349648"/>
              <a:gd name="connsiteY4-1096" fmla="*/ 178482 h 909526"/>
              <a:gd name="connsiteX5-1097" fmla="*/ 1095727 w 1349648"/>
              <a:gd name="connsiteY5-1098" fmla="*/ 221344 h 909526"/>
              <a:gd name="connsiteX6-1099" fmla="*/ 1271940 w 1349648"/>
              <a:gd name="connsiteY6-1100" fmla="*/ 226106 h 909526"/>
              <a:gd name="connsiteX7-1101" fmla="*/ 1348139 w 1349648"/>
              <a:gd name="connsiteY7-1102" fmla="*/ 261825 h 909526"/>
              <a:gd name="connsiteX8-1103" fmla="*/ 1252890 w 1349648"/>
              <a:gd name="connsiteY8-1104" fmla="*/ 311832 h 909526"/>
              <a:gd name="connsiteX9-1105" fmla="*/ 1033815 w 1349648"/>
              <a:gd name="connsiteY9-1106" fmla="*/ 328501 h 909526"/>
              <a:gd name="connsiteX10-1107" fmla="*/ 838552 w 1349648"/>
              <a:gd name="connsiteY10-1108" fmla="*/ 366601 h 909526"/>
              <a:gd name="connsiteX11-1109" fmla="*/ 548040 w 1349648"/>
              <a:gd name="connsiteY11-1110" fmla="*/ 459469 h 909526"/>
              <a:gd name="connsiteX12-1111" fmla="*/ 312296 w 1349648"/>
              <a:gd name="connsiteY12-1112" fmla="*/ 569007 h 909526"/>
              <a:gd name="connsiteX13-1113" fmla="*/ 157515 w 1349648"/>
              <a:gd name="connsiteY13-1114" fmla="*/ 680926 h 909526"/>
              <a:gd name="connsiteX14-1115" fmla="*/ 76552 w 1349648"/>
              <a:gd name="connsiteY14-1116" fmla="*/ 780938 h 909526"/>
              <a:gd name="connsiteX15-1117" fmla="*/ 64646 w 1349648"/>
              <a:gd name="connsiteY15-1118" fmla="*/ 907144 h 909526"/>
              <a:gd name="connsiteX16-1119" fmla="*/ 12258 w 1349648"/>
              <a:gd name="connsiteY16-1120" fmla="*/ 909526 h 909526"/>
              <a:gd name="connsiteX17-1121" fmla="*/ 352 w 1349648"/>
              <a:gd name="connsiteY17-1122" fmla="*/ 819038 h 909526"/>
              <a:gd name="connsiteX18-1123" fmla="*/ 26546 w 1349648"/>
              <a:gd name="connsiteY18-1124" fmla="*/ 685688 h 909526"/>
              <a:gd name="connsiteX19-1125" fmla="*/ 133702 w 1349648"/>
              <a:gd name="connsiteY19-1126" fmla="*/ 547576 h 909526"/>
              <a:gd name="connsiteX20-1127" fmla="*/ 321821 w 1349648"/>
              <a:gd name="connsiteY20-1128" fmla="*/ 438038 h 909526"/>
              <a:gd name="connsiteX21-1129" fmla="*/ 488508 w 1349648"/>
              <a:gd name="connsiteY21-1130" fmla="*/ 371363 h 909526"/>
              <a:gd name="connsiteX22-1131" fmla="*/ 709965 w 1349648"/>
              <a:gd name="connsiteY22-1132" fmla="*/ 309451 h 909526"/>
              <a:gd name="connsiteX23-1133" fmla="*/ 976665 w 1349648"/>
              <a:gd name="connsiteY23-1134" fmla="*/ 271351 h 909526"/>
              <a:gd name="connsiteX24-1135" fmla="*/ 926658 w 1349648"/>
              <a:gd name="connsiteY24-1136" fmla="*/ 242776 h 909526"/>
              <a:gd name="connsiteX25-1137" fmla="*/ 755208 w 1349648"/>
              <a:gd name="connsiteY25-1138" fmla="*/ 218963 h 909526"/>
              <a:gd name="connsiteX26-1139" fmla="*/ 631383 w 1349648"/>
              <a:gd name="connsiteY26-1140" fmla="*/ 149907 h 909526"/>
              <a:gd name="connsiteX27-1141" fmla="*/ 588521 w 1349648"/>
              <a:gd name="connsiteY27-1142" fmla="*/ 9935 h 909526"/>
              <a:gd name="connsiteX0-1143" fmla="*/ 588521 w 1349648"/>
              <a:gd name="connsiteY0-1144" fmla="*/ 12548 h 912139"/>
              <a:gd name="connsiteX1-1145" fmla="*/ 682954 w 1349648"/>
              <a:gd name="connsiteY1-1146" fmla="*/ 7263 h 912139"/>
              <a:gd name="connsiteX2-1147" fmla="*/ 666286 w 1349648"/>
              <a:gd name="connsiteY2-1148" fmla="*/ 57270 h 912139"/>
              <a:gd name="connsiteX3-1149" fmla="*/ 692480 w 1349648"/>
              <a:gd name="connsiteY3-1150" fmla="*/ 133470 h 912139"/>
              <a:gd name="connsiteX4-1151" fmla="*/ 798071 w 1349648"/>
              <a:gd name="connsiteY4-1152" fmla="*/ 181095 h 912139"/>
              <a:gd name="connsiteX5-1153" fmla="*/ 1095727 w 1349648"/>
              <a:gd name="connsiteY5-1154" fmla="*/ 223957 h 912139"/>
              <a:gd name="connsiteX6-1155" fmla="*/ 1271940 w 1349648"/>
              <a:gd name="connsiteY6-1156" fmla="*/ 228719 h 912139"/>
              <a:gd name="connsiteX7-1157" fmla="*/ 1348139 w 1349648"/>
              <a:gd name="connsiteY7-1158" fmla="*/ 264438 h 912139"/>
              <a:gd name="connsiteX8-1159" fmla="*/ 1252890 w 1349648"/>
              <a:gd name="connsiteY8-1160" fmla="*/ 314445 h 912139"/>
              <a:gd name="connsiteX9-1161" fmla="*/ 1033815 w 1349648"/>
              <a:gd name="connsiteY9-1162" fmla="*/ 331114 h 912139"/>
              <a:gd name="connsiteX10-1163" fmla="*/ 838552 w 1349648"/>
              <a:gd name="connsiteY10-1164" fmla="*/ 369214 h 912139"/>
              <a:gd name="connsiteX11-1165" fmla="*/ 548040 w 1349648"/>
              <a:gd name="connsiteY11-1166" fmla="*/ 462082 h 912139"/>
              <a:gd name="connsiteX12-1167" fmla="*/ 312296 w 1349648"/>
              <a:gd name="connsiteY12-1168" fmla="*/ 571620 h 912139"/>
              <a:gd name="connsiteX13-1169" fmla="*/ 157515 w 1349648"/>
              <a:gd name="connsiteY13-1170" fmla="*/ 683539 h 912139"/>
              <a:gd name="connsiteX14-1171" fmla="*/ 76552 w 1349648"/>
              <a:gd name="connsiteY14-1172" fmla="*/ 783551 h 912139"/>
              <a:gd name="connsiteX15-1173" fmla="*/ 64646 w 1349648"/>
              <a:gd name="connsiteY15-1174" fmla="*/ 909757 h 912139"/>
              <a:gd name="connsiteX16-1175" fmla="*/ 12258 w 1349648"/>
              <a:gd name="connsiteY16-1176" fmla="*/ 912139 h 912139"/>
              <a:gd name="connsiteX17-1177" fmla="*/ 352 w 1349648"/>
              <a:gd name="connsiteY17-1178" fmla="*/ 821651 h 912139"/>
              <a:gd name="connsiteX18-1179" fmla="*/ 26546 w 1349648"/>
              <a:gd name="connsiteY18-1180" fmla="*/ 688301 h 912139"/>
              <a:gd name="connsiteX19-1181" fmla="*/ 133702 w 1349648"/>
              <a:gd name="connsiteY19-1182" fmla="*/ 550189 h 912139"/>
              <a:gd name="connsiteX20-1183" fmla="*/ 321821 w 1349648"/>
              <a:gd name="connsiteY20-1184" fmla="*/ 440651 h 912139"/>
              <a:gd name="connsiteX21-1185" fmla="*/ 488508 w 1349648"/>
              <a:gd name="connsiteY21-1186" fmla="*/ 373976 h 912139"/>
              <a:gd name="connsiteX22-1187" fmla="*/ 709965 w 1349648"/>
              <a:gd name="connsiteY22-1188" fmla="*/ 312064 h 912139"/>
              <a:gd name="connsiteX23-1189" fmla="*/ 976665 w 1349648"/>
              <a:gd name="connsiteY23-1190" fmla="*/ 273964 h 912139"/>
              <a:gd name="connsiteX24-1191" fmla="*/ 926658 w 1349648"/>
              <a:gd name="connsiteY24-1192" fmla="*/ 245389 h 912139"/>
              <a:gd name="connsiteX25-1193" fmla="*/ 755208 w 1349648"/>
              <a:gd name="connsiteY25-1194" fmla="*/ 221576 h 912139"/>
              <a:gd name="connsiteX26-1195" fmla="*/ 631383 w 1349648"/>
              <a:gd name="connsiteY26-1196" fmla="*/ 152520 h 912139"/>
              <a:gd name="connsiteX27-1197" fmla="*/ 588521 w 1349648"/>
              <a:gd name="connsiteY27-1198" fmla="*/ 12548 h 912139"/>
              <a:gd name="connsiteX0-1199" fmla="*/ 588521 w 1349648"/>
              <a:gd name="connsiteY0-1200" fmla="*/ 7937 h 907528"/>
              <a:gd name="connsiteX1-1201" fmla="*/ 680573 w 1349648"/>
              <a:gd name="connsiteY1-1202" fmla="*/ 16939 h 907528"/>
              <a:gd name="connsiteX2-1203" fmla="*/ 666286 w 1349648"/>
              <a:gd name="connsiteY2-1204" fmla="*/ 52659 h 907528"/>
              <a:gd name="connsiteX3-1205" fmla="*/ 692480 w 1349648"/>
              <a:gd name="connsiteY3-1206" fmla="*/ 128859 h 907528"/>
              <a:gd name="connsiteX4-1207" fmla="*/ 798071 w 1349648"/>
              <a:gd name="connsiteY4-1208" fmla="*/ 176484 h 907528"/>
              <a:gd name="connsiteX5-1209" fmla="*/ 1095727 w 1349648"/>
              <a:gd name="connsiteY5-1210" fmla="*/ 219346 h 907528"/>
              <a:gd name="connsiteX6-1211" fmla="*/ 1271940 w 1349648"/>
              <a:gd name="connsiteY6-1212" fmla="*/ 224108 h 907528"/>
              <a:gd name="connsiteX7-1213" fmla="*/ 1348139 w 1349648"/>
              <a:gd name="connsiteY7-1214" fmla="*/ 259827 h 907528"/>
              <a:gd name="connsiteX8-1215" fmla="*/ 1252890 w 1349648"/>
              <a:gd name="connsiteY8-1216" fmla="*/ 309834 h 907528"/>
              <a:gd name="connsiteX9-1217" fmla="*/ 1033815 w 1349648"/>
              <a:gd name="connsiteY9-1218" fmla="*/ 326503 h 907528"/>
              <a:gd name="connsiteX10-1219" fmla="*/ 838552 w 1349648"/>
              <a:gd name="connsiteY10-1220" fmla="*/ 364603 h 907528"/>
              <a:gd name="connsiteX11-1221" fmla="*/ 548040 w 1349648"/>
              <a:gd name="connsiteY11-1222" fmla="*/ 457471 h 907528"/>
              <a:gd name="connsiteX12-1223" fmla="*/ 312296 w 1349648"/>
              <a:gd name="connsiteY12-1224" fmla="*/ 567009 h 907528"/>
              <a:gd name="connsiteX13-1225" fmla="*/ 157515 w 1349648"/>
              <a:gd name="connsiteY13-1226" fmla="*/ 678928 h 907528"/>
              <a:gd name="connsiteX14-1227" fmla="*/ 76552 w 1349648"/>
              <a:gd name="connsiteY14-1228" fmla="*/ 778940 h 907528"/>
              <a:gd name="connsiteX15-1229" fmla="*/ 64646 w 1349648"/>
              <a:gd name="connsiteY15-1230" fmla="*/ 905146 h 907528"/>
              <a:gd name="connsiteX16-1231" fmla="*/ 12258 w 1349648"/>
              <a:gd name="connsiteY16-1232" fmla="*/ 907528 h 907528"/>
              <a:gd name="connsiteX17-1233" fmla="*/ 352 w 1349648"/>
              <a:gd name="connsiteY17-1234" fmla="*/ 817040 h 907528"/>
              <a:gd name="connsiteX18-1235" fmla="*/ 26546 w 1349648"/>
              <a:gd name="connsiteY18-1236" fmla="*/ 683690 h 907528"/>
              <a:gd name="connsiteX19-1237" fmla="*/ 133702 w 1349648"/>
              <a:gd name="connsiteY19-1238" fmla="*/ 545578 h 907528"/>
              <a:gd name="connsiteX20-1239" fmla="*/ 321821 w 1349648"/>
              <a:gd name="connsiteY20-1240" fmla="*/ 436040 h 907528"/>
              <a:gd name="connsiteX21-1241" fmla="*/ 488508 w 1349648"/>
              <a:gd name="connsiteY21-1242" fmla="*/ 369365 h 907528"/>
              <a:gd name="connsiteX22-1243" fmla="*/ 709965 w 1349648"/>
              <a:gd name="connsiteY22-1244" fmla="*/ 307453 h 907528"/>
              <a:gd name="connsiteX23-1245" fmla="*/ 976665 w 1349648"/>
              <a:gd name="connsiteY23-1246" fmla="*/ 269353 h 907528"/>
              <a:gd name="connsiteX24-1247" fmla="*/ 926658 w 1349648"/>
              <a:gd name="connsiteY24-1248" fmla="*/ 240778 h 907528"/>
              <a:gd name="connsiteX25-1249" fmla="*/ 755208 w 1349648"/>
              <a:gd name="connsiteY25-1250" fmla="*/ 216965 h 907528"/>
              <a:gd name="connsiteX26-1251" fmla="*/ 631383 w 1349648"/>
              <a:gd name="connsiteY26-1252" fmla="*/ 147909 h 907528"/>
              <a:gd name="connsiteX27-1253" fmla="*/ 588521 w 1349648"/>
              <a:gd name="connsiteY27-1254" fmla="*/ 7937 h 907528"/>
              <a:gd name="connsiteX0-1255" fmla="*/ 588521 w 1349648"/>
              <a:gd name="connsiteY0-1256" fmla="*/ 7937 h 907528"/>
              <a:gd name="connsiteX1-1257" fmla="*/ 680573 w 1349648"/>
              <a:gd name="connsiteY1-1258" fmla="*/ 16939 h 907528"/>
              <a:gd name="connsiteX2-1259" fmla="*/ 666286 w 1349648"/>
              <a:gd name="connsiteY2-1260" fmla="*/ 52659 h 907528"/>
              <a:gd name="connsiteX3-1261" fmla="*/ 692480 w 1349648"/>
              <a:gd name="connsiteY3-1262" fmla="*/ 128859 h 907528"/>
              <a:gd name="connsiteX4-1263" fmla="*/ 798071 w 1349648"/>
              <a:gd name="connsiteY4-1264" fmla="*/ 176484 h 907528"/>
              <a:gd name="connsiteX5-1265" fmla="*/ 1095727 w 1349648"/>
              <a:gd name="connsiteY5-1266" fmla="*/ 219346 h 907528"/>
              <a:gd name="connsiteX6-1267" fmla="*/ 1271940 w 1349648"/>
              <a:gd name="connsiteY6-1268" fmla="*/ 224108 h 907528"/>
              <a:gd name="connsiteX7-1269" fmla="*/ 1348139 w 1349648"/>
              <a:gd name="connsiteY7-1270" fmla="*/ 259827 h 907528"/>
              <a:gd name="connsiteX8-1271" fmla="*/ 1252890 w 1349648"/>
              <a:gd name="connsiteY8-1272" fmla="*/ 309834 h 907528"/>
              <a:gd name="connsiteX9-1273" fmla="*/ 1033815 w 1349648"/>
              <a:gd name="connsiteY9-1274" fmla="*/ 326503 h 907528"/>
              <a:gd name="connsiteX10-1275" fmla="*/ 838552 w 1349648"/>
              <a:gd name="connsiteY10-1276" fmla="*/ 364603 h 907528"/>
              <a:gd name="connsiteX11-1277" fmla="*/ 548040 w 1349648"/>
              <a:gd name="connsiteY11-1278" fmla="*/ 457471 h 907528"/>
              <a:gd name="connsiteX12-1279" fmla="*/ 312296 w 1349648"/>
              <a:gd name="connsiteY12-1280" fmla="*/ 567009 h 907528"/>
              <a:gd name="connsiteX13-1281" fmla="*/ 157515 w 1349648"/>
              <a:gd name="connsiteY13-1282" fmla="*/ 678928 h 907528"/>
              <a:gd name="connsiteX14-1283" fmla="*/ 76552 w 1349648"/>
              <a:gd name="connsiteY14-1284" fmla="*/ 778940 h 907528"/>
              <a:gd name="connsiteX15-1285" fmla="*/ 59884 w 1349648"/>
              <a:gd name="connsiteY15-1286" fmla="*/ 871809 h 907528"/>
              <a:gd name="connsiteX16-1287" fmla="*/ 12258 w 1349648"/>
              <a:gd name="connsiteY16-1288" fmla="*/ 907528 h 907528"/>
              <a:gd name="connsiteX17-1289" fmla="*/ 352 w 1349648"/>
              <a:gd name="connsiteY17-1290" fmla="*/ 817040 h 907528"/>
              <a:gd name="connsiteX18-1291" fmla="*/ 26546 w 1349648"/>
              <a:gd name="connsiteY18-1292" fmla="*/ 683690 h 907528"/>
              <a:gd name="connsiteX19-1293" fmla="*/ 133702 w 1349648"/>
              <a:gd name="connsiteY19-1294" fmla="*/ 545578 h 907528"/>
              <a:gd name="connsiteX20-1295" fmla="*/ 321821 w 1349648"/>
              <a:gd name="connsiteY20-1296" fmla="*/ 436040 h 907528"/>
              <a:gd name="connsiteX21-1297" fmla="*/ 488508 w 1349648"/>
              <a:gd name="connsiteY21-1298" fmla="*/ 369365 h 907528"/>
              <a:gd name="connsiteX22-1299" fmla="*/ 709965 w 1349648"/>
              <a:gd name="connsiteY22-1300" fmla="*/ 307453 h 907528"/>
              <a:gd name="connsiteX23-1301" fmla="*/ 976665 w 1349648"/>
              <a:gd name="connsiteY23-1302" fmla="*/ 269353 h 907528"/>
              <a:gd name="connsiteX24-1303" fmla="*/ 926658 w 1349648"/>
              <a:gd name="connsiteY24-1304" fmla="*/ 240778 h 907528"/>
              <a:gd name="connsiteX25-1305" fmla="*/ 755208 w 1349648"/>
              <a:gd name="connsiteY25-1306" fmla="*/ 216965 h 907528"/>
              <a:gd name="connsiteX26-1307" fmla="*/ 631383 w 1349648"/>
              <a:gd name="connsiteY26-1308" fmla="*/ 147909 h 907528"/>
              <a:gd name="connsiteX27-1309" fmla="*/ 588521 w 1349648"/>
              <a:gd name="connsiteY27-1310" fmla="*/ 7937 h 907528"/>
              <a:gd name="connsiteX0-1311" fmla="*/ 588521 w 1349648"/>
              <a:gd name="connsiteY0-1312" fmla="*/ 7937 h 907528"/>
              <a:gd name="connsiteX1-1313" fmla="*/ 680573 w 1349648"/>
              <a:gd name="connsiteY1-1314" fmla="*/ 16939 h 907528"/>
              <a:gd name="connsiteX2-1315" fmla="*/ 666286 w 1349648"/>
              <a:gd name="connsiteY2-1316" fmla="*/ 52659 h 907528"/>
              <a:gd name="connsiteX3-1317" fmla="*/ 692480 w 1349648"/>
              <a:gd name="connsiteY3-1318" fmla="*/ 128859 h 907528"/>
              <a:gd name="connsiteX4-1319" fmla="*/ 798071 w 1349648"/>
              <a:gd name="connsiteY4-1320" fmla="*/ 176484 h 907528"/>
              <a:gd name="connsiteX5-1321" fmla="*/ 1095727 w 1349648"/>
              <a:gd name="connsiteY5-1322" fmla="*/ 219346 h 907528"/>
              <a:gd name="connsiteX6-1323" fmla="*/ 1271940 w 1349648"/>
              <a:gd name="connsiteY6-1324" fmla="*/ 224108 h 907528"/>
              <a:gd name="connsiteX7-1325" fmla="*/ 1348139 w 1349648"/>
              <a:gd name="connsiteY7-1326" fmla="*/ 259827 h 907528"/>
              <a:gd name="connsiteX8-1327" fmla="*/ 1252890 w 1349648"/>
              <a:gd name="connsiteY8-1328" fmla="*/ 309834 h 907528"/>
              <a:gd name="connsiteX9-1329" fmla="*/ 1033815 w 1349648"/>
              <a:gd name="connsiteY9-1330" fmla="*/ 326503 h 907528"/>
              <a:gd name="connsiteX10-1331" fmla="*/ 838552 w 1349648"/>
              <a:gd name="connsiteY10-1332" fmla="*/ 364603 h 907528"/>
              <a:gd name="connsiteX11-1333" fmla="*/ 548040 w 1349648"/>
              <a:gd name="connsiteY11-1334" fmla="*/ 457471 h 907528"/>
              <a:gd name="connsiteX12-1335" fmla="*/ 312296 w 1349648"/>
              <a:gd name="connsiteY12-1336" fmla="*/ 567009 h 907528"/>
              <a:gd name="connsiteX13-1337" fmla="*/ 157515 w 1349648"/>
              <a:gd name="connsiteY13-1338" fmla="*/ 678928 h 907528"/>
              <a:gd name="connsiteX14-1339" fmla="*/ 76552 w 1349648"/>
              <a:gd name="connsiteY14-1340" fmla="*/ 778940 h 907528"/>
              <a:gd name="connsiteX15-1341" fmla="*/ 67027 w 1349648"/>
              <a:gd name="connsiteY15-1342" fmla="*/ 878952 h 907528"/>
              <a:gd name="connsiteX16-1343" fmla="*/ 12258 w 1349648"/>
              <a:gd name="connsiteY16-1344" fmla="*/ 907528 h 907528"/>
              <a:gd name="connsiteX17-1345" fmla="*/ 352 w 1349648"/>
              <a:gd name="connsiteY17-1346" fmla="*/ 817040 h 907528"/>
              <a:gd name="connsiteX18-1347" fmla="*/ 26546 w 1349648"/>
              <a:gd name="connsiteY18-1348" fmla="*/ 683690 h 907528"/>
              <a:gd name="connsiteX19-1349" fmla="*/ 133702 w 1349648"/>
              <a:gd name="connsiteY19-1350" fmla="*/ 545578 h 907528"/>
              <a:gd name="connsiteX20-1351" fmla="*/ 321821 w 1349648"/>
              <a:gd name="connsiteY20-1352" fmla="*/ 436040 h 907528"/>
              <a:gd name="connsiteX21-1353" fmla="*/ 488508 w 1349648"/>
              <a:gd name="connsiteY21-1354" fmla="*/ 369365 h 907528"/>
              <a:gd name="connsiteX22-1355" fmla="*/ 709965 w 1349648"/>
              <a:gd name="connsiteY22-1356" fmla="*/ 307453 h 907528"/>
              <a:gd name="connsiteX23-1357" fmla="*/ 976665 w 1349648"/>
              <a:gd name="connsiteY23-1358" fmla="*/ 269353 h 907528"/>
              <a:gd name="connsiteX24-1359" fmla="*/ 926658 w 1349648"/>
              <a:gd name="connsiteY24-1360" fmla="*/ 240778 h 907528"/>
              <a:gd name="connsiteX25-1361" fmla="*/ 755208 w 1349648"/>
              <a:gd name="connsiteY25-1362" fmla="*/ 216965 h 907528"/>
              <a:gd name="connsiteX26-1363" fmla="*/ 631383 w 1349648"/>
              <a:gd name="connsiteY26-1364" fmla="*/ 147909 h 907528"/>
              <a:gd name="connsiteX27-1365" fmla="*/ 588521 w 1349648"/>
              <a:gd name="connsiteY27-1366" fmla="*/ 7937 h 907528"/>
              <a:gd name="connsiteX0-1367" fmla="*/ 588521 w 1349648"/>
              <a:gd name="connsiteY0-1368" fmla="*/ 7937 h 893240"/>
              <a:gd name="connsiteX1-1369" fmla="*/ 680573 w 1349648"/>
              <a:gd name="connsiteY1-1370" fmla="*/ 16939 h 893240"/>
              <a:gd name="connsiteX2-1371" fmla="*/ 666286 w 1349648"/>
              <a:gd name="connsiteY2-1372" fmla="*/ 52659 h 893240"/>
              <a:gd name="connsiteX3-1373" fmla="*/ 692480 w 1349648"/>
              <a:gd name="connsiteY3-1374" fmla="*/ 128859 h 893240"/>
              <a:gd name="connsiteX4-1375" fmla="*/ 798071 w 1349648"/>
              <a:gd name="connsiteY4-1376" fmla="*/ 176484 h 893240"/>
              <a:gd name="connsiteX5-1377" fmla="*/ 1095727 w 1349648"/>
              <a:gd name="connsiteY5-1378" fmla="*/ 219346 h 893240"/>
              <a:gd name="connsiteX6-1379" fmla="*/ 1271940 w 1349648"/>
              <a:gd name="connsiteY6-1380" fmla="*/ 224108 h 893240"/>
              <a:gd name="connsiteX7-1381" fmla="*/ 1348139 w 1349648"/>
              <a:gd name="connsiteY7-1382" fmla="*/ 259827 h 893240"/>
              <a:gd name="connsiteX8-1383" fmla="*/ 1252890 w 1349648"/>
              <a:gd name="connsiteY8-1384" fmla="*/ 309834 h 893240"/>
              <a:gd name="connsiteX9-1385" fmla="*/ 1033815 w 1349648"/>
              <a:gd name="connsiteY9-1386" fmla="*/ 326503 h 893240"/>
              <a:gd name="connsiteX10-1387" fmla="*/ 838552 w 1349648"/>
              <a:gd name="connsiteY10-1388" fmla="*/ 364603 h 893240"/>
              <a:gd name="connsiteX11-1389" fmla="*/ 548040 w 1349648"/>
              <a:gd name="connsiteY11-1390" fmla="*/ 457471 h 893240"/>
              <a:gd name="connsiteX12-1391" fmla="*/ 312296 w 1349648"/>
              <a:gd name="connsiteY12-1392" fmla="*/ 567009 h 893240"/>
              <a:gd name="connsiteX13-1393" fmla="*/ 157515 w 1349648"/>
              <a:gd name="connsiteY13-1394" fmla="*/ 678928 h 893240"/>
              <a:gd name="connsiteX14-1395" fmla="*/ 76552 w 1349648"/>
              <a:gd name="connsiteY14-1396" fmla="*/ 778940 h 893240"/>
              <a:gd name="connsiteX15-1397" fmla="*/ 67027 w 1349648"/>
              <a:gd name="connsiteY15-1398" fmla="*/ 878952 h 893240"/>
              <a:gd name="connsiteX16-1399" fmla="*/ 12258 w 1349648"/>
              <a:gd name="connsiteY16-1400" fmla="*/ 893240 h 893240"/>
              <a:gd name="connsiteX17-1401" fmla="*/ 352 w 1349648"/>
              <a:gd name="connsiteY17-1402" fmla="*/ 817040 h 893240"/>
              <a:gd name="connsiteX18-1403" fmla="*/ 26546 w 1349648"/>
              <a:gd name="connsiteY18-1404" fmla="*/ 683690 h 893240"/>
              <a:gd name="connsiteX19-1405" fmla="*/ 133702 w 1349648"/>
              <a:gd name="connsiteY19-1406" fmla="*/ 545578 h 893240"/>
              <a:gd name="connsiteX20-1407" fmla="*/ 321821 w 1349648"/>
              <a:gd name="connsiteY20-1408" fmla="*/ 436040 h 893240"/>
              <a:gd name="connsiteX21-1409" fmla="*/ 488508 w 1349648"/>
              <a:gd name="connsiteY21-1410" fmla="*/ 369365 h 893240"/>
              <a:gd name="connsiteX22-1411" fmla="*/ 709965 w 1349648"/>
              <a:gd name="connsiteY22-1412" fmla="*/ 307453 h 893240"/>
              <a:gd name="connsiteX23-1413" fmla="*/ 976665 w 1349648"/>
              <a:gd name="connsiteY23-1414" fmla="*/ 269353 h 893240"/>
              <a:gd name="connsiteX24-1415" fmla="*/ 926658 w 1349648"/>
              <a:gd name="connsiteY24-1416" fmla="*/ 240778 h 893240"/>
              <a:gd name="connsiteX25-1417" fmla="*/ 755208 w 1349648"/>
              <a:gd name="connsiteY25-1418" fmla="*/ 216965 h 893240"/>
              <a:gd name="connsiteX26-1419" fmla="*/ 631383 w 1349648"/>
              <a:gd name="connsiteY26-1420" fmla="*/ 147909 h 893240"/>
              <a:gd name="connsiteX27-1421" fmla="*/ 588521 w 1349648"/>
              <a:gd name="connsiteY27-1422" fmla="*/ 7937 h 893240"/>
              <a:gd name="connsiteX0-1423" fmla="*/ 588521 w 1349648"/>
              <a:gd name="connsiteY0-1424" fmla="*/ 7937 h 893240"/>
              <a:gd name="connsiteX1-1425" fmla="*/ 680573 w 1349648"/>
              <a:gd name="connsiteY1-1426" fmla="*/ 16939 h 893240"/>
              <a:gd name="connsiteX2-1427" fmla="*/ 666286 w 1349648"/>
              <a:gd name="connsiteY2-1428" fmla="*/ 52659 h 893240"/>
              <a:gd name="connsiteX3-1429" fmla="*/ 692480 w 1349648"/>
              <a:gd name="connsiteY3-1430" fmla="*/ 128859 h 893240"/>
              <a:gd name="connsiteX4-1431" fmla="*/ 798071 w 1349648"/>
              <a:gd name="connsiteY4-1432" fmla="*/ 176484 h 893240"/>
              <a:gd name="connsiteX5-1433" fmla="*/ 1095727 w 1349648"/>
              <a:gd name="connsiteY5-1434" fmla="*/ 219346 h 893240"/>
              <a:gd name="connsiteX6-1435" fmla="*/ 1271940 w 1349648"/>
              <a:gd name="connsiteY6-1436" fmla="*/ 224108 h 893240"/>
              <a:gd name="connsiteX7-1437" fmla="*/ 1348139 w 1349648"/>
              <a:gd name="connsiteY7-1438" fmla="*/ 259827 h 893240"/>
              <a:gd name="connsiteX8-1439" fmla="*/ 1252890 w 1349648"/>
              <a:gd name="connsiteY8-1440" fmla="*/ 309834 h 893240"/>
              <a:gd name="connsiteX9-1441" fmla="*/ 1033815 w 1349648"/>
              <a:gd name="connsiteY9-1442" fmla="*/ 326503 h 893240"/>
              <a:gd name="connsiteX10-1443" fmla="*/ 838552 w 1349648"/>
              <a:gd name="connsiteY10-1444" fmla="*/ 364603 h 893240"/>
              <a:gd name="connsiteX11-1445" fmla="*/ 548040 w 1349648"/>
              <a:gd name="connsiteY11-1446" fmla="*/ 457471 h 893240"/>
              <a:gd name="connsiteX12-1447" fmla="*/ 312296 w 1349648"/>
              <a:gd name="connsiteY12-1448" fmla="*/ 567009 h 893240"/>
              <a:gd name="connsiteX13-1449" fmla="*/ 157515 w 1349648"/>
              <a:gd name="connsiteY13-1450" fmla="*/ 678928 h 893240"/>
              <a:gd name="connsiteX14-1451" fmla="*/ 76552 w 1349648"/>
              <a:gd name="connsiteY14-1452" fmla="*/ 778940 h 893240"/>
              <a:gd name="connsiteX15-1453" fmla="*/ 71790 w 1349648"/>
              <a:gd name="connsiteY15-1454" fmla="*/ 886096 h 893240"/>
              <a:gd name="connsiteX16-1455" fmla="*/ 12258 w 1349648"/>
              <a:gd name="connsiteY16-1456" fmla="*/ 893240 h 893240"/>
              <a:gd name="connsiteX17-1457" fmla="*/ 352 w 1349648"/>
              <a:gd name="connsiteY17-1458" fmla="*/ 817040 h 893240"/>
              <a:gd name="connsiteX18-1459" fmla="*/ 26546 w 1349648"/>
              <a:gd name="connsiteY18-1460" fmla="*/ 683690 h 893240"/>
              <a:gd name="connsiteX19-1461" fmla="*/ 133702 w 1349648"/>
              <a:gd name="connsiteY19-1462" fmla="*/ 545578 h 893240"/>
              <a:gd name="connsiteX20-1463" fmla="*/ 321821 w 1349648"/>
              <a:gd name="connsiteY20-1464" fmla="*/ 436040 h 893240"/>
              <a:gd name="connsiteX21-1465" fmla="*/ 488508 w 1349648"/>
              <a:gd name="connsiteY21-1466" fmla="*/ 369365 h 893240"/>
              <a:gd name="connsiteX22-1467" fmla="*/ 709965 w 1349648"/>
              <a:gd name="connsiteY22-1468" fmla="*/ 307453 h 893240"/>
              <a:gd name="connsiteX23-1469" fmla="*/ 976665 w 1349648"/>
              <a:gd name="connsiteY23-1470" fmla="*/ 269353 h 893240"/>
              <a:gd name="connsiteX24-1471" fmla="*/ 926658 w 1349648"/>
              <a:gd name="connsiteY24-1472" fmla="*/ 240778 h 893240"/>
              <a:gd name="connsiteX25-1473" fmla="*/ 755208 w 1349648"/>
              <a:gd name="connsiteY25-1474" fmla="*/ 216965 h 893240"/>
              <a:gd name="connsiteX26-1475" fmla="*/ 631383 w 1349648"/>
              <a:gd name="connsiteY26-1476" fmla="*/ 147909 h 893240"/>
              <a:gd name="connsiteX27-1477" fmla="*/ 588521 w 1349648"/>
              <a:gd name="connsiteY27-1478" fmla="*/ 7937 h 893240"/>
              <a:gd name="connsiteX0-1479" fmla="*/ 588521 w 1349648"/>
              <a:gd name="connsiteY0-1480" fmla="*/ 7937 h 893240"/>
              <a:gd name="connsiteX1-1481" fmla="*/ 680573 w 1349648"/>
              <a:gd name="connsiteY1-1482" fmla="*/ 16939 h 893240"/>
              <a:gd name="connsiteX2-1483" fmla="*/ 666286 w 1349648"/>
              <a:gd name="connsiteY2-1484" fmla="*/ 52659 h 893240"/>
              <a:gd name="connsiteX3-1485" fmla="*/ 692480 w 1349648"/>
              <a:gd name="connsiteY3-1486" fmla="*/ 128859 h 893240"/>
              <a:gd name="connsiteX4-1487" fmla="*/ 798071 w 1349648"/>
              <a:gd name="connsiteY4-1488" fmla="*/ 176484 h 893240"/>
              <a:gd name="connsiteX5-1489" fmla="*/ 1095727 w 1349648"/>
              <a:gd name="connsiteY5-1490" fmla="*/ 219346 h 893240"/>
              <a:gd name="connsiteX6-1491" fmla="*/ 1271940 w 1349648"/>
              <a:gd name="connsiteY6-1492" fmla="*/ 224108 h 893240"/>
              <a:gd name="connsiteX7-1493" fmla="*/ 1348139 w 1349648"/>
              <a:gd name="connsiteY7-1494" fmla="*/ 259827 h 893240"/>
              <a:gd name="connsiteX8-1495" fmla="*/ 1252890 w 1349648"/>
              <a:gd name="connsiteY8-1496" fmla="*/ 309834 h 893240"/>
              <a:gd name="connsiteX9-1497" fmla="*/ 1033815 w 1349648"/>
              <a:gd name="connsiteY9-1498" fmla="*/ 326503 h 893240"/>
              <a:gd name="connsiteX10-1499" fmla="*/ 838552 w 1349648"/>
              <a:gd name="connsiteY10-1500" fmla="*/ 364603 h 893240"/>
              <a:gd name="connsiteX11-1501" fmla="*/ 548040 w 1349648"/>
              <a:gd name="connsiteY11-1502" fmla="*/ 457471 h 893240"/>
              <a:gd name="connsiteX12-1503" fmla="*/ 312296 w 1349648"/>
              <a:gd name="connsiteY12-1504" fmla="*/ 567009 h 893240"/>
              <a:gd name="connsiteX13-1505" fmla="*/ 157515 w 1349648"/>
              <a:gd name="connsiteY13-1506" fmla="*/ 678928 h 893240"/>
              <a:gd name="connsiteX14-1507" fmla="*/ 76552 w 1349648"/>
              <a:gd name="connsiteY14-1508" fmla="*/ 778940 h 893240"/>
              <a:gd name="connsiteX15-1509" fmla="*/ 71790 w 1349648"/>
              <a:gd name="connsiteY15-1510" fmla="*/ 886096 h 893240"/>
              <a:gd name="connsiteX16-1511" fmla="*/ 12258 w 1349648"/>
              <a:gd name="connsiteY16-1512" fmla="*/ 893240 h 893240"/>
              <a:gd name="connsiteX17-1513" fmla="*/ 352 w 1349648"/>
              <a:gd name="connsiteY17-1514" fmla="*/ 817040 h 893240"/>
              <a:gd name="connsiteX18-1515" fmla="*/ 26546 w 1349648"/>
              <a:gd name="connsiteY18-1516" fmla="*/ 683690 h 893240"/>
              <a:gd name="connsiteX19-1517" fmla="*/ 133702 w 1349648"/>
              <a:gd name="connsiteY19-1518" fmla="*/ 545578 h 893240"/>
              <a:gd name="connsiteX20-1519" fmla="*/ 321821 w 1349648"/>
              <a:gd name="connsiteY20-1520" fmla="*/ 436040 h 893240"/>
              <a:gd name="connsiteX21-1521" fmla="*/ 488508 w 1349648"/>
              <a:gd name="connsiteY21-1522" fmla="*/ 369365 h 893240"/>
              <a:gd name="connsiteX22-1523" fmla="*/ 709965 w 1349648"/>
              <a:gd name="connsiteY22-1524" fmla="*/ 307453 h 893240"/>
              <a:gd name="connsiteX23-1525" fmla="*/ 976665 w 1349648"/>
              <a:gd name="connsiteY23-1526" fmla="*/ 269353 h 893240"/>
              <a:gd name="connsiteX24-1527" fmla="*/ 926658 w 1349648"/>
              <a:gd name="connsiteY24-1528" fmla="*/ 240778 h 893240"/>
              <a:gd name="connsiteX25-1529" fmla="*/ 755208 w 1349648"/>
              <a:gd name="connsiteY25-1530" fmla="*/ 216965 h 893240"/>
              <a:gd name="connsiteX26-1531" fmla="*/ 631383 w 1349648"/>
              <a:gd name="connsiteY26-1532" fmla="*/ 147909 h 893240"/>
              <a:gd name="connsiteX27-1533" fmla="*/ 588521 w 1349648"/>
              <a:gd name="connsiteY27-1534" fmla="*/ 7937 h 893240"/>
              <a:gd name="connsiteX0-1535" fmla="*/ 588521 w 1349648"/>
              <a:gd name="connsiteY0-1536" fmla="*/ 7937 h 893240"/>
              <a:gd name="connsiteX1-1537" fmla="*/ 680573 w 1349648"/>
              <a:gd name="connsiteY1-1538" fmla="*/ 16939 h 893240"/>
              <a:gd name="connsiteX2-1539" fmla="*/ 666286 w 1349648"/>
              <a:gd name="connsiteY2-1540" fmla="*/ 52659 h 893240"/>
              <a:gd name="connsiteX3-1541" fmla="*/ 692480 w 1349648"/>
              <a:gd name="connsiteY3-1542" fmla="*/ 128859 h 893240"/>
              <a:gd name="connsiteX4-1543" fmla="*/ 798071 w 1349648"/>
              <a:gd name="connsiteY4-1544" fmla="*/ 176484 h 893240"/>
              <a:gd name="connsiteX5-1545" fmla="*/ 1095727 w 1349648"/>
              <a:gd name="connsiteY5-1546" fmla="*/ 219346 h 893240"/>
              <a:gd name="connsiteX6-1547" fmla="*/ 1271940 w 1349648"/>
              <a:gd name="connsiteY6-1548" fmla="*/ 224108 h 893240"/>
              <a:gd name="connsiteX7-1549" fmla="*/ 1348139 w 1349648"/>
              <a:gd name="connsiteY7-1550" fmla="*/ 259827 h 893240"/>
              <a:gd name="connsiteX8-1551" fmla="*/ 1252890 w 1349648"/>
              <a:gd name="connsiteY8-1552" fmla="*/ 309834 h 893240"/>
              <a:gd name="connsiteX9-1553" fmla="*/ 1033815 w 1349648"/>
              <a:gd name="connsiteY9-1554" fmla="*/ 326503 h 893240"/>
              <a:gd name="connsiteX10-1555" fmla="*/ 838552 w 1349648"/>
              <a:gd name="connsiteY10-1556" fmla="*/ 364603 h 893240"/>
              <a:gd name="connsiteX11-1557" fmla="*/ 548040 w 1349648"/>
              <a:gd name="connsiteY11-1558" fmla="*/ 457471 h 893240"/>
              <a:gd name="connsiteX12-1559" fmla="*/ 312296 w 1349648"/>
              <a:gd name="connsiteY12-1560" fmla="*/ 567009 h 893240"/>
              <a:gd name="connsiteX13-1561" fmla="*/ 157515 w 1349648"/>
              <a:gd name="connsiteY13-1562" fmla="*/ 678928 h 893240"/>
              <a:gd name="connsiteX14-1563" fmla="*/ 76552 w 1349648"/>
              <a:gd name="connsiteY14-1564" fmla="*/ 778940 h 893240"/>
              <a:gd name="connsiteX15-1565" fmla="*/ 67027 w 1349648"/>
              <a:gd name="connsiteY15-1566" fmla="*/ 883715 h 893240"/>
              <a:gd name="connsiteX16-1567" fmla="*/ 12258 w 1349648"/>
              <a:gd name="connsiteY16-1568" fmla="*/ 893240 h 893240"/>
              <a:gd name="connsiteX17-1569" fmla="*/ 352 w 1349648"/>
              <a:gd name="connsiteY17-1570" fmla="*/ 817040 h 893240"/>
              <a:gd name="connsiteX18-1571" fmla="*/ 26546 w 1349648"/>
              <a:gd name="connsiteY18-1572" fmla="*/ 683690 h 893240"/>
              <a:gd name="connsiteX19-1573" fmla="*/ 133702 w 1349648"/>
              <a:gd name="connsiteY19-1574" fmla="*/ 545578 h 893240"/>
              <a:gd name="connsiteX20-1575" fmla="*/ 321821 w 1349648"/>
              <a:gd name="connsiteY20-1576" fmla="*/ 436040 h 893240"/>
              <a:gd name="connsiteX21-1577" fmla="*/ 488508 w 1349648"/>
              <a:gd name="connsiteY21-1578" fmla="*/ 369365 h 893240"/>
              <a:gd name="connsiteX22-1579" fmla="*/ 709965 w 1349648"/>
              <a:gd name="connsiteY22-1580" fmla="*/ 307453 h 893240"/>
              <a:gd name="connsiteX23-1581" fmla="*/ 976665 w 1349648"/>
              <a:gd name="connsiteY23-1582" fmla="*/ 269353 h 893240"/>
              <a:gd name="connsiteX24-1583" fmla="*/ 926658 w 1349648"/>
              <a:gd name="connsiteY24-1584" fmla="*/ 240778 h 893240"/>
              <a:gd name="connsiteX25-1585" fmla="*/ 755208 w 1349648"/>
              <a:gd name="connsiteY25-1586" fmla="*/ 216965 h 893240"/>
              <a:gd name="connsiteX26-1587" fmla="*/ 631383 w 1349648"/>
              <a:gd name="connsiteY26-1588" fmla="*/ 147909 h 893240"/>
              <a:gd name="connsiteX27-1589" fmla="*/ 588521 w 1349648"/>
              <a:gd name="connsiteY27-1590" fmla="*/ 7937 h 893240"/>
              <a:gd name="connsiteX0-1591" fmla="*/ 588521 w 1349648"/>
              <a:gd name="connsiteY0-1592" fmla="*/ 7937 h 893240"/>
              <a:gd name="connsiteX1-1593" fmla="*/ 680573 w 1349648"/>
              <a:gd name="connsiteY1-1594" fmla="*/ 16939 h 893240"/>
              <a:gd name="connsiteX2-1595" fmla="*/ 666286 w 1349648"/>
              <a:gd name="connsiteY2-1596" fmla="*/ 52659 h 893240"/>
              <a:gd name="connsiteX3-1597" fmla="*/ 692480 w 1349648"/>
              <a:gd name="connsiteY3-1598" fmla="*/ 128859 h 893240"/>
              <a:gd name="connsiteX4-1599" fmla="*/ 798071 w 1349648"/>
              <a:gd name="connsiteY4-1600" fmla="*/ 176484 h 893240"/>
              <a:gd name="connsiteX5-1601" fmla="*/ 1095727 w 1349648"/>
              <a:gd name="connsiteY5-1602" fmla="*/ 219346 h 893240"/>
              <a:gd name="connsiteX6-1603" fmla="*/ 1271940 w 1349648"/>
              <a:gd name="connsiteY6-1604" fmla="*/ 224108 h 893240"/>
              <a:gd name="connsiteX7-1605" fmla="*/ 1348139 w 1349648"/>
              <a:gd name="connsiteY7-1606" fmla="*/ 259827 h 893240"/>
              <a:gd name="connsiteX8-1607" fmla="*/ 1252890 w 1349648"/>
              <a:gd name="connsiteY8-1608" fmla="*/ 309834 h 893240"/>
              <a:gd name="connsiteX9-1609" fmla="*/ 1033815 w 1349648"/>
              <a:gd name="connsiteY9-1610" fmla="*/ 326503 h 893240"/>
              <a:gd name="connsiteX10-1611" fmla="*/ 838552 w 1349648"/>
              <a:gd name="connsiteY10-1612" fmla="*/ 364603 h 893240"/>
              <a:gd name="connsiteX11-1613" fmla="*/ 548040 w 1349648"/>
              <a:gd name="connsiteY11-1614" fmla="*/ 457471 h 893240"/>
              <a:gd name="connsiteX12-1615" fmla="*/ 312296 w 1349648"/>
              <a:gd name="connsiteY12-1616" fmla="*/ 567009 h 893240"/>
              <a:gd name="connsiteX13-1617" fmla="*/ 157515 w 1349648"/>
              <a:gd name="connsiteY13-1618" fmla="*/ 678928 h 893240"/>
              <a:gd name="connsiteX14-1619" fmla="*/ 76552 w 1349648"/>
              <a:gd name="connsiteY14-1620" fmla="*/ 778940 h 893240"/>
              <a:gd name="connsiteX15-1621" fmla="*/ 67027 w 1349648"/>
              <a:gd name="connsiteY15-1622" fmla="*/ 883715 h 893240"/>
              <a:gd name="connsiteX16-1623" fmla="*/ 12258 w 1349648"/>
              <a:gd name="connsiteY16-1624" fmla="*/ 893240 h 893240"/>
              <a:gd name="connsiteX17-1625" fmla="*/ 352 w 1349648"/>
              <a:gd name="connsiteY17-1626" fmla="*/ 817040 h 893240"/>
              <a:gd name="connsiteX18-1627" fmla="*/ 26546 w 1349648"/>
              <a:gd name="connsiteY18-1628" fmla="*/ 683690 h 893240"/>
              <a:gd name="connsiteX19-1629" fmla="*/ 133702 w 1349648"/>
              <a:gd name="connsiteY19-1630" fmla="*/ 545578 h 893240"/>
              <a:gd name="connsiteX20-1631" fmla="*/ 321821 w 1349648"/>
              <a:gd name="connsiteY20-1632" fmla="*/ 436040 h 893240"/>
              <a:gd name="connsiteX21-1633" fmla="*/ 488508 w 1349648"/>
              <a:gd name="connsiteY21-1634" fmla="*/ 369365 h 893240"/>
              <a:gd name="connsiteX22-1635" fmla="*/ 709965 w 1349648"/>
              <a:gd name="connsiteY22-1636" fmla="*/ 307453 h 893240"/>
              <a:gd name="connsiteX23-1637" fmla="*/ 976665 w 1349648"/>
              <a:gd name="connsiteY23-1638" fmla="*/ 269353 h 893240"/>
              <a:gd name="connsiteX24-1639" fmla="*/ 926658 w 1349648"/>
              <a:gd name="connsiteY24-1640" fmla="*/ 240778 h 893240"/>
              <a:gd name="connsiteX25-1641" fmla="*/ 755208 w 1349648"/>
              <a:gd name="connsiteY25-1642" fmla="*/ 216965 h 893240"/>
              <a:gd name="connsiteX26-1643" fmla="*/ 631383 w 1349648"/>
              <a:gd name="connsiteY26-1644" fmla="*/ 147909 h 893240"/>
              <a:gd name="connsiteX27-1645" fmla="*/ 588521 w 1349648"/>
              <a:gd name="connsiteY27-1646" fmla="*/ 7937 h 893240"/>
              <a:gd name="connsiteX0-1647" fmla="*/ 588521 w 1349648"/>
              <a:gd name="connsiteY0-1648" fmla="*/ 7937 h 893240"/>
              <a:gd name="connsiteX1-1649" fmla="*/ 680573 w 1349648"/>
              <a:gd name="connsiteY1-1650" fmla="*/ 16939 h 893240"/>
              <a:gd name="connsiteX2-1651" fmla="*/ 666286 w 1349648"/>
              <a:gd name="connsiteY2-1652" fmla="*/ 52659 h 893240"/>
              <a:gd name="connsiteX3-1653" fmla="*/ 692480 w 1349648"/>
              <a:gd name="connsiteY3-1654" fmla="*/ 128859 h 893240"/>
              <a:gd name="connsiteX4-1655" fmla="*/ 798071 w 1349648"/>
              <a:gd name="connsiteY4-1656" fmla="*/ 176484 h 893240"/>
              <a:gd name="connsiteX5-1657" fmla="*/ 1095727 w 1349648"/>
              <a:gd name="connsiteY5-1658" fmla="*/ 219346 h 893240"/>
              <a:gd name="connsiteX6-1659" fmla="*/ 1271940 w 1349648"/>
              <a:gd name="connsiteY6-1660" fmla="*/ 224108 h 893240"/>
              <a:gd name="connsiteX7-1661" fmla="*/ 1348139 w 1349648"/>
              <a:gd name="connsiteY7-1662" fmla="*/ 259827 h 893240"/>
              <a:gd name="connsiteX8-1663" fmla="*/ 1252890 w 1349648"/>
              <a:gd name="connsiteY8-1664" fmla="*/ 309834 h 893240"/>
              <a:gd name="connsiteX9-1665" fmla="*/ 1033815 w 1349648"/>
              <a:gd name="connsiteY9-1666" fmla="*/ 326503 h 893240"/>
              <a:gd name="connsiteX10-1667" fmla="*/ 838552 w 1349648"/>
              <a:gd name="connsiteY10-1668" fmla="*/ 364603 h 893240"/>
              <a:gd name="connsiteX11-1669" fmla="*/ 548040 w 1349648"/>
              <a:gd name="connsiteY11-1670" fmla="*/ 457471 h 893240"/>
              <a:gd name="connsiteX12-1671" fmla="*/ 312296 w 1349648"/>
              <a:gd name="connsiteY12-1672" fmla="*/ 567009 h 893240"/>
              <a:gd name="connsiteX13-1673" fmla="*/ 157515 w 1349648"/>
              <a:gd name="connsiteY13-1674" fmla="*/ 678928 h 893240"/>
              <a:gd name="connsiteX14-1675" fmla="*/ 76552 w 1349648"/>
              <a:gd name="connsiteY14-1676" fmla="*/ 778940 h 893240"/>
              <a:gd name="connsiteX15-1677" fmla="*/ 67027 w 1349648"/>
              <a:gd name="connsiteY15-1678" fmla="*/ 883715 h 893240"/>
              <a:gd name="connsiteX16-1679" fmla="*/ 12258 w 1349648"/>
              <a:gd name="connsiteY16-1680" fmla="*/ 893240 h 893240"/>
              <a:gd name="connsiteX17-1681" fmla="*/ 352 w 1349648"/>
              <a:gd name="connsiteY17-1682" fmla="*/ 817040 h 893240"/>
              <a:gd name="connsiteX18-1683" fmla="*/ 26546 w 1349648"/>
              <a:gd name="connsiteY18-1684" fmla="*/ 683690 h 893240"/>
              <a:gd name="connsiteX19-1685" fmla="*/ 148570 w 1349648"/>
              <a:gd name="connsiteY19-1686" fmla="*/ 541861 h 893240"/>
              <a:gd name="connsiteX20-1687" fmla="*/ 321821 w 1349648"/>
              <a:gd name="connsiteY20-1688" fmla="*/ 436040 h 893240"/>
              <a:gd name="connsiteX21-1689" fmla="*/ 488508 w 1349648"/>
              <a:gd name="connsiteY21-1690" fmla="*/ 369365 h 893240"/>
              <a:gd name="connsiteX22-1691" fmla="*/ 709965 w 1349648"/>
              <a:gd name="connsiteY22-1692" fmla="*/ 307453 h 893240"/>
              <a:gd name="connsiteX23-1693" fmla="*/ 976665 w 1349648"/>
              <a:gd name="connsiteY23-1694" fmla="*/ 269353 h 893240"/>
              <a:gd name="connsiteX24-1695" fmla="*/ 926658 w 1349648"/>
              <a:gd name="connsiteY24-1696" fmla="*/ 240778 h 893240"/>
              <a:gd name="connsiteX25-1697" fmla="*/ 755208 w 1349648"/>
              <a:gd name="connsiteY25-1698" fmla="*/ 216965 h 893240"/>
              <a:gd name="connsiteX26-1699" fmla="*/ 631383 w 1349648"/>
              <a:gd name="connsiteY26-1700" fmla="*/ 147909 h 893240"/>
              <a:gd name="connsiteX27-1701" fmla="*/ 588521 w 1349648"/>
              <a:gd name="connsiteY27-1702" fmla="*/ 7937 h 8932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Lst>
            <a:rect l="l" t="t" r="r" b="b"/>
            <a:pathLst>
              <a:path w="1349648" h="893240">
                <a:moveTo>
                  <a:pt x="588521" y="7937"/>
                </a:moveTo>
                <a:cubicBezTo>
                  <a:pt x="596719" y="-13891"/>
                  <a:pt x="668270" y="16145"/>
                  <a:pt x="680573" y="16939"/>
                </a:cubicBezTo>
                <a:cubicBezTo>
                  <a:pt x="674223" y="28052"/>
                  <a:pt x="664302" y="34006"/>
                  <a:pt x="666286" y="52659"/>
                </a:cubicBezTo>
                <a:cubicBezTo>
                  <a:pt x="668271" y="71312"/>
                  <a:pt x="670516" y="108222"/>
                  <a:pt x="692480" y="128859"/>
                </a:cubicBezTo>
                <a:cubicBezTo>
                  <a:pt x="714444" y="149496"/>
                  <a:pt x="730863" y="161403"/>
                  <a:pt x="798071" y="176484"/>
                </a:cubicBezTo>
                <a:cubicBezTo>
                  <a:pt x="865279" y="191565"/>
                  <a:pt x="1016749" y="211409"/>
                  <a:pt x="1095727" y="219346"/>
                </a:cubicBezTo>
                <a:cubicBezTo>
                  <a:pt x="1174705" y="227283"/>
                  <a:pt x="1229871" y="217361"/>
                  <a:pt x="1271940" y="224108"/>
                </a:cubicBezTo>
                <a:cubicBezTo>
                  <a:pt x="1314009" y="230855"/>
                  <a:pt x="1358458" y="231251"/>
                  <a:pt x="1348139" y="259827"/>
                </a:cubicBezTo>
                <a:cubicBezTo>
                  <a:pt x="1337820" y="288403"/>
                  <a:pt x="1305277" y="298721"/>
                  <a:pt x="1252890" y="309834"/>
                </a:cubicBezTo>
                <a:cubicBezTo>
                  <a:pt x="1200503" y="320947"/>
                  <a:pt x="1102871" y="317375"/>
                  <a:pt x="1033815" y="326503"/>
                </a:cubicBezTo>
                <a:cubicBezTo>
                  <a:pt x="964759" y="335631"/>
                  <a:pt x="919515" y="342775"/>
                  <a:pt x="838552" y="364603"/>
                </a:cubicBezTo>
                <a:cubicBezTo>
                  <a:pt x="757590" y="386431"/>
                  <a:pt x="635749" y="423737"/>
                  <a:pt x="548040" y="457471"/>
                </a:cubicBezTo>
                <a:cubicBezTo>
                  <a:pt x="460331" y="491205"/>
                  <a:pt x="377383" y="530100"/>
                  <a:pt x="312296" y="567009"/>
                </a:cubicBezTo>
                <a:cubicBezTo>
                  <a:pt x="247208" y="603919"/>
                  <a:pt x="196806" y="643606"/>
                  <a:pt x="157515" y="678928"/>
                </a:cubicBezTo>
                <a:cubicBezTo>
                  <a:pt x="118224" y="714250"/>
                  <a:pt x="91633" y="744809"/>
                  <a:pt x="76552" y="778940"/>
                </a:cubicBezTo>
                <a:cubicBezTo>
                  <a:pt x="61471" y="813071"/>
                  <a:pt x="61868" y="863078"/>
                  <a:pt x="67027" y="883715"/>
                </a:cubicBezTo>
                <a:cubicBezTo>
                  <a:pt x="49564" y="884509"/>
                  <a:pt x="33689" y="891652"/>
                  <a:pt x="12258" y="893240"/>
                </a:cubicBezTo>
                <a:cubicBezTo>
                  <a:pt x="8289" y="863077"/>
                  <a:pt x="-2029" y="851965"/>
                  <a:pt x="352" y="817040"/>
                </a:cubicBezTo>
                <a:cubicBezTo>
                  <a:pt x="2733" y="782115"/>
                  <a:pt x="1843" y="729553"/>
                  <a:pt x="26546" y="683690"/>
                </a:cubicBezTo>
                <a:cubicBezTo>
                  <a:pt x="51249" y="637827"/>
                  <a:pt x="85864" y="578374"/>
                  <a:pt x="148570" y="541861"/>
                </a:cubicBezTo>
                <a:cubicBezTo>
                  <a:pt x="211276" y="505348"/>
                  <a:pt x="265165" y="464789"/>
                  <a:pt x="321821" y="436040"/>
                </a:cubicBezTo>
                <a:cubicBezTo>
                  <a:pt x="378477" y="407291"/>
                  <a:pt x="423817" y="390796"/>
                  <a:pt x="488508" y="369365"/>
                </a:cubicBezTo>
                <a:cubicBezTo>
                  <a:pt x="553199" y="347934"/>
                  <a:pt x="628606" y="324122"/>
                  <a:pt x="709965" y="307453"/>
                </a:cubicBezTo>
                <a:cubicBezTo>
                  <a:pt x="791324" y="290784"/>
                  <a:pt x="940550" y="280465"/>
                  <a:pt x="976665" y="269353"/>
                </a:cubicBezTo>
                <a:cubicBezTo>
                  <a:pt x="1012780" y="258241"/>
                  <a:pt x="963568" y="249509"/>
                  <a:pt x="926658" y="240778"/>
                </a:cubicBezTo>
                <a:cubicBezTo>
                  <a:pt x="889748" y="232047"/>
                  <a:pt x="804421" y="232443"/>
                  <a:pt x="755208" y="216965"/>
                </a:cubicBezTo>
                <a:cubicBezTo>
                  <a:pt x="705996" y="201487"/>
                  <a:pt x="659164" y="182747"/>
                  <a:pt x="631383" y="147909"/>
                </a:cubicBezTo>
                <a:cubicBezTo>
                  <a:pt x="603602" y="113071"/>
                  <a:pt x="580323" y="29765"/>
                  <a:pt x="588521" y="793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6" name="任意多边形 55"/>
          <p:cNvSpPr/>
          <p:nvPr/>
        </p:nvSpPr>
        <p:spPr>
          <a:xfrm>
            <a:off x="4574274" y="2687327"/>
            <a:ext cx="1018489" cy="441663"/>
          </a:xfrm>
          <a:custGeom>
            <a:avLst/>
            <a:gdLst>
              <a:gd name="connsiteX0" fmla="*/ 1213 w 1357985"/>
              <a:gd name="connsiteY0" fmla="*/ 357188 h 589494"/>
              <a:gd name="connsiteX1" fmla="*/ 53600 w 1357985"/>
              <a:gd name="connsiteY1" fmla="*/ 354806 h 589494"/>
              <a:gd name="connsiteX2" fmla="*/ 77413 w 1357985"/>
              <a:gd name="connsiteY2" fmla="*/ 407194 h 589494"/>
              <a:gd name="connsiteX3" fmla="*/ 132181 w 1357985"/>
              <a:gd name="connsiteY3" fmla="*/ 447675 h 589494"/>
              <a:gd name="connsiteX4" fmla="*/ 284581 w 1357985"/>
              <a:gd name="connsiteY4" fmla="*/ 483394 h 589494"/>
              <a:gd name="connsiteX5" fmla="*/ 489369 w 1357985"/>
              <a:gd name="connsiteY5" fmla="*/ 473869 h 589494"/>
              <a:gd name="connsiteX6" fmla="*/ 701300 w 1357985"/>
              <a:gd name="connsiteY6" fmla="*/ 397669 h 589494"/>
              <a:gd name="connsiteX7" fmla="*/ 972763 w 1357985"/>
              <a:gd name="connsiteY7" fmla="*/ 207169 h 589494"/>
              <a:gd name="connsiteX8" fmla="*/ 1003719 w 1357985"/>
              <a:gd name="connsiteY8" fmla="*/ 176213 h 589494"/>
              <a:gd name="connsiteX9" fmla="*/ 1025150 w 1357985"/>
              <a:gd name="connsiteY9" fmla="*/ 235744 h 589494"/>
              <a:gd name="connsiteX10" fmla="*/ 1008481 w 1357985"/>
              <a:gd name="connsiteY10" fmla="*/ 252413 h 589494"/>
              <a:gd name="connsiteX11" fmla="*/ 1018006 w 1357985"/>
              <a:gd name="connsiteY11" fmla="*/ 259556 h 589494"/>
              <a:gd name="connsiteX12" fmla="*/ 1237081 w 1357985"/>
              <a:gd name="connsiteY12" fmla="*/ 88106 h 589494"/>
              <a:gd name="connsiteX13" fmla="*/ 1318044 w 1357985"/>
              <a:gd name="connsiteY13" fmla="*/ 16669 h 589494"/>
              <a:gd name="connsiteX14" fmla="*/ 1356144 w 1357985"/>
              <a:gd name="connsiteY14" fmla="*/ 0 h 589494"/>
              <a:gd name="connsiteX15" fmla="*/ 1344238 w 1357985"/>
              <a:gd name="connsiteY15" fmla="*/ 16669 h 589494"/>
              <a:gd name="connsiteX16" fmla="*/ 1277563 w 1357985"/>
              <a:gd name="connsiteY16" fmla="*/ 73819 h 589494"/>
              <a:gd name="connsiteX17" fmla="*/ 975144 w 1357985"/>
              <a:gd name="connsiteY17" fmla="*/ 323850 h 589494"/>
              <a:gd name="connsiteX18" fmla="*/ 894181 w 1357985"/>
              <a:gd name="connsiteY18" fmla="*/ 392906 h 589494"/>
              <a:gd name="connsiteX19" fmla="*/ 777500 w 1357985"/>
              <a:gd name="connsiteY19" fmla="*/ 466725 h 589494"/>
              <a:gd name="connsiteX20" fmla="*/ 544138 w 1357985"/>
              <a:gd name="connsiteY20" fmla="*/ 564356 h 589494"/>
              <a:gd name="connsiteX21" fmla="*/ 398881 w 1357985"/>
              <a:gd name="connsiteY21" fmla="*/ 588169 h 589494"/>
              <a:gd name="connsiteX22" fmla="*/ 286963 w 1357985"/>
              <a:gd name="connsiteY22" fmla="*/ 578644 h 589494"/>
              <a:gd name="connsiteX23" fmla="*/ 113131 w 1357985"/>
              <a:gd name="connsiteY23" fmla="*/ 514350 h 589494"/>
              <a:gd name="connsiteX24" fmla="*/ 25025 w 1357985"/>
              <a:gd name="connsiteY24" fmla="*/ 421481 h 589494"/>
              <a:gd name="connsiteX25" fmla="*/ 1213 w 1357985"/>
              <a:gd name="connsiteY25" fmla="*/ 357188 h 589494"/>
              <a:gd name="connsiteX0-1" fmla="*/ 1213 w 1357985"/>
              <a:gd name="connsiteY0-2" fmla="*/ 357188 h 589494"/>
              <a:gd name="connsiteX1-3" fmla="*/ 53600 w 1357985"/>
              <a:gd name="connsiteY1-4" fmla="*/ 354806 h 589494"/>
              <a:gd name="connsiteX2-5" fmla="*/ 77413 w 1357985"/>
              <a:gd name="connsiteY2-6" fmla="*/ 407194 h 589494"/>
              <a:gd name="connsiteX3-7" fmla="*/ 132181 w 1357985"/>
              <a:gd name="connsiteY3-8" fmla="*/ 447675 h 589494"/>
              <a:gd name="connsiteX4-9" fmla="*/ 284581 w 1357985"/>
              <a:gd name="connsiteY4-10" fmla="*/ 483394 h 589494"/>
              <a:gd name="connsiteX5-11" fmla="*/ 489369 w 1357985"/>
              <a:gd name="connsiteY5-12" fmla="*/ 471487 h 589494"/>
              <a:gd name="connsiteX6-13" fmla="*/ 701300 w 1357985"/>
              <a:gd name="connsiteY6-14" fmla="*/ 397669 h 589494"/>
              <a:gd name="connsiteX7-15" fmla="*/ 972763 w 1357985"/>
              <a:gd name="connsiteY7-16" fmla="*/ 207169 h 589494"/>
              <a:gd name="connsiteX8-17" fmla="*/ 1003719 w 1357985"/>
              <a:gd name="connsiteY8-18" fmla="*/ 176213 h 589494"/>
              <a:gd name="connsiteX9-19" fmla="*/ 1025150 w 1357985"/>
              <a:gd name="connsiteY9-20" fmla="*/ 235744 h 589494"/>
              <a:gd name="connsiteX10-21" fmla="*/ 1008481 w 1357985"/>
              <a:gd name="connsiteY10-22" fmla="*/ 252413 h 589494"/>
              <a:gd name="connsiteX11-23" fmla="*/ 1018006 w 1357985"/>
              <a:gd name="connsiteY11-24" fmla="*/ 259556 h 589494"/>
              <a:gd name="connsiteX12-25" fmla="*/ 1237081 w 1357985"/>
              <a:gd name="connsiteY12-26" fmla="*/ 88106 h 589494"/>
              <a:gd name="connsiteX13-27" fmla="*/ 1318044 w 1357985"/>
              <a:gd name="connsiteY13-28" fmla="*/ 16669 h 589494"/>
              <a:gd name="connsiteX14-29" fmla="*/ 1356144 w 1357985"/>
              <a:gd name="connsiteY14-30" fmla="*/ 0 h 589494"/>
              <a:gd name="connsiteX15-31" fmla="*/ 1344238 w 1357985"/>
              <a:gd name="connsiteY15-32" fmla="*/ 16669 h 589494"/>
              <a:gd name="connsiteX16-33" fmla="*/ 1277563 w 1357985"/>
              <a:gd name="connsiteY16-34" fmla="*/ 73819 h 589494"/>
              <a:gd name="connsiteX17-35" fmla="*/ 975144 w 1357985"/>
              <a:gd name="connsiteY17-36" fmla="*/ 323850 h 589494"/>
              <a:gd name="connsiteX18-37" fmla="*/ 894181 w 1357985"/>
              <a:gd name="connsiteY18-38" fmla="*/ 392906 h 589494"/>
              <a:gd name="connsiteX19-39" fmla="*/ 777500 w 1357985"/>
              <a:gd name="connsiteY19-40" fmla="*/ 466725 h 589494"/>
              <a:gd name="connsiteX20-41" fmla="*/ 544138 w 1357985"/>
              <a:gd name="connsiteY20-42" fmla="*/ 564356 h 589494"/>
              <a:gd name="connsiteX21-43" fmla="*/ 398881 w 1357985"/>
              <a:gd name="connsiteY21-44" fmla="*/ 588169 h 589494"/>
              <a:gd name="connsiteX22-45" fmla="*/ 286963 w 1357985"/>
              <a:gd name="connsiteY22-46" fmla="*/ 578644 h 589494"/>
              <a:gd name="connsiteX23-47" fmla="*/ 113131 w 1357985"/>
              <a:gd name="connsiteY23-48" fmla="*/ 514350 h 589494"/>
              <a:gd name="connsiteX24-49" fmla="*/ 25025 w 1357985"/>
              <a:gd name="connsiteY24-50" fmla="*/ 421481 h 589494"/>
              <a:gd name="connsiteX25-51" fmla="*/ 1213 w 1357985"/>
              <a:gd name="connsiteY25-52" fmla="*/ 357188 h 589494"/>
              <a:gd name="connsiteX0-53" fmla="*/ 1213 w 1357985"/>
              <a:gd name="connsiteY0-54" fmla="*/ 357188 h 589494"/>
              <a:gd name="connsiteX1-55" fmla="*/ 53600 w 1357985"/>
              <a:gd name="connsiteY1-56" fmla="*/ 354806 h 589494"/>
              <a:gd name="connsiteX2-57" fmla="*/ 77413 w 1357985"/>
              <a:gd name="connsiteY2-58" fmla="*/ 407194 h 589494"/>
              <a:gd name="connsiteX3-59" fmla="*/ 132181 w 1357985"/>
              <a:gd name="connsiteY3-60" fmla="*/ 447675 h 589494"/>
              <a:gd name="connsiteX4-61" fmla="*/ 284581 w 1357985"/>
              <a:gd name="connsiteY4-62" fmla="*/ 483394 h 589494"/>
              <a:gd name="connsiteX5-63" fmla="*/ 489369 w 1357985"/>
              <a:gd name="connsiteY5-64" fmla="*/ 471487 h 589494"/>
              <a:gd name="connsiteX6-65" fmla="*/ 701300 w 1357985"/>
              <a:gd name="connsiteY6-66" fmla="*/ 397669 h 589494"/>
              <a:gd name="connsiteX7-67" fmla="*/ 972763 w 1357985"/>
              <a:gd name="connsiteY7-68" fmla="*/ 207169 h 589494"/>
              <a:gd name="connsiteX8-69" fmla="*/ 998957 w 1357985"/>
              <a:gd name="connsiteY8-70" fmla="*/ 178594 h 589494"/>
              <a:gd name="connsiteX9-71" fmla="*/ 1025150 w 1357985"/>
              <a:gd name="connsiteY9-72" fmla="*/ 235744 h 589494"/>
              <a:gd name="connsiteX10-73" fmla="*/ 1008481 w 1357985"/>
              <a:gd name="connsiteY10-74" fmla="*/ 252413 h 589494"/>
              <a:gd name="connsiteX11-75" fmla="*/ 1018006 w 1357985"/>
              <a:gd name="connsiteY11-76" fmla="*/ 259556 h 589494"/>
              <a:gd name="connsiteX12-77" fmla="*/ 1237081 w 1357985"/>
              <a:gd name="connsiteY12-78" fmla="*/ 88106 h 589494"/>
              <a:gd name="connsiteX13-79" fmla="*/ 1318044 w 1357985"/>
              <a:gd name="connsiteY13-80" fmla="*/ 16669 h 589494"/>
              <a:gd name="connsiteX14-81" fmla="*/ 1356144 w 1357985"/>
              <a:gd name="connsiteY14-82" fmla="*/ 0 h 589494"/>
              <a:gd name="connsiteX15-83" fmla="*/ 1344238 w 1357985"/>
              <a:gd name="connsiteY15-84" fmla="*/ 16669 h 589494"/>
              <a:gd name="connsiteX16-85" fmla="*/ 1277563 w 1357985"/>
              <a:gd name="connsiteY16-86" fmla="*/ 73819 h 589494"/>
              <a:gd name="connsiteX17-87" fmla="*/ 975144 w 1357985"/>
              <a:gd name="connsiteY17-88" fmla="*/ 323850 h 589494"/>
              <a:gd name="connsiteX18-89" fmla="*/ 894181 w 1357985"/>
              <a:gd name="connsiteY18-90" fmla="*/ 392906 h 589494"/>
              <a:gd name="connsiteX19-91" fmla="*/ 777500 w 1357985"/>
              <a:gd name="connsiteY19-92" fmla="*/ 466725 h 589494"/>
              <a:gd name="connsiteX20-93" fmla="*/ 544138 w 1357985"/>
              <a:gd name="connsiteY20-94" fmla="*/ 564356 h 589494"/>
              <a:gd name="connsiteX21-95" fmla="*/ 398881 w 1357985"/>
              <a:gd name="connsiteY21-96" fmla="*/ 588169 h 589494"/>
              <a:gd name="connsiteX22-97" fmla="*/ 286963 w 1357985"/>
              <a:gd name="connsiteY22-98" fmla="*/ 578644 h 589494"/>
              <a:gd name="connsiteX23-99" fmla="*/ 113131 w 1357985"/>
              <a:gd name="connsiteY23-100" fmla="*/ 514350 h 589494"/>
              <a:gd name="connsiteX24-101" fmla="*/ 25025 w 1357985"/>
              <a:gd name="connsiteY24-102" fmla="*/ 421481 h 589494"/>
              <a:gd name="connsiteX25-103" fmla="*/ 1213 w 1357985"/>
              <a:gd name="connsiteY25-104" fmla="*/ 357188 h 589494"/>
              <a:gd name="connsiteX0-105" fmla="*/ 1213 w 1357985"/>
              <a:gd name="connsiteY0-106" fmla="*/ 357188 h 588884"/>
              <a:gd name="connsiteX1-107" fmla="*/ 53600 w 1357985"/>
              <a:gd name="connsiteY1-108" fmla="*/ 354806 h 588884"/>
              <a:gd name="connsiteX2-109" fmla="*/ 77413 w 1357985"/>
              <a:gd name="connsiteY2-110" fmla="*/ 407194 h 588884"/>
              <a:gd name="connsiteX3-111" fmla="*/ 132181 w 1357985"/>
              <a:gd name="connsiteY3-112" fmla="*/ 447675 h 588884"/>
              <a:gd name="connsiteX4-113" fmla="*/ 284581 w 1357985"/>
              <a:gd name="connsiteY4-114" fmla="*/ 483394 h 588884"/>
              <a:gd name="connsiteX5-115" fmla="*/ 489369 w 1357985"/>
              <a:gd name="connsiteY5-116" fmla="*/ 471487 h 588884"/>
              <a:gd name="connsiteX6-117" fmla="*/ 701300 w 1357985"/>
              <a:gd name="connsiteY6-118" fmla="*/ 397669 h 588884"/>
              <a:gd name="connsiteX7-119" fmla="*/ 972763 w 1357985"/>
              <a:gd name="connsiteY7-120" fmla="*/ 207169 h 588884"/>
              <a:gd name="connsiteX8-121" fmla="*/ 998957 w 1357985"/>
              <a:gd name="connsiteY8-122" fmla="*/ 178594 h 588884"/>
              <a:gd name="connsiteX9-123" fmla="*/ 1025150 w 1357985"/>
              <a:gd name="connsiteY9-124" fmla="*/ 235744 h 588884"/>
              <a:gd name="connsiteX10-125" fmla="*/ 1008481 w 1357985"/>
              <a:gd name="connsiteY10-126" fmla="*/ 252413 h 588884"/>
              <a:gd name="connsiteX11-127" fmla="*/ 1018006 w 1357985"/>
              <a:gd name="connsiteY11-128" fmla="*/ 259556 h 588884"/>
              <a:gd name="connsiteX12-129" fmla="*/ 1237081 w 1357985"/>
              <a:gd name="connsiteY12-130" fmla="*/ 88106 h 588884"/>
              <a:gd name="connsiteX13-131" fmla="*/ 1318044 w 1357985"/>
              <a:gd name="connsiteY13-132" fmla="*/ 16669 h 588884"/>
              <a:gd name="connsiteX14-133" fmla="*/ 1356144 w 1357985"/>
              <a:gd name="connsiteY14-134" fmla="*/ 0 h 588884"/>
              <a:gd name="connsiteX15-135" fmla="*/ 1344238 w 1357985"/>
              <a:gd name="connsiteY15-136" fmla="*/ 16669 h 588884"/>
              <a:gd name="connsiteX16-137" fmla="*/ 1277563 w 1357985"/>
              <a:gd name="connsiteY16-138" fmla="*/ 73819 h 588884"/>
              <a:gd name="connsiteX17-139" fmla="*/ 975144 w 1357985"/>
              <a:gd name="connsiteY17-140" fmla="*/ 323850 h 588884"/>
              <a:gd name="connsiteX18-141" fmla="*/ 894181 w 1357985"/>
              <a:gd name="connsiteY18-142" fmla="*/ 392906 h 588884"/>
              <a:gd name="connsiteX19-143" fmla="*/ 777500 w 1357985"/>
              <a:gd name="connsiteY19-144" fmla="*/ 466725 h 588884"/>
              <a:gd name="connsiteX20-145" fmla="*/ 544138 w 1357985"/>
              <a:gd name="connsiteY20-146" fmla="*/ 564356 h 588884"/>
              <a:gd name="connsiteX21-147" fmla="*/ 398881 w 1357985"/>
              <a:gd name="connsiteY21-148" fmla="*/ 588169 h 588884"/>
              <a:gd name="connsiteX22-149" fmla="*/ 267913 w 1357985"/>
              <a:gd name="connsiteY22-150" fmla="*/ 576263 h 588884"/>
              <a:gd name="connsiteX23-151" fmla="*/ 113131 w 1357985"/>
              <a:gd name="connsiteY23-152" fmla="*/ 514350 h 588884"/>
              <a:gd name="connsiteX24-153" fmla="*/ 25025 w 1357985"/>
              <a:gd name="connsiteY24-154" fmla="*/ 421481 h 588884"/>
              <a:gd name="connsiteX25-155" fmla="*/ 1213 w 1357985"/>
              <a:gd name="connsiteY25-156" fmla="*/ 357188 h 588884"/>
              <a:gd name="connsiteX0-157" fmla="*/ 1213 w 1357985"/>
              <a:gd name="connsiteY0-158" fmla="*/ 357188 h 588884"/>
              <a:gd name="connsiteX1-159" fmla="*/ 53600 w 1357985"/>
              <a:gd name="connsiteY1-160" fmla="*/ 354806 h 588884"/>
              <a:gd name="connsiteX2-161" fmla="*/ 77413 w 1357985"/>
              <a:gd name="connsiteY2-162" fmla="*/ 407194 h 588884"/>
              <a:gd name="connsiteX3-163" fmla="*/ 134563 w 1357985"/>
              <a:gd name="connsiteY3-164" fmla="*/ 471487 h 588884"/>
              <a:gd name="connsiteX4-165" fmla="*/ 284581 w 1357985"/>
              <a:gd name="connsiteY4-166" fmla="*/ 483394 h 588884"/>
              <a:gd name="connsiteX5-167" fmla="*/ 489369 w 1357985"/>
              <a:gd name="connsiteY5-168" fmla="*/ 471487 h 588884"/>
              <a:gd name="connsiteX6-169" fmla="*/ 701300 w 1357985"/>
              <a:gd name="connsiteY6-170" fmla="*/ 397669 h 588884"/>
              <a:gd name="connsiteX7-171" fmla="*/ 972763 w 1357985"/>
              <a:gd name="connsiteY7-172" fmla="*/ 207169 h 588884"/>
              <a:gd name="connsiteX8-173" fmla="*/ 998957 w 1357985"/>
              <a:gd name="connsiteY8-174" fmla="*/ 178594 h 588884"/>
              <a:gd name="connsiteX9-175" fmla="*/ 1025150 w 1357985"/>
              <a:gd name="connsiteY9-176" fmla="*/ 235744 h 588884"/>
              <a:gd name="connsiteX10-177" fmla="*/ 1008481 w 1357985"/>
              <a:gd name="connsiteY10-178" fmla="*/ 252413 h 588884"/>
              <a:gd name="connsiteX11-179" fmla="*/ 1018006 w 1357985"/>
              <a:gd name="connsiteY11-180" fmla="*/ 259556 h 588884"/>
              <a:gd name="connsiteX12-181" fmla="*/ 1237081 w 1357985"/>
              <a:gd name="connsiteY12-182" fmla="*/ 88106 h 588884"/>
              <a:gd name="connsiteX13-183" fmla="*/ 1318044 w 1357985"/>
              <a:gd name="connsiteY13-184" fmla="*/ 16669 h 588884"/>
              <a:gd name="connsiteX14-185" fmla="*/ 1356144 w 1357985"/>
              <a:gd name="connsiteY14-186" fmla="*/ 0 h 588884"/>
              <a:gd name="connsiteX15-187" fmla="*/ 1344238 w 1357985"/>
              <a:gd name="connsiteY15-188" fmla="*/ 16669 h 588884"/>
              <a:gd name="connsiteX16-189" fmla="*/ 1277563 w 1357985"/>
              <a:gd name="connsiteY16-190" fmla="*/ 73819 h 588884"/>
              <a:gd name="connsiteX17-191" fmla="*/ 975144 w 1357985"/>
              <a:gd name="connsiteY17-192" fmla="*/ 323850 h 588884"/>
              <a:gd name="connsiteX18-193" fmla="*/ 894181 w 1357985"/>
              <a:gd name="connsiteY18-194" fmla="*/ 392906 h 588884"/>
              <a:gd name="connsiteX19-195" fmla="*/ 777500 w 1357985"/>
              <a:gd name="connsiteY19-196" fmla="*/ 466725 h 588884"/>
              <a:gd name="connsiteX20-197" fmla="*/ 544138 w 1357985"/>
              <a:gd name="connsiteY20-198" fmla="*/ 564356 h 588884"/>
              <a:gd name="connsiteX21-199" fmla="*/ 398881 w 1357985"/>
              <a:gd name="connsiteY21-200" fmla="*/ 588169 h 588884"/>
              <a:gd name="connsiteX22-201" fmla="*/ 267913 w 1357985"/>
              <a:gd name="connsiteY22-202" fmla="*/ 576263 h 588884"/>
              <a:gd name="connsiteX23-203" fmla="*/ 113131 w 1357985"/>
              <a:gd name="connsiteY23-204" fmla="*/ 514350 h 588884"/>
              <a:gd name="connsiteX24-205" fmla="*/ 25025 w 1357985"/>
              <a:gd name="connsiteY24-206" fmla="*/ 421481 h 588884"/>
              <a:gd name="connsiteX25-207" fmla="*/ 1213 w 1357985"/>
              <a:gd name="connsiteY25-208" fmla="*/ 357188 h 588884"/>
              <a:gd name="connsiteX0-209" fmla="*/ 1213 w 1357985"/>
              <a:gd name="connsiteY0-210" fmla="*/ 357188 h 588884"/>
              <a:gd name="connsiteX1-211" fmla="*/ 53600 w 1357985"/>
              <a:gd name="connsiteY1-212" fmla="*/ 354806 h 588884"/>
              <a:gd name="connsiteX2-213" fmla="*/ 77413 w 1357985"/>
              <a:gd name="connsiteY2-214" fmla="*/ 407194 h 588884"/>
              <a:gd name="connsiteX3-215" fmla="*/ 158375 w 1357985"/>
              <a:gd name="connsiteY3-216" fmla="*/ 457200 h 588884"/>
              <a:gd name="connsiteX4-217" fmla="*/ 284581 w 1357985"/>
              <a:gd name="connsiteY4-218" fmla="*/ 483394 h 588884"/>
              <a:gd name="connsiteX5-219" fmla="*/ 489369 w 1357985"/>
              <a:gd name="connsiteY5-220" fmla="*/ 471487 h 588884"/>
              <a:gd name="connsiteX6-221" fmla="*/ 701300 w 1357985"/>
              <a:gd name="connsiteY6-222" fmla="*/ 397669 h 588884"/>
              <a:gd name="connsiteX7-223" fmla="*/ 972763 w 1357985"/>
              <a:gd name="connsiteY7-224" fmla="*/ 207169 h 588884"/>
              <a:gd name="connsiteX8-225" fmla="*/ 998957 w 1357985"/>
              <a:gd name="connsiteY8-226" fmla="*/ 178594 h 588884"/>
              <a:gd name="connsiteX9-227" fmla="*/ 1025150 w 1357985"/>
              <a:gd name="connsiteY9-228" fmla="*/ 235744 h 588884"/>
              <a:gd name="connsiteX10-229" fmla="*/ 1008481 w 1357985"/>
              <a:gd name="connsiteY10-230" fmla="*/ 252413 h 588884"/>
              <a:gd name="connsiteX11-231" fmla="*/ 1018006 w 1357985"/>
              <a:gd name="connsiteY11-232" fmla="*/ 259556 h 588884"/>
              <a:gd name="connsiteX12-233" fmla="*/ 1237081 w 1357985"/>
              <a:gd name="connsiteY12-234" fmla="*/ 88106 h 588884"/>
              <a:gd name="connsiteX13-235" fmla="*/ 1318044 w 1357985"/>
              <a:gd name="connsiteY13-236" fmla="*/ 16669 h 588884"/>
              <a:gd name="connsiteX14-237" fmla="*/ 1356144 w 1357985"/>
              <a:gd name="connsiteY14-238" fmla="*/ 0 h 588884"/>
              <a:gd name="connsiteX15-239" fmla="*/ 1344238 w 1357985"/>
              <a:gd name="connsiteY15-240" fmla="*/ 16669 h 588884"/>
              <a:gd name="connsiteX16-241" fmla="*/ 1277563 w 1357985"/>
              <a:gd name="connsiteY16-242" fmla="*/ 73819 h 588884"/>
              <a:gd name="connsiteX17-243" fmla="*/ 975144 w 1357985"/>
              <a:gd name="connsiteY17-244" fmla="*/ 323850 h 588884"/>
              <a:gd name="connsiteX18-245" fmla="*/ 894181 w 1357985"/>
              <a:gd name="connsiteY18-246" fmla="*/ 392906 h 588884"/>
              <a:gd name="connsiteX19-247" fmla="*/ 777500 w 1357985"/>
              <a:gd name="connsiteY19-248" fmla="*/ 466725 h 588884"/>
              <a:gd name="connsiteX20-249" fmla="*/ 544138 w 1357985"/>
              <a:gd name="connsiteY20-250" fmla="*/ 564356 h 588884"/>
              <a:gd name="connsiteX21-251" fmla="*/ 398881 w 1357985"/>
              <a:gd name="connsiteY21-252" fmla="*/ 588169 h 588884"/>
              <a:gd name="connsiteX22-253" fmla="*/ 267913 w 1357985"/>
              <a:gd name="connsiteY22-254" fmla="*/ 576263 h 588884"/>
              <a:gd name="connsiteX23-255" fmla="*/ 113131 w 1357985"/>
              <a:gd name="connsiteY23-256" fmla="*/ 514350 h 588884"/>
              <a:gd name="connsiteX24-257" fmla="*/ 25025 w 1357985"/>
              <a:gd name="connsiteY24-258" fmla="*/ 421481 h 588884"/>
              <a:gd name="connsiteX25-259" fmla="*/ 1213 w 1357985"/>
              <a:gd name="connsiteY25-260" fmla="*/ 357188 h 588884"/>
              <a:gd name="connsiteX0-261" fmla="*/ 1213 w 1357985"/>
              <a:gd name="connsiteY0-262" fmla="*/ 357188 h 588884"/>
              <a:gd name="connsiteX1-263" fmla="*/ 53600 w 1357985"/>
              <a:gd name="connsiteY1-264" fmla="*/ 354806 h 588884"/>
              <a:gd name="connsiteX2-265" fmla="*/ 77413 w 1357985"/>
              <a:gd name="connsiteY2-266" fmla="*/ 407194 h 588884"/>
              <a:gd name="connsiteX3-267" fmla="*/ 158375 w 1357985"/>
              <a:gd name="connsiteY3-268" fmla="*/ 457200 h 588884"/>
              <a:gd name="connsiteX4-269" fmla="*/ 289344 w 1357985"/>
              <a:gd name="connsiteY4-270" fmla="*/ 495301 h 588884"/>
              <a:gd name="connsiteX5-271" fmla="*/ 489369 w 1357985"/>
              <a:gd name="connsiteY5-272" fmla="*/ 471487 h 588884"/>
              <a:gd name="connsiteX6-273" fmla="*/ 701300 w 1357985"/>
              <a:gd name="connsiteY6-274" fmla="*/ 397669 h 588884"/>
              <a:gd name="connsiteX7-275" fmla="*/ 972763 w 1357985"/>
              <a:gd name="connsiteY7-276" fmla="*/ 207169 h 588884"/>
              <a:gd name="connsiteX8-277" fmla="*/ 998957 w 1357985"/>
              <a:gd name="connsiteY8-278" fmla="*/ 178594 h 588884"/>
              <a:gd name="connsiteX9-279" fmla="*/ 1025150 w 1357985"/>
              <a:gd name="connsiteY9-280" fmla="*/ 235744 h 588884"/>
              <a:gd name="connsiteX10-281" fmla="*/ 1008481 w 1357985"/>
              <a:gd name="connsiteY10-282" fmla="*/ 252413 h 588884"/>
              <a:gd name="connsiteX11-283" fmla="*/ 1018006 w 1357985"/>
              <a:gd name="connsiteY11-284" fmla="*/ 259556 h 588884"/>
              <a:gd name="connsiteX12-285" fmla="*/ 1237081 w 1357985"/>
              <a:gd name="connsiteY12-286" fmla="*/ 88106 h 588884"/>
              <a:gd name="connsiteX13-287" fmla="*/ 1318044 w 1357985"/>
              <a:gd name="connsiteY13-288" fmla="*/ 16669 h 588884"/>
              <a:gd name="connsiteX14-289" fmla="*/ 1356144 w 1357985"/>
              <a:gd name="connsiteY14-290" fmla="*/ 0 h 588884"/>
              <a:gd name="connsiteX15-291" fmla="*/ 1344238 w 1357985"/>
              <a:gd name="connsiteY15-292" fmla="*/ 16669 h 588884"/>
              <a:gd name="connsiteX16-293" fmla="*/ 1277563 w 1357985"/>
              <a:gd name="connsiteY16-294" fmla="*/ 73819 h 588884"/>
              <a:gd name="connsiteX17-295" fmla="*/ 975144 w 1357985"/>
              <a:gd name="connsiteY17-296" fmla="*/ 323850 h 588884"/>
              <a:gd name="connsiteX18-297" fmla="*/ 894181 w 1357985"/>
              <a:gd name="connsiteY18-298" fmla="*/ 392906 h 588884"/>
              <a:gd name="connsiteX19-299" fmla="*/ 777500 w 1357985"/>
              <a:gd name="connsiteY19-300" fmla="*/ 466725 h 588884"/>
              <a:gd name="connsiteX20-301" fmla="*/ 544138 w 1357985"/>
              <a:gd name="connsiteY20-302" fmla="*/ 564356 h 588884"/>
              <a:gd name="connsiteX21-303" fmla="*/ 398881 w 1357985"/>
              <a:gd name="connsiteY21-304" fmla="*/ 588169 h 588884"/>
              <a:gd name="connsiteX22-305" fmla="*/ 267913 w 1357985"/>
              <a:gd name="connsiteY22-306" fmla="*/ 576263 h 588884"/>
              <a:gd name="connsiteX23-307" fmla="*/ 113131 w 1357985"/>
              <a:gd name="connsiteY23-308" fmla="*/ 514350 h 588884"/>
              <a:gd name="connsiteX24-309" fmla="*/ 25025 w 1357985"/>
              <a:gd name="connsiteY24-310" fmla="*/ 421481 h 588884"/>
              <a:gd name="connsiteX25-311" fmla="*/ 1213 w 1357985"/>
              <a:gd name="connsiteY25-312" fmla="*/ 357188 h 588884"/>
              <a:gd name="connsiteX0-313" fmla="*/ 1213 w 1357985"/>
              <a:gd name="connsiteY0-314" fmla="*/ 357188 h 588884"/>
              <a:gd name="connsiteX1-315" fmla="*/ 53600 w 1357985"/>
              <a:gd name="connsiteY1-316" fmla="*/ 354806 h 588884"/>
              <a:gd name="connsiteX2-317" fmla="*/ 77413 w 1357985"/>
              <a:gd name="connsiteY2-318" fmla="*/ 407194 h 588884"/>
              <a:gd name="connsiteX3-319" fmla="*/ 158375 w 1357985"/>
              <a:gd name="connsiteY3-320" fmla="*/ 457200 h 588884"/>
              <a:gd name="connsiteX4-321" fmla="*/ 289344 w 1357985"/>
              <a:gd name="connsiteY4-322" fmla="*/ 481014 h 588884"/>
              <a:gd name="connsiteX5-323" fmla="*/ 489369 w 1357985"/>
              <a:gd name="connsiteY5-324" fmla="*/ 471487 h 588884"/>
              <a:gd name="connsiteX6-325" fmla="*/ 701300 w 1357985"/>
              <a:gd name="connsiteY6-326" fmla="*/ 397669 h 588884"/>
              <a:gd name="connsiteX7-327" fmla="*/ 972763 w 1357985"/>
              <a:gd name="connsiteY7-328" fmla="*/ 207169 h 588884"/>
              <a:gd name="connsiteX8-329" fmla="*/ 998957 w 1357985"/>
              <a:gd name="connsiteY8-330" fmla="*/ 178594 h 588884"/>
              <a:gd name="connsiteX9-331" fmla="*/ 1025150 w 1357985"/>
              <a:gd name="connsiteY9-332" fmla="*/ 235744 h 588884"/>
              <a:gd name="connsiteX10-333" fmla="*/ 1008481 w 1357985"/>
              <a:gd name="connsiteY10-334" fmla="*/ 252413 h 588884"/>
              <a:gd name="connsiteX11-335" fmla="*/ 1018006 w 1357985"/>
              <a:gd name="connsiteY11-336" fmla="*/ 259556 h 588884"/>
              <a:gd name="connsiteX12-337" fmla="*/ 1237081 w 1357985"/>
              <a:gd name="connsiteY12-338" fmla="*/ 88106 h 588884"/>
              <a:gd name="connsiteX13-339" fmla="*/ 1318044 w 1357985"/>
              <a:gd name="connsiteY13-340" fmla="*/ 16669 h 588884"/>
              <a:gd name="connsiteX14-341" fmla="*/ 1356144 w 1357985"/>
              <a:gd name="connsiteY14-342" fmla="*/ 0 h 588884"/>
              <a:gd name="connsiteX15-343" fmla="*/ 1344238 w 1357985"/>
              <a:gd name="connsiteY15-344" fmla="*/ 16669 h 588884"/>
              <a:gd name="connsiteX16-345" fmla="*/ 1277563 w 1357985"/>
              <a:gd name="connsiteY16-346" fmla="*/ 73819 h 588884"/>
              <a:gd name="connsiteX17-347" fmla="*/ 975144 w 1357985"/>
              <a:gd name="connsiteY17-348" fmla="*/ 323850 h 588884"/>
              <a:gd name="connsiteX18-349" fmla="*/ 894181 w 1357985"/>
              <a:gd name="connsiteY18-350" fmla="*/ 392906 h 588884"/>
              <a:gd name="connsiteX19-351" fmla="*/ 777500 w 1357985"/>
              <a:gd name="connsiteY19-352" fmla="*/ 466725 h 588884"/>
              <a:gd name="connsiteX20-353" fmla="*/ 544138 w 1357985"/>
              <a:gd name="connsiteY20-354" fmla="*/ 564356 h 588884"/>
              <a:gd name="connsiteX21-355" fmla="*/ 398881 w 1357985"/>
              <a:gd name="connsiteY21-356" fmla="*/ 588169 h 588884"/>
              <a:gd name="connsiteX22-357" fmla="*/ 267913 w 1357985"/>
              <a:gd name="connsiteY22-358" fmla="*/ 576263 h 588884"/>
              <a:gd name="connsiteX23-359" fmla="*/ 113131 w 1357985"/>
              <a:gd name="connsiteY23-360" fmla="*/ 514350 h 588884"/>
              <a:gd name="connsiteX24-361" fmla="*/ 25025 w 1357985"/>
              <a:gd name="connsiteY24-362" fmla="*/ 421481 h 588884"/>
              <a:gd name="connsiteX25-363" fmla="*/ 1213 w 1357985"/>
              <a:gd name="connsiteY25-364" fmla="*/ 357188 h 588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1357985" h="588884">
                <a:moveTo>
                  <a:pt x="1213" y="357188"/>
                </a:moveTo>
                <a:cubicBezTo>
                  <a:pt x="5975" y="346076"/>
                  <a:pt x="43678" y="359172"/>
                  <a:pt x="53600" y="354806"/>
                </a:cubicBezTo>
                <a:cubicBezTo>
                  <a:pt x="61538" y="372269"/>
                  <a:pt x="65904" y="393303"/>
                  <a:pt x="77413" y="407194"/>
                </a:cubicBezTo>
                <a:cubicBezTo>
                  <a:pt x="95669" y="420688"/>
                  <a:pt x="123053" y="444897"/>
                  <a:pt x="158375" y="457200"/>
                </a:cubicBezTo>
                <a:cubicBezTo>
                  <a:pt x="193697" y="469503"/>
                  <a:pt x="234178" y="478633"/>
                  <a:pt x="289344" y="481014"/>
                </a:cubicBezTo>
                <a:cubicBezTo>
                  <a:pt x="344510" y="483395"/>
                  <a:pt x="420710" y="485378"/>
                  <a:pt x="489369" y="471487"/>
                </a:cubicBezTo>
                <a:cubicBezTo>
                  <a:pt x="558028" y="457596"/>
                  <a:pt x="620734" y="441722"/>
                  <a:pt x="701300" y="397669"/>
                </a:cubicBezTo>
                <a:cubicBezTo>
                  <a:pt x="781866" y="353616"/>
                  <a:pt x="923154" y="243682"/>
                  <a:pt x="972763" y="207169"/>
                </a:cubicBezTo>
                <a:cubicBezTo>
                  <a:pt x="1022373" y="170657"/>
                  <a:pt x="990226" y="173832"/>
                  <a:pt x="998957" y="178594"/>
                </a:cubicBezTo>
                <a:cubicBezTo>
                  <a:pt x="1007688" y="183356"/>
                  <a:pt x="1023563" y="223441"/>
                  <a:pt x="1025150" y="235744"/>
                </a:cubicBezTo>
                <a:cubicBezTo>
                  <a:pt x="1026737" y="248047"/>
                  <a:pt x="1009672" y="248444"/>
                  <a:pt x="1008481" y="252413"/>
                </a:cubicBezTo>
                <a:cubicBezTo>
                  <a:pt x="1007290" y="256382"/>
                  <a:pt x="979906" y="286940"/>
                  <a:pt x="1018006" y="259556"/>
                </a:cubicBezTo>
                <a:cubicBezTo>
                  <a:pt x="1056106" y="232171"/>
                  <a:pt x="1187075" y="128587"/>
                  <a:pt x="1237081" y="88106"/>
                </a:cubicBezTo>
                <a:cubicBezTo>
                  <a:pt x="1287087" y="47625"/>
                  <a:pt x="1298200" y="31353"/>
                  <a:pt x="1318044" y="16669"/>
                </a:cubicBezTo>
                <a:cubicBezTo>
                  <a:pt x="1337888" y="1985"/>
                  <a:pt x="1351778" y="0"/>
                  <a:pt x="1356144" y="0"/>
                </a:cubicBezTo>
                <a:cubicBezTo>
                  <a:pt x="1360510" y="0"/>
                  <a:pt x="1357335" y="4366"/>
                  <a:pt x="1344238" y="16669"/>
                </a:cubicBezTo>
                <a:cubicBezTo>
                  <a:pt x="1331141" y="28972"/>
                  <a:pt x="1277563" y="73819"/>
                  <a:pt x="1277563" y="73819"/>
                </a:cubicBezTo>
                <a:cubicBezTo>
                  <a:pt x="1216047" y="125016"/>
                  <a:pt x="1036263" y="268287"/>
                  <a:pt x="975144" y="323850"/>
                </a:cubicBezTo>
                <a:cubicBezTo>
                  <a:pt x="948156" y="346869"/>
                  <a:pt x="927122" y="369094"/>
                  <a:pt x="894181" y="392906"/>
                </a:cubicBezTo>
                <a:cubicBezTo>
                  <a:pt x="861240" y="416718"/>
                  <a:pt x="835841" y="438150"/>
                  <a:pt x="777500" y="466725"/>
                </a:cubicBezTo>
                <a:cubicBezTo>
                  <a:pt x="719159" y="495300"/>
                  <a:pt x="607241" y="544115"/>
                  <a:pt x="544138" y="564356"/>
                </a:cubicBezTo>
                <a:cubicBezTo>
                  <a:pt x="481035" y="584597"/>
                  <a:pt x="444918" y="586185"/>
                  <a:pt x="398881" y="588169"/>
                </a:cubicBezTo>
                <a:cubicBezTo>
                  <a:pt x="352844" y="590153"/>
                  <a:pt x="315538" y="588566"/>
                  <a:pt x="267913" y="576263"/>
                </a:cubicBezTo>
                <a:cubicBezTo>
                  <a:pt x="220288" y="563960"/>
                  <a:pt x="156787" y="540544"/>
                  <a:pt x="113131" y="514350"/>
                </a:cubicBezTo>
                <a:cubicBezTo>
                  <a:pt x="69475" y="488156"/>
                  <a:pt x="44075" y="447278"/>
                  <a:pt x="25025" y="421481"/>
                </a:cubicBezTo>
                <a:cubicBezTo>
                  <a:pt x="5975" y="395684"/>
                  <a:pt x="-3549" y="368300"/>
                  <a:pt x="1213" y="357188"/>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sp>
        <p:nvSpPr>
          <p:cNvPr id="57" name="任意多边形 56"/>
          <p:cNvSpPr/>
          <p:nvPr/>
        </p:nvSpPr>
        <p:spPr>
          <a:xfrm>
            <a:off x="5362447" y="2688984"/>
            <a:ext cx="245863" cy="301327"/>
          </a:xfrm>
          <a:custGeom>
            <a:avLst/>
            <a:gdLst>
              <a:gd name="connsiteX0" fmla="*/ 302418 w 331304"/>
              <a:gd name="connsiteY0" fmla="*/ 2014 h 393646"/>
              <a:gd name="connsiteX1" fmla="*/ 200025 w 331304"/>
              <a:gd name="connsiteY1" fmla="*/ 106789 h 393646"/>
              <a:gd name="connsiteX2" fmla="*/ 114300 w 331304"/>
              <a:gd name="connsiteY2" fmla="*/ 228233 h 393646"/>
              <a:gd name="connsiteX3" fmla="*/ 0 w 331304"/>
              <a:gd name="connsiteY3" fmla="*/ 354439 h 393646"/>
              <a:gd name="connsiteX4" fmla="*/ 21431 w 331304"/>
              <a:gd name="connsiteY4" fmla="*/ 390158 h 393646"/>
              <a:gd name="connsiteX5" fmla="*/ 50006 w 331304"/>
              <a:gd name="connsiteY5" fmla="*/ 385396 h 393646"/>
              <a:gd name="connsiteX6" fmla="*/ 138112 w 331304"/>
              <a:gd name="connsiteY6" fmla="*/ 292527 h 393646"/>
              <a:gd name="connsiteX7" fmla="*/ 245268 w 331304"/>
              <a:gd name="connsiteY7" fmla="*/ 161558 h 393646"/>
              <a:gd name="connsiteX8" fmla="*/ 328612 w 331304"/>
              <a:gd name="connsiteY8" fmla="*/ 47258 h 393646"/>
              <a:gd name="connsiteX9" fmla="*/ 302418 w 331304"/>
              <a:gd name="connsiteY9" fmla="*/ 2014 h 393646"/>
              <a:gd name="connsiteX0-1" fmla="*/ 302418 w 331304"/>
              <a:gd name="connsiteY0-2" fmla="*/ 2014 h 393646"/>
              <a:gd name="connsiteX1-3" fmla="*/ 200025 w 331304"/>
              <a:gd name="connsiteY1-4" fmla="*/ 106789 h 393646"/>
              <a:gd name="connsiteX2-5" fmla="*/ 114300 w 331304"/>
              <a:gd name="connsiteY2-6" fmla="*/ 228233 h 393646"/>
              <a:gd name="connsiteX3-7" fmla="*/ 0 w 331304"/>
              <a:gd name="connsiteY3-8" fmla="*/ 354439 h 393646"/>
              <a:gd name="connsiteX4-9" fmla="*/ 21431 w 331304"/>
              <a:gd name="connsiteY4-10" fmla="*/ 390158 h 393646"/>
              <a:gd name="connsiteX5-11" fmla="*/ 50006 w 331304"/>
              <a:gd name="connsiteY5-12" fmla="*/ 385396 h 393646"/>
              <a:gd name="connsiteX6-13" fmla="*/ 138112 w 331304"/>
              <a:gd name="connsiteY6-14" fmla="*/ 292527 h 393646"/>
              <a:gd name="connsiteX7-15" fmla="*/ 245268 w 331304"/>
              <a:gd name="connsiteY7-16" fmla="*/ 161558 h 393646"/>
              <a:gd name="connsiteX8-17" fmla="*/ 328612 w 331304"/>
              <a:gd name="connsiteY8-18" fmla="*/ 47258 h 393646"/>
              <a:gd name="connsiteX9-19" fmla="*/ 302418 w 331304"/>
              <a:gd name="connsiteY9-20" fmla="*/ 2014 h 393646"/>
              <a:gd name="connsiteX0-21" fmla="*/ 302418 w 331304"/>
              <a:gd name="connsiteY0-22" fmla="*/ 2014 h 393646"/>
              <a:gd name="connsiteX1-23" fmla="*/ 200025 w 331304"/>
              <a:gd name="connsiteY1-24" fmla="*/ 106789 h 393646"/>
              <a:gd name="connsiteX2-25" fmla="*/ 109538 w 331304"/>
              <a:gd name="connsiteY2-26" fmla="*/ 230614 h 393646"/>
              <a:gd name="connsiteX3-27" fmla="*/ 0 w 331304"/>
              <a:gd name="connsiteY3-28" fmla="*/ 354439 h 393646"/>
              <a:gd name="connsiteX4-29" fmla="*/ 21431 w 331304"/>
              <a:gd name="connsiteY4-30" fmla="*/ 390158 h 393646"/>
              <a:gd name="connsiteX5-31" fmla="*/ 50006 w 331304"/>
              <a:gd name="connsiteY5-32" fmla="*/ 385396 h 393646"/>
              <a:gd name="connsiteX6-33" fmla="*/ 138112 w 331304"/>
              <a:gd name="connsiteY6-34" fmla="*/ 292527 h 393646"/>
              <a:gd name="connsiteX7-35" fmla="*/ 245268 w 331304"/>
              <a:gd name="connsiteY7-36" fmla="*/ 161558 h 393646"/>
              <a:gd name="connsiteX8-37" fmla="*/ 328612 w 331304"/>
              <a:gd name="connsiteY8-38" fmla="*/ 47258 h 393646"/>
              <a:gd name="connsiteX9-39" fmla="*/ 302418 w 331304"/>
              <a:gd name="connsiteY9-40" fmla="*/ 2014 h 393646"/>
              <a:gd name="connsiteX0-41" fmla="*/ 302418 w 331304"/>
              <a:gd name="connsiteY0-42" fmla="*/ 2014 h 401769"/>
              <a:gd name="connsiteX1-43" fmla="*/ 200025 w 331304"/>
              <a:gd name="connsiteY1-44" fmla="*/ 106789 h 401769"/>
              <a:gd name="connsiteX2-45" fmla="*/ 109538 w 331304"/>
              <a:gd name="connsiteY2-46" fmla="*/ 230614 h 401769"/>
              <a:gd name="connsiteX3-47" fmla="*/ 0 w 331304"/>
              <a:gd name="connsiteY3-48" fmla="*/ 354439 h 401769"/>
              <a:gd name="connsiteX4-49" fmla="*/ 9820 w 331304"/>
              <a:gd name="connsiteY4-50" fmla="*/ 401769 h 401769"/>
              <a:gd name="connsiteX5-51" fmla="*/ 50006 w 331304"/>
              <a:gd name="connsiteY5-52" fmla="*/ 385396 h 401769"/>
              <a:gd name="connsiteX6-53" fmla="*/ 138112 w 331304"/>
              <a:gd name="connsiteY6-54" fmla="*/ 292527 h 401769"/>
              <a:gd name="connsiteX7-55" fmla="*/ 245268 w 331304"/>
              <a:gd name="connsiteY7-56" fmla="*/ 161558 h 401769"/>
              <a:gd name="connsiteX8-57" fmla="*/ 328612 w 331304"/>
              <a:gd name="connsiteY8-58" fmla="*/ 47258 h 401769"/>
              <a:gd name="connsiteX9-59" fmla="*/ 302418 w 331304"/>
              <a:gd name="connsiteY9-60" fmla="*/ 2014 h 401769"/>
              <a:gd name="connsiteX0-61" fmla="*/ 296612 w 325498"/>
              <a:gd name="connsiteY0-62" fmla="*/ 2014 h 401769"/>
              <a:gd name="connsiteX1-63" fmla="*/ 194219 w 325498"/>
              <a:gd name="connsiteY1-64" fmla="*/ 106789 h 401769"/>
              <a:gd name="connsiteX2-65" fmla="*/ 103732 w 325498"/>
              <a:gd name="connsiteY2-66" fmla="*/ 230614 h 401769"/>
              <a:gd name="connsiteX3-67" fmla="*/ 0 w 325498"/>
              <a:gd name="connsiteY3-68" fmla="*/ 357342 h 401769"/>
              <a:gd name="connsiteX4-69" fmla="*/ 4014 w 325498"/>
              <a:gd name="connsiteY4-70" fmla="*/ 401769 h 401769"/>
              <a:gd name="connsiteX5-71" fmla="*/ 44200 w 325498"/>
              <a:gd name="connsiteY5-72" fmla="*/ 385396 h 401769"/>
              <a:gd name="connsiteX6-73" fmla="*/ 132306 w 325498"/>
              <a:gd name="connsiteY6-74" fmla="*/ 292527 h 401769"/>
              <a:gd name="connsiteX7-75" fmla="*/ 239462 w 325498"/>
              <a:gd name="connsiteY7-76" fmla="*/ 161558 h 401769"/>
              <a:gd name="connsiteX8-77" fmla="*/ 322806 w 325498"/>
              <a:gd name="connsiteY8-78" fmla="*/ 47258 h 401769"/>
              <a:gd name="connsiteX9-79" fmla="*/ 296612 w 325498"/>
              <a:gd name="connsiteY9-80" fmla="*/ 2014 h 401769"/>
              <a:gd name="connsiteX0-81" fmla="*/ 297665 w 326551"/>
              <a:gd name="connsiteY0-82" fmla="*/ 2014 h 401769"/>
              <a:gd name="connsiteX1-83" fmla="*/ 195272 w 326551"/>
              <a:gd name="connsiteY1-84" fmla="*/ 106789 h 401769"/>
              <a:gd name="connsiteX2-85" fmla="*/ 104785 w 326551"/>
              <a:gd name="connsiteY2-86" fmla="*/ 230614 h 401769"/>
              <a:gd name="connsiteX3-87" fmla="*/ 1053 w 326551"/>
              <a:gd name="connsiteY3-88" fmla="*/ 357342 h 401769"/>
              <a:gd name="connsiteX4-89" fmla="*/ 5067 w 326551"/>
              <a:gd name="connsiteY4-90" fmla="*/ 401769 h 401769"/>
              <a:gd name="connsiteX5-91" fmla="*/ 45253 w 326551"/>
              <a:gd name="connsiteY5-92" fmla="*/ 385396 h 401769"/>
              <a:gd name="connsiteX6-93" fmla="*/ 133359 w 326551"/>
              <a:gd name="connsiteY6-94" fmla="*/ 292527 h 401769"/>
              <a:gd name="connsiteX7-95" fmla="*/ 240515 w 326551"/>
              <a:gd name="connsiteY7-96" fmla="*/ 161558 h 401769"/>
              <a:gd name="connsiteX8-97" fmla="*/ 323859 w 326551"/>
              <a:gd name="connsiteY8-98" fmla="*/ 47258 h 401769"/>
              <a:gd name="connsiteX9-99" fmla="*/ 297665 w 326551"/>
              <a:gd name="connsiteY9-100" fmla="*/ 2014 h 401769"/>
              <a:gd name="connsiteX0-101" fmla="*/ 298931 w 327817"/>
              <a:gd name="connsiteY0-102" fmla="*/ 2014 h 401769"/>
              <a:gd name="connsiteX1-103" fmla="*/ 196538 w 327817"/>
              <a:gd name="connsiteY1-104" fmla="*/ 106789 h 401769"/>
              <a:gd name="connsiteX2-105" fmla="*/ 106051 w 327817"/>
              <a:gd name="connsiteY2-106" fmla="*/ 230614 h 401769"/>
              <a:gd name="connsiteX3-107" fmla="*/ 2319 w 327817"/>
              <a:gd name="connsiteY3-108" fmla="*/ 357342 h 401769"/>
              <a:gd name="connsiteX4-109" fmla="*/ 6333 w 327817"/>
              <a:gd name="connsiteY4-110" fmla="*/ 401769 h 401769"/>
              <a:gd name="connsiteX5-111" fmla="*/ 46519 w 327817"/>
              <a:gd name="connsiteY5-112" fmla="*/ 385396 h 401769"/>
              <a:gd name="connsiteX6-113" fmla="*/ 134625 w 327817"/>
              <a:gd name="connsiteY6-114" fmla="*/ 292527 h 401769"/>
              <a:gd name="connsiteX7-115" fmla="*/ 241781 w 327817"/>
              <a:gd name="connsiteY7-116" fmla="*/ 161558 h 401769"/>
              <a:gd name="connsiteX8-117" fmla="*/ 325125 w 327817"/>
              <a:gd name="connsiteY8-118" fmla="*/ 47258 h 401769"/>
              <a:gd name="connsiteX9-119" fmla="*/ 298931 w 327817"/>
              <a:gd name="connsiteY9-120" fmla="*/ 2014 h 4017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327817" h="401769">
                <a:moveTo>
                  <a:pt x="298931" y="2014"/>
                </a:moveTo>
                <a:cubicBezTo>
                  <a:pt x="277500" y="11936"/>
                  <a:pt x="228685" y="68689"/>
                  <a:pt x="196538" y="106789"/>
                </a:cubicBezTo>
                <a:cubicBezTo>
                  <a:pt x="164391" y="144889"/>
                  <a:pt x="138421" y="188855"/>
                  <a:pt x="106051" y="230614"/>
                </a:cubicBezTo>
                <a:cubicBezTo>
                  <a:pt x="73681" y="272373"/>
                  <a:pt x="19385" y="331942"/>
                  <a:pt x="2319" y="357342"/>
                </a:cubicBezTo>
                <a:cubicBezTo>
                  <a:pt x="4700" y="383535"/>
                  <a:pt x="-6617" y="386959"/>
                  <a:pt x="6333" y="401769"/>
                </a:cubicBezTo>
                <a:cubicBezTo>
                  <a:pt x="15858" y="400182"/>
                  <a:pt x="25137" y="403603"/>
                  <a:pt x="46519" y="385396"/>
                </a:cubicBezTo>
                <a:cubicBezTo>
                  <a:pt x="67901" y="367189"/>
                  <a:pt x="102081" y="329833"/>
                  <a:pt x="134625" y="292527"/>
                </a:cubicBezTo>
                <a:cubicBezTo>
                  <a:pt x="167169" y="255221"/>
                  <a:pt x="210031" y="202436"/>
                  <a:pt x="241781" y="161558"/>
                </a:cubicBezTo>
                <a:cubicBezTo>
                  <a:pt x="273531" y="120680"/>
                  <a:pt x="316394" y="73849"/>
                  <a:pt x="325125" y="47258"/>
                </a:cubicBezTo>
                <a:cubicBezTo>
                  <a:pt x="333856" y="20667"/>
                  <a:pt x="320362" y="-7908"/>
                  <a:pt x="298931" y="2014"/>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8" name="任意多边形 57"/>
          <p:cNvSpPr/>
          <p:nvPr/>
        </p:nvSpPr>
        <p:spPr>
          <a:xfrm>
            <a:off x="5362447" y="2719983"/>
            <a:ext cx="409082" cy="270947"/>
          </a:xfrm>
          <a:custGeom>
            <a:avLst/>
            <a:gdLst>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3865 h 361286"/>
              <a:gd name="connsiteX12" fmla="*/ 372372 w 540878"/>
              <a:gd name="connsiteY12" fmla="*/ 85765 h 361286"/>
              <a:gd name="connsiteX13" fmla="*/ 446191 w 540878"/>
              <a:gd name="connsiteY13" fmla="*/ 40522 h 361286"/>
              <a:gd name="connsiteX14" fmla="*/ 539060 w 540878"/>
              <a:gd name="connsiteY14" fmla="*/ 30997 h 361286"/>
              <a:gd name="connsiteX0-1" fmla="*/ 539060 w 540878"/>
              <a:gd name="connsiteY0-2" fmla="*/ 30997 h 361286"/>
              <a:gd name="connsiteX1-3" fmla="*/ 498579 w 540878"/>
              <a:gd name="connsiteY1-4" fmla="*/ 40 h 361286"/>
              <a:gd name="connsiteX2-5" fmla="*/ 389041 w 540878"/>
              <a:gd name="connsiteY2-6" fmla="*/ 38140 h 361286"/>
              <a:gd name="connsiteX3-7" fmla="*/ 212829 w 540878"/>
              <a:gd name="connsiteY3-8" fmla="*/ 164347 h 361286"/>
              <a:gd name="connsiteX4-9" fmla="*/ 74716 w 540878"/>
              <a:gd name="connsiteY4-10" fmla="*/ 309603 h 361286"/>
              <a:gd name="connsiteX5-11" fmla="*/ 24710 w 540878"/>
              <a:gd name="connsiteY5-12" fmla="*/ 340559 h 361286"/>
              <a:gd name="connsiteX6-13" fmla="*/ 3279 w 540878"/>
              <a:gd name="connsiteY6-14" fmla="*/ 338178 h 361286"/>
              <a:gd name="connsiteX7-15" fmla="*/ 5660 w 540878"/>
              <a:gd name="connsiteY7-16" fmla="*/ 357228 h 361286"/>
              <a:gd name="connsiteX8-17" fmla="*/ 55666 w 540878"/>
              <a:gd name="connsiteY8-18" fmla="*/ 352465 h 361286"/>
              <a:gd name="connsiteX9-19" fmla="*/ 134247 w 540878"/>
              <a:gd name="connsiteY9-20" fmla="*/ 269122 h 361286"/>
              <a:gd name="connsiteX10-21" fmla="*/ 205685 w 540878"/>
              <a:gd name="connsiteY10-22" fmla="*/ 209590 h 361286"/>
              <a:gd name="connsiteX11-23" fmla="*/ 300935 w 540878"/>
              <a:gd name="connsiteY11-24" fmla="*/ 123865 h 361286"/>
              <a:gd name="connsiteX12-25" fmla="*/ 367610 w 540878"/>
              <a:gd name="connsiteY12-26" fmla="*/ 73859 h 361286"/>
              <a:gd name="connsiteX13-27" fmla="*/ 446191 w 540878"/>
              <a:gd name="connsiteY13-28" fmla="*/ 40522 h 361286"/>
              <a:gd name="connsiteX14-29" fmla="*/ 539060 w 540878"/>
              <a:gd name="connsiteY14-30" fmla="*/ 30997 h 361286"/>
              <a:gd name="connsiteX0-31" fmla="*/ 539060 w 540878"/>
              <a:gd name="connsiteY0-32" fmla="*/ 30997 h 361286"/>
              <a:gd name="connsiteX1-33" fmla="*/ 498579 w 540878"/>
              <a:gd name="connsiteY1-34" fmla="*/ 40 h 361286"/>
              <a:gd name="connsiteX2-35" fmla="*/ 389041 w 540878"/>
              <a:gd name="connsiteY2-36" fmla="*/ 38140 h 361286"/>
              <a:gd name="connsiteX3-37" fmla="*/ 212829 w 540878"/>
              <a:gd name="connsiteY3-38" fmla="*/ 164347 h 361286"/>
              <a:gd name="connsiteX4-39" fmla="*/ 74716 w 540878"/>
              <a:gd name="connsiteY4-40" fmla="*/ 309603 h 361286"/>
              <a:gd name="connsiteX5-41" fmla="*/ 24710 w 540878"/>
              <a:gd name="connsiteY5-42" fmla="*/ 340559 h 361286"/>
              <a:gd name="connsiteX6-43" fmla="*/ 3279 w 540878"/>
              <a:gd name="connsiteY6-44" fmla="*/ 338178 h 361286"/>
              <a:gd name="connsiteX7-45" fmla="*/ 5660 w 540878"/>
              <a:gd name="connsiteY7-46" fmla="*/ 357228 h 361286"/>
              <a:gd name="connsiteX8-47" fmla="*/ 55666 w 540878"/>
              <a:gd name="connsiteY8-48" fmla="*/ 352465 h 361286"/>
              <a:gd name="connsiteX9-49" fmla="*/ 134247 w 540878"/>
              <a:gd name="connsiteY9-50" fmla="*/ 269122 h 361286"/>
              <a:gd name="connsiteX10-51" fmla="*/ 205685 w 540878"/>
              <a:gd name="connsiteY10-52" fmla="*/ 209590 h 361286"/>
              <a:gd name="connsiteX11-53" fmla="*/ 300935 w 540878"/>
              <a:gd name="connsiteY11-54" fmla="*/ 123865 h 361286"/>
              <a:gd name="connsiteX12-55" fmla="*/ 365229 w 540878"/>
              <a:gd name="connsiteY12-56" fmla="*/ 78622 h 361286"/>
              <a:gd name="connsiteX13-57" fmla="*/ 446191 w 540878"/>
              <a:gd name="connsiteY13-58" fmla="*/ 40522 h 361286"/>
              <a:gd name="connsiteX14-59" fmla="*/ 539060 w 540878"/>
              <a:gd name="connsiteY14-60" fmla="*/ 30997 h 361286"/>
              <a:gd name="connsiteX0-61" fmla="*/ 539060 w 540878"/>
              <a:gd name="connsiteY0-62" fmla="*/ 30997 h 361286"/>
              <a:gd name="connsiteX1-63" fmla="*/ 498579 w 540878"/>
              <a:gd name="connsiteY1-64" fmla="*/ 40 h 361286"/>
              <a:gd name="connsiteX2-65" fmla="*/ 389041 w 540878"/>
              <a:gd name="connsiteY2-66" fmla="*/ 38140 h 361286"/>
              <a:gd name="connsiteX3-67" fmla="*/ 212829 w 540878"/>
              <a:gd name="connsiteY3-68" fmla="*/ 164347 h 361286"/>
              <a:gd name="connsiteX4-69" fmla="*/ 74716 w 540878"/>
              <a:gd name="connsiteY4-70" fmla="*/ 309603 h 361286"/>
              <a:gd name="connsiteX5-71" fmla="*/ 24710 w 540878"/>
              <a:gd name="connsiteY5-72" fmla="*/ 340559 h 361286"/>
              <a:gd name="connsiteX6-73" fmla="*/ 3279 w 540878"/>
              <a:gd name="connsiteY6-74" fmla="*/ 338178 h 361286"/>
              <a:gd name="connsiteX7-75" fmla="*/ 5660 w 540878"/>
              <a:gd name="connsiteY7-76" fmla="*/ 357228 h 361286"/>
              <a:gd name="connsiteX8-77" fmla="*/ 55666 w 540878"/>
              <a:gd name="connsiteY8-78" fmla="*/ 352465 h 361286"/>
              <a:gd name="connsiteX9-79" fmla="*/ 134247 w 540878"/>
              <a:gd name="connsiteY9-80" fmla="*/ 269122 h 361286"/>
              <a:gd name="connsiteX10-81" fmla="*/ 205685 w 540878"/>
              <a:gd name="connsiteY10-82" fmla="*/ 209590 h 361286"/>
              <a:gd name="connsiteX11-83" fmla="*/ 300935 w 540878"/>
              <a:gd name="connsiteY11-84" fmla="*/ 128628 h 361286"/>
              <a:gd name="connsiteX12-85" fmla="*/ 365229 w 540878"/>
              <a:gd name="connsiteY12-86" fmla="*/ 78622 h 361286"/>
              <a:gd name="connsiteX13-87" fmla="*/ 446191 w 540878"/>
              <a:gd name="connsiteY13-88" fmla="*/ 40522 h 361286"/>
              <a:gd name="connsiteX14-89" fmla="*/ 539060 w 540878"/>
              <a:gd name="connsiteY14-90" fmla="*/ 30997 h 361286"/>
              <a:gd name="connsiteX0-91" fmla="*/ 539060 w 540878"/>
              <a:gd name="connsiteY0-92" fmla="*/ 30997 h 361286"/>
              <a:gd name="connsiteX1-93" fmla="*/ 498579 w 540878"/>
              <a:gd name="connsiteY1-94" fmla="*/ 40 h 361286"/>
              <a:gd name="connsiteX2-95" fmla="*/ 389041 w 540878"/>
              <a:gd name="connsiteY2-96" fmla="*/ 38140 h 361286"/>
              <a:gd name="connsiteX3-97" fmla="*/ 212829 w 540878"/>
              <a:gd name="connsiteY3-98" fmla="*/ 164347 h 361286"/>
              <a:gd name="connsiteX4-99" fmla="*/ 74716 w 540878"/>
              <a:gd name="connsiteY4-100" fmla="*/ 309603 h 361286"/>
              <a:gd name="connsiteX5-101" fmla="*/ 24710 w 540878"/>
              <a:gd name="connsiteY5-102" fmla="*/ 340559 h 361286"/>
              <a:gd name="connsiteX6-103" fmla="*/ 3279 w 540878"/>
              <a:gd name="connsiteY6-104" fmla="*/ 338178 h 361286"/>
              <a:gd name="connsiteX7-105" fmla="*/ 5660 w 540878"/>
              <a:gd name="connsiteY7-106" fmla="*/ 357228 h 361286"/>
              <a:gd name="connsiteX8-107" fmla="*/ 55666 w 540878"/>
              <a:gd name="connsiteY8-108" fmla="*/ 352465 h 361286"/>
              <a:gd name="connsiteX9-109" fmla="*/ 134247 w 540878"/>
              <a:gd name="connsiteY9-110" fmla="*/ 269122 h 361286"/>
              <a:gd name="connsiteX10-111" fmla="*/ 205685 w 540878"/>
              <a:gd name="connsiteY10-112" fmla="*/ 209590 h 361286"/>
              <a:gd name="connsiteX11-113" fmla="*/ 300935 w 540878"/>
              <a:gd name="connsiteY11-114" fmla="*/ 128628 h 361286"/>
              <a:gd name="connsiteX12-115" fmla="*/ 365229 w 540878"/>
              <a:gd name="connsiteY12-116" fmla="*/ 78622 h 361286"/>
              <a:gd name="connsiteX13-117" fmla="*/ 446191 w 540878"/>
              <a:gd name="connsiteY13-118" fmla="*/ 40522 h 361286"/>
              <a:gd name="connsiteX14-119" fmla="*/ 539060 w 540878"/>
              <a:gd name="connsiteY14-120" fmla="*/ 30997 h 361286"/>
              <a:gd name="connsiteX0-121" fmla="*/ 543822 w 545443"/>
              <a:gd name="connsiteY0-122" fmla="*/ 33355 h 361263"/>
              <a:gd name="connsiteX1-123" fmla="*/ 498579 w 545443"/>
              <a:gd name="connsiteY1-124" fmla="*/ 17 h 361263"/>
              <a:gd name="connsiteX2-125" fmla="*/ 389041 w 545443"/>
              <a:gd name="connsiteY2-126" fmla="*/ 38117 h 361263"/>
              <a:gd name="connsiteX3-127" fmla="*/ 212829 w 545443"/>
              <a:gd name="connsiteY3-128" fmla="*/ 164324 h 361263"/>
              <a:gd name="connsiteX4-129" fmla="*/ 74716 w 545443"/>
              <a:gd name="connsiteY4-130" fmla="*/ 309580 h 361263"/>
              <a:gd name="connsiteX5-131" fmla="*/ 24710 w 545443"/>
              <a:gd name="connsiteY5-132" fmla="*/ 340536 h 361263"/>
              <a:gd name="connsiteX6-133" fmla="*/ 3279 w 545443"/>
              <a:gd name="connsiteY6-134" fmla="*/ 338155 h 361263"/>
              <a:gd name="connsiteX7-135" fmla="*/ 5660 w 545443"/>
              <a:gd name="connsiteY7-136" fmla="*/ 357205 h 361263"/>
              <a:gd name="connsiteX8-137" fmla="*/ 55666 w 545443"/>
              <a:gd name="connsiteY8-138" fmla="*/ 352442 h 361263"/>
              <a:gd name="connsiteX9-139" fmla="*/ 134247 w 545443"/>
              <a:gd name="connsiteY9-140" fmla="*/ 269099 h 361263"/>
              <a:gd name="connsiteX10-141" fmla="*/ 205685 w 545443"/>
              <a:gd name="connsiteY10-142" fmla="*/ 209567 h 361263"/>
              <a:gd name="connsiteX11-143" fmla="*/ 300935 w 545443"/>
              <a:gd name="connsiteY11-144" fmla="*/ 128605 h 361263"/>
              <a:gd name="connsiteX12-145" fmla="*/ 365229 w 545443"/>
              <a:gd name="connsiteY12-146" fmla="*/ 78599 h 361263"/>
              <a:gd name="connsiteX13-147" fmla="*/ 446191 w 545443"/>
              <a:gd name="connsiteY13-148" fmla="*/ 40499 h 361263"/>
              <a:gd name="connsiteX14-149" fmla="*/ 543822 w 545443"/>
              <a:gd name="connsiteY14-150" fmla="*/ 33355 h 3612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45443" h="361263">
                <a:moveTo>
                  <a:pt x="543822" y="33355"/>
                </a:moveTo>
                <a:cubicBezTo>
                  <a:pt x="552553" y="26608"/>
                  <a:pt x="524376" y="-777"/>
                  <a:pt x="498579" y="17"/>
                </a:cubicBezTo>
                <a:cubicBezTo>
                  <a:pt x="472782" y="811"/>
                  <a:pt x="436666" y="10733"/>
                  <a:pt x="389041" y="38117"/>
                </a:cubicBezTo>
                <a:cubicBezTo>
                  <a:pt x="341416" y="65501"/>
                  <a:pt x="265216" y="119080"/>
                  <a:pt x="212829" y="164324"/>
                </a:cubicBezTo>
                <a:cubicBezTo>
                  <a:pt x="160442" y="209568"/>
                  <a:pt x="106069" y="280211"/>
                  <a:pt x="74716" y="309580"/>
                </a:cubicBezTo>
                <a:cubicBezTo>
                  <a:pt x="43363" y="338949"/>
                  <a:pt x="36616" y="335774"/>
                  <a:pt x="24710" y="340536"/>
                </a:cubicBezTo>
                <a:cubicBezTo>
                  <a:pt x="12804" y="345299"/>
                  <a:pt x="6454" y="335377"/>
                  <a:pt x="3279" y="338155"/>
                </a:cubicBezTo>
                <a:cubicBezTo>
                  <a:pt x="104" y="340933"/>
                  <a:pt x="-3071" y="354824"/>
                  <a:pt x="5660" y="357205"/>
                </a:cubicBezTo>
                <a:cubicBezTo>
                  <a:pt x="14391" y="359586"/>
                  <a:pt x="34235" y="367126"/>
                  <a:pt x="55666" y="352442"/>
                </a:cubicBezTo>
                <a:cubicBezTo>
                  <a:pt x="77097" y="337758"/>
                  <a:pt x="109244" y="292912"/>
                  <a:pt x="134247" y="269099"/>
                </a:cubicBezTo>
                <a:cubicBezTo>
                  <a:pt x="159250" y="245287"/>
                  <a:pt x="177904" y="232983"/>
                  <a:pt x="205685" y="209567"/>
                </a:cubicBezTo>
                <a:cubicBezTo>
                  <a:pt x="233466" y="186151"/>
                  <a:pt x="274344" y="150433"/>
                  <a:pt x="300935" y="128605"/>
                </a:cubicBezTo>
                <a:cubicBezTo>
                  <a:pt x="327526" y="106777"/>
                  <a:pt x="341020" y="92489"/>
                  <a:pt x="365229" y="78599"/>
                </a:cubicBezTo>
                <a:cubicBezTo>
                  <a:pt x="389438" y="64709"/>
                  <a:pt x="416426" y="48040"/>
                  <a:pt x="446191" y="40499"/>
                </a:cubicBezTo>
                <a:cubicBezTo>
                  <a:pt x="475956" y="32958"/>
                  <a:pt x="535091" y="40102"/>
                  <a:pt x="543822" y="33355"/>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59" name="任意多边形 58"/>
          <p:cNvSpPr/>
          <p:nvPr/>
        </p:nvSpPr>
        <p:spPr>
          <a:xfrm>
            <a:off x="5554133" y="2736717"/>
            <a:ext cx="219570" cy="262687"/>
          </a:xfrm>
          <a:custGeom>
            <a:avLst/>
            <a:gdLst>
              <a:gd name="connsiteX0" fmla="*/ 220712 w 292760"/>
              <a:gd name="connsiteY0" fmla="*/ 2586 h 350249"/>
              <a:gd name="connsiteX1" fmla="*/ 292149 w 292760"/>
              <a:gd name="connsiteY1" fmla="*/ 4967 h 350249"/>
              <a:gd name="connsiteX2" fmla="*/ 282624 w 292760"/>
              <a:gd name="connsiteY2" fmla="*/ 40686 h 350249"/>
              <a:gd name="connsiteX3" fmla="*/ 187374 w 292760"/>
              <a:gd name="connsiteY3" fmla="*/ 143080 h 350249"/>
              <a:gd name="connsiteX4" fmla="*/ 61168 w 292760"/>
              <a:gd name="connsiteY4" fmla="*/ 281192 h 350249"/>
              <a:gd name="connsiteX5" fmla="*/ 63549 w 292760"/>
              <a:gd name="connsiteY5" fmla="*/ 350249 h 350249"/>
              <a:gd name="connsiteX6" fmla="*/ 18305 w 292760"/>
              <a:gd name="connsiteY6" fmla="*/ 340724 h 350249"/>
              <a:gd name="connsiteX7" fmla="*/ 4018 w 292760"/>
              <a:gd name="connsiteY7" fmla="*/ 264524 h 350249"/>
              <a:gd name="connsiteX8" fmla="*/ 87362 w 292760"/>
              <a:gd name="connsiteY8" fmla="*/ 154986 h 350249"/>
              <a:gd name="connsiteX9" fmla="*/ 199280 w 292760"/>
              <a:gd name="connsiteY9" fmla="*/ 50211 h 350249"/>
              <a:gd name="connsiteX10" fmla="*/ 220712 w 292760"/>
              <a:gd name="connsiteY10" fmla="*/ 2586 h 35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60" h="350249">
                <a:moveTo>
                  <a:pt x="220712" y="2586"/>
                </a:moveTo>
                <a:cubicBezTo>
                  <a:pt x="236190" y="-4955"/>
                  <a:pt x="278655" y="6554"/>
                  <a:pt x="292149" y="4967"/>
                </a:cubicBezTo>
                <a:cubicBezTo>
                  <a:pt x="288974" y="16873"/>
                  <a:pt x="300087" y="17667"/>
                  <a:pt x="282624" y="40686"/>
                </a:cubicBezTo>
                <a:cubicBezTo>
                  <a:pt x="265161" y="63705"/>
                  <a:pt x="187374" y="143080"/>
                  <a:pt x="187374" y="143080"/>
                </a:cubicBezTo>
                <a:cubicBezTo>
                  <a:pt x="150465" y="183164"/>
                  <a:pt x="81805" y="246664"/>
                  <a:pt x="61168" y="281192"/>
                </a:cubicBezTo>
                <a:cubicBezTo>
                  <a:pt x="61962" y="304211"/>
                  <a:pt x="59977" y="315324"/>
                  <a:pt x="63549" y="350249"/>
                </a:cubicBezTo>
                <a:cubicBezTo>
                  <a:pt x="48468" y="347074"/>
                  <a:pt x="28227" y="355012"/>
                  <a:pt x="18305" y="340724"/>
                </a:cubicBezTo>
                <a:cubicBezTo>
                  <a:pt x="8383" y="326437"/>
                  <a:pt x="-7491" y="295480"/>
                  <a:pt x="4018" y="264524"/>
                </a:cubicBezTo>
                <a:cubicBezTo>
                  <a:pt x="15527" y="233568"/>
                  <a:pt x="54818" y="190705"/>
                  <a:pt x="87362" y="154986"/>
                </a:cubicBezTo>
                <a:cubicBezTo>
                  <a:pt x="119906" y="119267"/>
                  <a:pt x="175071" y="71642"/>
                  <a:pt x="199280" y="50211"/>
                </a:cubicBezTo>
                <a:cubicBezTo>
                  <a:pt x="223489" y="28780"/>
                  <a:pt x="205234" y="10127"/>
                  <a:pt x="220712" y="2586"/>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0" name="任意多边形 59"/>
          <p:cNvSpPr/>
          <p:nvPr/>
        </p:nvSpPr>
        <p:spPr>
          <a:xfrm>
            <a:off x="5572782" y="2705316"/>
            <a:ext cx="501605" cy="296711"/>
          </a:xfrm>
          <a:custGeom>
            <a:avLst/>
            <a:gdLst>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26395 w 668744"/>
              <a:gd name="connsiteY6" fmla="*/ 275241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9745 w 668744"/>
              <a:gd name="connsiteY13" fmla="*/ 184754 h 391923"/>
              <a:gd name="connsiteX14" fmla="*/ 435945 w 668744"/>
              <a:gd name="connsiteY14" fmla="*/ 103791 h 391923"/>
              <a:gd name="connsiteX15" fmla="*/ 535957 w 668744"/>
              <a:gd name="connsiteY15" fmla="*/ 39498 h 391923"/>
              <a:gd name="connsiteX16" fmla="*/ 583582 w 668744"/>
              <a:gd name="connsiteY16" fmla="*/ 18066 h 391923"/>
              <a:gd name="connsiteX17" fmla="*/ 664545 w 668744"/>
              <a:gd name="connsiteY17" fmla="*/ 65691 h 391923"/>
              <a:gd name="connsiteX0-1" fmla="*/ 664545 w 668744"/>
              <a:gd name="connsiteY0-2" fmla="*/ 65691 h 391923"/>
              <a:gd name="connsiteX1-3" fmla="*/ 650257 w 668744"/>
              <a:gd name="connsiteY1-4" fmla="*/ 13304 h 391923"/>
              <a:gd name="connsiteX2-5" fmla="*/ 590726 w 668744"/>
              <a:gd name="connsiteY2-6" fmla="*/ 1398 h 391923"/>
              <a:gd name="connsiteX3-7" fmla="*/ 550245 w 668744"/>
              <a:gd name="connsiteY3-8" fmla="*/ 8541 h 391923"/>
              <a:gd name="connsiteX4-9" fmla="*/ 457376 w 668744"/>
              <a:gd name="connsiteY4-10" fmla="*/ 75216 h 391923"/>
              <a:gd name="connsiteX5-11" fmla="*/ 350220 w 668744"/>
              <a:gd name="connsiteY5-12" fmla="*/ 158560 h 391923"/>
              <a:gd name="connsiteX6-13" fmla="*/ 226395 w 668744"/>
              <a:gd name="connsiteY6-14" fmla="*/ 275241 h 391923"/>
              <a:gd name="connsiteX7-15" fmla="*/ 116857 w 668744"/>
              <a:gd name="connsiteY7-16" fmla="*/ 341916 h 391923"/>
              <a:gd name="connsiteX8-17" fmla="*/ 50182 w 668744"/>
              <a:gd name="connsiteY8-18" fmla="*/ 363348 h 391923"/>
              <a:gd name="connsiteX9-19" fmla="*/ 176 w 668744"/>
              <a:gd name="connsiteY9-20" fmla="*/ 356204 h 391923"/>
              <a:gd name="connsiteX10-21" fmla="*/ 176 w 668744"/>
              <a:gd name="connsiteY10-22" fmla="*/ 391923 h 391923"/>
              <a:gd name="connsiteX11-23" fmla="*/ 83520 w 668744"/>
              <a:gd name="connsiteY11-24" fmla="*/ 384779 h 391923"/>
              <a:gd name="connsiteX12-25" fmla="*/ 195439 w 668744"/>
              <a:gd name="connsiteY12-26" fmla="*/ 315723 h 391923"/>
              <a:gd name="connsiteX13-27" fmla="*/ 359745 w 668744"/>
              <a:gd name="connsiteY13-28" fmla="*/ 184754 h 391923"/>
              <a:gd name="connsiteX14-29" fmla="*/ 438326 w 668744"/>
              <a:gd name="connsiteY14-30" fmla="*/ 108554 h 391923"/>
              <a:gd name="connsiteX15-31" fmla="*/ 535957 w 668744"/>
              <a:gd name="connsiteY15-32" fmla="*/ 39498 h 391923"/>
              <a:gd name="connsiteX16-33" fmla="*/ 583582 w 668744"/>
              <a:gd name="connsiteY16-34" fmla="*/ 18066 h 391923"/>
              <a:gd name="connsiteX17-35" fmla="*/ 664545 w 668744"/>
              <a:gd name="connsiteY17-36" fmla="*/ 65691 h 391923"/>
              <a:gd name="connsiteX0-37" fmla="*/ 664545 w 668744"/>
              <a:gd name="connsiteY0-38" fmla="*/ 65691 h 391923"/>
              <a:gd name="connsiteX1-39" fmla="*/ 650257 w 668744"/>
              <a:gd name="connsiteY1-40" fmla="*/ 13304 h 391923"/>
              <a:gd name="connsiteX2-41" fmla="*/ 590726 w 668744"/>
              <a:gd name="connsiteY2-42" fmla="*/ 1398 h 391923"/>
              <a:gd name="connsiteX3-43" fmla="*/ 550245 w 668744"/>
              <a:gd name="connsiteY3-44" fmla="*/ 8541 h 391923"/>
              <a:gd name="connsiteX4-45" fmla="*/ 457376 w 668744"/>
              <a:gd name="connsiteY4-46" fmla="*/ 75216 h 391923"/>
              <a:gd name="connsiteX5-47" fmla="*/ 350220 w 668744"/>
              <a:gd name="connsiteY5-48" fmla="*/ 158560 h 391923"/>
              <a:gd name="connsiteX6-49" fmla="*/ 231158 w 668744"/>
              <a:gd name="connsiteY6-50" fmla="*/ 270479 h 391923"/>
              <a:gd name="connsiteX7-51" fmla="*/ 116857 w 668744"/>
              <a:gd name="connsiteY7-52" fmla="*/ 341916 h 391923"/>
              <a:gd name="connsiteX8-53" fmla="*/ 50182 w 668744"/>
              <a:gd name="connsiteY8-54" fmla="*/ 363348 h 391923"/>
              <a:gd name="connsiteX9-55" fmla="*/ 176 w 668744"/>
              <a:gd name="connsiteY9-56" fmla="*/ 356204 h 391923"/>
              <a:gd name="connsiteX10-57" fmla="*/ 176 w 668744"/>
              <a:gd name="connsiteY10-58" fmla="*/ 391923 h 391923"/>
              <a:gd name="connsiteX11-59" fmla="*/ 83520 w 668744"/>
              <a:gd name="connsiteY11-60" fmla="*/ 384779 h 391923"/>
              <a:gd name="connsiteX12-61" fmla="*/ 195439 w 668744"/>
              <a:gd name="connsiteY12-62" fmla="*/ 315723 h 391923"/>
              <a:gd name="connsiteX13-63" fmla="*/ 359745 w 668744"/>
              <a:gd name="connsiteY13-64" fmla="*/ 184754 h 391923"/>
              <a:gd name="connsiteX14-65" fmla="*/ 438326 w 668744"/>
              <a:gd name="connsiteY14-66" fmla="*/ 108554 h 391923"/>
              <a:gd name="connsiteX15-67" fmla="*/ 535957 w 668744"/>
              <a:gd name="connsiteY15-68" fmla="*/ 39498 h 391923"/>
              <a:gd name="connsiteX16-69" fmla="*/ 583582 w 668744"/>
              <a:gd name="connsiteY16-70" fmla="*/ 18066 h 391923"/>
              <a:gd name="connsiteX17-71" fmla="*/ 664545 w 668744"/>
              <a:gd name="connsiteY17-72" fmla="*/ 65691 h 391923"/>
              <a:gd name="connsiteX0-73" fmla="*/ 664545 w 668744"/>
              <a:gd name="connsiteY0-74" fmla="*/ 65691 h 391923"/>
              <a:gd name="connsiteX1-75" fmla="*/ 650257 w 668744"/>
              <a:gd name="connsiteY1-76" fmla="*/ 13304 h 391923"/>
              <a:gd name="connsiteX2-77" fmla="*/ 590726 w 668744"/>
              <a:gd name="connsiteY2-78" fmla="*/ 1398 h 391923"/>
              <a:gd name="connsiteX3-79" fmla="*/ 550245 w 668744"/>
              <a:gd name="connsiteY3-80" fmla="*/ 8541 h 391923"/>
              <a:gd name="connsiteX4-81" fmla="*/ 457376 w 668744"/>
              <a:gd name="connsiteY4-82" fmla="*/ 75216 h 391923"/>
              <a:gd name="connsiteX5-83" fmla="*/ 350220 w 668744"/>
              <a:gd name="connsiteY5-84" fmla="*/ 158560 h 391923"/>
              <a:gd name="connsiteX6-85" fmla="*/ 231158 w 668744"/>
              <a:gd name="connsiteY6-86" fmla="*/ 270479 h 391923"/>
              <a:gd name="connsiteX7-87" fmla="*/ 116857 w 668744"/>
              <a:gd name="connsiteY7-88" fmla="*/ 341916 h 391923"/>
              <a:gd name="connsiteX8-89" fmla="*/ 50182 w 668744"/>
              <a:gd name="connsiteY8-90" fmla="*/ 363348 h 391923"/>
              <a:gd name="connsiteX9-91" fmla="*/ 176 w 668744"/>
              <a:gd name="connsiteY9-92" fmla="*/ 356204 h 391923"/>
              <a:gd name="connsiteX10-93" fmla="*/ 176 w 668744"/>
              <a:gd name="connsiteY10-94" fmla="*/ 391923 h 391923"/>
              <a:gd name="connsiteX11-95" fmla="*/ 83520 w 668744"/>
              <a:gd name="connsiteY11-96" fmla="*/ 384779 h 391923"/>
              <a:gd name="connsiteX12-97" fmla="*/ 195439 w 668744"/>
              <a:gd name="connsiteY12-98" fmla="*/ 315723 h 391923"/>
              <a:gd name="connsiteX13-99" fmla="*/ 352602 w 668744"/>
              <a:gd name="connsiteY13-100" fmla="*/ 175229 h 391923"/>
              <a:gd name="connsiteX14-101" fmla="*/ 438326 w 668744"/>
              <a:gd name="connsiteY14-102" fmla="*/ 108554 h 391923"/>
              <a:gd name="connsiteX15-103" fmla="*/ 535957 w 668744"/>
              <a:gd name="connsiteY15-104" fmla="*/ 39498 h 391923"/>
              <a:gd name="connsiteX16-105" fmla="*/ 583582 w 668744"/>
              <a:gd name="connsiteY16-106" fmla="*/ 18066 h 391923"/>
              <a:gd name="connsiteX17-107" fmla="*/ 664545 w 668744"/>
              <a:gd name="connsiteY17-108" fmla="*/ 65691 h 391923"/>
              <a:gd name="connsiteX0-109" fmla="*/ 664545 w 668744"/>
              <a:gd name="connsiteY0-110" fmla="*/ 65691 h 391923"/>
              <a:gd name="connsiteX1-111" fmla="*/ 650257 w 668744"/>
              <a:gd name="connsiteY1-112" fmla="*/ 13304 h 391923"/>
              <a:gd name="connsiteX2-113" fmla="*/ 590726 w 668744"/>
              <a:gd name="connsiteY2-114" fmla="*/ 1398 h 391923"/>
              <a:gd name="connsiteX3-115" fmla="*/ 550245 w 668744"/>
              <a:gd name="connsiteY3-116" fmla="*/ 8541 h 391923"/>
              <a:gd name="connsiteX4-117" fmla="*/ 457376 w 668744"/>
              <a:gd name="connsiteY4-118" fmla="*/ 75216 h 391923"/>
              <a:gd name="connsiteX5-119" fmla="*/ 350220 w 668744"/>
              <a:gd name="connsiteY5-120" fmla="*/ 158560 h 391923"/>
              <a:gd name="connsiteX6-121" fmla="*/ 231158 w 668744"/>
              <a:gd name="connsiteY6-122" fmla="*/ 270479 h 391923"/>
              <a:gd name="connsiteX7-123" fmla="*/ 116857 w 668744"/>
              <a:gd name="connsiteY7-124" fmla="*/ 341916 h 391923"/>
              <a:gd name="connsiteX8-125" fmla="*/ 50182 w 668744"/>
              <a:gd name="connsiteY8-126" fmla="*/ 363348 h 391923"/>
              <a:gd name="connsiteX9-127" fmla="*/ 176 w 668744"/>
              <a:gd name="connsiteY9-128" fmla="*/ 356204 h 391923"/>
              <a:gd name="connsiteX10-129" fmla="*/ 176 w 668744"/>
              <a:gd name="connsiteY10-130" fmla="*/ 391923 h 391923"/>
              <a:gd name="connsiteX11-131" fmla="*/ 83520 w 668744"/>
              <a:gd name="connsiteY11-132" fmla="*/ 384779 h 391923"/>
              <a:gd name="connsiteX12-133" fmla="*/ 195439 w 668744"/>
              <a:gd name="connsiteY12-134" fmla="*/ 315723 h 391923"/>
              <a:gd name="connsiteX13-135" fmla="*/ 364508 w 668744"/>
              <a:gd name="connsiteY13-136" fmla="*/ 182373 h 391923"/>
              <a:gd name="connsiteX14-137" fmla="*/ 438326 w 668744"/>
              <a:gd name="connsiteY14-138" fmla="*/ 108554 h 391923"/>
              <a:gd name="connsiteX15-139" fmla="*/ 535957 w 668744"/>
              <a:gd name="connsiteY15-140" fmla="*/ 39498 h 391923"/>
              <a:gd name="connsiteX16-141" fmla="*/ 583582 w 668744"/>
              <a:gd name="connsiteY16-142" fmla="*/ 18066 h 391923"/>
              <a:gd name="connsiteX17-143" fmla="*/ 664545 w 668744"/>
              <a:gd name="connsiteY17-144" fmla="*/ 65691 h 391923"/>
              <a:gd name="connsiteX0-145" fmla="*/ 664545 w 668744"/>
              <a:gd name="connsiteY0-146" fmla="*/ 65691 h 391923"/>
              <a:gd name="connsiteX1-147" fmla="*/ 650257 w 668744"/>
              <a:gd name="connsiteY1-148" fmla="*/ 13304 h 391923"/>
              <a:gd name="connsiteX2-149" fmla="*/ 590726 w 668744"/>
              <a:gd name="connsiteY2-150" fmla="*/ 1398 h 391923"/>
              <a:gd name="connsiteX3-151" fmla="*/ 550245 w 668744"/>
              <a:gd name="connsiteY3-152" fmla="*/ 8541 h 391923"/>
              <a:gd name="connsiteX4-153" fmla="*/ 457376 w 668744"/>
              <a:gd name="connsiteY4-154" fmla="*/ 75216 h 391923"/>
              <a:gd name="connsiteX5-155" fmla="*/ 350220 w 668744"/>
              <a:gd name="connsiteY5-156" fmla="*/ 158560 h 391923"/>
              <a:gd name="connsiteX6-157" fmla="*/ 231158 w 668744"/>
              <a:gd name="connsiteY6-158" fmla="*/ 270479 h 391923"/>
              <a:gd name="connsiteX7-159" fmla="*/ 116857 w 668744"/>
              <a:gd name="connsiteY7-160" fmla="*/ 341916 h 391923"/>
              <a:gd name="connsiteX8-161" fmla="*/ 50182 w 668744"/>
              <a:gd name="connsiteY8-162" fmla="*/ 363348 h 391923"/>
              <a:gd name="connsiteX9-163" fmla="*/ 176 w 668744"/>
              <a:gd name="connsiteY9-164" fmla="*/ 356204 h 391923"/>
              <a:gd name="connsiteX10-165" fmla="*/ 176 w 668744"/>
              <a:gd name="connsiteY10-166" fmla="*/ 391923 h 391923"/>
              <a:gd name="connsiteX11-167" fmla="*/ 83520 w 668744"/>
              <a:gd name="connsiteY11-168" fmla="*/ 384779 h 391923"/>
              <a:gd name="connsiteX12-169" fmla="*/ 195439 w 668744"/>
              <a:gd name="connsiteY12-170" fmla="*/ 315723 h 391923"/>
              <a:gd name="connsiteX13-171" fmla="*/ 364508 w 668744"/>
              <a:gd name="connsiteY13-172" fmla="*/ 177610 h 391923"/>
              <a:gd name="connsiteX14-173" fmla="*/ 438326 w 668744"/>
              <a:gd name="connsiteY14-174" fmla="*/ 108554 h 391923"/>
              <a:gd name="connsiteX15-175" fmla="*/ 535957 w 668744"/>
              <a:gd name="connsiteY15-176" fmla="*/ 39498 h 391923"/>
              <a:gd name="connsiteX16-177" fmla="*/ 583582 w 668744"/>
              <a:gd name="connsiteY16-178" fmla="*/ 18066 h 391923"/>
              <a:gd name="connsiteX17-179" fmla="*/ 664545 w 668744"/>
              <a:gd name="connsiteY17-180" fmla="*/ 65691 h 391923"/>
              <a:gd name="connsiteX0-181" fmla="*/ 664545 w 668744"/>
              <a:gd name="connsiteY0-182" fmla="*/ 65691 h 391923"/>
              <a:gd name="connsiteX1-183" fmla="*/ 650257 w 668744"/>
              <a:gd name="connsiteY1-184" fmla="*/ 13304 h 391923"/>
              <a:gd name="connsiteX2-185" fmla="*/ 590726 w 668744"/>
              <a:gd name="connsiteY2-186" fmla="*/ 1398 h 391923"/>
              <a:gd name="connsiteX3-187" fmla="*/ 550245 w 668744"/>
              <a:gd name="connsiteY3-188" fmla="*/ 8541 h 391923"/>
              <a:gd name="connsiteX4-189" fmla="*/ 457376 w 668744"/>
              <a:gd name="connsiteY4-190" fmla="*/ 75216 h 391923"/>
              <a:gd name="connsiteX5-191" fmla="*/ 350220 w 668744"/>
              <a:gd name="connsiteY5-192" fmla="*/ 158560 h 391923"/>
              <a:gd name="connsiteX6-193" fmla="*/ 231158 w 668744"/>
              <a:gd name="connsiteY6-194" fmla="*/ 270479 h 391923"/>
              <a:gd name="connsiteX7-195" fmla="*/ 116857 w 668744"/>
              <a:gd name="connsiteY7-196" fmla="*/ 341916 h 391923"/>
              <a:gd name="connsiteX8-197" fmla="*/ 50182 w 668744"/>
              <a:gd name="connsiteY8-198" fmla="*/ 363348 h 391923"/>
              <a:gd name="connsiteX9-199" fmla="*/ 176 w 668744"/>
              <a:gd name="connsiteY9-200" fmla="*/ 356204 h 391923"/>
              <a:gd name="connsiteX10-201" fmla="*/ 176 w 668744"/>
              <a:gd name="connsiteY10-202" fmla="*/ 391923 h 391923"/>
              <a:gd name="connsiteX11-203" fmla="*/ 83520 w 668744"/>
              <a:gd name="connsiteY11-204" fmla="*/ 384779 h 391923"/>
              <a:gd name="connsiteX12-205" fmla="*/ 195439 w 668744"/>
              <a:gd name="connsiteY12-206" fmla="*/ 315723 h 391923"/>
              <a:gd name="connsiteX13-207" fmla="*/ 359746 w 668744"/>
              <a:gd name="connsiteY13-208" fmla="*/ 168085 h 391923"/>
              <a:gd name="connsiteX14-209" fmla="*/ 438326 w 668744"/>
              <a:gd name="connsiteY14-210" fmla="*/ 108554 h 391923"/>
              <a:gd name="connsiteX15-211" fmla="*/ 535957 w 668744"/>
              <a:gd name="connsiteY15-212" fmla="*/ 39498 h 391923"/>
              <a:gd name="connsiteX16-213" fmla="*/ 583582 w 668744"/>
              <a:gd name="connsiteY16-214" fmla="*/ 18066 h 391923"/>
              <a:gd name="connsiteX17-215" fmla="*/ 664545 w 668744"/>
              <a:gd name="connsiteY17-216" fmla="*/ 65691 h 391923"/>
              <a:gd name="connsiteX0-217" fmla="*/ 664545 w 668744"/>
              <a:gd name="connsiteY0-218" fmla="*/ 65691 h 391923"/>
              <a:gd name="connsiteX1-219" fmla="*/ 650257 w 668744"/>
              <a:gd name="connsiteY1-220" fmla="*/ 13304 h 391923"/>
              <a:gd name="connsiteX2-221" fmla="*/ 590726 w 668744"/>
              <a:gd name="connsiteY2-222" fmla="*/ 1398 h 391923"/>
              <a:gd name="connsiteX3-223" fmla="*/ 550245 w 668744"/>
              <a:gd name="connsiteY3-224" fmla="*/ 8541 h 391923"/>
              <a:gd name="connsiteX4-225" fmla="*/ 457376 w 668744"/>
              <a:gd name="connsiteY4-226" fmla="*/ 75216 h 391923"/>
              <a:gd name="connsiteX5-227" fmla="*/ 350220 w 668744"/>
              <a:gd name="connsiteY5-228" fmla="*/ 158560 h 391923"/>
              <a:gd name="connsiteX6-229" fmla="*/ 231158 w 668744"/>
              <a:gd name="connsiteY6-230" fmla="*/ 270479 h 391923"/>
              <a:gd name="connsiteX7-231" fmla="*/ 116857 w 668744"/>
              <a:gd name="connsiteY7-232" fmla="*/ 341916 h 391923"/>
              <a:gd name="connsiteX8-233" fmla="*/ 50182 w 668744"/>
              <a:gd name="connsiteY8-234" fmla="*/ 363348 h 391923"/>
              <a:gd name="connsiteX9-235" fmla="*/ 176 w 668744"/>
              <a:gd name="connsiteY9-236" fmla="*/ 356204 h 391923"/>
              <a:gd name="connsiteX10-237" fmla="*/ 176 w 668744"/>
              <a:gd name="connsiteY10-238" fmla="*/ 391923 h 391923"/>
              <a:gd name="connsiteX11-239" fmla="*/ 83520 w 668744"/>
              <a:gd name="connsiteY11-240" fmla="*/ 384779 h 391923"/>
              <a:gd name="connsiteX12-241" fmla="*/ 195439 w 668744"/>
              <a:gd name="connsiteY12-242" fmla="*/ 315723 h 391923"/>
              <a:gd name="connsiteX13-243" fmla="*/ 366890 w 668744"/>
              <a:gd name="connsiteY13-244" fmla="*/ 175229 h 391923"/>
              <a:gd name="connsiteX14-245" fmla="*/ 438326 w 668744"/>
              <a:gd name="connsiteY14-246" fmla="*/ 108554 h 391923"/>
              <a:gd name="connsiteX15-247" fmla="*/ 535957 w 668744"/>
              <a:gd name="connsiteY15-248" fmla="*/ 39498 h 391923"/>
              <a:gd name="connsiteX16-249" fmla="*/ 583582 w 668744"/>
              <a:gd name="connsiteY16-250" fmla="*/ 18066 h 391923"/>
              <a:gd name="connsiteX17-251" fmla="*/ 664545 w 668744"/>
              <a:gd name="connsiteY17-252" fmla="*/ 65691 h 391923"/>
              <a:gd name="connsiteX0-253" fmla="*/ 664545 w 668806"/>
              <a:gd name="connsiteY0-254" fmla="*/ 69382 h 395614"/>
              <a:gd name="connsiteX1-255" fmla="*/ 650257 w 668806"/>
              <a:gd name="connsiteY1-256" fmla="*/ 16995 h 395614"/>
              <a:gd name="connsiteX2-257" fmla="*/ 588344 w 668806"/>
              <a:gd name="connsiteY2-258" fmla="*/ 326 h 395614"/>
              <a:gd name="connsiteX3-259" fmla="*/ 550245 w 668806"/>
              <a:gd name="connsiteY3-260" fmla="*/ 12232 h 395614"/>
              <a:gd name="connsiteX4-261" fmla="*/ 457376 w 668806"/>
              <a:gd name="connsiteY4-262" fmla="*/ 78907 h 395614"/>
              <a:gd name="connsiteX5-263" fmla="*/ 350220 w 668806"/>
              <a:gd name="connsiteY5-264" fmla="*/ 162251 h 395614"/>
              <a:gd name="connsiteX6-265" fmla="*/ 231158 w 668806"/>
              <a:gd name="connsiteY6-266" fmla="*/ 274170 h 395614"/>
              <a:gd name="connsiteX7-267" fmla="*/ 116857 w 668806"/>
              <a:gd name="connsiteY7-268" fmla="*/ 345607 h 395614"/>
              <a:gd name="connsiteX8-269" fmla="*/ 50182 w 668806"/>
              <a:gd name="connsiteY8-270" fmla="*/ 367039 h 395614"/>
              <a:gd name="connsiteX9-271" fmla="*/ 176 w 668806"/>
              <a:gd name="connsiteY9-272" fmla="*/ 359895 h 395614"/>
              <a:gd name="connsiteX10-273" fmla="*/ 176 w 668806"/>
              <a:gd name="connsiteY10-274" fmla="*/ 395614 h 395614"/>
              <a:gd name="connsiteX11-275" fmla="*/ 83520 w 668806"/>
              <a:gd name="connsiteY11-276" fmla="*/ 388470 h 395614"/>
              <a:gd name="connsiteX12-277" fmla="*/ 195439 w 668806"/>
              <a:gd name="connsiteY12-278" fmla="*/ 319414 h 395614"/>
              <a:gd name="connsiteX13-279" fmla="*/ 366890 w 668806"/>
              <a:gd name="connsiteY13-280" fmla="*/ 178920 h 395614"/>
              <a:gd name="connsiteX14-281" fmla="*/ 438326 w 668806"/>
              <a:gd name="connsiteY14-282" fmla="*/ 112245 h 395614"/>
              <a:gd name="connsiteX15-283" fmla="*/ 535957 w 668806"/>
              <a:gd name="connsiteY15-284" fmla="*/ 43189 h 395614"/>
              <a:gd name="connsiteX16-285" fmla="*/ 583582 w 668806"/>
              <a:gd name="connsiteY16-286" fmla="*/ 21757 h 395614"/>
              <a:gd name="connsiteX17-287" fmla="*/ 664545 w 668806"/>
              <a:gd name="connsiteY17-288" fmla="*/ 69382 h 395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668806" h="395614">
                <a:moveTo>
                  <a:pt x="664545" y="69382"/>
                </a:moveTo>
                <a:cubicBezTo>
                  <a:pt x="675657" y="68588"/>
                  <a:pt x="662957" y="28504"/>
                  <a:pt x="650257" y="16995"/>
                </a:cubicBezTo>
                <a:cubicBezTo>
                  <a:pt x="637557" y="5486"/>
                  <a:pt x="605013" y="1120"/>
                  <a:pt x="588344" y="326"/>
                </a:cubicBezTo>
                <a:cubicBezTo>
                  <a:pt x="571675" y="-468"/>
                  <a:pt x="572073" y="-865"/>
                  <a:pt x="550245" y="12232"/>
                </a:cubicBezTo>
                <a:cubicBezTo>
                  <a:pt x="528417" y="25329"/>
                  <a:pt x="490713" y="53904"/>
                  <a:pt x="457376" y="78907"/>
                </a:cubicBezTo>
                <a:cubicBezTo>
                  <a:pt x="424039" y="103910"/>
                  <a:pt x="387923" y="129707"/>
                  <a:pt x="350220" y="162251"/>
                </a:cubicBezTo>
                <a:cubicBezTo>
                  <a:pt x="312517" y="194795"/>
                  <a:pt x="270052" y="243611"/>
                  <a:pt x="231158" y="274170"/>
                </a:cubicBezTo>
                <a:cubicBezTo>
                  <a:pt x="192264" y="304729"/>
                  <a:pt x="147020" y="330129"/>
                  <a:pt x="116857" y="345607"/>
                </a:cubicBezTo>
                <a:cubicBezTo>
                  <a:pt x="86694" y="361085"/>
                  <a:pt x="69629" y="364658"/>
                  <a:pt x="50182" y="367039"/>
                </a:cubicBezTo>
                <a:cubicBezTo>
                  <a:pt x="30735" y="369420"/>
                  <a:pt x="7716" y="360689"/>
                  <a:pt x="176" y="359895"/>
                </a:cubicBezTo>
                <a:cubicBezTo>
                  <a:pt x="176" y="371801"/>
                  <a:pt x="-221" y="378152"/>
                  <a:pt x="176" y="395614"/>
                </a:cubicBezTo>
                <a:lnTo>
                  <a:pt x="83520" y="388470"/>
                </a:lnTo>
                <a:cubicBezTo>
                  <a:pt x="120826" y="365451"/>
                  <a:pt x="148211" y="354339"/>
                  <a:pt x="195439" y="319414"/>
                </a:cubicBezTo>
                <a:cubicBezTo>
                  <a:pt x="242667" y="284489"/>
                  <a:pt x="326409" y="213448"/>
                  <a:pt x="366890" y="178920"/>
                </a:cubicBezTo>
                <a:cubicBezTo>
                  <a:pt x="407371" y="144392"/>
                  <a:pt x="410148" y="134867"/>
                  <a:pt x="438326" y="112245"/>
                </a:cubicBezTo>
                <a:cubicBezTo>
                  <a:pt x="466504" y="89623"/>
                  <a:pt x="511351" y="57477"/>
                  <a:pt x="535957" y="43189"/>
                </a:cubicBezTo>
                <a:cubicBezTo>
                  <a:pt x="560563" y="28901"/>
                  <a:pt x="565723" y="21757"/>
                  <a:pt x="583582" y="21757"/>
                </a:cubicBezTo>
                <a:cubicBezTo>
                  <a:pt x="601441" y="21757"/>
                  <a:pt x="653433" y="70176"/>
                  <a:pt x="664545" y="69382"/>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1" name="任意多边形 60"/>
          <p:cNvSpPr/>
          <p:nvPr/>
        </p:nvSpPr>
        <p:spPr>
          <a:xfrm>
            <a:off x="5795200" y="2709695"/>
            <a:ext cx="279187" cy="276785"/>
          </a:xfrm>
          <a:custGeom>
            <a:avLst/>
            <a:gdLst>
              <a:gd name="connsiteX0" fmla="*/ 66437 w 376186"/>
              <a:gd name="connsiteY0" fmla="*/ 362540 h 362540"/>
              <a:gd name="connsiteX1" fmla="*/ 66437 w 376186"/>
              <a:gd name="connsiteY1" fmla="*/ 288721 h 362540"/>
              <a:gd name="connsiteX2" fmla="*/ 121206 w 376186"/>
              <a:gd name="connsiteY2" fmla="*/ 200615 h 362540"/>
              <a:gd name="connsiteX3" fmla="*/ 225981 w 376186"/>
              <a:gd name="connsiteY3" fmla="*/ 86315 h 362540"/>
              <a:gd name="connsiteX4" fmla="*/ 304562 w 376186"/>
              <a:gd name="connsiteY4" fmla="*/ 29165 h 362540"/>
              <a:gd name="connsiteX5" fmla="*/ 335519 w 376186"/>
              <a:gd name="connsiteY5" fmla="*/ 24403 h 362540"/>
              <a:gd name="connsiteX6" fmla="*/ 342662 w 376186"/>
              <a:gd name="connsiteY6" fmla="*/ 69646 h 362540"/>
              <a:gd name="connsiteX7" fmla="*/ 376000 w 376186"/>
              <a:gd name="connsiteY7" fmla="*/ 50596 h 362540"/>
              <a:gd name="connsiteX8" fmla="*/ 354569 w 376186"/>
              <a:gd name="connsiteY8" fmla="*/ 14878 h 362540"/>
              <a:gd name="connsiteX9" fmla="*/ 321231 w 376186"/>
              <a:gd name="connsiteY9" fmla="*/ 2971 h 362540"/>
              <a:gd name="connsiteX10" fmla="*/ 268844 w 376186"/>
              <a:gd name="connsiteY10" fmla="*/ 2971 h 362540"/>
              <a:gd name="connsiteX11" fmla="*/ 202169 w 376186"/>
              <a:gd name="connsiteY11" fmla="*/ 36309 h 362540"/>
              <a:gd name="connsiteX12" fmla="*/ 97394 w 376186"/>
              <a:gd name="connsiteY12" fmla="*/ 122034 h 362540"/>
              <a:gd name="connsiteX13" fmla="*/ 11669 w 376186"/>
              <a:gd name="connsiteY13" fmla="*/ 224428 h 362540"/>
              <a:gd name="connsiteX14" fmla="*/ 6906 w 376186"/>
              <a:gd name="connsiteY14" fmla="*/ 350634 h 362540"/>
              <a:gd name="connsiteX15" fmla="*/ 66437 w 376186"/>
              <a:gd name="connsiteY15" fmla="*/ 362540 h 362540"/>
              <a:gd name="connsiteX0-1" fmla="*/ 73581 w 376186"/>
              <a:gd name="connsiteY0-2" fmla="*/ 364921 h 364921"/>
              <a:gd name="connsiteX1-3" fmla="*/ 66437 w 376186"/>
              <a:gd name="connsiteY1-4" fmla="*/ 288721 h 364921"/>
              <a:gd name="connsiteX2-5" fmla="*/ 121206 w 376186"/>
              <a:gd name="connsiteY2-6" fmla="*/ 200615 h 364921"/>
              <a:gd name="connsiteX3-7" fmla="*/ 225981 w 376186"/>
              <a:gd name="connsiteY3-8" fmla="*/ 86315 h 364921"/>
              <a:gd name="connsiteX4-9" fmla="*/ 304562 w 376186"/>
              <a:gd name="connsiteY4-10" fmla="*/ 29165 h 364921"/>
              <a:gd name="connsiteX5-11" fmla="*/ 335519 w 376186"/>
              <a:gd name="connsiteY5-12" fmla="*/ 24403 h 364921"/>
              <a:gd name="connsiteX6-13" fmla="*/ 342662 w 376186"/>
              <a:gd name="connsiteY6-14" fmla="*/ 69646 h 364921"/>
              <a:gd name="connsiteX7-15" fmla="*/ 376000 w 376186"/>
              <a:gd name="connsiteY7-16" fmla="*/ 50596 h 364921"/>
              <a:gd name="connsiteX8-17" fmla="*/ 354569 w 376186"/>
              <a:gd name="connsiteY8-18" fmla="*/ 14878 h 364921"/>
              <a:gd name="connsiteX9-19" fmla="*/ 321231 w 376186"/>
              <a:gd name="connsiteY9-20" fmla="*/ 2971 h 364921"/>
              <a:gd name="connsiteX10-21" fmla="*/ 268844 w 376186"/>
              <a:gd name="connsiteY10-22" fmla="*/ 2971 h 364921"/>
              <a:gd name="connsiteX11-23" fmla="*/ 202169 w 376186"/>
              <a:gd name="connsiteY11-24" fmla="*/ 36309 h 364921"/>
              <a:gd name="connsiteX12-25" fmla="*/ 97394 w 376186"/>
              <a:gd name="connsiteY12-26" fmla="*/ 122034 h 364921"/>
              <a:gd name="connsiteX13-27" fmla="*/ 11669 w 376186"/>
              <a:gd name="connsiteY13-28" fmla="*/ 224428 h 364921"/>
              <a:gd name="connsiteX14-29" fmla="*/ 6906 w 376186"/>
              <a:gd name="connsiteY14-30" fmla="*/ 350634 h 364921"/>
              <a:gd name="connsiteX15-31" fmla="*/ 73581 w 376186"/>
              <a:gd name="connsiteY15-32" fmla="*/ 364921 h 364921"/>
              <a:gd name="connsiteX0-33" fmla="*/ 68880 w 371485"/>
              <a:gd name="connsiteY0-34" fmla="*/ 364921 h 364921"/>
              <a:gd name="connsiteX1-35" fmla="*/ 61736 w 371485"/>
              <a:gd name="connsiteY1-36" fmla="*/ 288721 h 364921"/>
              <a:gd name="connsiteX2-37" fmla="*/ 116505 w 371485"/>
              <a:gd name="connsiteY2-38" fmla="*/ 200615 h 364921"/>
              <a:gd name="connsiteX3-39" fmla="*/ 221280 w 371485"/>
              <a:gd name="connsiteY3-40" fmla="*/ 86315 h 364921"/>
              <a:gd name="connsiteX4-41" fmla="*/ 299861 w 371485"/>
              <a:gd name="connsiteY4-42" fmla="*/ 29165 h 364921"/>
              <a:gd name="connsiteX5-43" fmla="*/ 330818 w 371485"/>
              <a:gd name="connsiteY5-44" fmla="*/ 24403 h 364921"/>
              <a:gd name="connsiteX6-45" fmla="*/ 337961 w 371485"/>
              <a:gd name="connsiteY6-46" fmla="*/ 69646 h 364921"/>
              <a:gd name="connsiteX7-47" fmla="*/ 371299 w 371485"/>
              <a:gd name="connsiteY7-48" fmla="*/ 50596 h 364921"/>
              <a:gd name="connsiteX8-49" fmla="*/ 349868 w 371485"/>
              <a:gd name="connsiteY8-50" fmla="*/ 14878 h 364921"/>
              <a:gd name="connsiteX9-51" fmla="*/ 316530 w 371485"/>
              <a:gd name="connsiteY9-52" fmla="*/ 2971 h 364921"/>
              <a:gd name="connsiteX10-53" fmla="*/ 264143 w 371485"/>
              <a:gd name="connsiteY10-54" fmla="*/ 2971 h 364921"/>
              <a:gd name="connsiteX11-55" fmla="*/ 197468 w 371485"/>
              <a:gd name="connsiteY11-56" fmla="*/ 36309 h 364921"/>
              <a:gd name="connsiteX12-57" fmla="*/ 92693 w 371485"/>
              <a:gd name="connsiteY12-58" fmla="*/ 122034 h 364921"/>
              <a:gd name="connsiteX13-59" fmla="*/ 6968 w 371485"/>
              <a:gd name="connsiteY13-60" fmla="*/ 224428 h 364921"/>
              <a:gd name="connsiteX14-61" fmla="*/ 14111 w 371485"/>
              <a:gd name="connsiteY14-62" fmla="*/ 350634 h 364921"/>
              <a:gd name="connsiteX15-63" fmla="*/ 68880 w 371485"/>
              <a:gd name="connsiteY15-64" fmla="*/ 364921 h 364921"/>
              <a:gd name="connsiteX0-65" fmla="*/ 70332 w 372937"/>
              <a:gd name="connsiteY0-66" fmla="*/ 364921 h 364921"/>
              <a:gd name="connsiteX1-67" fmla="*/ 63188 w 372937"/>
              <a:gd name="connsiteY1-68" fmla="*/ 288721 h 364921"/>
              <a:gd name="connsiteX2-69" fmla="*/ 117957 w 372937"/>
              <a:gd name="connsiteY2-70" fmla="*/ 200615 h 364921"/>
              <a:gd name="connsiteX3-71" fmla="*/ 222732 w 372937"/>
              <a:gd name="connsiteY3-72" fmla="*/ 86315 h 364921"/>
              <a:gd name="connsiteX4-73" fmla="*/ 301313 w 372937"/>
              <a:gd name="connsiteY4-74" fmla="*/ 29165 h 364921"/>
              <a:gd name="connsiteX5-75" fmla="*/ 332270 w 372937"/>
              <a:gd name="connsiteY5-76" fmla="*/ 24403 h 364921"/>
              <a:gd name="connsiteX6-77" fmla="*/ 339413 w 372937"/>
              <a:gd name="connsiteY6-78" fmla="*/ 69646 h 364921"/>
              <a:gd name="connsiteX7-79" fmla="*/ 372751 w 372937"/>
              <a:gd name="connsiteY7-80" fmla="*/ 50596 h 364921"/>
              <a:gd name="connsiteX8-81" fmla="*/ 351320 w 372937"/>
              <a:gd name="connsiteY8-82" fmla="*/ 14878 h 364921"/>
              <a:gd name="connsiteX9-83" fmla="*/ 317982 w 372937"/>
              <a:gd name="connsiteY9-84" fmla="*/ 2971 h 364921"/>
              <a:gd name="connsiteX10-85" fmla="*/ 265595 w 372937"/>
              <a:gd name="connsiteY10-86" fmla="*/ 2971 h 364921"/>
              <a:gd name="connsiteX11-87" fmla="*/ 198920 w 372937"/>
              <a:gd name="connsiteY11-88" fmla="*/ 36309 h 364921"/>
              <a:gd name="connsiteX12-89" fmla="*/ 94145 w 372937"/>
              <a:gd name="connsiteY12-90" fmla="*/ 122034 h 364921"/>
              <a:gd name="connsiteX13-91" fmla="*/ 8420 w 372937"/>
              <a:gd name="connsiteY13-92" fmla="*/ 224428 h 364921"/>
              <a:gd name="connsiteX14-93" fmla="*/ 10801 w 372937"/>
              <a:gd name="connsiteY14-94" fmla="*/ 348253 h 364921"/>
              <a:gd name="connsiteX15-95" fmla="*/ 70332 w 372937"/>
              <a:gd name="connsiteY15-96" fmla="*/ 364921 h 364921"/>
              <a:gd name="connsiteX0-97" fmla="*/ 65479 w 368084"/>
              <a:gd name="connsiteY0-98" fmla="*/ 364921 h 364921"/>
              <a:gd name="connsiteX1-99" fmla="*/ 58335 w 368084"/>
              <a:gd name="connsiteY1-100" fmla="*/ 288721 h 364921"/>
              <a:gd name="connsiteX2-101" fmla="*/ 113104 w 368084"/>
              <a:gd name="connsiteY2-102" fmla="*/ 200615 h 364921"/>
              <a:gd name="connsiteX3-103" fmla="*/ 217879 w 368084"/>
              <a:gd name="connsiteY3-104" fmla="*/ 86315 h 364921"/>
              <a:gd name="connsiteX4-105" fmla="*/ 296460 w 368084"/>
              <a:gd name="connsiteY4-106" fmla="*/ 29165 h 364921"/>
              <a:gd name="connsiteX5-107" fmla="*/ 327417 w 368084"/>
              <a:gd name="connsiteY5-108" fmla="*/ 24403 h 364921"/>
              <a:gd name="connsiteX6-109" fmla="*/ 334560 w 368084"/>
              <a:gd name="connsiteY6-110" fmla="*/ 69646 h 364921"/>
              <a:gd name="connsiteX7-111" fmla="*/ 367898 w 368084"/>
              <a:gd name="connsiteY7-112" fmla="*/ 50596 h 364921"/>
              <a:gd name="connsiteX8-113" fmla="*/ 346467 w 368084"/>
              <a:gd name="connsiteY8-114" fmla="*/ 14878 h 364921"/>
              <a:gd name="connsiteX9-115" fmla="*/ 313129 w 368084"/>
              <a:gd name="connsiteY9-116" fmla="*/ 2971 h 364921"/>
              <a:gd name="connsiteX10-117" fmla="*/ 260742 w 368084"/>
              <a:gd name="connsiteY10-118" fmla="*/ 2971 h 364921"/>
              <a:gd name="connsiteX11-119" fmla="*/ 194067 w 368084"/>
              <a:gd name="connsiteY11-120" fmla="*/ 36309 h 364921"/>
              <a:gd name="connsiteX12-121" fmla="*/ 89292 w 368084"/>
              <a:gd name="connsiteY12-122" fmla="*/ 122034 h 364921"/>
              <a:gd name="connsiteX13-123" fmla="*/ 13092 w 368084"/>
              <a:gd name="connsiteY13-124" fmla="*/ 238716 h 364921"/>
              <a:gd name="connsiteX14-125" fmla="*/ 5948 w 368084"/>
              <a:gd name="connsiteY14-126" fmla="*/ 348253 h 364921"/>
              <a:gd name="connsiteX15-127" fmla="*/ 65479 w 368084"/>
              <a:gd name="connsiteY15-128" fmla="*/ 364921 h 364921"/>
              <a:gd name="connsiteX0-129" fmla="*/ 62414 w 365019"/>
              <a:gd name="connsiteY0-130" fmla="*/ 364921 h 364921"/>
              <a:gd name="connsiteX1-131" fmla="*/ 55270 w 365019"/>
              <a:gd name="connsiteY1-132" fmla="*/ 288721 h 364921"/>
              <a:gd name="connsiteX2-133" fmla="*/ 110039 w 365019"/>
              <a:gd name="connsiteY2-134" fmla="*/ 200615 h 364921"/>
              <a:gd name="connsiteX3-135" fmla="*/ 214814 w 365019"/>
              <a:gd name="connsiteY3-136" fmla="*/ 86315 h 364921"/>
              <a:gd name="connsiteX4-137" fmla="*/ 293395 w 365019"/>
              <a:gd name="connsiteY4-138" fmla="*/ 29165 h 364921"/>
              <a:gd name="connsiteX5-139" fmla="*/ 324352 w 365019"/>
              <a:gd name="connsiteY5-140" fmla="*/ 24403 h 364921"/>
              <a:gd name="connsiteX6-141" fmla="*/ 331495 w 365019"/>
              <a:gd name="connsiteY6-142" fmla="*/ 69646 h 364921"/>
              <a:gd name="connsiteX7-143" fmla="*/ 364833 w 365019"/>
              <a:gd name="connsiteY7-144" fmla="*/ 50596 h 364921"/>
              <a:gd name="connsiteX8-145" fmla="*/ 343402 w 365019"/>
              <a:gd name="connsiteY8-146" fmla="*/ 14878 h 364921"/>
              <a:gd name="connsiteX9-147" fmla="*/ 310064 w 365019"/>
              <a:gd name="connsiteY9-148" fmla="*/ 2971 h 364921"/>
              <a:gd name="connsiteX10-149" fmla="*/ 257677 w 365019"/>
              <a:gd name="connsiteY10-150" fmla="*/ 2971 h 364921"/>
              <a:gd name="connsiteX11-151" fmla="*/ 191002 w 365019"/>
              <a:gd name="connsiteY11-152" fmla="*/ 36309 h 364921"/>
              <a:gd name="connsiteX12-153" fmla="*/ 86227 w 365019"/>
              <a:gd name="connsiteY12-154" fmla="*/ 122034 h 364921"/>
              <a:gd name="connsiteX13-155" fmla="*/ 24314 w 365019"/>
              <a:gd name="connsiteY13-156" fmla="*/ 253003 h 364921"/>
              <a:gd name="connsiteX14-157" fmla="*/ 2883 w 365019"/>
              <a:gd name="connsiteY14-158" fmla="*/ 348253 h 364921"/>
              <a:gd name="connsiteX15-159" fmla="*/ 62414 w 365019"/>
              <a:gd name="connsiteY15-160" fmla="*/ 364921 h 364921"/>
              <a:gd name="connsiteX0-161" fmla="*/ 67570 w 370175"/>
              <a:gd name="connsiteY0-162" fmla="*/ 364921 h 364921"/>
              <a:gd name="connsiteX1-163" fmla="*/ 60426 w 370175"/>
              <a:gd name="connsiteY1-164" fmla="*/ 288721 h 364921"/>
              <a:gd name="connsiteX2-165" fmla="*/ 115195 w 370175"/>
              <a:gd name="connsiteY2-166" fmla="*/ 200615 h 364921"/>
              <a:gd name="connsiteX3-167" fmla="*/ 219970 w 370175"/>
              <a:gd name="connsiteY3-168" fmla="*/ 86315 h 364921"/>
              <a:gd name="connsiteX4-169" fmla="*/ 298551 w 370175"/>
              <a:gd name="connsiteY4-170" fmla="*/ 29165 h 364921"/>
              <a:gd name="connsiteX5-171" fmla="*/ 329508 w 370175"/>
              <a:gd name="connsiteY5-172" fmla="*/ 24403 h 364921"/>
              <a:gd name="connsiteX6-173" fmla="*/ 336651 w 370175"/>
              <a:gd name="connsiteY6-174" fmla="*/ 69646 h 364921"/>
              <a:gd name="connsiteX7-175" fmla="*/ 369989 w 370175"/>
              <a:gd name="connsiteY7-176" fmla="*/ 50596 h 364921"/>
              <a:gd name="connsiteX8-177" fmla="*/ 348558 w 370175"/>
              <a:gd name="connsiteY8-178" fmla="*/ 14878 h 364921"/>
              <a:gd name="connsiteX9-179" fmla="*/ 315220 w 370175"/>
              <a:gd name="connsiteY9-180" fmla="*/ 2971 h 364921"/>
              <a:gd name="connsiteX10-181" fmla="*/ 262833 w 370175"/>
              <a:gd name="connsiteY10-182" fmla="*/ 2971 h 364921"/>
              <a:gd name="connsiteX11-183" fmla="*/ 196158 w 370175"/>
              <a:gd name="connsiteY11-184" fmla="*/ 36309 h 364921"/>
              <a:gd name="connsiteX12-185" fmla="*/ 91383 w 370175"/>
              <a:gd name="connsiteY12-186" fmla="*/ 122034 h 364921"/>
              <a:gd name="connsiteX13-187" fmla="*/ 10420 w 370175"/>
              <a:gd name="connsiteY13-188" fmla="*/ 229191 h 364921"/>
              <a:gd name="connsiteX14-189" fmla="*/ 8039 w 370175"/>
              <a:gd name="connsiteY14-190" fmla="*/ 348253 h 364921"/>
              <a:gd name="connsiteX15-191" fmla="*/ 67570 w 370175"/>
              <a:gd name="connsiteY15-192" fmla="*/ 364921 h 364921"/>
              <a:gd name="connsiteX0-193" fmla="*/ 67570 w 370162"/>
              <a:gd name="connsiteY0-194" fmla="*/ 367770 h 367770"/>
              <a:gd name="connsiteX1-195" fmla="*/ 60426 w 370162"/>
              <a:gd name="connsiteY1-196" fmla="*/ 291570 h 367770"/>
              <a:gd name="connsiteX2-197" fmla="*/ 115195 w 370162"/>
              <a:gd name="connsiteY2-198" fmla="*/ 203464 h 367770"/>
              <a:gd name="connsiteX3-199" fmla="*/ 219970 w 370162"/>
              <a:gd name="connsiteY3-200" fmla="*/ 89164 h 367770"/>
              <a:gd name="connsiteX4-201" fmla="*/ 298551 w 370162"/>
              <a:gd name="connsiteY4-202" fmla="*/ 32014 h 367770"/>
              <a:gd name="connsiteX5-203" fmla="*/ 329508 w 370162"/>
              <a:gd name="connsiteY5-204" fmla="*/ 27252 h 367770"/>
              <a:gd name="connsiteX6-205" fmla="*/ 336651 w 370162"/>
              <a:gd name="connsiteY6-206" fmla="*/ 72495 h 367770"/>
              <a:gd name="connsiteX7-207" fmla="*/ 369989 w 370162"/>
              <a:gd name="connsiteY7-208" fmla="*/ 53445 h 367770"/>
              <a:gd name="connsiteX8-209" fmla="*/ 348558 w 370162"/>
              <a:gd name="connsiteY8-210" fmla="*/ 17727 h 367770"/>
              <a:gd name="connsiteX9-211" fmla="*/ 322364 w 370162"/>
              <a:gd name="connsiteY9-212" fmla="*/ 1058 h 367770"/>
              <a:gd name="connsiteX10-213" fmla="*/ 262833 w 370162"/>
              <a:gd name="connsiteY10-214" fmla="*/ 5820 h 367770"/>
              <a:gd name="connsiteX11-215" fmla="*/ 196158 w 370162"/>
              <a:gd name="connsiteY11-216" fmla="*/ 39158 h 367770"/>
              <a:gd name="connsiteX12-217" fmla="*/ 91383 w 370162"/>
              <a:gd name="connsiteY12-218" fmla="*/ 124883 h 367770"/>
              <a:gd name="connsiteX13-219" fmla="*/ 10420 w 370162"/>
              <a:gd name="connsiteY13-220" fmla="*/ 232040 h 367770"/>
              <a:gd name="connsiteX14-221" fmla="*/ 8039 w 370162"/>
              <a:gd name="connsiteY14-222" fmla="*/ 351102 h 367770"/>
              <a:gd name="connsiteX15-223" fmla="*/ 67570 w 370162"/>
              <a:gd name="connsiteY15-224" fmla="*/ 367770 h 367770"/>
              <a:gd name="connsiteX0-225" fmla="*/ 65571 w 368163"/>
              <a:gd name="connsiteY0-226" fmla="*/ 367770 h 367770"/>
              <a:gd name="connsiteX1-227" fmla="*/ 58427 w 368163"/>
              <a:gd name="connsiteY1-228" fmla="*/ 291570 h 367770"/>
              <a:gd name="connsiteX2-229" fmla="*/ 113196 w 368163"/>
              <a:gd name="connsiteY2-230" fmla="*/ 203464 h 367770"/>
              <a:gd name="connsiteX3-231" fmla="*/ 217971 w 368163"/>
              <a:gd name="connsiteY3-232" fmla="*/ 89164 h 367770"/>
              <a:gd name="connsiteX4-233" fmla="*/ 296552 w 368163"/>
              <a:gd name="connsiteY4-234" fmla="*/ 32014 h 367770"/>
              <a:gd name="connsiteX5-235" fmla="*/ 327509 w 368163"/>
              <a:gd name="connsiteY5-236" fmla="*/ 27252 h 367770"/>
              <a:gd name="connsiteX6-237" fmla="*/ 334652 w 368163"/>
              <a:gd name="connsiteY6-238" fmla="*/ 72495 h 367770"/>
              <a:gd name="connsiteX7-239" fmla="*/ 367990 w 368163"/>
              <a:gd name="connsiteY7-240" fmla="*/ 53445 h 367770"/>
              <a:gd name="connsiteX8-241" fmla="*/ 346559 w 368163"/>
              <a:gd name="connsiteY8-242" fmla="*/ 17727 h 367770"/>
              <a:gd name="connsiteX9-243" fmla="*/ 320365 w 368163"/>
              <a:gd name="connsiteY9-244" fmla="*/ 1058 h 367770"/>
              <a:gd name="connsiteX10-245" fmla="*/ 260834 w 368163"/>
              <a:gd name="connsiteY10-246" fmla="*/ 5820 h 367770"/>
              <a:gd name="connsiteX11-247" fmla="*/ 194159 w 368163"/>
              <a:gd name="connsiteY11-248" fmla="*/ 39158 h 367770"/>
              <a:gd name="connsiteX12-249" fmla="*/ 89384 w 368163"/>
              <a:gd name="connsiteY12-250" fmla="*/ 124883 h 367770"/>
              <a:gd name="connsiteX13-251" fmla="*/ 8421 w 368163"/>
              <a:gd name="connsiteY13-252" fmla="*/ 232040 h 367770"/>
              <a:gd name="connsiteX14-253" fmla="*/ 10802 w 368163"/>
              <a:gd name="connsiteY14-254" fmla="*/ 363008 h 367770"/>
              <a:gd name="connsiteX15-255" fmla="*/ 65571 w 368163"/>
              <a:gd name="connsiteY15-256" fmla="*/ 367770 h 367770"/>
              <a:gd name="connsiteX0-257" fmla="*/ 69657 w 372249"/>
              <a:gd name="connsiteY0-258" fmla="*/ 367770 h 367770"/>
              <a:gd name="connsiteX1-259" fmla="*/ 62513 w 372249"/>
              <a:gd name="connsiteY1-260" fmla="*/ 291570 h 367770"/>
              <a:gd name="connsiteX2-261" fmla="*/ 117282 w 372249"/>
              <a:gd name="connsiteY2-262" fmla="*/ 203464 h 367770"/>
              <a:gd name="connsiteX3-263" fmla="*/ 222057 w 372249"/>
              <a:gd name="connsiteY3-264" fmla="*/ 89164 h 367770"/>
              <a:gd name="connsiteX4-265" fmla="*/ 300638 w 372249"/>
              <a:gd name="connsiteY4-266" fmla="*/ 32014 h 367770"/>
              <a:gd name="connsiteX5-267" fmla="*/ 331595 w 372249"/>
              <a:gd name="connsiteY5-268" fmla="*/ 27252 h 367770"/>
              <a:gd name="connsiteX6-269" fmla="*/ 338738 w 372249"/>
              <a:gd name="connsiteY6-270" fmla="*/ 72495 h 367770"/>
              <a:gd name="connsiteX7-271" fmla="*/ 372076 w 372249"/>
              <a:gd name="connsiteY7-272" fmla="*/ 53445 h 367770"/>
              <a:gd name="connsiteX8-273" fmla="*/ 350645 w 372249"/>
              <a:gd name="connsiteY8-274" fmla="*/ 17727 h 367770"/>
              <a:gd name="connsiteX9-275" fmla="*/ 324451 w 372249"/>
              <a:gd name="connsiteY9-276" fmla="*/ 1058 h 367770"/>
              <a:gd name="connsiteX10-277" fmla="*/ 264920 w 372249"/>
              <a:gd name="connsiteY10-278" fmla="*/ 5820 h 367770"/>
              <a:gd name="connsiteX11-279" fmla="*/ 198245 w 372249"/>
              <a:gd name="connsiteY11-280" fmla="*/ 39158 h 367770"/>
              <a:gd name="connsiteX12-281" fmla="*/ 93470 w 372249"/>
              <a:gd name="connsiteY12-282" fmla="*/ 124883 h 367770"/>
              <a:gd name="connsiteX13-283" fmla="*/ 12507 w 372249"/>
              <a:gd name="connsiteY13-284" fmla="*/ 232040 h 367770"/>
              <a:gd name="connsiteX14-285" fmla="*/ 14888 w 372249"/>
              <a:gd name="connsiteY14-286" fmla="*/ 363008 h 367770"/>
              <a:gd name="connsiteX15-287" fmla="*/ 69657 w 372249"/>
              <a:gd name="connsiteY15-288" fmla="*/ 367770 h 367770"/>
              <a:gd name="connsiteX0-289" fmla="*/ 69657 w 372249"/>
              <a:gd name="connsiteY0-290" fmla="*/ 367770 h 369047"/>
              <a:gd name="connsiteX1-291" fmla="*/ 62513 w 372249"/>
              <a:gd name="connsiteY1-292" fmla="*/ 291570 h 369047"/>
              <a:gd name="connsiteX2-293" fmla="*/ 117282 w 372249"/>
              <a:gd name="connsiteY2-294" fmla="*/ 203464 h 369047"/>
              <a:gd name="connsiteX3-295" fmla="*/ 222057 w 372249"/>
              <a:gd name="connsiteY3-296" fmla="*/ 89164 h 369047"/>
              <a:gd name="connsiteX4-297" fmla="*/ 300638 w 372249"/>
              <a:gd name="connsiteY4-298" fmla="*/ 32014 h 369047"/>
              <a:gd name="connsiteX5-299" fmla="*/ 331595 w 372249"/>
              <a:gd name="connsiteY5-300" fmla="*/ 27252 h 369047"/>
              <a:gd name="connsiteX6-301" fmla="*/ 338738 w 372249"/>
              <a:gd name="connsiteY6-302" fmla="*/ 72495 h 369047"/>
              <a:gd name="connsiteX7-303" fmla="*/ 372076 w 372249"/>
              <a:gd name="connsiteY7-304" fmla="*/ 53445 h 369047"/>
              <a:gd name="connsiteX8-305" fmla="*/ 350645 w 372249"/>
              <a:gd name="connsiteY8-306" fmla="*/ 17727 h 369047"/>
              <a:gd name="connsiteX9-307" fmla="*/ 324451 w 372249"/>
              <a:gd name="connsiteY9-308" fmla="*/ 1058 h 369047"/>
              <a:gd name="connsiteX10-309" fmla="*/ 264920 w 372249"/>
              <a:gd name="connsiteY10-310" fmla="*/ 5820 h 369047"/>
              <a:gd name="connsiteX11-311" fmla="*/ 198245 w 372249"/>
              <a:gd name="connsiteY11-312" fmla="*/ 39158 h 369047"/>
              <a:gd name="connsiteX12-313" fmla="*/ 93470 w 372249"/>
              <a:gd name="connsiteY12-314" fmla="*/ 124883 h 369047"/>
              <a:gd name="connsiteX13-315" fmla="*/ 12507 w 372249"/>
              <a:gd name="connsiteY13-316" fmla="*/ 232040 h 369047"/>
              <a:gd name="connsiteX14-317" fmla="*/ 14888 w 372249"/>
              <a:gd name="connsiteY14-318" fmla="*/ 363008 h 369047"/>
              <a:gd name="connsiteX15-319" fmla="*/ 69657 w 372249"/>
              <a:gd name="connsiteY15-320" fmla="*/ 367770 h 369047"/>
              <a:gd name="connsiteX0-321" fmla="*/ 69657 w 372249"/>
              <a:gd name="connsiteY0-322" fmla="*/ 367770 h 369047"/>
              <a:gd name="connsiteX1-323" fmla="*/ 62513 w 372249"/>
              <a:gd name="connsiteY1-324" fmla="*/ 291570 h 369047"/>
              <a:gd name="connsiteX2-325" fmla="*/ 117282 w 372249"/>
              <a:gd name="connsiteY2-326" fmla="*/ 203464 h 369047"/>
              <a:gd name="connsiteX3-327" fmla="*/ 222057 w 372249"/>
              <a:gd name="connsiteY3-328" fmla="*/ 89164 h 369047"/>
              <a:gd name="connsiteX4-329" fmla="*/ 300638 w 372249"/>
              <a:gd name="connsiteY4-330" fmla="*/ 32014 h 369047"/>
              <a:gd name="connsiteX5-331" fmla="*/ 331595 w 372249"/>
              <a:gd name="connsiteY5-332" fmla="*/ 27252 h 369047"/>
              <a:gd name="connsiteX6-333" fmla="*/ 338738 w 372249"/>
              <a:gd name="connsiteY6-334" fmla="*/ 72495 h 369047"/>
              <a:gd name="connsiteX7-335" fmla="*/ 372076 w 372249"/>
              <a:gd name="connsiteY7-336" fmla="*/ 53445 h 369047"/>
              <a:gd name="connsiteX8-337" fmla="*/ 350645 w 372249"/>
              <a:gd name="connsiteY8-338" fmla="*/ 17727 h 369047"/>
              <a:gd name="connsiteX9-339" fmla="*/ 324451 w 372249"/>
              <a:gd name="connsiteY9-340" fmla="*/ 1058 h 369047"/>
              <a:gd name="connsiteX10-341" fmla="*/ 264920 w 372249"/>
              <a:gd name="connsiteY10-342" fmla="*/ 5820 h 369047"/>
              <a:gd name="connsiteX11-343" fmla="*/ 198245 w 372249"/>
              <a:gd name="connsiteY11-344" fmla="*/ 39158 h 369047"/>
              <a:gd name="connsiteX12-345" fmla="*/ 93470 w 372249"/>
              <a:gd name="connsiteY12-346" fmla="*/ 124883 h 369047"/>
              <a:gd name="connsiteX13-347" fmla="*/ 12507 w 372249"/>
              <a:gd name="connsiteY13-348" fmla="*/ 232040 h 369047"/>
              <a:gd name="connsiteX14-349" fmla="*/ 14888 w 372249"/>
              <a:gd name="connsiteY14-350" fmla="*/ 363008 h 369047"/>
              <a:gd name="connsiteX15-351" fmla="*/ 69657 w 372249"/>
              <a:gd name="connsiteY15-352" fmla="*/ 367770 h 3690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249" h="369047">
                <a:moveTo>
                  <a:pt x="69657" y="367770"/>
                </a:moveTo>
                <a:cubicBezTo>
                  <a:pt x="65093" y="344354"/>
                  <a:pt x="54576" y="318954"/>
                  <a:pt x="62513" y="291570"/>
                </a:cubicBezTo>
                <a:cubicBezTo>
                  <a:pt x="70451" y="264186"/>
                  <a:pt x="90691" y="237198"/>
                  <a:pt x="117282" y="203464"/>
                </a:cubicBezTo>
                <a:cubicBezTo>
                  <a:pt x="143873" y="169730"/>
                  <a:pt x="191498" y="117739"/>
                  <a:pt x="222057" y="89164"/>
                </a:cubicBezTo>
                <a:cubicBezTo>
                  <a:pt x="252616" y="60589"/>
                  <a:pt x="282382" y="42333"/>
                  <a:pt x="300638" y="32014"/>
                </a:cubicBezTo>
                <a:cubicBezTo>
                  <a:pt x="318894" y="21695"/>
                  <a:pt x="325245" y="20505"/>
                  <a:pt x="331595" y="27252"/>
                </a:cubicBezTo>
                <a:cubicBezTo>
                  <a:pt x="337945" y="33999"/>
                  <a:pt x="331991" y="68130"/>
                  <a:pt x="338738" y="72495"/>
                </a:cubicBezTo>
                <a:cubicBezTo>
                  <a:pt x="345485" y="76860"/>
                  <a:pt x="370092" y="62573"/>
                  <a:pt x="372076" y="53445"/>
                </a:cubicBezTo>
                <a:cubicBezTo>
                  <a:pt x="374060" y="44317"/>
                  <a:pt x="358582" y="26458"/>
                  <a:pt x="350645" y="17727"/>
                </a:cubicBezTo>
                <a:cubicBezTo>
                  <a:pt x="342708" y="8996"/>
                  <a:pt x="338738" y="3042"/>
                  <a:pt x="324451" y="1058"/>
                </a:cubicBezTo>
                <a:cubicBezTo>
                  <a:pt x="310164" y="-926"/>
                  <a:pt x="285954" y="-530"/>
                  <a:pt x="264920" y="5820"/>
                </a:cubicBezTo>
                <a:cubicBezTo>
                  <a:pt x="243886" y="12170"/>
                  <a:pt x="226820" y="19314"/>
                  <a:pt x="198245" y="39158"/>
                </a:cubicBezTo>
                <a:cubicBezTo>
                  <a:pt x="169670" y="59002"/>
                  <a:pt x="124426" y="92736"/>
                  <a:pt x="93470" y="124883"/>
                </a:cubicBezTo>
                <a:cubicBezTo>
                  <a:pt x="62514" y="157030"/>
                  <a:pt x="27588" y="193940"/>
                  <a:pt x="12507" y="232040"/>
                </a:cubicBezTo>
                <a:cubicBezTo>
                  <a:pt x="-2574" y="270140"/>
                  <a:pt x="-6543" y="326099"/>
                  <a:pt x="14888" y="363008"/>
                </a:cubicBezTo>
                <a:cubicBezTo>
                  <a:pt x="37907" y="374120"/>
                  <a:pt x="51401" y="366183"/>
                  <a:pt x="69657" y="36777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2" name="任意多边形 61"/>
          <p:cNvSpPr/>
          <p:nvPr/>
        </p:nvSpPr>
        <p:spPr>
          <a:xfrm>
            <a:off x="5827279" y="2358749"/>
            <a:ext cx="613717" cy="627731"/>
          </a:xfrm>
          <a:custGeom>
            <a:avLst/>
            <a:gdLst>
              <a:gd name="connsiteX0" fmla="*/ 803678 w 810185"/>
              <a:gd name="connsiteY0" fmla="*/ 10218 h 843865"/>
              <a:gd name="connsiteX1" fmla="*/ 741766 w 810185"/>
              <a:gd name="connsiteY1" fmla="*/ 57843 h 843865"/>
              <a:gd name="connsiteX2" fmla="*/ 577460 w 810185"/>
              <a:gd name="connsiteY2" fmla="*/ 219768 h 843865"/>
              <a:gd name="connsiteX3" fmla="*/ 339335 w 810185"/>
              <a:gd name="connsiteY3" fmla="*/ 510281 h 843865"/>
              <a:gd name="connsiteX4" fmla="*/ 236941 w 810185"/>
              <a:gd name="connsiteY4" fmla="*/ 617437 h 843865"/>
              <a:gd name="connsiteX5" fmla="*/ 141691 w 810185"/>
              <a:gd name="connsiteY5" fmla="*/ 731737 h 843865"/>
              <a:gd name="connsiteX6" fmla="*/ 29772 w 810185"/>
              <a:gd name="connsiteY6" fmla="*/ 815081 h 843865"/>
              <a:gd name="connsiteX7" fmla="*/ 3578 w 810185"/>
              <a:gd name="connsiteY7" fmla="*/ 807937 h 843865"/>
              <a:gd name="connsiteX8" fmla="*/ 3578 w 810185"/>
              <a:gd name="connsiteY8" fmla="*/ 838893 h 843865"/>
              <a:gd name="connsiteX9" fmla="*/ 39297 w 810185"/>
              <a:gd name="connsiteY9" fmla="*/ 836512 h 843865"/>
              <a:gd name="connsiteX10" fmla="*/ 153597 w 810185"/>
              <a:gd name="connsiteY10" fmla="*/ 746025 h 843865"/>
              <a:gd name="connsiteX11" fmla="*/ 260753 w 810185"/>
              <a:gd name="connsiteY11" fmla="*/ 617437 h 843865"/>
              <a:gd name="connsiteX12" fmla="*/ 460778 w 810185"/>
              <a:gd name="connsiteY12" fmla="*/ 398362 h 843865"/>
              <a:gd name="connsiteX13" fmla="*/ 596510 w 810185"/>
              <a:gd name="connsiteY13" fmla="*/ 238818 h 843865"/>
              <a:gd name="connsiteX14" fmla="*/ 803678 w 810185"/>
              <a:gd name="connsiteY14" fmla="*/ 10218 h 843865"/>
              <a:gd name="connsiteX0-1" fmla="*/ 803678 w 810185"/>
              <a:gd name="connsiteY0-2" fmla="*/ 10218 h 843865"/>
              <a:gd name="connsiteX1-3" fmla="*/ 741766 w 810185"/>
              <a:gd name="connsiteY1-4" fmla="*/ 57843 h 843865"/>
              <a:gd name="connsiteX2-5" fmla="*/ 577460 w 810185"/>
              <a:gd name="connsiteY2-6" fmla="*/ 219768 h 843865"/>
              <a:gd name="connsiteX3-7" fmla="*/ 339335 w 810185"/>
              <a:gd name="connsiteY3-8" fmla="*/ 510281 h 843865"/>
              <a:gd name="connsiteX4-9" fmla="*/ 236941 w 810185"/>
              <a:gd name="connsiteY4-10" fmla="*/ 617437 h 843865"/>
              <a:gd name="connsiteX5-11" fmla="*/ 141691 w 810185"/>
              <a:gd name="connsiteY5-12" fmla="*/ 731737 h 843865"/>
              <a:gd name="connsiteX6-13" fmla="*/ 29772 w 810185"/>
              <a:gd name="connsiteY6-14" fmla="*/ 815081 h 843865"/>
              <a:gd name="connsiteX7-15" fmla="*/ 3578 w 810185"/>
              <a:gd name="connsiteY7-16" fmla="*/ 807937 h 843865"/>
              <a:gd name="connsiteX8-17" fmla="*/ 3578 w 810185"/>
              <a:gd name="connsiteY8-18" fmla="*/ 838893 h 843865"/>
              <a:gd name="connsiteX9-19" fmla="*/ 39297 w 810185"/>
              <a:gd name="connsiteY9-20" fmla="*/ 836512 h 843865"/>
              <a:gd name="connsiteX10-21" fmla="*/ 153597 w 810185"/>
              <a:gd name="connsiteY10-22" fmla="*/ 746025 h 843865"/>
              <a:gd name="connsiteX11-23" fmla="*/ 260753 w 810185"/>
              <a:gd name="connsiteY11-24" fmla="*/ 617437 h 843865"/>
              <a:gd name="connsiteX12-25" fmla="*/ 460778 w 810185"/>
              <a:gd name="connsiteY12-26" fmla="*/ 398362 h 843865"/>
              <a:gd name="connsiteX13-27" fmla="*/ 596510 w 810185"/>
              <a:gd name="connsiteY13-28" fmla="*/ 238818 h 843865"/>
              <a:gd name="connsiteX14-29" fmla="*/ 770341 w 810185"/>
              <a:gd name="connsiteY14-30" fmla="*/ 48318 h 843865"/>
              <a:gd name="connsiteX15" fmla="*/ 803678 w 810185"/>
              <a:gd name="connsiteY15" fmla="*/ 10218 h 843865"/>
              <a:gd name="connsiteX0-31" fmla="*/ 803678 w 807206"/>
              <a:gd name="connsiteY0-32" fmla="*/ 70 h 833717"/>
              <a:gd name="connsiteX1-33" fmla="*/ 741766 w 807206"/>
              <a:gd name="connsiteY1-34" fmla="*/ 47695 h 833717"/>
              <a:gd name="connsiteX2-35" fmla="*/ 577460 w 807206"/>
              <a:gd name="connsiteY2-36" fmla="*/ 209620 h 833717"/>
              <a:gd name="connsiteX3-37" fmla="*/ 339335 w 807206"/>
              <a:gd name="connsiteY3-38" fmla="*/ 500133 h 833717"/>
              <a:gd name="connsiteX4-39" fmla="*/ 236941 w 807206"/>
              <a:gd name="connsiteY4-40" fmla="*/ 607289 h 833717"/>
              <a:gd name="connsiteX5-41" fmla="*/ 141691 w 807206"/>
              <a:gd name="connsiteY5-42" fmla="*/ 721589 h 833717"/>
              <a:gd name="connsiteX6-43" fmla="*/ 29772 w 807206"/>
              <a:gd name="connsiteY6-44" fmla="*/ 804933 h 833717"/>
              <a:gd name="connsiteX7-45" fmla="*/ 3578 w 807206"/>
              <a:gd name="connsiteY7-46" fmla="*/ 797789 h 833717"/>
              <a:gd name="connsiteX8-47" fmla="*/ 3578 w 807206"/>
              <a:gd name="connsiteY8-48" fmla="*/ 828745 h 833717"/>
              <a:gd name="connsiteX9-49" fmla="*/ 39297 w 807206"/>
              <a:gd name="connsiteY9-50" fmla="*/ 826364 h 833717"/>
              <a:gd name="connsiteX10-51" fmla="*/ 153597 w 807206"/>
              <a:gd name="connsiteY10-52" fmla="*/ 735877 h 833717"/>
              <a:gd name="connsiteX11-53" fmla="*/ 260753 w 807206"/>
              <a:gd name="connsiteY11-54" fmla="*/ 607289 h 833717"/>
              <a:gd name="connsiteX12-55" fmla="*/ 460778 w 807206"/>
              <a:gd name="connsiteY12-56" fmla="*/ 388214 h 833717"/>
              <a:gd name="connsiteX13-57" fmla="*/ 596510 w 807206"/>
              <a:gd name="connsiteY13-58" fmla="*/ 228670 h 833717"/>
              <a:gd name="connsiteX14-59" fmla="*/ 777485 w 807206"/>
              <a:gd name="connsiteY14-60" fmla="*/ 42933 h 833717"/>
              <a:gd name="connsiteX15-61" fmla="*/ 803678 w 807206"/>
              <a:gd name="connsiteY15-62" fmla="*/ 70 h 833717"/>
              <a:gd name="connsiteX0-63" fmla="*/ 803678 w 818289"/>
              <a:gd name="connsiteY0-64" fmla="*/ 3327 h 836974"/>
              <a:gd name="connsiteX1-65" fmla="*/ 741766 w 818289"/>
              <a:gd name="connsiteY1-66" fmla="*/ 50952 h 836974"/>
              <a:gd name="connsiteX2-67" fmla="*/ 577460 w 818289"/>
              <a:gd name="connsiteY2-68" fmla="*/ 212877 h 836974"/>
              <a:gd name="connsiteX3-69" fmla="*/ 339335 w 818289"/>
              <a:gd name="connsiteY3-70" fmla="*/ 503390 h 836974"/>
              <a:gd name="connsiteX4-71" fmla="*/ 236941 w 818289"/>
              <a:gd name="connsiteY4-72" fmla="*/ 610546 h 836974"/>
              <a:gd name="connsiteX5-73" fmla="*/ 141691 w 818289"/>
              <a:gd name="connsiteY5-74" fmla="*/ 724846 h 836974"/>
              <a:gd name="connsiteX6-75" fmla="*/ 29772 w 818289"/>
              <a:gd name="connsiteY6-76" fmla="*/ 808190 h 836974"/>
              <a:gd name="connsiteX7-77" fmla="*/ 3578 w 818289"/>
              <a:gd name="connsiteY7-78" fmla="*/ 801046 h 836974"/>
              <a:gd name="connsiteX8-79" fmla="*/ 3578 w 818289"/>
              <a:gd name="connsiteY8-80" fmla="*/ 832002 h 836974"/>
              <a:gd name="connsiteX9-81" fmla="*/ 39297 w 818289"/>
              <a:gd name="connsiteY9-82" fmla="*/ 829621 h 836974"/>
              <a:gd name="connsiteX10-83" fmla="*/ 153597 w 818289"/>
              <a:gd name="connsiteY10-84" fmla="*/ 739134 h 836974"/>
              <a:gd name="connsiteX11-85" fmla="*/ 260753 w 818289"/>
              <a:gd name="connsiteY11-86" fmla="*/ 610546 h 836974"/>
              <a:gd name="connsiteX12-87" fmla="*/ 460778 w 818289"/>
              <a:gd name="connsiteY12-88" fmla="*/ 391471 h 836974"/>
              <a:gd name="connsiteX13-89" fmla="*/ 596510 w 818289"/>
              <a:gd name="connsiteY13-90" fmla="*/ 231927 h 836974"/>
              <a:gd name="connsiteX14-91" fmla="*/ 798917 w 818289"/>
              <a:gd name="connsiteY14-92" fmla="*/ 29522 h 836974"/>
              <a:gd name="connsiteX15-93" fmla="*/ 803678 w 818289"/>
              <a:gd name="connsiteY15-94" fmla="*/ 3327 h 8369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61" y="connsiteY15-62"/>
              </a:cxn>
            </a:cxnLst>
            <a:rect l="l" t="t" r="r" b="b"/>
            <a:pathLst>
              <a:path w="818289" h="836974">
                <a:moveTo>
                  <a:pt x="803678" y="3327"/>
                </a:moveTo>
                <a:cubicBezTo>
                  <a:pt x="794153" y="6899"/>
                  <a:pt x="779469" y="16027"/>
                  <a:pt x="741766" y="50952"/>
                </a:cubicBezTo>
                <a:cubicBezTo>
                  <a:pt x="704063" y="85877"/>
                  <a:pt x="644532" y="137471"/>
                  <a:pt x="577460" y="212877"/>
                </a:cubicBezTo>
                <a:cubicBezTo>
                  <a:pt x="510388" y="288283"/>
                  <a:pt x="396088" y="437112"/>
                  <a:pt x="339335" y="503390"/>
                </a:cubicBezTo>
                <a:cubicBezTo>
                  <a:pt x="282582" y="569668"/>
                  <a:pt x="269882" y="573637"/>
                  <a:pt x="236941" y="610546"/>
                </a:cubicBezTo>
                <a:cubicBezTo>
                  <a:pt x="204000" y="647455"/>
                  <a:pt x="176219" y="691905"/>
                  <a:pt x="141691" y="724846"/>
                </a:cubicBezTo>
                <a:cubicBezTo>
                  <a:pt x="107163" y="757787"/>
                  <a:pt x="52791" y="795490"/>
                  <a:pt x="29772" y="808190"/>
                </a:cubicBezTo>
                <a:cubicBezTo>
                  <a:pt x="6753" y="820890"/>
                  <a:pt x="7944" y="797077"/>
                  <a:pt x="3578" y="801046"/>
                </a:cubicBezTo>
                <a:cubicBezTo>
                  <a:pt x="-788" y="805015"/>
                  <a:pt x="-1582" y="790727"/>
                  <a:pt x="3578" y="832002"/>
                </a:cubicBezTo>
                <a:cubicBezTo>
                  <a:pt x="15484" y="831208"/>
                  <a:pt x="14294" y="845099"/>
                  <a:pt x="39297" y="829621"/>
                </a:cubicBezTo>
                <a:cubicBezTo>
                  <a:pt x="64300" y="814143"/>
                  <a:pt x="116688" y="775646"/>
                  <a:pt x="153597" y="739134"/>
                </a:cubicBezTo>
                <a:cubicBezTo>
                  <a:pt x="190506" y="702622"/>
                  <a:pt x="209556" y="668490"/>
                  <a:pt x="260753" y="610546"/>
                </a:cubicBezTo>
                <a:cubicBezTo>
                  <a:pt x="311950" y="552602"/>
                  <a:pt x="404819" y="454574"/>
                  <a:pt x="460778" y="391471"/>
                </a:cubicBezTo>
                <a:cubicBezTo>
                  <a:pt x="516737" y="328368"/>
                  <a:pt x="540154" y="292252"/>
                  <a:pt x="596510" y="231927"/>
                </a:cubicBezTo>
                <a:cubicBezTo>
                  <a:pt x="652866" y="171602"/>
                  <a:pt x="764389" y="67622"/>
                  <a:pt x="798917" y="29522"/>
                </a:cubicBezTo>
                <a:cubicBezTo>
                  <a:pt x="833445" y="-8578"/>
                  <a:pt x="813203" y="-245"/>
                  <a:pt x="803678" y="3327"/>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63" name="任意多边形 62"/>
          <p:cNvSpPr/>
          <p:nvPr/>
        </p:nvSpPr>
        <p:spPr>
          <a:xfrm>
            <a:off x="5941348" y="2363752"/>
            <a:ext cx="510818" cy="641576"/>
          </a:xfrm>
          <a:custGeom>
            <a:avLst/>
            <a:gdLst>
              <a:gd name="connsiteX0" fmla="*/ 647538 w 670929"/>
              <a:gd name="connsiteY0" fmla="*/ 1712 h 854214"/>
              <a:gd name="connsiteX1" fmla="*/ 499901 w 670929"/>
              <a:gd name="connsiteY1" fmla="*/ 132680 h 854214"/>
              <a:gd name="connsiteX2" fmla="*/ 271301 w 670929"/>
              <a:gd name="connsiteY2" fmla="*/ 401762 h 854214"/>
              <a:gd name="connsiteX3" fmla="*/ 149857 w 670929"/>
              <a:gd name="connsiteY3" fmla="*/ 549399 h 854214"/>
              <a:gd name="connsiteX4" fmla="*/ 54607 w 670929"/>
              <a:gd name="connsiteY4" fmla="*/ 649412 h 854214"/>
              <a:gd name="connsiteX5" fmla="*/ 40319 w 670929"/>
              <a:gd name="connsiteY5" fmla="*/ 716087 h 854214"/>
              <a:gd name="connsiteX6" fmla="*/ 2219 w 670929"/>
              <a:gd name="connsiteY6" fmla="*/ 780380 h 854214"/>
              <a:gd name="connsiteX7" fmla="*/ 11744 w 670929"/>
              <a:gd name="connsiteY7" fmla="*/ 839912 h 854214"/>
              <a:gd name="connsiteX8" fmla="*/ 59369 w 670929"/>
              <a:gd name="connsiteY8" fmla="*/ 854199 h 854214"/>
              <a:gd name="connsiteX9" fmla="*/ 95088 w 670929"/>
              <a:gd name="connsiteY9" fmla="*/ 842293 h 854214"/>
              <a:gd name="connsiteX10" fmla="*/ 83182 w 670929"/>
              <a:gd name="connsiteY10" fmla="*/ 825624 h 854214"/>
              <a:gd name="connsiteX11" fmla="*/ 49844 w 670929"/>
              <a:gd name="connsiteY11" fmla="*/ 811337 h 854214"/>
              <a:gd name="connsiteX12" fmla="*/ 68894 w 670929"/>
              <a:gd name="connsiteY12" fmla="*/ 756568 h 854214"/>
              <a:gd name="connsiteX13" fmla="*/ 240344 w 670929"/>
              <a:gd name="connsiteY13" fmla="*/ 535112 h 854214"/>
              <a:gd name="connsiteX14" fmla="*/ 507044 w 670929"/>
              <a:gd name="connsiteY14" fmla="*/ 223168 h 854214"/>
              <a:gd name="connsiteX15" fmla="*/ 652301 w 670929"/>
              <a:gd name="connsiteY15" fmla="*/ 68387 h 854214"/>
              <a:gd name="connsiteX16" fmla="*/ 647538 w 670929"/>
              <a:gd name="connsiteY16" fmla="*/ 1712 h 854214"/>
              <a:gd name="connsiteX0-1" fmla="*/ 647538 w 678000"/>
              <a:gd name="connsiteY0-2" fmla="*/ 2305 h 854807"/>
              <a:gd name="connsiteX1-3" fmla="*/ 499901 w 678000"/>
              <a:gd name="connsiteY1-4" fmla="*/ 133273 h 854807"/>
              <a:gd name="connsiteX2-5" fmla="*/ 271301 w 678000"/>
              <a:gd name="connsiteY2-6" fmla="*/ 402355 h 854807"/>
              <a:gd name="connsiteX3-7" fmla="*/ 149857 w 678000"/>
              <a:gd name="connsiteY3-8" fmla="*/ 549992 h 854807"/>
              <a:gd name="connsiteX4-9" fmla="*/ 54607 w 678000"/>
              <a:gd name="connsiteY4-10" fmla="*/ 650005 h 854807"/>
              <a:gd name="connsiteX5-11" fmla="*/ 40319 w 678000"/>
              <a:gd name="connsiteY5-12" fmla="*/ 716680 h 854807"/>
              <a:gd name="connsiteX6-13" fmla="*/ 2219 w 678000"/>
              <a:gd name="connsiteY6-14" fmla="*/ 780973 h 854807"/>
              <a:gd name="connsiteX7-15" fmla="*/ 11744 w 678000"/>
              <a:gd name="connsiteY7-16" fmla="*/ 840505 h 854807"/>
              <a:gd name="connsiteX8-17" fmla="*/ 59369 w 678000"/>
              <a:gd name="connsiteY8-18" fmla="*/ 854792 h 854807"/>
              <a:gd name="connsiteX9-19" fmla="*/ 95088 w 678000"/>
              <a:gd name="connsiteY9-20" fmla="*/ 842886 h 854807"/>
              <a:gd name="connsiteX10-21" fmla="*/ 83182 w 678000"/>
              <a:gd name="connsiteY10-22" fmla="*/ 826217 h 854807"/>
              <a:gd name="connsiteX11-23" fmla="*/ 49844 w 678000"/>
              <a:gd name="connsiteY11-24" fmla="*/ 811930 h 854807"/>
              <a:gd name="connsiteX12-25" fmla="*/ 68894 w 678000"/>
              <a:gd name="connsiteY12-26" fmla="*/ 757161 h 854807"/>
              <a:gd name="connsiteX13-27" fmla="*/ 240344 w 678000"/>
              <a:gd name="connsiteY13-28" fmla="*/ 535705 h 854807"/>
              <a:gd name="connsiteX14-29" fmla="*/ 507044 w 678000"/>
              <a:gd name="connsiteY14-30" fmla="*/ 223761 h 854807"/>
              <a:gd name="connsiteX15-31" fmla="*/ 652301 w 678000"/>
              <a:gd name="connsiteY15-32" fmla="*/ 68980 h 854807"/>
              <a:gd name="connsiteX16-33" fmla="*/ 647538 w 678000"/>
              <a:gd name="connsiteY16-34" fmla="*/ 2305 h 854807"/>
              <a:gd name="connsiteX0-35" fmla="*/ 647538 w 681091"/>
              <a:gd name="connsiteY0-36" fmla="*/ 2932 h 855434"/>
              <a:gd name="connsiteX1-37" fmla="*/ 499901 w 681091"/>
              <a:gd name="connsiteY1-38" fmla="*/ 133900 h 855434"/>
              <a:gd name="connsiteX2-39" fmla="*/ 271301 w 681091"/>
              <a:gd name="connsiteY2-40" fmla="*/ 402982 h 855434"/>
              <a:gd name="connsiteX3-41" fmla="*/ 149857 w 681091"/>
              <a:gd name="connsiteY3-42" fmla="*/ 550619 h 855434"/>
              <a:gd name="connsiteX4-43" fmla="*/ 54607 w 681091"/>
              <a:gd name="connsiteY4-44" fmla="*/ 650632 h 855434"/>
              <a:gd name="connsiteX5-45" fmla="*/ 40319 w 681091"/>
              <a:gd name="connsiteY5-46" fmla="*/ 717307 h 855434"/>
              <a:gd name="connsiteX6-47" fmla="*/ 2219 w 681091"/>
              <a:gd name="connsiteY6-48" fmla="*/ 781600 h 855434"/>
              <a:gd name="connsiteX7-49" fmla="*/ 11744 w 681091"/>
              <a:gd name="connsiteY7-50" fmla="*/ 841132 h 855434"/>
              <a:gd name="connsiteX8-51" fmla="*/ 59369 w 681091"/>
              <a:gd name="connsiteY8-52" fmla="*/ 855419 h 855434"/>
              <a:gd name="connsiteX9-53" fmla="*/ 95088 w 681091"/>
              <a:gd name="connsiteY9-54" fmla="*/ 843513 h 855434"/>
              <a:gd name="connsiteX10-55" fmla="*/ 83182 w 681091"/>
              <a:gd name="connsiteY10-56" fmla="*/ 826844 h 855434"/>
              <a:gd name="connsiteX11-57" fmla="*/ 49844 w 681091"/>
              <a:gd name="connsiteY11-58" fmla="*/ 812557 h 855434"/>
              <a:gd name="connsiteX12-59" fmla="*/ 68894 w 681091"/>
              <a:gd name="connsiteY12-60" fmla="*/ 757788 h 855434"/>
              <a:gd name="connsiteX13-61" fmla="*/ 240344 w 681091"/>
              <a:gd name="connsiteY13-62" fmla="*/ 536332 h 855434"/>
              <a:gd name="connsiteX14-63" fmla="*/ 507044 w 681091"/>
              <a:gd name="connsiteY14-64" fmla="*/ 224388 h 855434"/>
              <a:gd name="connsiteX15-65" fmla="*/ 652301 w 681091"/>
              <a:gd name="connsiteY15-66" fmla="*/ 69607 h 855434"/>
              <a:gd name="connsiteX16-67" fmla="*/ 647538 w 681091"/>
              <a:gd name="connsiteY16-68" fmla="*/ 2932 h 8554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681091" h="855434">
                <a:moveTo>
                  <a:pt x="647538" y="2932"/>
                </a:moveTo>
                <a:cubicBezTo>
                  <a:pt x="622138" y="13647"/>
                  <a:pt x="562607" y="67225"/>
                  <a:pt x="499901" y="133900"/>
                </a:cubicBezTo>
                <a:cubicBezTo>
                  <a:pt x="437195" y="200575"/>
                  <a:pt x="329642" y="333529"/>
                  <a:pt x="271301" y="402982"/>
                </a:cubicBezTo>
                <a:cubicBezTo>
                  <a:pt x="212960" y="472435"/>
                  <a:pt x="185973" y="509344"/>
                  <a:pt x="149857" y="550619"/>
                </a:cubicBezTo>
                <a:cubicBezTo>
                  <a:pt x="113741" y="591894"/>
                  <a:pt x="72863" y="622851"/>
                  <a:pt x="54607" y="650632"/>
                </a:cubicBezTo>
                <a:cubicBezTo>
                  <a:pt x="36351" y="678413"/>
                  <a:pt x="49050" y="695479"/>
                  <a:pt x="40319" y="717307"/>
                </a:cubicBezTo>
                <a:cubicBezTo>
                  <a:pt x="31588" y="739135"/>
                  <a:pt x="6981" y="760963"/>
                  <a:pt x="2219" y="781600"/>
                </a:cubicBezTo>
                <a:cubicBezTo>
                  <a:pt x="-2543" y="802237"/>
                  <a:pt x="235" y="828829"/>
                  <a:pt x="11744" y="841132"/>
                </a:cubicBezTo>
                <a:cubicBezTo>
                  <a:pt x="27619" y="845894"/>
                  <a:pt x="45478" y="855022"/>
                  <a:pt x="59369" y="855419"/>
                </a:cubicBezTo>
                <a:cubicBezTo>
                  <a:pt x="73260" y="855816"/>
                  <a:pt x="91119" y="848275"/>
                  <a:pt x="95088" y="843513"/>
                </a:cubicBezTo>
                <a:cubicBezTo>
                  <a:pt x="99057" y="838751"/>
                  <a:pt x="90723" y="832003"/>
                  <a:pt x="83182" y="826844"/>
                </a:cubicBezTo>
                <a:cubicBezTo>
                  <a:pt x="75641" y="821685"/>
                  <a:pt x="52225" y="824066"/>
                  <a:pt x="49844" y="812557"/>
                </a:cubicBezTo>
                <a:cubicBezTo>
                  <a:pt x="47463" y="801048"/>
                  <a:pt x="37144" y="803825"/>
                  <a:pt x="68894" y="757788"/>
                </a:cubicBezTo>
                <a:cubicBezTo>
                  <a:pt x="100644" y="711751"/>
                  <a:pt x="167319" y="625232"/>
                  <a:pt x="240344" y="536332"/>
                </a:cubicBezTo>
                <a:cubicBezTo>
                  <a:pt x="313369" y="447432"/>
                  <a:pt x="438385" y="302175"/>
                  <a:pt x="507044" y="224388"/>
                </a:cubicBezTo>
                <a:cubicBezTo>
                  <a:pt x="575703" y="146601"/>
                  <a:pt x="598722" y="129138"/>
                  <a:pt x="652301" y="69607"/>
                </a:cubicBezTo>
                <a:cubicBezTo>
                  <a:pt x="705880" y="10076"/>
                  <a:pt x="672938" y="-7783"/>
                  <a:pt x="647538" y="2932"/>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任意多边形 23"/>
          <p:cNvSpPr/>
          <p:nvPr/>
        </p:nvSpPr>
        <p:spPr>
          <a:xfrm>
            <a:off x="5527246" y="2116816"/>
            <a:ext cx="343075" cy="199267"/>
          </a:xfrm>
          <a:custGeom>
            <a:avLst/>
            <a:gdLst>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63890 h 279113"/>
              <a:gd name="connsiteX16" fmla="*/ 381109 w 483503"/>
              <a:gd name="connsiteY16" fmla="*/ 90071 h 279113"/>
              <a:gd name="connsiteX17" fmla="*/ 419209 w 483503"/>
              <a:gd name="connsiteY17" fmla="*/ 6727 h 279113"/>
              <a:gd name="connsiteX0-1" fmla="*/ 419209 w 483503"/>
              <a:gd name="connsiteY0-2" fmla="*/ 6727 h 279113"/>
              <a:gd name="connsiteX1-3" fmla="*/ 483503 w 483503"/>
              <a:gd name="connsiteY1-4" fmla="*/ 4346 h 279113"/>
              <a:gd name="connsiteX2-5" fmla="*/ 481121 w 483503"/>
              <a:gd name="connsiteY2-6" fmla="*/ 35302 h 279113"/>
              <a:gd name="connsiteX3-7" fmla="*/ 469215 w 483503"/>
              <a:gd name="connsiteY3-8" fmla="*/ 92452 h 279113"/>
              <a:gd name="connsiteX4-9" fmla="*/ 423971 w 483503"/>
              <a:gd name="connsiteY4-10" fmla="*/ 142458 h 279113"/>
              <a:gd name="connsiteX5-11" fmla="*/ 307290 w 483503"/>
              <a:gd name="connsiteY5-12" fmla="*/ 209133 h 279113"/>
              <a:gd name="connsiteX6-13" fmla="*/ 173940 w 483503"/>
              <a:gd name="connsiteY6-14" fmla="*/ 259140 h 279113"/>
              <a:gd name="connsiteX7-15" fmla="*/ 45353 w 483503"/>
              <a:gd name="connsiteY7-16" fmla="*/ 278190 h 279113"/>
              <a:gd name="connsiteX8-17" fmla="*/ 109 w 483503"/>
              <a:gd name="connsiteY8-18" fmla="*/ 232946 h 279113"/>
              <a:gd name="connsiteX9-19" fmla="*/ 35828 w 483503"/>
              <a:gd name="connsiteY9-20" fmla="*/ 178177 h 279113"/>
              <a:gd name="connsiteX10-21" fmla="*/ 128696 w 483503"/>
              <a:gd name="connsiteY10-22" fmla="*/ 137696 h 279113"/>
              <a:gd name="connsiteX11-23" fmla="*/ 154890 w 483503"/>
              <a:gd name="connsiteY11-24" fmla="*/ 140077 h 279113"/>
              <a:gd name="connsiteX12-25" fmla="*/ 128696 w 483503"/>
              <a:gd name="connsiteY12-26" fmla="*/ 175796 h 279113"/>
              <a:gd name="connsiteX13-27" fmla="*/ 76309 w 483503"/>
              <a:gd name="connsiteY13-28" fmla="*/ 197227 h 279113"/>
              <a:gd name="connsiteX14-29" fmla="*/ 128696 w 483503"/>
              <a:gd name="connsiteY14-30" fmla="*/ 206752 h 279113"/>
              <a:gd name="connsiteX15-31" fmla="*/ 262046 w 483503"/>
              <a:gd name="connsiteY15-32" fmla="*/ 156746 h 279113"/>
              <a:gd name="connsiteX16-33" fmla="*/ 381109 w 483503"/>
              <a:gd name="connsiteY16-34" fmla="*/ 90071 h 279113"/>
              <a:gd name="connsiteX17-35" fmla="*/ 419209 w 483503"/>
              <a:gd name="connsiteY17-36" fmla="*/ 6727 h 279113"/>
              <a:gd name="connsiteX0-37" fmla="*/ 419209 w 483503"/>
              <a:gd name="connsiteY0-38" fmla="*/ 6727 h 279113"/>
              <a:gd name="connsiteX1-39" fmla="*/ 483503 w 483503"/>
              <a:gd name="connsiteY1-40" fmla="*/ 4346 h 279113"/>
              <a:gd name="connsiteX2-41" fmla="*/ 481121 w 483503"/>
              <a:gd name="connsiteY2-42" fmla="*/ 35302 h 279113"/>
              <a:gd name="connsiteX3-43" fmla="*/ 469215 w 483503"/>
              <a:gd name="connsiteY3-44" fmla="*/ 92452 h 279113"/>
              <a:gd name="connsiteX4-45" fmla="*/ 423971 w 483503"/>
              <a:gd name="connsiteY4-46" fmla="*/ 142458 h 279113"/>
              <a:gd name="connsiteX5-47" fmla="*/ 307290 w 483503"/>
              <a:gd name="connsiteY5-48" fmla="*/ 209133 h 279113"/>
              <a:gd name="connsiteX6-49" fmla="*/ 173940 w 483503"/>
              <a:gd name="connsiteY6-50" fmla="*/ 259140 h 279113"/>
              <a:gd name="connsiteX7-51" fmla="*/ 45353 w 483503"/>
              <a:gd name="connsiteY7-52" fmla="*/ 278190 h 279113"/>
              <a:gd name="connsiteX8-53" fmla="*/ 109 w 483503"/>
              <a:gd name="connsiteY8-54" fmla="*/ 232946 h 279113"/>
              <a:gd name="connsiteX9-55" fmla="*/ 35828 w 483503"/>
              <a:gd name="connsiteY9-56" fmla="*/ 178177 h 279113"/>
              <a:gd name="connsiteX10-57" fmla="*/ 128696 w 483503"/>
              <a:gd name="connsiteY10-58" fmla="*/ 137696 h 279113"/>
              <a:gd name="connsiteX11-59" fmla="*/ 154890 w 483503"/>
              <a:gd name="connsiteY11-60" fmla="*/ 140077 h 279113"/>
              <a:gd name="connsiteX12-61" fmla="*/ 128696 w 483503"/>
              <a:gd name="connsiteY12-62" fmla="*/ 175796 h 279113"/>
              <a:gd name="connsiteX13-63" fmla="*/ 76309 w 483503"/>
              <a:gd name="connsiteY13-64" fmla="*/ 197227 h 279113"/>
              <a:gd name="connsiteX14-65" fmla="*/ 128696 w 483503"/>
              <a:gd name="connsiteY14-66" fmla="*/ 206752 h 279113"/>
              <a:gd name="connsiteX15-67" fmla="*/ 262046 w 483503"/>
              <a:gd name="connsiteY15-68" fmla="*/ 156746 h 279113"/>
              <a:gd name="connsiteX16-69" fmla="*/ 381109 w 483503"/>
              <a:gd name="connsiteY16-70" fmla="*/ 90071 h 279113"/>
              <a:gd name="connsiteX17-71" fmla="*/ 419209 w 483503"/>
              <a:gd name="connsiteY17-72" fmla="*/ 6727 h 279113"/>
              <a:gd name="connsiteX0-73" fmla="*/ 419209 w 483503"/>
              <a:gd name="connsiteY0-74" fmla="*/ 6727 h 279113"/>
              <a:gd name="connsiteX1-75" fmla="*/ 483503 w 483503"/>
              <a:gd name="connsiteY1-76" fmla="*/ 4346 h 279113"/>
              <a:gd name="connsiteX2-77" fmla="*/ 481121 w 483503"/>
              <a:gd name="connsiteY2-78" fmla="*/ 35302 h 279113"/>
              <a:gd name="connsiteX3-79" fmla="*/ 469215 w 483503"/>
              <a:gd name="connsiteY3-80" fmla="*/ 92452 h 279113"/>
              <a:gd name="connsiteX4-81" fmla="*/ 423971 w 483503"/>
              <a:gd name="connsiteY4-82" fmla="*/ 142458 h 279113"/>
              <a:gd name="connsiteX5-83" fmla="*/ 307290 w 483503"/>
              <a:gd name="connsiteY5-84" fmla="*/ 209133 h 279113"/>
              <a:gd name="connsiteX6-85" fmla="*/ 173940 w 483503"/>
              <a:gd name="connsiteY6-86" fmla="*/ 259140 h 279113"/>
              <a:gd name="connsiteX7-87" fmla="*/ 45353 w 483503"/>
              <a:gd name="connsiteY7-88" fmla="*/ 278190 h 279113"/>
              <a:gd name="connsiteX8-89" fmla="*/ 109 w 483503"/>
              <a:gd name="connsiteY8-90" fmla="*/ 232946 h 279113"/>
              <a:gd name="connsiteX9-91" fmla="*/ 35828 w 483503"/>
              <a:gd name="connsiteY9-92" fmla="*/ 178177 h 279113"/>
              <a:gd name="connsiteX10-93" fmla="*/ 128696 w 483503"/>
              <a:gd name="connsiteY10-94" fmla="*/ 137696 h 279113"/>
              <a:gd name="connsiteX11-95" fmla="*/ 154890 w 483503"/>
              <a:gd name="connsiteY11-96" fmla="*/ 140077 h 279113"/>
              <a:gd name="connsiteX12-97" fmla="*/ 126314 w 483503"/>
              <a:gd name="connsiteY12-98" fmla="*/ 161508 h 279113"/>
              <a:gd name="connsiteX13-99" fmla="*/ 76309 w 483503"/>
              <a:gd name="connsiteY13-100" fmla="*/ 197227 h 279113"/>
              <a:gd name="connsiteX14-101" fmla="*/ 128696 w 483503"/>
              <a:gd name="connsiteY14-102" fmla="*/ 206752 h 279113"/>
              <a:gd name="connsiteX15-103" fmla="*/ 262046 w 483503"/>
              <a:gd name="connsiteY15-104" fmla="*/ 156746 h 279113"/>
              <a:gd name="connsiteX16-105" fmla="*/ 381109 w 483503"/>
              <a:gd name="connsiteY16-106" fmla="*/ 90071 h 279113"/>
              <a:gd name="connsiteX17-107" fmla="*/ 419209 w 483503"/>
              <a:gd name="connsiteY17-108" fmla="*/ 6727 h 279113"/>
              <a:gd name="connsiteX0-109" fmla="*/ 419209 w 483503"/>
              <a:gd name="connsiteY0-110" fmla="*/ 6727 h 279113"/>
              <a:gd name="connsiteX1-111" fmla="*/ 483503 w 483503"/>
              <a:gd name="connsiteY1-112" fmla="*/ 4346 h 279113"/>
              <a:gd name="connsiteX2-113" fmla="*/ 481121 w 483503"/>
              <a:gd name="connsiteY2-114" fmla="*/ 35302 h 279113"/>
              <a:gd name="connsiteX3-115" fmla="*/ 469215 w 483503"/>
              <a:gd name="connsiteY3-116" fmla="*/ 92452 h 279113"/>
              <a:gd name="connsiteX4-117" fmla="*/ 423971 w 483503"/>
              <a:gd name="connsiteY4-118" fmla="*/ 142458 h 279113"/>
              <a:gd name="connsiteX5-119" fmla="*/ 307290 w 483503"/>
              <a:gd name="connsiteY5-120" fmla="*/ 209133 h 279113"/>
              <a:gd name="connsiteX6-121" fmla="*/ 173940 w 483503"/>
              <a:gd name="connsiteY6-122" fmla="*/ 259140 h 279113"/>
              <a:gd name="connsiteX7-123" fmla="*/ 45353 w 483503"/>
              <a:gd name="connsiteY7-124" fmla="*/ 278190 h 279113"/>
              <a:gd name="connsiteX8-125" fmla="*/ 109 w 483503"/>
              <a:gd name="connsiteY8-126" fmla="*/ 232946 h 279113"/>
              <a:gd name="connsiteX9-127" fmla="*/ 35828 w 483503"/>
              <a:gd name="connsiteY9-128" fmla="*/ 178177 h 279113"/>
              <a:gd name="connsiteX10-129" fmla="*/ 128696 w 483503"/>
              <a:gd name="connsiteY10-130" fmla="*/ 137696 h 279113"/>
              <a:gd name="connsiteX11-131" fmla="*/ 154890 w 483503"/>
              <a:gd name="connsiteY11-132" fmla="*/ 140077 h 279113"/>
              <a:gd name="connsiteX12-133" fmla="*/ 131077 w 483503"/>
              <a:gd name="connsiteY12-134" fmla="*/ 163889 h 279113"/>
              <a:gd name="connsiteX13-135" fmla="*/ 76309 w 483503"/>
              <a:gd name="connsiteY13-136" fmla="*/ 197227 h 279113"/>
              <a:gd name="connsiteX14-137" fmla="*/ 128696 w 483503"/>
              <a:gd name="connsiteY14-138" fmla="*/ 206752 h 279113"/>
              <a:gd name="connsiteX15-139" fmla="*/ 262046 w 483503"/>
              <a:gd name="connsiteY15-140" fmla="*/ 156746 h 279113"/>
              <a:gd name="connsiteX16-141" fmla="*/ 381109 w 483503"/>
              <a:gd name="connsiteY16-142" fmla="*/ 90071 h 279113"/>
              <a:gd name="connsiteX17-143" fmla="*/ 419209 w 483503"/>
              <a:gd name="connsiteY17-144" fmla="*/ 6727 h 279113"/>
              <a:gd name="connsiteX0-145" fmla="*/ 419201 w 483495"/>
              <a:gd name="connsiteY0-146" fmla="*/ 6727 h 279113"/>
              <a:gd name="connsiteX1-147" fmla="*/ 483495 w 483495"/>
              <a:gd name="connsiteY1-148" fmla="*/ 4346 h 279113"/>
              <a:gd name="connsiteX2-149" fmla="*/ 481113 w 483495"/>
              <a:gd name="connsiteY2-150" fmla="*/ 35302 h 279113"/>
              <a:gd name="connsiteX3-151" fmla="*/ 469207 w 483495"/>
              <a:gd name="connsiteY3-152" fmla="*/ 92452 h 279113"/>
              <a:gd name="connsiteX4-153" fmla="*/ 423963 w 483495"/>
              <a:gd name="connsiteY4-154" fmla="*/ 142458 h 279113"/>
              <a:gd name="connsiteX5-155" fmla="*/ 307282 w 483495"/>
              <a:gd name="connsiteY5-156" fmla="*/ 209133 h 279113"/>
              <a:gd name="connsiteX6-157" fmla="*/ 173932 w 483495"/>
              <a:gd name="connsiteY6-158" fmla="*/ 259140 h 279113"/>
              <a:gd name="connsiteX7-159" fmla="*/ 45345 w 483495"/>
              <a:gd name="connsiteY7-160" fmla="*/ 278190 h 279113"/>
              <a:gd name="connsiteX8-161" fmla="*/ 101 w 483495"/>
              <a:gd name="connsiteY8-162" fmla="*/ 232946 h 279113"/>
              <a:gd name="connsiteX9-163" fmla="*/ 35820 w 483495"/>
              <a:gd name="connsiteY9-164" fmla="*/ 178177 h 279113"/>
              <a:gd name="connsiteX10-165" fmla="*/ 119163 w 483495"/>
              <a:gd name="connsiteY10-166" fmla="*/ 137696 h 279113"/>
              <a:gd name="connsiteX11-167" fmla="*/ 154882 w 483495"/>
              <a:gd name="connsiteY11-168" fmla="*/ 140077 h 279113"/>
              <a:gd name="connsiteX12-169" fmla="*/ 131069 w 483495"/>
              <a:gd name="connsiteY12-170" fmla="*/ 163889 h 279113"/>
              <a:gd name="connsiteX13-171" fmla="*/ 76301 w 483495"/>
              <a:gd name="connsiteY13-172" fmla="*/ 197227 h 279113"/>
              <a:gd name="connsiteX14-173" fmla="*/ 128688 w 483495"/>
              <a:gd name="connsiteY14-174" fmla="*/ 206752 h 279113"/>
              <a:gd name="connsiteX15-175" fmla="*/ 262038 w 483495"/>
              <a:gd name="connsiteY15-176" fmla="*/ 156746 h 279113"/>
              <a:gd name="connsiteX16-177" fmla="*/ 381101 w 483495"/>
              <a:gd name="connsiteY16-178" fmla="*/ 90071 h 279113"/>
              <a:gd name="connsiteX17-179" fmla="*/ 419201 w 483495"/>
              <a:gd name="connsiteY17-180" fmla="*/ 6727 h 279113"/>
              <a:gd name="connsiteX0-181" fmla="*/ 419159 w 483453"/>
              <a:gd name="connsiteY0-182" fmla="*/ 6727 h 279113"/>
              <a:gd name="connsiteX1-183" fmla="*/ 483453 w 483453"/>
              <a:gd name="connsiteY1-184" fmla="*/ 4346 h 279113"/>
              <a:gd name="connsiteX2-185" fmla="*/ 481071 w 483453"/>
              <a:gd name="connsiteY2-186" fmla="*/ 35302 h 279113"/>
              <a:gd name="connsiteX3-187" fmla="*/ 469165 w 483453"/>
              <a:gd name="connsiteY3-188" fmla="*/ 92452 h 279113"/>
              <a:gd name="connsiteX4-189" fmla="*/ 423921 w 483453"/>
              <a:gd name="connsiteY4-190" fmla="*/ 142458 h 279113"/>
              <a:gd name="connsiteX5-191" fmla="*/ 307240 w 483453"/>
              <a:gd name="connsiteY5-192" fmla="*/ 209133 h 279113"/>
              <a:gd name="connsiteX6-193" fmla="*/ 173890 w 483453"/>
              <a:gd name="connsiteY6-194" fmla="*/ 259140 h 279113"/>
              <a:gd name="connsiteX7-195" fmla="*/ 42922 w 483453"/>
              <a:gd name="connsiteY7-196" fmla="*/ 278190 h 279113"/>
              <a:gd name="connsiteX8-197" fmla="*/ 59 w 483453"/>
              <a:gd name="connsiteY8-198" fmla="*/ 232946 h 279113"/>
              <a:gd name="connsiteX9-199" fmla="*/ 35778 w 483453"/>
              <a:gd name="connsiteY9-200" fmla="*/ 178177 h 279113"/>
              <a:gd name="connsiteX10-201" fmla="*/ 119121 w 483453"/>
              <a:gd name="connsiteY10-202" fmla="*/ 137696 h 279113"/>
              <a:gd name="connsiteX11-203" fmla="*/ 154840 w 483453"/>
              <a:gd name="connsiteY11-204" fmla="*/ 140077 h 279113"/>
              <a:gd name="connsiteX12-205" fmla="*/ 131027 w 483453"/>
              <a:gd name="connsiteY12-206" fmla="*/ 163889 h 279113"/>
              <a:gd name="connsiteX13-207" fmla="*/ 76259 w 483453"/>
              <a:gd name="connsiteY13-208" fmla="*/ 197227 h 279113"/>
              <a:gd name="connsiteX14-209" fmla="*/ 128646 w 483453"/>
              <a:gd name="connsiteY14-210" fmla="*/ 206752 h 279113"/>
              <a:gd name="connsiteX15-211" fmla="*/ 261996 w 483453"/>
              <a:gd name="connsiteY15-212" fmla="*/ 156746 h 279113"/>
              <a:gd name="connsiteX16-213" fmla="*/ 381059 w 483453"/>
              <a:gd name="connsiteY16-214" fmla="*/ 90071 h 279113"/>
              <a:gd name="connsiteX17-215" fmla="*/ 419159 w 483453"/>
              <a:gd name="connsiteY17-216" fmla="*/ 6727 h 279113"/>
              <a:gd name="connsiteX0-217" fmla="*/ 419159 w 483453"/>
              <a:gd name="connsiteY0-218" fmla="*/ 6727 h 279113"/>
              <a:gd name="connsiteX1-219" fmla="*/ 483453 w 483453"/>
              <a:gd name="connsiteY1-220" fmla="*/ 4346 h 279113"/>
              <a:gd name="connsiteX2-221" fmla="*/ 481071 w 483453"/>
              <a:gd name="connsiteY2-222" fmla="*/ 35302 h 279113"/>
              <a:gd name="connsiteX3-223" fmla="*/ 469165 w 483453"/>
              <a:gd name="connsiteY3-224" fmla="*/ 92452 h 279113"/>
              <a:gd name="connsiteX4-225" fmla="*/ 423921 w 483453"/>
              <a:gd name="connsiteY4-226" fmla="*/ 142458 h 279113"/>
              <a:gd name="connsiteX5-227" fmla="*/ 307240 w 483453"/>
              <a:gd name="connsiteY5-228" fmla="*/ 209133 h 279113"/>
              <a:gd name="connsiteX6-229" fmla="*/ 173890 w 483453"/>
              <a:gd name="connsiteY6-230" fmla="*/ 259140 h 279113"/>
              <a:gd name="connsiteX7-231" fmla="*/ 42922 w 483453"/>
              <a:gd name="connsiteY7-232" fmla="*/ 278190 h 279113"/>
              <a:gd name="connsiteX8-233" fmla="*/ 59 w 483453"/>
              <a:gd name="connsiteY8-234" fmla="*/ 232946 h 279113"/>
              <a:gd name="connsiteX9-235" fmla="*/ 35778 w 483453"/>
              <a:gd name="connsiteY9-236" fmla="*/ 178177 h 279113"/>
              <a:gd name="connsiteX10-237" fmla="*/ 119121 w 483453"/>
              <a:gd name="connsiteY10-238" fmla="*/ 137696 h 279113"/>
              <a:gd name="connsiteX11-239" fmla="*/ 154840 w 483453"/>
              <a:gd name="connsiteY11-240" fmla="*/ 140077 h 279113"/>
              <a:gd name="connsiteX12-241" fmla="*/ 131027 w 483453"/>
              <a:gd name="connsiteY12-242" fmla="*/ 163889 h 279113"/>
              <a:gd name="connsiteX13-243" fmla="*/ 76259 w 483453"/>
              <a:gd name="connsiteY13-244" fmla="*/ 197227 h 279113"/>
              <a:gd name="connsiteX14-245" fmla="*/ 128646 w 483453"/>
              <a:gd name="connsiteY14-246" fmla="*/ 206752 h 279113"/>
              <a:gd name="connsiteX15-247" fmla="*/ 261996 w 483453"/>
              <a:gd name="connsiteY15-248" fmla="*/ 156746 h 279113"/>
              <a:gd name="connsiteX16-249" fmla="*/ 381059 w 483453"/>
              <a:gd name="connsiteY16-250" fmla="*/ 90071 h 279113"/>
              <a:gd name="connsiteX17-251" fmla="*/ 419159 w 483453"/>
              <a:gd name="connsiteY17-252" fmla="*/ 6727 h 279113"/>
              <a:gd name="connsiteX0-253" fmla="*/ 419159 w 483453"/>
              <a:gd name="connsiteY0-254" fmla="*/ 6727 h 279113"/>
              <a:gd name="connsiteX1-255" fmla="*/ 483453 w 483453"/>
              <a:gd name="connsiteY1-256" fmla="*/ 4346 h 279113"/>
              <a:gd name="connsiteX2-257" fmla="*/ 481071 w 483453"/>
              <a:gd name="connsiteY2-258" fmla="*/ 35302 h 279113"/>
              <a:gd name="connsiteX3-259" fmla="*/ 469165 w 483453"/>
              <a:gd name="connsiteY3-260" fmla="*/ 92452 h 279113"/>
              <a:gd name="connsiteX4-261" fmla="*/ 423921 w 483453"/>
              <a:gd name="connsiteY4-262" fmla="*/ 142458 h 279113"/>
              <a:gd name="connsiteX5-263" fmla="*/ 307240 w 483453"/>
              <a:gd name="connsiteY5-264" fmla="*/ 209133 h 279113"/>
              <a:gd name="connsiteX6-265" fmla="*/ 173890 w 483453"/>
              <a:gd name="connsiteY6-266" fmla="*/ 259140 h 279113"/>
              <a:gd name="connsiteX7-267" fmla="*/ 42922 w 483453"/>
              <a:gd name="connsiteY7-268" fmla="*/ 278190 h 279113"/>
              <a:gd name="connsiteX8-269" fmla="*/ 59 w 483453"/>
              <a:gd name="connsiteY8-270" fmla="*/ 232946 h 279113"/>
              <a:gd name="connsiteX9-271" fmla="*/ 35778 w 483453"/>
              <a:gd name="connsiteY9-272" fmla="*/ 178177 h 279113"/>
              <a:gd name="connsiteX10-273" fmla="*/ 119121 w 483453"/>
              <a:gd name="connsiteY10-274" fmla="*/ 137696 h 279113"/>
              <a:gd name="connsiteX11-275" fmla="*/ 154840 w 483453"/>
              <a:gd name="connsiteY11-276" fmla="*/ 140077 h 279113"/>
              <a:gd name="connsiteX12-277" fmla="*/ 131027 w 483453"/>
              <a:gd name="connsiteY12-278" fmla="*/ 163889 h 279113"/>
              <a:gd name="connsiteX13-279" fmla="*/ 76259 w 483453"/>
              <a:gd name="connsiteY13-280" fmla="*/ 197227 h 279113"/>
              <a:gd name="connsiteX14-281" fmla="*/ 128646 w 483453"/>
              <a:gd name="connsiteY14-282" fmla="*/ 206752 h 279113"/>
              <a:gd name="connsiteX15-283" fmla="*/ 261996 w 483453"/>
              <a:gd name="connsiteY15-284" fmla="*/ 156746 h 279113"/>
              <a:gd name="connsiteX16-285" fmla="*/ 381059 w 483453"/>
              <a:gd name="connsiteY16-286" fmla="*/ 90071 h 279113"/>
              <a:gd name="connsiteX17-287" fmla="*/ 419159 w 483453"/>
              <a:gd name="connsiteY17-288" fmla="*/ 6727 h 279113"/>
              <a:gd name="connsiteX0-289" fmla="*/ 440590 w 483453"/>
              <a:gd name="connsiteY0-290" fmla="*/ 8494 h 276117"/>
              <a:gd name="connsiteX1-291" fmla="*/ 483453 w 483453"/>
              <a:gd name="connsiteY1-292" fmla="*/ 1350 h 276117"/>
              <a:gd name="connsiteX2-293" fmla="*/ 481071 w 483453"/>
              <a:gd name="connsiteY2-294" fmla="*/ 32306 h 276117"/>
              <a:gd name="connsiteX3-295" fmla="*/ 469165 w 483453"/>
              <a:gd name="connsiteY3-296" fmla="*/ 89456 h 276117"/>
              <a:gd name="connsiteX4-297" fmla="*/ 423921 w 483453"/>
              <a:gd name="connsiteY4-298" fmla="*/ 139462 h 276117"/>
              <a:gd name="connsiteX5-299" fmla="*/ 307240 w 483453"/>
              <a:gd name="connsiteY5-300" fmla="*/ 206137 h 276117"/>
              <a:gd name="connsiteX6-301" fmla="*/ 173890 w 483453"/>
              <a:gd name="connsiteY6-302" fmla="*/ 256144 h 276117"/>
              <a:gd name="connsiteX7-303" fmla="*/ 42922 w 483453"/>
              <a:gd name="connsiteY7-304" fmla="*/ 275194 h 276117"/>
              <a:gd name="connsiteX8-305" fmla="*/ 59 w 483453"/>
              <a:gd name="connsiteY8-306" fmla="*/ 229950 h 276117"/>
              <a:gd name="connsiteX9-307" fmla="*/ 35778 w 483453"/>
              <a:gd name="connsiteY9-308" fmla="*/ 175181 h 276117"/>
              <a:gd name="connsiteX10-309" fmla="*/ 119121 w 483453"/>
              <a:gd name="connsiteY10-310" fmla="*/ 134700 h 276117"/>
              <a:gd name="connsiteX11-311" fmla="*/ 154840 w 483453"/>
              <a:gd name="connsiteY11-312" fmla="*/ 137081 h 276117"/>
              <a:gd name="connsiteX12-313" fmla="*/ 131027 w 483453"/>
              <a:gd name="connsiteY12-314" fmla="*/ 160893 h 276117"/>
              <a:gd name="connsiteX13-315" fmla="*/ 76259 w 483453"/>
              <a:gd name="connsiteY13-316" fmla="*/ 194231 h 276117"/>
              <a:gd name="connsiteX14-317" fmla="*/ 128646 w 483453"/>
              <a:gd name="connsiteY14-318" fmla="*/ 203756 h 276117"/>
              <a:gd name="connsiteX15-319" fmla="*/ 261996 w 483453"/>
              <a:gd name="connsiteY15-320" fmla="*/ 153750 h 276117"/>
              <a:gd name="connsiteX16-321" fmla="*/ 381059 w 483453"/>
              <a:gd name="connsiteY16-322" fmla="*/ 87075 h 276117"/>
              <a:gd name="connsiteX17-323" fmla="*/ 440590 w 483453"/>
              <a:gd name="connsiteY17-324" fmla="*/ 8494 h 276117"/>
              <a:gd name="connsiteX0-325" fmla="*/ 440590 w 483453"/>
              <a:gd name="connsiteY0-326" fmla="*/ 7207 h 274830"/>
              <a:gd name="connsiteX1-327" fmla="*/ 483453 w 483453"/>
              <a:gd name="connsiteY1-328" fmla="*/ 63 h 274830"/>
              <a:gd name="connsiteX2-329" fmla="*/ 481071 w 483453"/>
              <a:gd name="connsiteY2-330" fmla="*/ 31019 h 274830"/>
              <a:gd name="connsiteX3-331" fmla="*/ 469165 w 483453"/>
              <a:gd name="connsiteY3-332" fmla="*/ 88169 h 274830"/>
              <a:gd name="connsiteX4-333" fmla="*/ 423921 w 483453"/>
              <a:gd name="connsiteY4-334" fmla="*/ 138175 h 274830"/>
              <a:gd name="connsiteX5-335" fmla="*/ 307240 w 483453"/>
              <a:gd name="connsiteY5-336" fmla="*/ 204850 h 274830"/>
              <a:gd name="connsiteX6-337" fmla="*/ 173890 w 483453"/>
              <a:gd name="connsiteY6-338" fmla="*/ 254857 h 274830"/>
              <a:gd name="connsiteX7-339" fmla="*/ 42922 w 483453"/>
              <a:gd name="connsiteY7-340" fmla="*/ 273907 h 274830"/>
              <a:gd name="connsiteX8-341" fmla="*/ 59 w 483453"/>
              <a:gd name="connsiteY8-342" fmla="*/ 228663 h 274830"/>
              <a:gd name="connsiteX9-343" fmla="*/ 35778 w 483453"/>
              <a:gd name="connsiteY9-344" fmla="*/ 173894 h 274830"/>
              <a:gd name="connsiteX10-345" fmla="*/ 119121 w 483453"/>
              <a:gd name="connsiteY10-346" fmla="*/ 133413 h 274830"/>
              <a:gd name="connsiteX11-347" fmla="*/ 154840 w 483453"/>
              <a:gd name="connsiteY11-348" fmla="*/ 135794 h 274830"/>
              <a:gd name="connsiteX12-349" fmla="*/ 131027 w 483453"/>
              <a:gd name="connsiteY12-350" fmla="*/ 159606 h 274830"/>
              <a:gd name="connsiteX13-351" fmla="*/ 76259 w 483453"/>
              <a:gd name="connsiteY13-352" fmla="*/ 192944 h 274830"/>
              <a:gd name="connsiteX14-353" fmla="*/ 128646 w 483453"/>
              <a:gd name="connsiteY14-354" fmla="*/ 202469 h 274830"/>
              <a:gd name="connsiteX15-355" fmla="*/ 261996 w 483453"/>
              <a:gd name="connsiteY15-356" fmla="*/ 152463 h 274830"/>
              <a:gd name="connsiteX16-357" fmla="*/ 381059 w 483453"/>
              <a:gd name="connsiteY16-358" fmla="*/ 85788 h 274830"/>
              <a:gd name="connsiteX17-359" fmla="*/ 438209 w 483453"/>
              <a:gd name="connsiteY17-360" fmla="*/ 64357 h 274830"/>
              <a:gd name="connsiteX18" fmla="*/ 440590 w 483453"/>
              <a:gd name="connsiteY18" fmla="*/ 7207 h 274830"/>
              <a:gd name="connsiteX0-361" fmla="*/ 440590 w 483453"/>
              <a:gd name="connsiteY0-362" fmla="*/ 7144 h 274767"/>
              <a:gd name="connsiteX1-363" fmla="*/ 483453 w 483453"/>
              <a:gd name="connsiteY1-364" fmla="*/ 0 h 274767"/>
              <a:gd name="connsiteX2-365" fmla="*/ 481071 w 483453"/>
              <a:gd name="connsiteY2-366" fmla="*/ 30956 h 274767"/>
              <a:gd name="connsiteX3-367" fmla="*/ 469165 w 483453"/>
              <a:gd name="connsiteY3-368" fmla="*/ 88106 h 274767"/>
              <a:gd name="connsiteX4-369" fmla="*/ 423921 w 483453"/>
              <a:gd name="connsiteY4-370" fmla="*/ 138112 h 274767"/>
              <a:gd name="connsiteX5-371" fmla="*/ 307240 w 483453"/>
              <a:gd name="connsiteY5-372" fmla="*/ 204787 h 274767"/>
              <a:gd name="connsiteX6-373" fmla="*/ 173890 w 483453"/>
              <a:gd name="connsiteY6-374" fmla="*/ 254794 h 274767"/>
              <a:gd name="connsiteX7-375" fmla="*/ 42922 w 483453"/>
              <a:gd name="connsiteY7-376" fmla="*/ 273844 h 274767"/>
              <a:gd name="connsiteX8-377" fmla="*/ 59 w 483453"/>
              <a:gd name="connsiteY8-378" fmla="*/ 228600 h 274767"/>
              <a:gd name="connsiteX9-379" fmla="*/ 35778 w 483453"/>
              <a:gd name="connsiteY9-380" fmla="*/ 173831 h 274767"/>
              <a:gd name="connsiteX10-381" fmla="*/ 119121 w 483453"/>
              <a:gd name="connsiteY10-382" fmla="*/ 133350 h 274767"/>
              <a:gd name="connsiteX11-383" fmla="*/ 154840 w 483453"/>
              <a:gd name="connsiteY11-384" fmla="*/ 135731 h 274767"/>
              <a:gd name="connsiteX12-385" fmla="*/ 131027 w 483453"/>
              <a:gd name="connsiteY12-386" fmla="*/ 159543 h 274767"/>
              <a:gd name="connsiteX13-387" fmla="*/ 76259 w 483453"/>
              <a:gd name="connsiteY13-388" fmla="*/ 192881 h 274767"/>
              <a:gd name="connsiteX14-389" fmla="*/ 128646 w 483453"/>
              <a:gd name="connsiteY14-390" fmla="*/ 202406 h 274767"/>
              <a:gd name="connsiteX15-391" fmla="*/ 261996 w 483453"/>
              <a:gd name="connsiteY15-392" fmla="*/ 152400 h 274767"/>
              <a:gd name="connsiteX16-393" fmla="*/ 381059 w 483453"/>
              <a:gd name="connsiteY16-394" fmla="*/ 85725 h 274767"/>
              <a:gd name="connsiteX17-395" fmla="*/ 423921 w 483453"/>
              <a:gd name="connsiteY17-396" fmla="*/ 47625 h 274767"/>
              <a:gd name="connsiteX18-397" fmla="*/ 440590 w 483453"/>
              <a:gd name="connsiteY18-398" fmla="*/ 7144 h 274767"/>
              <a:gd name="connsiteX0-399" fmla="*/ 433447 w 483453"/>
              <a:gd name="connsiteY0-400" fmla="*/ 7144 h 274767"/>
              <a:gd name="connsiteX1-401" fmla="*/ 483453 w 483453"/>
              <a:gd name="connsiteY1-402" fmla="*/ 0 h 274767"/>
              <a:gd name="connsiteX2-403" fmla="*/ 481071 w 483453"/>
              <a:gd name="connsiteY2-404" fmla="*/ 30956 h 274767"/>
              <a:gd name="connsiteX3-405" fmla="*/ 469165 w 483453"/>
              <a:gd name="connsiteY3-406" fmla="*/ 88106 h 274767"/>
              <a:gd name="connsiteX4-407" fmla="*/ 423921 w 483453"/>
              <a:gd name="connsiteY4-408" fmla="*/ 138112 h 274767"/>
              <a:gd name="connsiteX5-409" fmla="*/ 307240 w 483453"/>
              <a:gd name="connsiteY5-410" fmla="*/ 204787 h 274767"/>
              <a:gd name="connsiteX6-411" fmla="*/ 173890 w 483453"/>
              <a:gd name="connsiteY6-412" fmla="*/ 254794 h 274767"/>
              <a:gd name="connsiteX7-413" fmla="*/ 42922 w 483453"/>
              <a:gd name="connsiteY7-414" fmla="*/ 273844 h 274767"/>
              <a:gd name="connsiteX8-415" fmla="*/ 59 w 483453"/>
              <a:gd name="connsiteY8-416" fmla="*/ 228600 h 274767"/>
              <a:gd name="connsiteX9-417" fmla="*/ 35778 w 483453"/>
              <a:gd name="connsiteY9-418" fmla="*/ 173831 h 274767"/>
              <a:gd name="connsiteX10-419" fmla="*/ 119121 w 483453"/>
              <a:gd name="connsiteY10-420" fmla="*/ 133350 h 274767"/>
              <a:gd name="connsiteX11-421" fmla="*/ 154840 w 483453"/>
              <a:gd name="connsiteY11-422" fmla="*/ 135731 h 274767"/>
              <a:gd name="connsiteX12-423" fmla="*/ 131027 w 483453"/>
              <a:gd name="connsiteY12-424" fmla="*/ 159543 h 274767"/>
              <a:gd name="connsiteX13-425" fmla="*/ 76259 w 483453"/>
              <a:gd name="connsiteY13-426" fmla="*/ 192881 h 274767"/>
              <a:gd name="connsiteX14-427" fmla="*/ 128646 w 483453"/>
              <a:gd name="connsiteY14-428" fmla="*/ 202406 h 274767"/>
              <a:gd name="connsiteX15-429" fmla="*/ 261996 w 483453"/>
              <a:gd name="connsiteY15-430" fmla="*/ 152400 h 274767"/>
              <a:gd name="connsiteX16-431" fmla="*/ 381059 w 483453"/>
              <a:gd name="connsiteY16-432" fmla="*/ 85725 h 274767"/>
              <a:gd name="connsiteX17-433" fmla="*/ 423921 w 483453"/>
              <a:gd name="connsiteY17-434" fmla="*/ 47625 h 274767"/>
              <a:gd name="connsiteX18-435" fmla="*/ 433447 w 483453"/>
              <a:gd name="connsiteY18-436" fmla="*/ 7144 h 274767"/>
              <a:gd name="connsiteX0-437" fmla="*/ 428685 w 483453"/>
              <a:gd name="connsiteY0-438" fmla="*/ 3929 h 276314"/>
              <a:gd name="connsiteX1-439" fmla="*/ 483453 w 483453"/>
              <a:gd name="connsiteY1-440" fmla="*/ 1547 h 276314"/>
              <a:gd name="connsiteX2-441" fmla="*/ 481071 w 483453"/>
              <a:gd name="connsiteY2-442" fmla="*/ 32503 h 276314"/>
              <a:gd name="connsiteX3-443" fmla="*/ 469165 w 483453"/>
              <a:gd name="connsiteY3-444" fmla="*/ 89653 h 276314"/>
              <a:gd name="connsiteX4-445" fmla="*/ 423921 w 483453"/>
              <a:gd name="connsiteY4-446" fmla="*/ 139659 h 276314"/>
              <a:gd name="connsiteX5-447" fmla="*/ 307240 w 483453"/>
              <a:gd name="connsiteY5-448" fmla="*/ 206334 h 276314"/>
              <a:gd name="connsiteX6-449" fmla="*/ 173890 w 483453"/>
              <a:gd name="connsiteY6-450" fmla="*/ 256341 h 276314"/>
              <a:gd name="connsiteX7-451" fmla="*/ 42922 w 483453"/>
              <a:gd name="connsiteY7-452" fmla="*/ 275391 h 276314"/>
              <a:gd name="connsiteX8-453" fmla="*/ 59 w 483453"/>
              <a:gd name="connsiteY8-454" fmla="*/ 230147 h 276314"/>
              <a:gd name="connsiteX9-455" fmla="*/ 35778 w 483453"/>
              <a:gd name="connsiteY9-456" fmla="*/ 175378 h 276314"/>
              <a:gd name="connsiteX10-457" fmla="*/ 119121 w 483453"/>
              <a:gd name="connsiteY10-458" fmla="*/ 134897 h 276314"/>
              <a:gd name="connsiteX11-459" fmla="*/ 154840 w 483453"/>
              <a:gd name="connsiteY11-460" fmla="*/ 137278 h 276314"/>
              <a:gd name="connsiteX12-461" fmla="*/ 131027 w 483453"/>
              <a:gd name="connsiteY12-462" fmla="*/ 161090 h 276314"/>
              <a:gd name="connsiteX13-463" fmla="*/ 76259 w 483453"/>
              <a:gd name="connsiteY13-464" fmla="*/ 194428 h 276314"/>
              <a:gd name="connsiteX14-465" fmla="*/ 128646 w 483453"/>
              <a:gd name="connsiteY14-466" fmla="*/ 203953 h 276314"/>
              <a:gd name="connsiteX15-467" fmla="*/ 261996 w 483453"/>
              <a:gd name="connsiteY15-468" fmla="*/ 153947 h 276314"/>
              <a:gd name="connsiteX16-469" fmla="*/ 381059 w 483453"/>
              <a:gd name="connsiteY16-470" fmla="*/ 87272 h 276314"/>
              <a:gd name="connsiteX17-471" fmla="*/ 423921 w 483453"/>
              <a:gd name="connsiteY17-472" fmla="*/ 49172 h 276314"/>
              <a:gd name="connsiteX18-473" fmla="*/ 428685 w 483453"/>
              <a:gd name="connsiteY18-474" fmla="*/ 3929 h 276314"/>
              <a:gd name="connsiteX0-475" fmla="*/ 428685 w 483453"/>
              <a:gd name="connsiteY0-476" fmla="*/ 3929 h 276314"/>
              <a:gd name="connsiteX1-477" fmla="*/ 483453 w 483453"/>
              <a:gd name="connsiteY1-478" fmla="*/ 1547 h 276314"/>
              <a:gd name="connsiteX2-479" fmla="*/ 481071 w 483453"/>
              <a:gd name="connsiteY2-480" fmla="*/ 32503 h 276314"/>
              <a:gd name="connsiteX3-481" fmla="*/ 469165 w 483453"/>
              <a:gd name="connsiteY3-482" fmla="*/ 89653 h 276314"/>
              <a:gd name="connsiteX4-483" fmla="*/ 414396 w 483453"/>
              <a:gd name="connsiteY4-484" fmla="*/ 120609 h 276314"/>
              <a:gd name="connsiteX5-485" fmla="*/ 307240 w 483453"/>
              <a:gd name="connsiteY5-486" fmla="*/ 206334 h 276314"/>
              <a:gd name="connsiteX6-487" fmla="*/ 173890 w 483453"/>
              <a:gd name="connsiteY6-488" fmla="*/ 256341 h 276314"/>
              <a:gd name="connsiteX7-489" fmla="*/ 42922 w 483453"/>
              <a:gd name="connsiteY7-490" fmla="*/ 275391 h 276314"/>
              <a:gd name="connsiteX8-491" fmla="*/ 59 w 483453"/>
              <a:gd name="connsiteY8-492" fmla="*/ 230147 h 276314"/>
              <a:gd name="connsiteX9-493" fmla="*/ 35778 w 483453"/>
              <a:gd name="connsiteY9-494" fmla="*/ 175378 h 276314"/>
              <a:gd name="connsiteX10-495" fmla="*/ 119121 w 483453"/>
              <a:gd name="connsiteY10-496" fmla="*/ 134897 h 276314"/>
              <a:gd name="connsiteX11-497" fmla="*/ 154840 w 483453"/>
              <a:gd name="connsiteY11-498" fmla="*/ 137278 h 276314"/>
              <a:gd name="connsiteX12-499" fmla="*/ 131027 w 483453"/>
              <a:gd name="connsiteY12-500" fmla="*/ 161090 h 276314"/>
              <a:gd name="connsiteX13-501" fmla="*/ 76259 w 483453"/>
              <a:gd name="connsiteY13-502" fmla="*/ 194428 h 276314"/>
              <a:gd name="connsiteX14-503" fmla="*/ 128646 w 483453"/>
              <a:gd name="connsiteY14-504" fmla="*/ 203953 h 276314"/>
              <a:gd name="connsiteX15-505" fmla="*/ 261996 w 483453"/>
              <a:gd name="connsiteY15-506" fmla="*/ 153947 h 276314"/>
              <a:gd name="connsiteX16-507" fmla="*/ 381059 w 483453"/>
              <a:gd name="connsiteY16-508" fmla="*/ 87272 h 276314"/>
              <a:gd name="connsiteX17-509" fmla="*/ 423921 w 483453"/>
              <a:gd name="connsiteY17-510" fmla="*/ 49172 h 276314"/>
              <a:gd name="connsiteX18-511" fmla="*/ 428685 w 483453"/>
              <a:gd name="connsiteY18-512" fmla="*/ 3929 h 276314"/>
              <a:gd name="connsiteX0-513" fmla="*/ 428685 w 483453"/>
              <a:gd name="connsiteY0-514" fmla="*/ 3929 h 276314"/>
              <a:gd name="connsiteX1-515" fmla="*/ 483453 w 483453"/>
              <a:gd name="connsiteY1-516" fmla="*/ 1547 h 276314"/>
              <a:gd name="connsiteX2-517" fmla="*/ 481071 w 483453"/>
              <a:gd name="connsiteY2-518" fmla="*/ 32503 h 276314"/>
              <a:gd name="connsiteX3-519" fmla="*/ 469165 w 483453"/>
              <a:gd name="connsiteY3-520" fmla="*/ 89653 h 276314"/>
              <a:gd name="connsiteX4-521" fmla="*/ 431064 w 483453"/>
              <a:gd name="connsiteY4-522" fmla="*/ 125372 h 276314"/>
              <a:gd name="connsiteX5-523" fmla="*/ 307240 w 483453"/>
              <a:gd name="connsiteY5-524" fmla="*/ 206334 h 276314"/>
              <a:gd name="connsiteX6-525" fmla="*/ 173890 w 483453"/>
              <a:gd name="connsiteY6-526" fmla="*/ 256341 h 276314"/>
              <a:gd name="connsiteX7-527" fmla="*/ 42922 w 483453"/>
              <a:gd name="connsiteY7-528" fmla="*/ 275391 h 276314"/>
              <a:gd name="connsiteX8-529" fmla="*/ 59 w 483453"/>
              <a:gd name="connsiteY8-530" fmla="*/ 230147 h 276314"/>
              <a:gd name="connsiteX9-531" fmla="*/ 35778 w 483453"/>
              <a:gd name="connsiteY9-532" fmla="*/ 175378 h 276314"/>
              <a:gd name="connsiteX10-533" fmla="*/ 119121 w 483453"/>
              <a:gd name="connsiteY10-534" fmla="*/ 134897 h 276314"/>
              <a:gd name="connsiteX11-535" fmla="*/ 154840 w 483453"/>
              <a:gd name="connsiteY11-536" fmla="*/ 137278 h 276314"/>
              <a:gd name="connsiteX12-537" fmla="*/ 131027 w 483453"/>
              <a:gd name="connsiteY12-538" fmla="*/ 161090 h 276314"/>
              <a:gd name="connsiteX13-539" fmla="*/ 76259 w 483453"/>
              <a:gd name="connsiteY13-540" fmla="*/ 194428 h 276314"/>
              <a:gd name="connsiteX14-541" fmla="*/ 128646 w 483453"/>
              <a:gd name="connsiteY14-542" fmla="*/ 203953 h 276314"/>
              <a:gd name="connsiteX15-543" fmla="*/ 261996 w 483453"/>
              <a:gd name="connsiteY15-544" fmla="*/ 153947 h 276314"/>
              <a:gd name="connsiteX16-545" fmla="*/ 381059 w 483453"/>
              <a:gd name="connsiteY16-546" fmla="*/ 87272 h 276314"/>
              <a:gd name="connsiteX17-547" fmla="*/ 423921 w 483453"/>
              <a:gd name="connsiteY17-548" fmla="*/ 49172 h 276314"/>
              <a:gd name="connsiteX18-549" fmla="*/ 428685 w 483453"/>
              <a:gd name="connsiteY18-550" fmla="*/ 3929 h 276314"/>
              <a:gd name="connsiteX0-551" fmla="*/ 428685 w 483453"/>
              <a:gd name="connsiteY0-552" fmla="*/ 3929 h 276359"/>
              <a:gd name="connsiteX1-553" fmla="*/ 483453 w 483453"/>
              <a:gd name="connsiteY1-554" fmla="*/ 1547 h 276359"/>
              <a:gd name="connsiteX2-555" fmla="*/ 481071 w 483453"/>
              <a:gd name="connsiteY2-556" fmla="*/ 32503 h 276359"/>
              <a:gd name="connsiteX3-557" fmla="*/ 469165 w 483453"/>
              <a:gd name="connsiteY3-558" fmla="*/ 89653 h 276359"/>
              <a:gd name="connsiteX4-559" fmla="*/ 431064 w 483453"/>
              <a:gd name="connsiteY4-560" fmla="*/ 125372 h 276359"/>
              <a:gd name="connsiteX5-561" fmla="*/ 304859 w 483453"/>
              <a:gd name="connsiteY5-562" fmla="*/ 201571 h 276359"/>
              <a:gd name="connsiteX6-563" fmla="*/ 173890 w 483453"/>
              <a:gd name="connsiteY6-564" fmla="*/ 256341 h 276359"/>
              <a:gd name="connsiteX7-565" fmla="*/ 42922 w 483453"/>
              <a:gd name="connsiteY7-566" fmla="*/ 275391 h 276359"/>
              <a:gd name="connsiteX8-567" fmla="*/ 59 w 483453"/>
              <a:gd name="connsiteY8-568" fmla="*/ 230147 h 276359"/>
              <a:gd name="connsiteX9-569" fmla="*/ 35778 w 483453"/>
              <a:gd name="connsiteY9-570" fmla="*/ 175378 h 276359"/>
              <a:gd name="connsiteX10-571" fmla="*/ 119121 w 483453"/>
              <a:gd name="connsiteY10-572" fmla="*/ 134897 h 276359"/>
              <a:gd name="connsiteX11-573" fmla="*/ 154840 w 483453"/>
              <a:gd name="connsiteY11-574" fmla="*/ 137278 h 276359"/>
              <a:gd name="connsiteX12-575" fmla="*/ 131027 w 483453"/>
              <a:gd name="connsiteY12-576" fmla="*/ 161090 h 276359"/>
              <a:gd name="connsiteX13-577" fmla="*/ 76259 w 483453"/>
              <a:gd name="connsiteY13-578" fmla="*/ 194428 h 276359"/>
              <a:gd name="connsiteX14-579" fmla="*/ 128646 w 483453"/>
              <a:gd name="connsiteY14-580" fmla="*/ 203953 h 276359"/>
              <a:gd name="connsiteX15-581" fmla="*/ 261996 w 483453"/>
              <a:gd name="connsiteY15-582" fmla="*/ 153947 h 276359"/>
              <a:gd name="connsiteX16-583" fmla="*/ 381059 w 483453"/>
              <a:gd name="connsiteY16-584" fmla="*/ 87272 h 276359"/>
              <a:gd name="connsiteX17-585" fmla="*/ 423921 w 483453"/>
              <a:gd name="connsiteY17-586" fmla="*/ 49172 h 276359"/>
              <a:gd name="connsiteX18-587" fmla="*/ 428685 w 483453"/>
              <a:gd name="connsiteY18-588" fmla="*/ 3929 h 276359"/>
              <a:gd name="connsiteX0-589" fmla="*/ 428685 w 483453"/>
              <a:gd name="connsiteY0-590" fmla="*/ 3929 h 275924"/>
              <a:gd name="connsiteX1-591" fmla="*/ 483453 w 483453"/>
              <a:gd name="connsiteY1-592" fmla="*/ 1547 h 275924"/>
              <a:gd name="connsiteX2-593" fmla="*/ 481071 w 483453"/>
              <a:gd name="connsiteY2-594" fmla="*/ 32503 h 275924"/>
              <a:gd name="connsiteX3-595" fmla="*/ 469165 w 483453"/>
              <a:gd name="connsiteY3-596" fmla="*/ 89653 h 275924"/>
              <a:gd name="connsiteX4-597" fmla="*/ 431064 w 483453"/>
              <a:gd name="connsiteY4-598" fmla="*/ 125372 h 275924"/>
              <a:gd name="connsiteX5-599" fmla="*/ 304859 w 483453"/>
              <a:gd name="connsiteY5-600" fmla="*/ 201571 h 275924"/>
              <a:gd name="connsiteX6-601" fmla="*/ 176271 w 483453"/>
              <a:gd name="connsiteY6-602" fmla="*/ 251578 h 275924"/>
              <a:gd name="connsiteX7-603" fmla="*/ 42922 w 483453"/>
              <a:gd name="connsiteY7-604" fmla="*/ 275391 h 275924"/>
              <a:gd name="connsiteX8-605" fmla="*/ 59 w 483453"/>
              <a:gd name="connsiteY8-606" fmla="*/ 230147 h 275924"/>
              <a:gd name="connsiteX9-607" fmla="*/ 35778 w 483453"/>
              <a:gd name="connsiteY9-608" fmla="*/ 175378 h 275924"/>
              <a:gd name="connsiteX10-609" fmla="*/ 119121 w 483453"/>
              <a:gd name="connsiteY10-610" fmla="*/ 134897 h 275924"/>
              <a:gd name="connsiteX11-611" fmla="*/ 154840 w 483453"/>
              <a:gd name="connsiteY11-612" fmla="*/ 137278 h 275924"/>
              <a:gd name="connsiteX12-613" fmla="*/ 131027 w 483453"/>
              <a:gd name="connsiteY12-614" fmla="*/ 161090 h 275924"/>
              <a:gd name="connsiteX13-615" fmla="*/ 76259 w 483453"/>
              <a:gd name="connsiteY13-616" fmla="*/ 194428 h 275924"/>
              <a:gd name="connsiteX14-617" fmla="*/ 128646 w 483453"/>
              <a:gd name="connsiteY14-618" fmla="*/ 203953 h 275924"/>
              <a:gd name="connsiteX15-619" fmla="*/ 261996 w 483453"/>
              <a:gd name="connsiteY15-620" fmla="*/ 153947 h 275924"/>
              <a:gd name="connsiteX16-621" fmla="*/ 381059 w 483453"/>
              <a:gd name="connsiteY16-622" fmla="*/ 87272 h 275924"/>
              <a:gd name="connsiteX17-623" fmla="*/ 423921 w 483453"/>
              <a:gd name="connsiteY17-624" fmla="*/ 49172 h 275924"/>
              <a:gd name="connsiteX18-625" fmla="*/ 428685 w 483453"/>
              <a:gd name="connsiteY18-626" fmla="*/ 3929 h 275924"/>
              <a:gd name="connsiteX0-627" fmla="*/ 428835 w 483603"/>
              <a:gd name="connsiteY0-628" fmla="*/ 3929 h 271308"/>
              <a:gd name="connsiteX1-629" fmla="*/ 483603 w 483603"/>
              <a:gd name="connsiteY1-630" fmla="*/ 1547 h 271308"/>
              <a:gd name="connsiteX2-631" fmla="*/ 481221 w 483603"/>
              <a:gd name="connsiteY2-632" fmla="*/ 32503 h 271308"/>
              <a:gd name="connsiteX3-633" fmla="*/ 469315 w 483603"/>
              <a:gd name="connsiteY3-634" fmla="*/ 89653 h 271308"/>
              <a:gd name="connsiteX4-635" fmla="*/ 431214 w 483603"/>
              <a:gd name="connsiteY4-636" fmla="*/ 125372 h 271308"/>
              <a:gd name="connsiteX5-637" fmla="*/ 305009 w 483603"/>
              <a:gd name="connsiteY5-638" fmla="*/ 201571 h 271308"/>
              <a:gd name="connsiteX6-639" fmla="*/ 176421 w 483603"/>
              <a:gd name="connsiteY6-640" fmla="*/ 251578 h 271308"/>
              <a:gd name="connsiteX7-641" fmla="*/ 50216 w 483603"/>
              <a:gd name="connsiteY7-642" fmla="*/ 270629 h 271308"/>
              <a:gd name="connsiteX8-643" fmla="*/ 209 w 483603"/>
              <a:gd name="connsiteY8-644" fmla="*/ 230147 h 271308"/>
              <a:gd name="connsiteX9-645" fmla="*/ 35928 w 483603"/>
              <a:gd name="connsiteY9-646" fmla="*/ 175378 h 271308"/>
              <a:gd name="connsiteX10-647" fmla="*/ 119271 w 483603"/>
              <a:gd name="connsiteY10-648" fmla="*/ 134897 h 271308"/>
              <a:gd name="connsiteX11-649" fmla="*/ 154990 w 483603"/>
              <a:gd name="connsiteY11-650" fmla="*/ 137278 h 271308"/>
              <a:gd name="connsiteX12-651" fmla="*/ 131177 w 483603"/>
              <a:gd name="connsiteY12-652" fmla="*/ 161090 h 271308"/>
              <a:gd name="connsiteX13-653" fmla="*/ 76409 w 483603"/>
              <a:gd name="connsiteY13-654" fmla="*/ 194428 h 271308"/>
              <a:gd name="connsiteX14-655" fmla="*/ 128796 w 483603"/>
              <a:gd name="connsiteY14-656" fmla="*/ 203953 h 271308"/>
              <a:gd name="connsiteX15-657" fmla="*/ 262146 w 483603"/>
              <a:gd name="connsiteY15-658" fmla="*/ 153947 h 271308"/>
              <a:gd name="connsiteX16-659" fmla="*/ 381209 w 483603"/>
              <a:gd name="connsiteY16-660" fmla="*/ 87272 h 271308"/>
              <a:gd name="connsiteX17-661" fmla="*/ 424071 w 483603"/>
              <a:gd name="connsiteY17-662" fmla="*/ 49172 h 271308"/>
              <a:gd name="connsiteX18-663" fmla="*/ 428835 w 483603"/>
              <a:gd name="connsiteY18-664" fmla="*/ 3929 h 271308"/>
              <a:gd name="connsiteX0-665" fmla="*/ 428835 w 483603"/>
              <a:gd name="connsiteY0-666" fmla="*/ 3929 h 271308"/>
              <a:gd name="connsiteX1-667" fmla="*/ 483603 w 483603"/>
              <a:gd name="connsiteY1-668" fmla="*/ 1547 h 271308"/>
              <a:gd name="connsiteX2-669" fmla="*/ 481221 w 483603"/>
              <a:gd name="connsiteY2-670" fmla="*/ 53934 h 271308"/>
              <a:gd name="connsiteX3-671" fmla="*/ 469315 w 483603"/>
              <a:gd name="connsiteY3-672" fmla="*/ 89653 h 271308"/>
              <a:gd name="connsiteX4-673" fmla="*/ 431214 w 483603"/>
              <a:gd name="connsiteY4-674" fmla="*/ 125372 h 271308"/>
              <a:gd name="connsiteX5-675" fmla="*/ 305009 w 483603"/>
              <a:gd name="connsiteY5-676" fmla="*/ 201571 h 271308"/>
              <a:gd name="connsiteX6-677" fmla="*/ 176421 w 483603"/>
              <a:gd name="connsiteY6-678" fmla="*/ 251578 h 271308"/>
              <a:gd name="connsiteX7-679" fmla="*/ 50216 w 483603"/>
              <a:gd name="connsiteY7-680" fmla="*/ 270629 h 271308"/>
              <a:gd name="connsiteX8-681" fmla="*/ 209 w 483603"/>
              <a:gd name="connsiteY8-682" fmla="*/ 230147 h 271308"/>
              <a:gd name="connsiteX9-683" fmla="*/ 35928 w 483603"/>
              <a:gd name="connsiteY9-684" fmla="*/ 175378 h 271308"/>
              <a:gd name="connsiteX10-685" fmla="*/ 119271 w 483603"/>
              <a:gd name="connsiteY10-686" fmla="*/ 134897 h 271308"/>
              <a:gd name="connsiteX11-687" fmla="*/ 154990 w 483603"/>
              <a:gd name="connsiteY11-688" fmla="*/ 137278 h 271308"/>
              <a:gd name="connsiteX12-689" fmla="*/ 131177 w 483603"/>
              <a:gd name="connsiteY12-690" fmla="*/ 161090 h 271308"/>
              <a:gd name="connsiteX13-691" fmla="*/ 76409 w 483603"/>
              <a:gd name="connsiteY13-692" fmla="*/ 194428 h 271308"/>
              <a:gd name="connsiteX14-693" fmla="*/ 128796 w 483603"/>
              <a:gd name="connsiteY14-694" fmla="*/ 203953 h 271308"/>
              <a:gd name="connsiteX15-695" fmla="*/ 262146 w 483603"/>
              <a:gd name="connsiteY15-696" fmla="*/ 153947 h 271308"/>
              <a:gd name="connsiteX16-697" fmla="*/ 381209 w 483603"/>
              <a:gd name="connsiteY16-698" fmla="*/ 87272 h 271308"/>
              <a:gd name="connsiteX17-699" fmla="*/ 424071 w 483603"/>
              <a:gd name="connsiteY17-700" fmla="*/ 49172 h 271308"/>
              <a:gd name="connsiteX18-701" fmla="*/ 428835 w 483603"/>
              <a:gd name="connsiteY18-702" fmla="*/ 3929 h 271308"/>
              <a:gd name="connsiteX0-703" fmla="*/ 428835 w 483603"/>
              <a:gd name="connsiteY0-704" fmla="*/ 3584 h 270963"/>
              <a:gd name="connsiteX1-705" fmla="*/ 483603 w 483603"/>
              <a:gd name="connsiteY1-706" fmla="*/ 1202 h 270963"/>
              <a:gd name="connsiteX2-707" fmla="*/ 481221 w 483603"/>
              <a:gd name="connsiteY2-708" fmla="*/ 53589 h 270963"/>
              <a:gd name="connsiteX3-709" fmla="*/ 469315 w 483603"/>
              <a:gd name="connsiteY3-710" fmla="*/ 89308 h 270963"/>
              <a:gd name="connsiteX4-711" fmla="*/ 431214 w 483603"/>
              <a:gd name="connsiteY4-712" fmla="*/ 125027 h 270963"/>
              <a:gd name="connsiteX5-713" fmla="*/ 305009 w 483603"/>
              <a:gd name="connsiteY5-714" fmla="*/ 201226 h 270963"/>
              <a:gd name="connsiteX6-715" fmla="*/ 176421 w 483603"/>
              <a:gd name="connsiteY6-716" fmla="*/ 251233 h 270963"/>
              <a:gd name="connsiteX7-717" fmla="*/ 50216 w 483603"/>
              <a:gd name="connsiteY7-718" fmla="*/ 270284 h 270963"/>
              <a:gd name="connsiteX8-719" fmla="*/ 209 w 483603"/>
              <a:gd name="connsiteY8-720" fmla="*/ 229802 h 270963"/>
              <a:gd name="connsiteX9-721" fmla="*/ 35928 w 483603"/>
              <a:gd name="connsiteY9-722" fmla="*/ 175033 h 270963"/>
              <a:gd name="connsiteX10-723" fmla="*/ 119271 w 483603"/>
              <a:gd name="connsiteY10-724" fmla="*/ 134552 h 270963"/>
              <a:gd name="connsiteX11-725" fmla="*/ 154990 w 483603"/>
              <a:gd name="connsiteY11-726" fmla="*/ 136933 h 270963"/>
              <a:gd name="connsiteX12-727" fmla="*/ 131177 w 483603"/>
              <a:gd name="connsiteY12-728" fmla="*/ 160745 h 270963"/>
              <a:gd name="connsiteX13-729" fmla="*/ 76409 w 483603"/>
              <a:gd name="connsiteY13-730" fmla="*/ 194083 h 270963"/>
              <a:gd name="connsiteX14-731" fmla="*/ 128796 w 483603"/>
              <a:gd name="connsiteY14-732" fmla="*/ 203608 h 270963"/>
              <a:gd name="connsiteX15-733" fmla="*/ 262146 w 483603"/>
              <a:gd name="connsiteY15-734" fmla="*/ 153602 h 270963"/>
              <a:gd name="connsiteX16-735" fmla="*/ 381209 w 483603"/>
              <a:gd name="connsiteY16-736" fmla="*/ 86927 h 270963"/>
              <a:gd name="connsiteX17-737" fmla="*/ 424071 w 483603"/>
              <a:gd name="connsiteY17-738" fmla="*/ 44064 h 270963"/>
              <a:gd name="connsiteX18-739" fmla="*/ 428835 w 483603"/>
              <a:gd name="connsiteY18-740" fmla="*/ 3584 h 270963"/>
              <a:gd name="connsiteX0-741" fmla="*/ 428835 w 483603"/>
              <a:gd name="connsiteY0-742" fmla="*/ 3584 h 271579"/>
              <a:gd name="connsiteX1-743" fmla="*/ 483603 w 483603"/>
              <a:gd name="connsiteY1-744" fmla="*/ 1202 h 271579"/>
              <a:gd name="connsiteX2-745" fmla="*/ 481221 w 483603"/>
              <a:gd name="connsiteY2-746" fmla="*/ 53589 h 271579"/>
              <a:gd name="connsiteX3-747" fmla="*/ 469315 w 483603"/>
              <a:gd name="connsiteY3-748" fmla="*/ 89308 h 271579"/>
              <a:gd name="connsiteX4-749" fmla="*/ 431214 w 483603"/>
              <a:gd name="connsiteY4-750" fmla="*/ 125027 h 271579"/>
              <a:gd name="connsiteX5-751" fmla="*/ 305009 w 483603"/>
              <a:gd name="connsiteY5-752" fmla="*/ 201226 h 271579"/>
              <a:gd name="connsiteX6-753" fmla="*/ 183565 w 483603"/>
              <a:gd name="connsiteY6-754" fmla="*/ 255995 h 271579"/>
              <a:gd name="connsiteX7-755" fmla="*/ 50216 w 483603"/>
              <a:gd name="connsiteY7-756" fmla="*/ 270284 h 271579"/>
              <a:gd name="connsiteX8-757" fmla="*/ 209 w 483603"/>
              <a:gd name="connsiteY8-758" fmla="*/ 229802 h 271579"/>
              <a:gd name="connsiteX9-759" fmla="*/ 35928 w 483603"/>
              <a:gd name="connsiteY9-760" fmla="*/ 175033 h 271579"/>
              <a:gd name="connsiteX10-761" fmla="*/ 119271 w 483603"/>
              <a:gd name="connsiteY10-762" fmla="*/ 134552 h 271579"/>
              <a:gd name="connsiteX11-763" fmla="*/ 154990 w 483603"/>
              <a:gd name="connsiteY11-764" fmla="*/ 136933 h 271579"/>
              <a:gd name="connsiteX12-765" fmla="*/ 131177 w 483603"/>
              <a:gd name="connsiteY12-766" fmla="*/ 160745 h 271579"/>
              <a:gd name="connsiteX13-767" fmla="*/ 76409 w 483603"/>
              <a:gd name="connsiteY13-768" fmla="*/ 194083 h 271579"/>
              <a:gd name="connsiteX14-769" fmla="*/ 128796 w 483603"/>
              <a:gd name="connsiteY14-770" fmla="*/ 203608 h 271579"/>
              <a:gd name="connsiteX15-771" fmla="*/ 262146 w 483603"/>
              <a:gd name="connsiteY15-772" fmla="*/ 153602 h 271579"/>
              <a:gd name="connsiteX16-773" fmla="*/ 381209 w 483603"/>
              <a:gd name="connsiteY16-774" fmla="*/ 86927 h 271579"/>
              <a:gd name="connsiteX17-775" fmla="*/ 424071 w 483603"/>
              <a:gd name="connsiteY17-776" fmla="*/ 44064 h 271579"/>
              <a:gd name="connsiteX18-777" fmla="*/ 428835 w 483603"/>
              <a:gd name="connsiteY18-778" fmla="*/ 3584 h 271579"/>
              <a:gd name="connsiteX0-779" fmla="*/ 428835 w 483603"/>
              <a:gd name="connsiteY0-780" fmla="*/ 3584 h 271579"/>
              <a:gd name="connsiteX1-781" fmla="*/ 483603 w 483603"/>
              <a:gd name="connsiteY1-782" fmla="*/ 1202 h 271579"/>
              <a:gd name="connsiteX2-783" fmla="*/ 481221 w 483603"/>
              <a:gd name="connsiteY2-784" fmla="*/ 53589 h 271579"/>
              <a:gd name="connsiteX3-785" fmla="*/ 469315 w 483603"/>
              <a:gd name="connsiteY3-786" fmla="*/ 89308 h 271579"/>
              <a:gd name="connsiteX4-787" fmla="*/ 431214 w 483603"/>
              <a:gd name="connsiteY4-788" fmla="*/ 125027 h 271579"/>
              <a:gd name="connsiteX5-789" fmla="*/ 316916 w 483603"/>
              <a:gd name="connsiteY5-790" fmla="*/ 201226 h 271579"/>
              <a:gd name="connsiteX6-791" fmla="*/ 183565 w 483603"/>
              <a:gd name="connsiteY6-792" fmla="*/ 255995 h 271579"/>
              <a:gd name="connsiteX7-793" fmla="*/ 50216 w 483603"/>
              <a:gd name="connsiteY7-794" fmla="*/ 270284 h 271579"/>
              <a:gd name="connsiteX8-795" fmla="*/ 209 w 483603"/>
              <a:gd name="connsiteY8-796" fmla="*/ 229802 h 271579"/>
              <a:gd name="connsiteX9-797" fmla="*/ 35928 w 483603"/>
              <a:gd name="connsiteY9-798" fmla="*/ 175033 h 271579"/>
              <a:gd name="connsiteX10-799" fmla="*/ 119271 w 483603"/>
              <a:gd name="connsiteY10-800" fmla="*/ 134552 h 271579"/>
              <a:gd name="connsiteX11-801" fmla="*/ 154990 w 483603"/>
              <a:gd name="connsiteY11-802" fmla="*/ 136933 h 271579"/>
              <a:gd name="connsiteX12-803" fmla="*/ 131177 w 483603"/>
              <a:gd name="connsiteY12-804" fmla="*/ 160745 h 271579"/>
              <a:gd name="connsiteX13-805" fmla="*/ 76409 w 483603"/>
              <a:gd name="connsiteY13-806" fmla="*/ 194083 h 271579"/>
              <a:gd name="connsiteX14-807" fmla="*/ 128796 w 483603"/>
              <a:gd name="connsiteY14-808" fmla="*/ 203608 h 271579"/>
              <a:gd name="connsiteX15-809" fmla="*/ 262146 w 483603"/>
              <a:gd name="connsiteY15-810" fmla="*/ 153602 h 271579"/>
              <a:gd name="connsiteX16-811" fmla="*/ 381209 w 483603"/>
              <a:gd name="connsiteY16-812" fmla="*/ 86927 h 271579"/>
              <a:gd name="connsiteX17-813" fmla="*/ 424071 w 483603"/>
              <a:gd name="connsiteY17-814" fmla="*/ 44064 h 271579"/>
              <a:gd name="connsiteX18-815" fmla="*/ 428835 w 483603"/>
              <a:gd name="connsiteY18-816" fmla="*/ 3584 h 271579"/>
              <a:gd name="connsiteX0-817" fmla="*/ 428835 w 483603"/>
              <a:gd name="connsiteY0-818" fmla="*/ 3755 h 271750"/>
              <a:gd name="connsiteX1-819" fmla="*/ 483603 w 483603"/>
              <a:gd name="connsiteY1-820" fmla="*/ 1373 h 271750"/>
              <a:gd name="connsiteX2-821" fmla="*/ 481221 w 483603"/>
              <a:gd name="connsiteY2-822" fmla="*/ 53760 h 271750"/>
              <a:gd name="connsiteX3-823" fmla="*/ 469315 w 483603"/>
              <a:gd name="connsiteY3-824" fmla="*/ 89479 h 271750"/>
              <a:gd name="connsiteX4-825" fmla="*/ 431214 w 483603"/>
              <a:gd name="connsiteY4-826" fmla="*/ 125198 h 271750"/>
              <a:gd name="connsiteX5-827" fmla="*/ 316916 w 483603"/>
              <a:gd name="connsiteY5-828" fmla="*/ 201397 h 271750"/>
              <a:gd name="connsiteX6-829" fmla="*/ 183565 w 483603"/>
              <a:gd name="connsiteY6-830" fmla="*/ 256166 h 271750"/>
              <a:gd name="connsiteX7-831" fmla="*/ 50216 w 483603"/>
              <a:gd name="connsiteY7-832" fmla="*/ 270455 h 271750"/>
              <a:gd name="connsiteX8-833" fmla="*/ 209 w 483603"/>
              <a:gd name="connsiteY8-834" fmla="*/ 229973 h 271750"/>
              <a:gd name="connsiteX9-835" fmla="*/ 35928 w 483603"/>
              <a:gd name="connsiteY9-836" fmla="*/ 175204 h 271750"/>
              <a:gd name="connsiteX10-837" fmla="*/ 119271 w 483603"/>
              <a:gd name="connsiteY10-838" fmla="*/ 134723 h 271750"/>
              <a:gd name="connsiteX11-839" fmla="*/ 154990 w 483603"/>
              <a:gd name="connsiteY11-840" fmla="*/ 137104 h 271750"/>
              <a:gd name="connsiteX12-841" fmla="*/ 131177 w 483603"/>
              <a:gd name="connsiteY12-842" fmla="*/ 160916 h 271750"/>
              <a:gd name="connsiteX13-843" fmla="*/ 76409 w 483603"/>
              <a:gd name="connsiteY13-844" fmla="*/ 194254 h 271750"/>
              <a:gd name="connsiteX14-845" fmla="*/ 128796 w 483603"/>
              <a:gd name="connsiteY14-846" fmla="*/ 203779 h 271750"/>
              <a:gd name="connsiteX15-847" fmla="*/ 262146 w 483603"/>
              <a:gd name="connsiteY15-848" fmla="*/ 153773 h 271750"/>
              <a:gd name="connsiteX16-849" fmla="*/ 381209 w 483603"/>
              <a:gd name="connsiteY16-850" fmla="*/ 87098 h 271750"/>
              <a:gd name="connsiteX17-851" fmla="*/ 440739 w 483603"/>
              <a:gd name="connsiteY17-852" fmla="*/ 46616 h 271750"/>
              <a:gd name="connsiteX18-853" fmla="*/ 428835 w 483603"/>
              <a:gd name="connsiteY18-854" fmla="*/ 3755 h 271750"/>
              <a:gd name="connsiteX0-855" fmla="*/ 428835 w 483603"/>
              <a:gd name="connsiteY0-856" fmla="*/ 2399 h 270394"/>
              <a:gd name="connsiteX1-857" fmla="*/ 483603 w 483603"/>
              <a:gd name="connsiteY1-858" fmla="*/ 17 h 270394"/>
              <a:gd name="connsiteX2-859" fmla="*/ 481221 w 483603"/>
              <a:gd name="connsiteY2-860" fmla="*/ 52404 h 270394"/>
              <a:gd name="connsiteX3-861" fmla="*/ 469315 w 483603"/>
              <a:gd name="connsiteY3-862" fmla="*/ 88123 h 270394"/>
              <a:gd name="connsiteX4-863" fmla="*/ 431214 w 483603"/>
              <a:gd name="connsiteY4-864" fmla="*/ 123842 h 270394"/>
              <a:gd name="connsiteX5-865" fmla="*/ 316916 w 483603"/>
              <a:gd name="connsiteY5-866" fmla="*/ 200041 h 270394"/>
              <a:gd name="connsiteX6-867" fmla="*/ 183565 w 483603"/>
              <a:gd name="connsiteY6-868" fmla="*/ 254810 h 270394"/>
              <a:gd name="connsiteX7-869" fmla="*/ 50216 w 483603"/>
              <a:gd name="connsiteY7-870" fmla="*/ 269099 h 270394"/>
              <a:gd name="connsiteX8-871" fmla="*/ 209 w 483603"/>
              <a:gd name="connsiteY8-872" fmla="*/ 228617 h 270394"/>
              <a:gd name="connsiteX9-873" fmla="*/ 35928 w 483603"/>
              <a:gd name="connsiteY9-874" fmla="*/ 173848 h 270394"/>
              <a:gd name="connsiteX10-875" fmla="*/ 119271 w 483603"/>
              <a:gd name="connsiteY10-876" fmla="*/ 133367 h 270394"/>
              <a:gd name="connsiteX11-877" fmla="*/ 154990 w 483603"/>
              <a:gd name="connsiteY11-878" fmla="*/ 135748 h 270394"/>
              <a:gd name="connsiteX12-879" fmla="*/ 131177 w 483603"/>
              <a:gd name="connsiteY12-880" fmla="*/ 159560 h 270394"/>
              <a:gd name="connsiteX13-881" fmla="*/ 76409 w 483603"/>
              <a:gd name="connsiteY13-882" fmla="*/ 192898 h 270394"/>
              <a:gd name="connsiteX14-883" fmla="*/ 128796 w 483603"/>
              <a:gd name="connsiteY14-884" fmla="*/ 202423 h 270394"/>
              <a:gd name="connsiteX15-885" fmla="*/ 262146 w 483603"/>
              <a:gd name="connsiteY15-886" fmla="*/ 152417 h 270394"/>
              <a:gd name="connsiteX16-887" fmla="*/ 381209 w 483603"/>
              <a:gd name="connsiteY16-888" fmla="*/ 85742 h 270394"/>
              <a:gd name="connsiteX17-889" fmla="*/ 438358 w 483603"/>
              <a:gd name="connsiteY17-890" fmla="*/ 26210 h 270394"/>
              <a:gd name="connsiteX18-891" fmla="*/ 428835 w 483603"/>
              <a:gd name="connsiteY18-892" fmla="*/ 2399 h 270394"/>
              <a:gd name="connsiteX0-893" fmla="*/ 428835 w 483603"/>
              <a:gd name="connsiteY0-894" fmla="*/ 2399 h 270394"/>
              <a:gd name="connsiteX1-895" fmla="*/ 483603 w 483603"/>
              <a:gd name="connsiteY1-896" fmla="*/ 17 h 270394"/>
              <a:gd name="connsiteX2-897" fmla="*/ 481221 w 483603"/>
              <a:gd name="connsiteY2-898" fmla="*/ 52404 h 270394"/>
              <a:gd name="connsiteX3-899" fmla="*/ 469315 w 483603"/>
              <a:gd name="connsiteY3-900" fmla="*/ 88123 h 270394"/>
              <a:gd name="connsiteX4-901" fmla="*/ 431214 w 483603"/>
              <a:gd name="connsiteY4-902" fmla="*/ 123842 h 270394"/>
              <a:gd name="connsiteX5-903" fmla="*/ 316916 w 483603"/>
              <a:gd name="connsiteY5-904" fmla="*/ 200041 h 270394"/>
              <a:gd name="connsiteX6-905" fmla="*/ 183565 w 483603"/>
              <a:gd name="connsiteY6-906" fmla="*/ 254810 h 270394"/>
              <a:gd name="connsiteX7-907" fmla="*/ 50216 w 483603"/>
              <a:gd name="connsiteY7-908" fmla="*/ 269099 h 270394"/>
              <a:gd name="connsiteX8-909" fmla="*/ 209 w 483603"/>
              <a:gd name="connsiteY8-910" fmla="*/ 228617 h 270394"/>
              <a:gd name="connsiteX9-911" fmla="*/ 35928 w 483603"/>
              <a:gd name="connsiteY9-912" fmla="*/ 173848 h 270394"/>
              <a:gd name="connsiteX10-913" fmla="*/ 119271 w 483603"/>
              <a:gd name="connsiteY10-914" fmla="*/ 133367 h 270394"/>
              <a:gd name="connsiteX11-915" fmla="*/ 154990 w 483603"/>
              <a:gd name="connsiteY11-916" fmla="*/ 135748 h 270394"/>
              <a:gd name="connsiteX12-917" fmla="*/ 131177 w 483603"/>
              <a:gd name="connsiteY12-918" fmla="*/ 159560 h 270394"/>
              <a:gd name="connsiteX13-919" fmla="*/ 76409 w 483603"/>
              <a:gd name="connsiteY13-920" fmla="*/ 192898 h 270394"/>
              <a:gd name="connsiteX14-921" fmla="*/ 128796 w 483603"/>
              <a:gd name="connsiteY14-922" fmla="*/ 202423 h 270394"/>
              <a:gd name="connsiteX15-923" fmla="*/ 262146 w 483603"/>
              <a:gd name="connsiteY15-924" fmla="*/ 152417 h 270394"/>
              <a:gd name="connsiteX16-925" fmla="*/ 381209 w 483603"/>
              <a:gd name="connsiteY16-926" fmla="*/ 85742 h 270394"/>
              <a:gd name="connsiteX17-927" fmla="*/ 438358 w 483603"/>
              <a:gd name="connsiteY17-928" fmla="*/ 26210 h 270394"/>
              <a:gd name="connsiteX18-929" fmla="*/ 428835 w 483603"/>
              <a:gd name="connsiteY18-930" fmla="*/ 2399 h 270394"/>
              <a:gd name="connsiteX0-931" fmla="*/ 428835 w 483603"/>
              <a:gd name="connsiteY0-932" fmla="*/ 2897 h 270892"/>
              <a:gd name="connsiteX1-933" fmla="*/ 483603 w 483603"/>
              <a:gd name="connsiteY1-934" fmla="*/ 515 h 270892"/>
              <a:gd name="connsiteX2-935" fmla="*/ 481221 w 483603"/>
              <a:gd name="connsiteY2-936" fmla="*/ 52902 h 270892"/>
              <a:gd name="connsiteX3-937" fmla="*/ 469315 w 483603"/>
              <a:gd name="connsiteY3-938" fmla="*/ 88621 h 270892"/>
              <a:gd name="connsiteX4-939" fmla="*/ 431214 w 483603"/>
              <a:gd name="connsiteY4-940" fmla="*/ 124340 h 270892"/>
              <a:gd name="connsiteX5-941" fmla="*/ 316916 w 483603"/>
              <a:gd name="connsiteY5-942" fmla="*/ 200539 h 270892"/>
              <a:gd name="connsiteX6-943" fmla="*/ 183565 w 483603"/>
              <a:gd name="connsiteY6-944" fmla="*/ 255308 h 270892"/>
              <a:gd name="connsiteX7-945" fmla="*/ 50216 w 483603"/>
              <a:gd name="connsiteY7-946" fmla="*/ 269597 h 270892"/>
              <a:gd name="connsiteX8-947" fmla="*/ 209 w 483603"/>
              <a:gd name="connsiteY8-948" fmla="*/ 229115 h 270892"/>
              <a:gd name="connsiteX9-949" fmla="*/ 35928 w 483603"/>
              <a:gd name="connsiteY9-950" fmla="*/ 174346 h 270892"/>
              <a:gd name="connsiteX10-951" fmla="*/ 119271 w 483603"/>
              <a:gd name="connsiteY10-952" fmla="*/ 133865 h 270892"/>
              <a:gd name="connsiteX11-953" fmla="*/ 154990 w 483603"/>
              <a:gd name="connsiteY11-954" fmla="*/ 136246 h 270892"/>
              <a:gd name="connsiteX12-955" fmla="*/ 131177 w 483603"/>
              <a:gd name="connsiteY12-956" fmla="*/ 160058 h 270892"/>
              <a:gd name="connsiteX13-957" fmla="*/ 76409 w 483603"/>
              <a:gd name="connsiteY13-958" fmla="*/ 193396 h 270892"/>
              <a:gd name="connsiteX14-959" fmla="*/ 128796 w 483603"/>
              <a:gd name="connsiteY14-960" fmla="*/ 202921 h 270892"/>
              <a:gd name="connsiteX15-961" fmla="*/ 262146 w 483603"/>
              <a:gd name="connsiteY15-962" fmla="*/ 152915 h 270892"/>
              <a:gd name="connsiteX16-963" fmla="*/ 381209 w 483603"/>
              <a:gd name="connsiteY16-964" fmla="*/ 86240 h 270892"/>
              <a:gd name="connsiteX17-965" fmla="*/ 433596 w 483603"/>
              <a:gd name="connsiteY17-966" fmla="*/ 33851 h 270892"/>
              <a:gd name="connsiteX18-967" fmla="*/ 428835 w 483603"/>
              <a:gd name="connsiteY18-968" fmla="*/ 2897 h 270892"/>
              <a:gd name="connsiteX0-969" fmla="*/ 428835 w 483603"/>
              <a:gd name="connsiteY0-970" fmla="*/ 2897 h 270892"/>
              <a:gd name="connsiteX1-971" fmla="*/ 483603 w 483603"/>
              <a:gd name="connsiteY1-972" fmla="*/ 515 h 270892"/>
              <a:gd name="connsiteX2-973" fmla="*/ 481221 w 483603"/>
              <a:gd name="connsiteY2-974" fmla="*/ 52902 h 270892"/>
              <a:gd name="connsiteX3-975" fmla="*/ 469315 w 483603"/>
              <a:gd name="connsiteY3-976" fmla="*/ 88621 h 270892"/>
              <a:gd name="connsiteX4-977" fmla="*/ 431214 w 483603"/>
              <a:gd name="connsiteY4-978" fmla="*/ 124340 h 270892"/>
              <a:gd name="connsiteX5-979" fmla="*/ 316916 w 483603"/>
              <a:gd name="connsiteY5-980" fmla="*/ 200539 h 270892"/>
              <a:gd name="connsiteX6-981" fmla="*/ 183565 w 483603"/>
              <a:gd name="connsiteY6-982" fmla="*/ 255308 h 270892"/>
              <a:gd name="connsiteX7-983" fmla="*/ 50216 w 483603"/>
              <a:gd name="connsiteY7-984" fmla="*/ 269597 h 270892"/>
              <a:gd name="connsiteX8-985" fmla="*/ 209 w 483603"/>
              <a:gd name="connsiteY8-986" fmla="*/ 229115 h 270892"/>
              <a:gd name="connsiteX9-987" fmla="*/ 35928 w 483603"/>
              <a:gd name="connsiteY9-988" fmla="*/ 174346 h 270892"/>
              <a:gd name="connsiteX10-989" fmla="*/ 119271 w 483603"/>
              <a:gd name="connsiteY10-990" fmla="*/ 133865 h 270892"/>
              <a:gd name="connsiteX11-991" fmla="*/ 154990 w 483603"/>
              <a:gd name="connsiteY11-992" fmla="*/ 136246 h 270892"/>
              <a:gd name="connsiteX12-993" fmla="*/ 131177 w 483603"/>
              <a:gd name="connsiteY12-994" fmla="*/ 160058 h 270892"/>
              <a:gd name="connsiteX13-995" fmla="*/ 76409 w 483603"/>
              <a:gd name="connsiteY13-996" fmla="*/ 193396 h 270892"/>
              <a:gd name="connsiteX14-997" fmla="*/ 128796 w 483603"/>
              <a:gd name="connsiteY14-998" fmla="*/ 202921 h 270892"/>
              <a:gd name="connsiteX15-999" fmla="*/ 262146 w 483603"/>
              <a:gd name="connsiteY15-1000" fmla="*/ 152915 h 270892"/>
              <a:gd name="connsiteX16-1001" fmla="*/ 381209 w 483603"/>
              <a:gd name="connsiteY16-1002" fmla="*/ 86240 h 270892"/>
              <a:gd name="connsiteX17-1003" fmla="*/ 431214 w 483603"/>
              <a:gd name="connsiteY17-1004" fmla="*/ 33851 h 270892"/>
              <a:gd name="connsiteX18-1005" fmla="*/ 428835 w 483603"/>
              <a:gd name="connsiteY18-1006" fmla="*/ 2897 h 270892"/>
              <a:gd name="connsiteX0-1007" fmla="*/ 428835 w 483603"/>
              <a:gd name="connsiteY0-1008" fmla="*/ 4276 h 272271"/>
              <a:gd name="connsiteX1-1009" fmla="*/ 483603 w 483603"/>
              <a:gd name="connsiteY1-1010" fmla="*/ 1894 h 272271"/>
              <a:gd name="connsiteX2-1011" fmla="*/ 481221 w 483603"/>
              <a:gd name="connsiteY2-1012" fmla="*/ 54281 h 272271"/>
              <a:gd name="connsiteX3-1013" fmla="*/ 469315 w 483603"/>
              <a:gd name="connsiteY3-1014" fmla="*/ 90000 h 272271"/>
              <a:gd name="connsiteX4-1015" fmla="*/ 431214 w 483603"/>
              <a:gd name="connsiteY4-1016" fmla="*/ 125719 h 272271"/>
              <a:gd name="connsiteX5-1017" fmla="*/ 316916 w 483603"/>
              <a:gd name="connsiteY5-1018" fmla="*/ 201918 h 272271"/>
              <a:gd name="connsiteX6-1019" fmla="*/ 183565 w 483603"/>
              <a:gd name="connsiteY6-1020" fmla="*/ 256687 h 272271"/>
              <a:gd name="connsiteX7-1021" fmla="*/ 50216 w 483603"/>
              <a:gd name="connsiteY7-1022" fmla="*/ 270976 h 272271"/>
              <a:gd name="connsiteX8-1023" fmla="*/ 209 w 483603"/>
              <a:gd name="connsiteY8-1024" fmla="*/ 230494 h 272271"/>
              <a:gd name="connsiteX9-1025" fmla="*/ 35928 w 483603"/>
              <a:gd name="connsiteY9-1026" fmla="*/ 175725 h 272271"/>
              <a:gd name="connsiteX10-1027" fmla="*/ 119271 w 483603"/>
              <a:gd name="connsiteY10-1028" fmla="*/ 135244 h 272271"/>
              <a:gd name="connsiteX11-1029" fmla="*/ 154990 w 483603"/>
              <a:gd name="connsiteY11-1030" fmla="*/ 137625 h 272271"/>
              <a:gd name="connsiteX12-1031" fmla="*/ 131177 w 483603"/>
              <a:gd name="connsiteY12-1032" fmla="*/ 161437 h 272271"/>
              <a:gd name="connsiteX13-1033" fmla="*/ 76409 w 483603"/>
              <a:gd name="connsiteY13-1034" fmla="*/ 194775 h 272271"/>
              <a:gd name="connsiteX14-1035" fmla="*/ 128796 w 483603"/>
              <a:gd name="connsiteY14-1036" fmla="*/ 204300 h 272271"/>
              <a:gd name="connsiteX15-1037" fmla="*/ 262146 w 483603"/>
              <a:gd name="connsiteY15-1038" fmla="*/ 154294 h 272271"/>
              <a:gd name="connsiteX16-1039" fmla="*/ 381209 w 483603"/>
              <a:gd name="connsiteY16-1040" fmla="*/ 87619 h 272271"/>
              <a:gd name="connsiteX17-1041" fmla="*/ 419308 w 483603"/>
              <a:gd name="connsiteY17-1042" fmla="*/ 54280 h 272271"/>
              <a:gd name="connsiteX18-1043" fmla="*/ 428835 w 483603"/>
              <a:gd name="connsiteY18-1044" fmla="*/ 4276 h 272271"/>
              <a:gd name="connsiteX0-1045" fmla="*/ 428835 w 483603"/>
              <a:gd name="connsiteY0-1046" fmla="*/ 4276 h 272271"/>
              <a:gd name="connsiteX1-1047" fmla="*/ 483603 w 483603"/>
              <a:gd name="connsiteY1-1048" fmla="*/ 1894 h 272271"/>
              <a:gd name="connsiteX2-1049" fmla="*/ 481221 w 483603"/>
              <a:gd name="connsiteY2-1050" fmla="*/ 54281 h 272271"/>
              <a:gd name="connsiteX3-1051" fmla="*/ 469315 w 483603"/>
              <a:gd name="connsiteY3-1052" fmla="*/ 90000 h 272271"/>
              <a:gd name="connsiteX4-1053" fmla="*/ 431214 w 483603"/>
              <a:gd name="connsiteY4-1054" fmla="*/ 125719 h 272271"/>
              <a:gd name="connsiteX5-1055" fmla="*/ 316916 w 483603"/>
              <a:gd name="connsiteY5-1056" fmla="*/ 201918 h 272271"/>
              <a:gd name="connsiteX6-1057" fmla="*/ 183565 w 483603"/>
              <a:gd name="connsiteY6-1058" fmla="*/ 256687 h 272271"/>
              <a:gd name="connsiteX7-1059" fmla="*/ 50216 w 483603"/>
              <a:gd name="connsiteY7-1060" fmla="*/ 270976 h 272271"/>
              <a:gd name="connsiteX8-1061" fmla="*/ 209 w 483603"/>
              <a:gd name="connsiteY8-1062" fmla="*/ 230494 h 272271"/>
              <a:gd name="connsiteX9-1063" fmla="*/ 35928 w 483603"/>
              <a:gd name="connsiteY9-1064" fmla="*/ 175725 h 272271"/>
              <a:gd name="connsiteX10-1065" fmla="*/ 119271 w 483603"/>
              <a:gd name="connsiteY10-1066" fmla="*/ 135244 h 272271"/>
              <a:gd name="connsiteX11-1067" fmla="*/ 154990 w 483603"/>
              <a:gd name="connsiteY11-1068" fmla="*/ 137625 h 272271"/>
              <a:gd name="connsiteX12-1069" fmla="*/ 131177 w 483603"/>
              <a:gd name="connsiteY12-1070" fmla="*/ 161437 h 272271"/>
              <a:gd name="connsiteX13-1071" fmla="*/ 76409 w 483603"/>
              <a:gd name="connsiteY13-1072" fmla="*/ 194775 h 272271"/>
              <a:gd name="connsiteX14-1073" fmla="*/ 128796 w 483603"/>
              <a:gd name="connsiteY14-1074" fmla="*/ 204300 h 272271"/>
              <a:gd name="connsiteX15-1075" fmla="*/ 262146 w 483603"/>
              <a:gd name="connsiteY15-1076" fmla="*/ 154294 h 272271"/>
              <a:gd name="connsiteX16-1077" fmla="*/ 381209 w 483603"/>
              <a:gd name="connsiteY16-1078" fmla="*/ 87619 h 272271"/>
              <a:gd name="connsiteX17-1079" fmla="*/ 419308 w 483603"/>
              <a:gd name="connsiteY17-1080" fmla="*/ 54280 h 272271"/>
              <a:gd name="connsiteX18-1081" fmla="*/ 428835 w 483603"/>
              <a:gd name="connsiteY18-1082" fmla="*/ 4276 h 272271"/>
              <a:gd name="connsiteX0-1083" fmla="*/ 428835 w 483603"/>
              <a:gd name="connsiteY0-1084" fmla="*/ 3929 h 271924"/>
              <a:gd name="connsiteX1-1085" fmla="*/ 483603 w 483603"/>
              <a:gd name="connsiteY1-1086" fmla="*/ 1547 h 271924"/>
              <a:gd name="connsiteX2-1087" fmla="*/ 481221 w 483603"/>
              <a:gd name="connsiteY2-1088" fmla="*/ 53934 h 271924"/>
              <a:gd name="connsiteX3-1089" fmla="*/ 469315 w 483603"/>
              <a:gd name="connsiteY3-1090" fmla="*/ 89653 h 271924"/>
              <a:gd name="connsiteX4-1091" fmla="*/ 431214 w 483603"/>
              <a:gd name="connsiteY4-1092" fmla="*/ 125372 h 271924"/>
              <a:gd name="connsiteX5-1093" fmla="*/ 316916 w 483603"/>
              <a:gd name="connsiteY5-1094" fmla="*/ 201571 h 271924"/>
              <a:gd name="connsiteX6-1095" fmla="*/ 183565 w 483603"/>
              <a:gd name="connsiteY6-1096" fmla="*/ 256340 h 271924"/>
              <a:gd name="connsiteX7-1097" fmla="*/ 50216 w 483603"/>
              <a:gd name="connsiteY7-1098" fmla="*/ 270629 h 271924"/>
              <a:gd name="connsiteX8-1099" fmla="*/ 209 w 483603"/>
              <a:gd name="connsiteY8-1100" fmla="*/ 230147 h 271924"/>
              <a:gd name="connsiteX9-1101" fmla="*/ 35928 w 483603"/>
              <a:gd name="connsiteY9-1102" fmla="*/ 175378 h 271924"/>
              <a:gd name="connsiteX10-1103" fmla="*/ 119271 w 483603"/>
              <a:gd name="connsiteY10-1104" fmla="*/ 134897 h 271924"/>
              <a:gd name="connsiteX11-1105" fmla="*/ 154990 w 483603"/>
              <a:gd name="connsiteY11-1106" fmla="*/ 137278 h 271924"/>
              <a:gd name="connsiteX12-1107" fmla="*/ 131177 w 483603"/>
              <a:gd name="connsiteY12-1108" fmla="*/ 161090 h 271924"/>
              <a:gd name="connsiteX13-1109" fmla="*/ 76409 w 483603"/>
              <a:gd name="connsiteY13-1110" fmla="*/ 194428 h 271924"/>
              <a:gd name="connsiteX14-1111" fmla="*/ 128796 w 483603"/>
              <a:gd name="connsiteY14-1112" fmla="*/ 203953 h 271924"/>
              <a:gd name="connsiteX15-1113" fmla="*/ 262146 w 483603"/>
              <a:gd name="connsiteY15-1114" fmla="*/ 153947 h 271924"/>
              <a:gd name="connsiteX16-1115" fmla="*/ 381209 w 483603"/>
              <a:gd name="connsiteY16-1116" fmla="*/ 87272 h 271924"/>
              <a:gd name="connsiteX17-1117" fmla="*/ 416927 w 483603"/>
              <a:gd name="connsiteY17-1118" fmla="*/ 49171 h 271924"/>
              <a:gd name="connsiteX18-1119" fmla="*/ 428835 w 483603"/>
              <a:gd name="connsiteY18-1120" fmla="*/ 3929 h 271924"/>
              <a:gd name="connsiteX0-1121" fmla="*/ 428835 w 483603"/>
              <a:gd name="connsiteY0-1122" fmla="*/ 3929 h 271924"/>
              <a:gd name="connsiteX1-1123" fmla="*/ 483603 w 483603"/>
              <a:gd name="connsiteY1-1124" fmla="*/ 1547 h 271924"/>
              <a:gd name="connsiteX2-1125" fmla="*/ 481221 w 483603"/>
              <a:gd name="connsiteY2-1126" fmla="*/ 53934 h 271924"/>
              <a:gd name="connsiteX3-1127" fmla="*/ 469315 w 483603"/>
              <a:gd name="connsiteY3-1128" fmla="*/ 89653 h 271924"/>
              <a:gd name="connsiteX4-1129" fmla="*/ 431214 w 483603"/>
              <a:gd name="connsiteY4-1130" fmla="*/ 125372 h 271924"/>
              <a:gd name="connsiteX5-1131" fmla="*/ 316916 w 483603"/>
              <a:gd name="connsiteY5-1132" fmla="*/ 201571 h 271924"/>
              <a:gd name="connsiteX6-1133" fmla="*/ 183565 w 483603"/>
              <a:gd name="connsiteY6-1134" fmla="*/ 256340 h 271924"/>
              <a:gd name="connsiteX7-1135" fmla="*/ 50216 w 483603"/>
              <a:gd name="connsiteY7-1136" fmla="*/ 270629 h 271924"/>
              <a:gd name="connsiteX8-1137" fmla="*/ 209 w 483603"/>
              <a:gd name="connsiteY8-1138" fmla="*/ 230147 h 271924"/>
              <a:gd name="connsiteX9-1139" fmla="*/ 35928 w 483603"/>
              <a:gd name="connsiteY9-1140" fmla="*/ 175378 h 271924"/>
              <a:gd name="connsiteX10-1141" fmla="*/ 119271 w 483603"/>
              <a:gd name="connsiteY10-1142" fmla="*/ 134897 h 271924"/>
              <a:gd name="connsiteX11-1143" fmla="*/ 154990 w 483603"/>
              <a:gd name="connsiteY11-1144" fmla="*/ 137278 h 271924"/>
              <a:gd name="connsiteX12-1145" fmla="*/ 131177 w 483603"/>
              <a:gd name="connsiteY12-1146" fmla="*/ 161090 h 271924"/>
              <a:gd name="connsiteX13-1147" fmla="*/ 76409 w 483603"/>
              <a:gd name="connsiteY13-1148" fmla="*/ 194428 h 271924"/>
              <a:gd name="connsiteX14-1149" fmla="*/ 128796 w 483603"/>
              <a:gd name="connsiteY14-1150" fmla="*/ 203953 h 271924"/>
              <a:gd name="connsiteX15-1151" fmla="*/ 262146 w 483603"/>
              <a:gd name="connsiteY15-1152" fmla="*/ 153947 h 271924"/>
              <a:gd name="connsiteX16-1153" fmla="*/ 381209 w 483603"/>
              <a:gd name="connsiteY16-1154" fmla="*/ 87272 h 271924"/>
              <a:gd name="connsiteX17-1155" fmla="*/ 416927 w 483603"/>
              <a:gd name="connsiteY17-1156" fmla="*/ 49171 h 271924"/>
              <a:gd name="connsiteX18-1157" fmla="*/ 428835 w 483603"/>
              <a:gd name="connsiteY18-1158" fmla="*/ 3929 h 271924"/>
              <a:gd name="connsiteX0-1159" fmla="*/ 428835 w 483603"/>
              <a:gd name="connsiteY0-1160" fmla="*/ 3929 h 271924"/>
              <a:gd name="connsiteX1-1161" fmla="*/ 483603 w 483603"/>
              <a:gd name="connsiteY1-1162" fmla="*/ 1547 h 271924"/>
              <a:gd name="connsiteX2-1163" fmla="*/ 481221 w 483603"/>
              <a:gd name="connsiteY2-1164" fmla="*/ 53934 h 271924"/>
              <a:gd name="connsiteX3-1165" fmla="*/ 462171 w 483603"/>
              <a:gd name="connsiteY3-1166" fmla="*/ 87272 h 271924"/>
              <a:gd name="connsiteX4-1167" fmla="*/ 431214 w 483603"/>
              <a:gd name="connsiteY4-1168" fmla="*/ 125372 h 271924"/>
              <a:gd name="connsiteX5-1169" fmla="*/ 316916 w 483603"/>
              <a:gd name="connsiteY5-1170" fmla="*/ 201571 h 271924"/>
              <a:gd name="connsiteX6-1171" fmla="*/ 183565 w 483603"/>
              <a:gd name="connsiteY6-1172" fmla="*/ 256340 h 271924"/>
              <a:gd name="connsiteX7-1173" fmla="*/ 50216 w 483603"/>
              <a:gd name="connsiteY7-1174" fmla="*/ 270629 h 271924"/>
              <a:gd name="connsiteX8-1175" fmla="*/ 209 w 483603"/>
              <a:gd name="connsiteY8-1176" fmla="*/ 230147 h 271924"/>
              <a:gd name="connsiteX9-1177" fmla="*/ 35928 w 483603"/>
              <a:gd name="connsiteY9-1178" fmla="*/ 175378 h 271924"/>
              <a:gd name="connsiteX10-1179" fmla="*/ 119271 w 483603"/>
              <a:gd name="connsiteY10-1180" fmla="*/ 134897 h 271924"/>
              <a:gd name="connsiteX11-1181" fmla="*/ 154990 w 483603"/>
              <a:gd name="connsiteY11-1182" fmla="*/ 137278 h 271924"/>
              <a:gd name="connsiteX12-1183" fmla="*/ 131177 w 483603"/>
              <a:gd name="connsiteY12-1184" fmla="*/ 161090 h 271924"/>
              <a:gd name="connsiteX13-1185" fmla="*/ 76409 w 483603"/>
              <a:gd name="connsiteY13-1186" fmla="*/ 194428 h 271924"/>
              <a:gd name="connsiteX14-1187" fmla="*/ 128796 w 483603"/>
              <a:gd name="connsiteY14-1188" fmla="*/ 203953 h 271924"/>
              <a:gd name="connsiteX15-1189" fmla="*/ 262146 w 483603"/>
              <a:gd name="connsiteY15-1190" fmla="*/ 153947 h 271924"/>
              <a:gd name="connsiteX16-1191" fmla="*/ 381209 w 483603"/>
              <a:gd name="connsiteY16-1192" fmla="*/ 87272 h 271924"/>
              <a:gd name="connsiteX17-1193" fmla="*/ 416927 w 483603"/>
              <a:gd name="connsiteY17-1194" fmla="*/ 49171 h 271924"/>
              <a:gd name="connsiteX18-1195" fmla="*/ 428835 w 483603"/>
              <a:gd name="connsiteY18-1196" fmla="*/ 3929 h 271924"/>
              <a:gd name="connsiteX0-1197" fmla="*/ 428835 w 483603"/>
              <a:gd name="connsiteY0-1198" fmla="*/ 3929 h 271924"/>
              <a:gd name="connsiteX1-1199" fmla="*/ 483603 w 483603"/>
              <a:gd name="connsiteY1-1200" fmla="*/ 1547 h 271924"/>
              <a:gd name="connsiteX2-1201" fmla="*/ 471696 w 483603"/>
              <a:gd name="connsiteY2-1202" fmla="*/ 51553 h 271924"/>
              <a:gd name="connsiteX3-1203" fmla="*/ 462171 w 483603"/>
              <a:gd name="connsiteY3-1204" fmla="*/ 87272 h 271924"/>
              <a:gd name="connsiteX4-1205" fmla="*/ 431214 w 483603"/>
              <a:gd name="connsiteY4-1206" fmla="*/ 125372 h 271924"/>
              <a:gd name="connsiteX5-1207" fmla="*/ 316916 w 483603"/>
              <a:gd name="connsiteY5-1208" fmla="*/ 201571 h 271924"/>
              <a:gd name="connsiteX6-1209" fmla="*/ 183565 w 483603"/>
              <a:gd name="connsiteY6-1210" fmla="*/ 256340 h 271924"/>
              <a:gd name="connsiteX7-1211" fmla="*/ 50216 w 483603"/>
              <a:gd name="connsiteY7-1212" fmla="*/ 270629 h 271924"/>
              <a:gd name="connsiteX8-1213" fmla="*/ 209 w 483603"/>
              <a:gd name="connsiteY8-1214" fmla="*/ 230147 h 271924"/>
              <a:gd name="connsiteX9-1215" fmla="*/ 35928 w 483603"/>
              <a:gd name="connsiteY9-1216" fmla="*/ 175378 h 271924"/>
              <a:gd name="connsiteX10-1217" fmla="*/ 119271 w 483603"/>
              <a:gd name="connsiteY10-1218" fmla="*/ 134897 h 271924"/>
              <a:gd name="connsiteX11-1219" fmla="*/ 154990 w 483603"/>
              <a:gd name="connsiteY11-1220" fmla="*/ 137278 h 271924"/>
              <a:gd name="connsiteX12-1221" fmla="*/ 131177 w 483603"/>
              <a:gd name="connsiteY12-1222" fmla="*/ 161090 h 271924"/>
              <a:gd name="connsiteX13-1223" fmla="*/ 76409 w 483603"/>
              <a:gd name="connsiteY13-1224" fmla="*/ 194428 h 271924"/>
              <a:gd name="connsiteX14-1225" fmla="*/ 128796 w 483603"/>
              <a:gd name="connsiteY14-1226" fmla="*/ 203953 h 271924"/>
              <a:gd name="connsiteX15-1227" fmla="*/ 262146 w 483603"/>
              <a:gd name="connsiteY15-1228" fmla="*/ 153947 h 271924"/>
              <a:gd name="connsiteX16-1229" fmla="*/ 381209 w 483603"/>
              <a:gd name="connsiteY16-1230" fmla="*/ 87272 h 271924"/>
              <a:gd name="connsiteX17-1231" fmla="*/ 416927 w 483603"/>
              <a:gd name="connsiteY17-1232" fmla="*/ 49171 h 271924"/>
              <a:gd name="connsiteX18-1233" fmla="*/ 428835 w 483603"/>
              <a:gd name="connsiteY18-1234" fmla="*/ 3929 h 271924"/>
              <a:gd name="connsiteX0-1235" fmla="*/ 428835 w 483603"/>
              <a:gd name="connsiteY0-1236" fmla="*/ 3929 h 271924"/>
              <a:gd name="connsiteX1-1237" fmla="*/ 483603 w 483603"/>
              <a:gd name="connsiteY1-1238" fmla="*/ 1547 h 271924"/>
              <a:gd name="connsiteX2-1239" fmla="*/ 481221 w 483603"/>
              <a:gd name="connsiteY2-1240" fmla="*/ 51553 h 271924"/>
              <a:gd name="connsiteX3-1241" fmla="*/ 462171 w 483603"/>
              <a:gd name="connsiteY3-1242" fmla="*/ 87272 h 271924"/>
              <a:gd name="connsiteX4-1243" fmla="*/ 431214 w 483603"/>
              <a:gd name="connsiteY4-1244" fmla="*/ 125372 h 271924"/>
              <a:gd name="connsiteX5-1245" fmla="*/ 316916 w 483603"/>
              <a:gd name="connsiteY5-1246" fmla="*/ 201571 h 271924"/>
              <a:gd name="connsiteX6-1247" fmla="*/ 183565 w 483603"/>
              <a:gd name="connsiteY6-1248" fmla="*/ 256340 h 271924"/>
              <a:gd name="connsiteX7-1249" fmla="*/ 50216 w 483603"/>
              <a:gd name="connsiteY7-1250" fmla="*/ 270629 h 271924"/>
              <a:gd name="connsiteX8-1251" fmla="*/ 209 w 483603"/>
              <a:gd name="connsiteY8-1252" fmla="*/ 230147 h 271924"/>
              <a:gd name="connsiteX9-1253" fmla="*/ 35928 w 483603"/>
              <a:gd name="connsiteY9-1254" fmla="*/ 175378 h 271924"/>
              <a:gd name="connsiteX10-1255" fmla="*/ 119271 w 483603"/>
              <a:gd name="connsiteY10-1256" fmla="*/ 134897 h 271924"/>
              <a:gd name="connsiteX11-1257" fmla="*/ 154990 w 483603"/>
              <a:gd name="connsiteY11-1258" fmla="*/ 137278 h 271924"/>
              <a:gd name="connsiteX12-1259" fmla="*/ 131177 w 483603"/>
              <a:gd name="connsiteY12-1260" fmla="*/ 161090 h 271924"/>
              <a:gd name="connsiteX13-1261" fmla="*/ 76409 w 483603"/>
              <a:gd name="connsiteY13-1262" fmla="*/ 194428 h 271924"/>
              <a:gd name="connsiteX14-1263" fmla="*/ 128796 w 483603"/>
              <a:gd name="connsiteY14-1264" fmla="*/ 203953 h 271924"/>
              <a:gd name="connsiteX15-1265" fmla="*/ 262146 w 483603"/>
              <a:gd name="connsiteY15-1266" fmla="*/ 153947 h 271924"/>
              <a:gd name="connsiteX16-1267" fmla="*/ 381209 w 483603"/>
              <a:gd name="connsiteY16-1268" fmla="*/ 87272 h 271924"/>
              <a:gd name="connsiteX17-1269" fmla="*/ 416927 w 483603"/>
              <a:gd name="connsiteY17-1270" fmla="*/ 49171 h 271924"/>
              <a:gd name="connsiteX18-1271" fmla="*/ 428835 w 483603"/>
              <a:gd name="connsiteY18-1272" fmla="*/ 3929 h 271924"/>
              <a:gd name="connsiteX0-1273" fmla="*/ 428835 w 484408"/>
              <a:gd name="connsiteY0-1274" fmla="*/ 3929 h 271924"/>
              <a:gd name="connsiteX1-1275" fmla="*/ 483603 w 484408"/>
              <a:gd name="connsiteY1-1276" fmla="*/ 1547 h 271924"/>
              <a:gd name="connsiteX2-1277" fmla="*/ 481221 w 484408"/>
              <a:gd name="connsiteY2-1278" fmla="*/ 51553 h 271924"/>
              <a:gd name="connsiteX3-1279" fmla="*/ 447884 w 484408"/>
              <a:gd name="connsiteY3-1280" fmla="*/ 77747 h 271924"/>
              <a:gd name="connsiteX4-1281" fmla="*/ 431214 w 484408"/>
              <a:gd name="connsiteY4-1282" fmla="*/ 125372 h 271924"/>
              <a:gd name="connsiteX5-1283" fmla="*/ 316916 w 484408"/>
              <a:gd name="connsiteY5-1284" fmla="*/ 201571 h 271924"/>
              <a:gd name="connsiteX6-1285" fmla="*/ 183565 w 484408"/>
              <a:gd name="connsiteY6-1286" fmla="*/ 256340 h 271924"/>
              <a:gd name="connsiteX7-1287" fmla="*/ 50216 w 484408"/>
              <a:gd name="connsiteY7-1288" fmla="*/ 270629 h 271924"/>
              <a:gd name="connsiteX8-1289" fmla="*/ 209 w 484408"/>
              <a:gd name="connsiteY8-1290" fmla="*/ 230147 h 271924"/>
              <a:gd name="connsiteX9-1291" fmla="*/ 35928 w 484408"/>
              <a:gd name="connsiteY9-1292" fmla="*/ 175378 h 271924"/>
              <a:gd name="connsiteX10-1293" fmla="*/ 119271 w 484408"/>
              <a:gd name="connsiteY10-1294" fmla="*/ 134897 h 271924"/>
              <a:gd name="connsiteX11-1295" fmla="*/ 154990 w 484408"/>
              <a:gd name="connsiteY11-1296" fmla="*/ 137278 h 271924"/>
              <a:gd name="connsiteX12-1297" fmla="*/ 131177 w 484408"/>
              <a:gd name="connsiteY12-1298" fmla="*/ 161090 h 271924"/>
              <a:gd name="connsiteX13-1299" fmla="*/ 76409 w 484408"/>
              <a:gd name="connsiteY13-1300" fmla="*/ 194428 h 271924"/>
              <a:gd name="connsiteX14-1301" fmla="*/ 128796 w 484408"/>
              <a:gd name="connsiteY14-1302" fmla="*/ 203953 h 271924"/>
              <a:gd name="connsiteX15-1303" fmla="*/ 262146 w 484408"/>
              <a:gd name="connsiteY15-1304" fmla="*/ 153947 h 271924"/>
              <a:gd name="connsiteX16-1305" fmla="*/ 381209 w 484408"/>
              <a:gd name="connsiteY16-1306" fmla="*/ 87272 h 271924"/>
              <a:gd name="connsiteX17-1307" fmla="*/ 416927 w 484408"/>
              <a:gd name="connsiteY17-1308" fmla="*/ 49171 h 271924"/>
              <a:gd name="connsiteX18-1309" fmla="*/ 428835 w 484408"/>
              <a:gd name="connsiteY18-1310" fmla="*/ 3929 h 271924"/>
              <a:gd name="connsiteX0-1311" fmla="*/ 428835 w 483603"/>
              <a:gd name="connsiteY0-1312" fmla="*/ 3929 h 271924"/>
              <a:gd name="connsiteX1-1313" fmla="*/ 483603 w 483603"/>
              <a:gd name="connsiteY1-1314" fmla="*/ 1547 h 271924"/>
              <a:gd name="connsiteX2-1315" fmla="*/ 481221 w 483603"/>
              <a:gd name="connsiteY2-1316" fmla="*/ 51553 h 271924"/>
              <a:gd name="connsiteX3-1317" fmla="*/ 466934 w 483603"/>
              <a:gd name="connsiteY3-1318" fmla="*/ 82509 h 271924"/>
              <a:gd name="connsiteX4-1319" fmla="*/ 431214 w 483603"/>
              <a:gd name="connsiteY4-1320" fmla="*/ 125372 h 271924"/>
              <a:gd name="connsiteX5-1321" fmla="*/ 316916 w 483603"/>
              <a:gd name="connsiteY5-1322" fmla="*/ 201571 h 271924"/>
              <a:gd name="connsiteX6-1323" fmla="*/ 183565 w 483603"/>
              <a:gd name="connsiteY6-1324" fmla="*/ 256340 h 271924"/>
              <a:gd name="connsiteX7-1325" fmla="*/ 50216 w 483603"/>
              <a:gd name="connsiteY7-1326" fmla="*/ 270629 h 271924"/>
              <a:gd name="connsiteX8-1327" fmla="*/ 209 w 483603"/>
              <a:gd name="connsiteY8-1328" fmla="*/ 230147 h 271924"/>
              <a:gd name="connsiteX9-1329" fmla="*/ 35928 w 483603"/>
              <a:gd name="connsiteY9-1330" fmla="*/ 175378 h 271924"/>
              <a:gd name="connsiteX10-1331" fmla="*/ 119271 w 483603"/>
              <a:gd name="connsiteY10-1332" fmla="*/ 134897 h 271924"/>
              <a:gd name="connsiteX11-1333" fmla="*/ 154990 w 483603"/>
              <a:gd name="connsiteY11-1334" fmla="*/ 137278 h 271924"/>
              <a:gd name="connsiteX12-1335" fmla="*/ 131177 w 483603"/>
              <a:gd name="connsiteY12-1336" fmla="*/ 161090 h 271924"/>
              <a:gd name="connsiteX13-1337" fmla="*/ 76409 w 483603"/>
              <a:gd name="connsiteY13-1338" fmla="*/ 194428 h 271924"/>
              <a:gd name="connsiteX14-1339" fmla="*/ 128796 w 483603"/>
              <a:gd name="connsiteY14-1340" fmla="*/ 203953 h 271924"/>
              <a:gd name="connsiteX15-1341" fmla="*/ 262146 w 483603"/>
              <a:gd name="connsiteY15-1342" fmla="*/ 153947 h 271924"/>
              <a:gd name="connsiteX16-1343" fmla="*/ 381209 w 483603"/>
              <a:gd name="connsiteY16-1344" fmla="*/ 87272 h 271924"/>
              <a:gd name="connsiteX17-1345" fmla="*/ 416927 w 483603"/>
              <a:gd name="connsiteY17-1346" fmla="*/ 49171 h 271924"/>
              <a:gd name="connsiteX18-1347" fmla="*/ 428835 w 483603"/>
              <a:gd name="connsiteY18-1348" fmla="*/ 3929 h 271924"/>
              <a:gd name="connsiteX0-1349" fmla="*/ 428835 w 483603"/>
              <a:gd name="connsiteY0-1350" fmla="*/ 3929 h 271924"/>
              <a:gd name="connsiteX1-1351" fmla="*/ 483603 w 483603"/>
              <a:gd name="connsiteY1-1352" fmla="*/ 1547 h 271924"/>
              <a:gd name="connsiteX2-1353" fmla="*/ 481221 w 483603"/>
              <a:gd name="connsiteY2-1354" fmla="*/ 51553 h 271924"/>
              <a:gd name="connsiteX3-1355" fmla="*/ 466934 w 483603"/>
              <a:gd name="connsiteY3-1356" fmla="*/ 82509 h 271924"/>
              <a:gd name="connsiteX4-1357" fmla="*/ 424070 w 483603"/>
              <a:gd name="connsiteY4-1358" fmla="*/ 108703 h 271924"/>
              <a:gd name="connsiteX5-1359" fmla="*/ 316916 w 483603"/>
              <a:gd name="connsiteY5-1360" fmla="*/ 201571 h 271924"/>
              <a:gd name="connsiteX6-1361" fmla="*/ 183565 w 483603"/>
              <a:gd name="connsiteY6-1362" fmla="*/ 256340 h 271924"/>
              <a:gd name="connsiteX7-1363" fmla="*/ 50216 w 483603"/>
              <a:gd name="connsiteY7-1364" fmla="*/ 270629 h 271924"/>
              <a:gd name="connsiteX8-1365" fmla="*/ 209 w 483603"/>
              <a:gd name="connsiteY8-1366" fmla="*/ 230147 h 271924"/>
              <a:gd name="connsiteX9-1367" fmla="*/ 35928 w 483603"/>
              <a:gd name="connsiteY9-1368" fmla="*/ 175378 h 271924"/>
              <a:gd name="connsiteX10-1369" fmla="*/ 119271 w 483603"/>
              <a:gd name="connsiteY10-1370" fmla="*/ 134897 h 271924"/>
              <a:gd name="connsiteX11-1371" fmla="*/ 154990 w 483603"/>
              <a:gd name="connsiteY11-1372" fmla="*/ 137278 h 271924"/>
              <a:gd name="connsiteX12-1373" fmla="*/ 131177 w 483603"/>
              <a:gd name="connsiteY12-1374" fmla="*/ 161090 h 271924"/>
              <a:gd name="connsiteX13-1375" fmla="*/ 76409 w 483603"/>
              <a:gd name="connsiteY13-1376" fmla="*/ 194428 h 271924"/>
              <a:gd name="connsiteX14-1377" fmla="*/ 128796 w 483603"/>
              <a:gd name="connsiteY14-1378" fmla="*/ 203953 h 271924"/>
              <a:gd name="connsiteX15-1379" fmla="*/ 262146 w 483603"/>
              <a:gd name="connsiteY15-1380" fmla="*/ 153947 h 271924"/>
              <a:gd name="connsiteX16-1381" fmla="*/ 381209 w 483603"/>
              <a:gd name="connsiteY16-1382" fmla="*/ 87272 h 271924"/>
              <a:gd name="connsiteX17-1383" fmla="*/ 416927 w 483603"/>
              <a:gd name="connsiteY17-1384" fmla="*/ 49171 h 271924"/>
              <a:gd name="connsiteX18-1385" fmla="*/ 428835 w 483603"/>
              <a:gd name="connsiteY18-1386" fmla="*/ 3929 h 271924"/>
              <a:gd name="connsiteX0-1387" fmla="*/ 428835 w 483603"/>
              <a:gd name="connsiteY0-1388" fmla="*/ 3929 h 271924"/>
              <a:gd name="connsiteX1-1389" fmla="*/ 483603 w 483603"/>
              <a:gd name="connsiteY1-1390" fmla="*/ 1547 h 271924"/>
              <a:gd name="connsiteX2-1391" fmla="*/ 481221 w 483603"/>
              <a:gd name="connsiteY2-1392" fmla="*/ 51553 h 271924"/>
              <a:gd name="connsiteX3-1393" fmla="*/ 466934 w 483603"/>
              <a:gd name="connsiteY3-1394" fmla="*/ 82509 h 271924"/>
              <a:gd name="connsiteX4-1395" fmla="*/ 431214 w 483603"/>
              <a:gd name="connsiteY4-1396" fmla="*/ 125371 h 271924"/>
              <a:gd name="connsiteX5-1397" fmla="*/ 316916 w 483603"/>
              <a:gd name="connsiteY5-1398" fmla="*/ 201571 h 271924"/>
              <a:gd name="connsiteX6-1399" fmla="*/ 183565 w 483603"/>
              <a:gd name="connsiteY6-1400" fmla="*/ 256340 h 271924"/>
              <a:gd name="connsiteX7-1401" fmla="*/ 50216 w 483603"/>
              <a:gd name="connsiteY7-1402" fmla="*/ 270629 h 271924"/>
              <a:gd name="connsiteX8-1403" fmla="*/ 209 w 483603"/>
              <a:gd name="connsiteY8-1404" fmla="*/ 230147 h 271924"/>
              <a:gd name="connsiteX9-1405" fmla="*/ 35928 w 483603"/>
              <a:gd name="connsiteY9-1406" fmla="*/ 175378 h 271924"/>
              <a:gd name="connsiteX10-1407" fmla="*/ 119271 w 483603"/>
              <a:gd name="connsiteY10-1408" fmla="*/ 134897 h 271924"/>
              <a:gd name="connsiteX11-1409" fmla="*/ 154990 w 483603"/>
              <a:gd name="connsiteY11-1410" fmla="*/ 137278 h 271924"/>
              <a:gd name="connsiteX12-1411" fmla="*/ 131177 w 483603"/>
              <a:gd name="connsiteY12-1412" fmla="*/ 161090 h 271924"/>
              <a:gd name="connsiteX13-1413" fmla="*/ 76409 w 483603"/>
              <a:gd name="connsiteY13-1414" fmla="*/ 194428 h 271924"/>
              <a:gd name="connsiteX14-1415" fmla="*/ 128796 w 483603"/>
              <a:gd name="connsiteY14-1416" fmla="*/ 203953 h 271924"/>
              <a:gd name="connsiteX15-1417" fmla="*/ 262146 w 483603"/>
              <a:gd name="connsiteY15-1418" fmla="*/ 153947 h 271924"/>
              <a:gd name="connsiteX16-1419" fmla="*/ 381209 w 483603"/>
              <a:gd name="connsiteY16-1420" fmla="*/ 87272 h 271924"/>
              <a:gd name="connsiteX17-1421" fmla="*/ 416927 w 483603"/>
              <a:gd name="connsiteY17-1422" fmla="*/ 49171 h 271924"/>
              <a:gd name="connsiteX18-1423" fmla="*/ 428835 w 483603"/>
              <a:gd name="connsiteY18-1424" fmla="*/ 3929 h 271924"/>
              <a:gd name="connsiteX0-1425" fmla="*/ 428835 w 483603"/>
              <a:gd name="connsiteY0-1426" fmla="*/ 3929 h 271924"/>
              <a:gd name="connsiteX1-1427" fmla="*/ 483603 w 483603"/>
              <a:gd name="connsiteY1-1428" fmla="*/ 1547 h 271924"/>
              <a:gd name="connsiteX2-1429" fmla="*/ 481221 w 483603"/>
              <a:gd name="connsiteY2-1430" fmla="*/ 51553 h 271924"/>
              <a:gd name="connsiteX3-1431" fmla="*/ 466934 w 483603"/>
              <a:gd name="connsiteY3-1432" fmla="*/ 82509 h 271924"/>
              <a:gd name="connsiteX4-1433" fmla="*/ 431214 w 483603"/>
              <a:gd name="connsiteY4-1434" fmla="*/ 125371 h 271924"/>
              <a:gd name="connsiteX5-1435" fmla="*/ 316916 w 483603"/>
              <a:gd name="connsiteY5-1436" fmla="*/ 201571 h 271924"/>
              <a:gd name="connsiteX6-1437" fmla="*/ 183565 w 483603"/>
              <a:gd name="connsiteY6-1438" fmla="*/ 256340 h 271924"/>
              <a:gd name="connsiteX7-1439" fmla="*/ 50216 w 483603"/>
              <a:gd name="connsiteY7-1440" fmla="*/ 270629 h 271924"/>
              <a:gd name="connsiteX8-1441" fmla="*/ 209 w 483603"/>
              <a:gd name="connsiteY8-1442" fmla="*/ 230147 h 271924"/>
              <a:gd name="connsiteX9-1443" fmla="*/ 35928 w 483603"/>
              <a:gd name="connsiteY9-1444" fmla="*/ 175378 h 271924"/>
              <a:gd name="connsiteX10-1445" fmla="*/ 119271 w 483603"/>
              <a:gd name="connsiteY10-1446" fmla="*/ 134897 h 271924"/>
              <a:gd name="connsiteX11-1447" fmla="*/ 131177 w 483603"/>
              <a:gd name="connsiteY11-1448" fmla="*/ 161090 h 271924"/>
              <a:gd name="connsiteX12-1449" fmla="*/ 76409 w 483603"/>
              <a:gd name="connsiteY12-1450" fmla="*/ 194428 h 271924"/>
              <a:gd name="connsiteX13-1451" fmla="*/ 128796 w 483603"/>
              <a:gd name="connsiteY13-1452" fmla="*/ 203953 h 271924"/>
              <a:gd name="connsiteX14-1453" fmla="*/ 262146 w 483603"/>
              <a:gd name="connsiteY14-1454" fmla="*/ 153947 h 271924"/>
              <a:gd name="connsiteX15-1455" fmla="*/ 381209 w 483603"/>
              <a:gd name="connsiteY15-1456" fmla="*/ 87272 h 271924"/>
              <a:gd name="connsiteX16-1457" fmla="*/ 416927 w 483603"/>
              <a:gd name="connsiteY16-1458" fmla="*/ 49171 h 271924"/>
              <a:gd name="connsiteX17-1459" fmla="*/ 428835 w 483603"/>
              <a:gd name="connsiteY17-1460" fmla="*/ 3929 h 271924"/>
              <a:gd name="connsiteX0-1461" fmla="*/ 428857 w 483625"/>
              <a:gd name="connsiteY0-1462" fmla="*/ 3929 h 271924"/>
              <a:gd name="connsiteX1-1463" fmla="*/ 483625 w 483625"/>
              <a:gd name="connsiteY1-1464" fmla="*/ 1547 h 271924"/>
              <a:gd name="connsiteX2-1465" fmla="*/ 481243 w 483625"/>
              <a:gd name="connsiteY2-1466" fmla="*/ 51553 h 271924"/>
              <a:gd name="connsiteX3-1467" fmla="*/ 466956 w 483625"/>
              <a:gd name="connsiteY3-1468" fmla="*/ 82509 h 271924"/>
              <a:gd name="connsiteX4-1469" fmla="*/ 431236 w 483625"/>
              <a:gd name="connsiteY4-1470" fmla="*/ 125371 h 271924"/>
              <a:gd name="connsiteX5-1471" fmla="*/ 316938 w 483625"/>
              <a:gd name="connsiteY5-1472" fmla="*/ 201571 h 271924"/>
              <a:gd name="connsiteX6-1473" fmla="*/ 183587 w 483625"/>
              <a:gd name="connsiteY6-1474" fmla="*/ 256340 h 271924"/>
              <a:gd name="connsiteX7-1475" fmla="*/ 50238 w 483625"/>
              <a:gd name="connsiteY7-1476" fmla="*/ 270629 h 271924"/>
              <a:gd name="connsiteX8-1477" fmla="*/ 231 w 483625"/>
              <a:gd name="connsiteY8-1478" fmla="*/ 230147 h 271924"/>
              <a:gd name="connsiteX9-1479" fmla="*/ 35950 w 483625"/>
              <a:gd name="connsiteY9-1480" fmla="*/ 175378 h 271924"/>
              <a:gd name="connsiteX10-1481" fmla="*/ 131199 w 483625"/>
              <a:gd name="connsiteY10-1482" fmla="*/ 161090 h 271924"/>
              <a:gd name="connsiteX11-1483" fmla="*/ 76431 w 483625"/>
              <a:gd name="connsiteY11-1484" fmla="*/ 194428 h 271924"/>
              <a:gd name="connsiteX12-1485" fmla="*/ 128818 w 483625"/>
              <a:gd name="connsiteY12-1486" fmla="*/ 203953 h 271924"/>
              <a:gd name="connsiteX13-1487" fmla="*/ 262168 w 483625"/>
              <a:gd name="connsiteY13-1488" fmla="*/ 153947 h 271924"/>
              <a:gd name="connsiteX14-1489" fmla="*/ 381231 w 483625"/>
              <a:gd name="connsiteY14-1490" fmla="*/ 87272 h 271924"/>
              <a:gd name="connsiteX15-1491" fmla="*/ 416949 w 483625"/>
              <a:gd name="connsiteY15-1492" fmla="*/ 49171 h 271924"/>
              <a:gd name="connsiteX16-1493" fmla="*/ 428857 w 483625"/>
              <a:gd name="connsiteY16-1494" fmla="*/ 3929 h 271924"/>
              <a:gd name="connsiteX0-1495" fmla="*/ 428783 w 483551"/>
              <a:gd name="connsiteY0-1496" fmla="*/ 3929 h 271924"/>
              <a:gd name="connsiteX1-1497" fmla="*/ 483551 w 483551"/>
              <a:gd name="connsiteY1-1498" fmla="*/ 1547 h 271924"/>
              <a:gd name="connsiteX2-1499" fmla="*/ 481169 w 483551"/>
              <a:gd name="connsiteY2-1500" fmla="*/ 51553 h 271924"/>
              <a:gd name="connsiteX3-1501" fmla="*/ 466882 w 483551"/>
              <a:gd name="connsiteY3-1502" fmla="*/ 82509 h 271924"/>
              <a:gd name="connsiteX4-1503" fmla="*/ 431162 w 483551"/>
              <a:gd name="connsiteY4-1504" fmla="*/ 125371 h 271924"/>
              <a:gd name="connsiteX5-1505" fmla="*/ 316864 w 483551"/>
              <a:gd name="connsiteY5-1506" fmla="*/ 201571 h 271924"/>
              <a:gd name="connsiteX6-1507" fmla="*/ 183513 w 483551"/>
              <a:gd name="connsiteY6-1508" fmla="*/ 256340 h 271924"/>
              <a:gd name="connsiteX7-1509" fmla="*/ 50164 w 483551"/>
              <a:gd name="connsiteY7-1510" fmla="*/ 270629 h 271924"/>
              <a:gd name="connsiteX8-1511" fmla="*/ 157 w 483551"/>
              <a:gd name="connsiteY8-1512" fmla="*/ 230147 h 271924"/>
              <a:gd name="connsiteX9-1513" fmla="*/ 35876 w 483551"/>
              <a:gd name="connsiteY9-1514" fmla="*/ 175378 h 271924"/>
              <a:gd name="connsiteX10-1515" fmla="*/ 76357 w 483551"/>
              <a:gd name="connsiteY10-1516" fmla="*/ 194428 h 271924"/>
              <a:gd name="connsiteX11-1517" fmla="*/ 128744 w 483551"/>
              <a:gd name="connsiteY11-1518" fmla="*/ 203953 h 271924"/>
              <a:gd name="connsiteX12-1519" fmla="*/ 262094 w 483551"/>
              <a:gd name="connsiteY12-1520" fmla="*/ 153947 h 271924"/>
              <a:gd name="connsiteX13-1521" fmla="*/ 381157 w 483551"/>
              <a:gd name="connsiteY13-1522" fmla="*/ 87272 h 271924"/>
              <a:gd name="connsiteX14-1523" fmla="*/ 416875 w 483551"/>
              <a:gd name="connsiteY14-1524" fmla="*/ 49171 h 271924"/>
              <a:gd name="connsiteX15-1525" fmla="*/ 428783 w 483551"/>
              <a:gd name="connsiteY15-1526" fmla="*/ 3929 h 271924"/>
              <a:gd name="connsiteX0-1527" fmla="*/ 429143 w 483911"/>
              <a:gd name="connsiteY0-1528" fmla="*/ 3929 h 271924"/>
              <a:gd name="connsiteX1-1529" fmla="*/ 483911 w 483911"/>
              <a:gd name="connsiteY1-1530" fmla="*/ 1547 h 271924"/>
              <a:gd name="connsiteX2-1531" fmla="*/ 481529 w 483911"/>
              <a:gd name="connsiteY2-1532" fmla="*/ 51553 h 271924"/>
              <a:gd name="connsiteX3-1533" fmla="*/ 467242 w 483911"/>
              <a:gd name="connsiteY3-1534" fmla="*/ 82509 h 271924"/>
              <a:gd name="connsiteX4-1535" fmla="*/ 431522 w 483911"/>
              <a:gd name="connsiteY4-1536" fmla="*/ 125371 h 271924"/>
              <a:gd name="connsiteX5-1537" fmla="*/ 317224 w 483911"/>
              <a:gd name="connsiteY5-1538" fmla="*/ 201571 h 271924"/>
              <a:gd name="connsiteX6-1539" fmla="*/ 183873 w 483911"/>
              <a:gd name="connsiteY6-1540" fmla="*/ 256340 h 271924"/>
              <a:gd name="connsiteX7-1541" fmla="*/ 50524 w 483911"/>
              <a:gd name="connsiteY7-1542" fmla="*/ 270629 h 271924"/>
              <a:gd name="connsiteX8-1543" fmla="*/ 517 w 483911"/>
              <a:gd name="connsiteY8-1544" fmla="*/ 230147 h 271924"/>
              <a:gd name="connsiteX9-1545" fmla="*/ 76717 w 483911"/>
              <a:gd name="connsiteY9-1546" fmla="*/ 194428 h 271924"/>
              <a:gd name="connsiteX10-1547" fmla="*/ 129104 w 483911"/>
              <a:gd name="connsiteY10-1548" fmla="*/ 203953 h 271924"/>
              <a:gd name="connsiteX11-1549" fmla="*/ 262454 w 483911"/>
              <a:gd name="connsiteY11-1550" fmla="*/ 153947 h 271924"/>
              <a:gd name="connsiteX12-1551" fmla="*/ 381517 w 483911"/>
              <a:gd name="connsiteY12-1552" fmla="*/ 87272 h 271924"/>
              <a:gd name="connsiteX13-1553" fmla="*/ 417235 w 483911"/>
              <a:gd name="connsiteY13-1554" fmla="*/ 49171 h 271924"/>
              <a:gd name="connsiteX14-1555" fmla="*/ 429143 w 483911"/>
              <a:gd name="connsiteY14-1556" fmla="*/ 3929 h 271924"/>
              <a:gd name="connsiteX0-1557" fmla="*/ 384032 w 438800"/>
              <a:gd name="connsiteY0-1558" fmla="*/ 3929 h 274369"/>
              <a:gd name="connsiteX1-1559" fmla="*/ 438800 w 438800"/>
              <a:gd name="connsiteY1-1560" fmla="*/ 1547 h 274369"/>
              <a:gd name="connsiteX2-1561" fmla="*/ 436418 w 438800"/>
              <a:gd name="connsiteY2-1562" fmla="*/ 51553 h 274369"/>
              <a:gd name="connsiteX3-1563" fmla="*/ 422131 w 438800"/>
              <a:gd name="connsiteY3-1564" fmla="*/ 82509 h 274369"/>
              <a:gd name="connsiteX4-1565" fmla="*/ 386411 w 438800"/>
              <a:gd name="connsiteY4-1566" fmla="*/ 125371 h 274369"/>
              <a:gd name="connsiteX5-1567" fmla="*/ 272113 w 438800"/>
              <a:gd name="connsiteY5-1568" fmla="*/ 201571 h 274369"/>
              <a:gd name="connsiteX6-1569" fmla="*/ 138762 w 438800"/>
              <a:gd name="connsiteY6-1570" fmla="*/ 256340 h 274369"/>
              <a:gd name="connsiteX7-1571" fmla="*/ 5413 w 438800"/>
              <a:gd name="connsiteY7-1572" fmla="*/ 270629 h 274369"/>
              <a:gd name="connsiteX8-1573" fmla="*/ 31606 w 438800"/>
              <a:gd name="connsiteY8-1574" fmla="*/ 194428 h 274369"/>
              <a:gd name="connsiteX9-1575" fmla="*/ 83993 w 438800"/>
              <a:gd name="connsiteY9-1576" fmla="*/ 203953 h 274369"/>
              <a:gd name="connsiteX10-1577" fmla="*/ 217343 w 438800"/>
              <a:gd name="connsiteY10-1578" fmla="*/ 153947 h 274369"/>
              <a:gd name="connsiteX11-1579" fmla="*/ 336406 w 438800"/>
              <a:gd name="connsiteY11-1580" fmla="*/ 87272 h 274369"/>
              <a:gd name="connsiteX12-1581" fmla="*/ 372124 w 438800"/>
              <a:gd name="connsiteY12-1582" fmla="*/ 49171 h 274369"/>
              <a:gd name="connsiteX13-1583" fmla="*/ 384032 w 438800"/>
              <a:gd name="connsiteY13-1584" fmla="*/ 3929 h 274369"/>
              <a:gd name="connsiteX0-1585" fmla="*/ 387447 w 442215"/>
              <a:gd name="connsiteY0-1586" fmla="*/ 3929 h 274118"/>
              <a:gd name="connsiteX1-1587" fmla="*/ 442215 w 442215"/>
              <a:gd name="connsiteY1-1588" fmla="*/ 1547 h 274118"/>
              <a:gd name="connsiteX2-1589" fmla="*/ 439833 w 442215"/>
              <a:gd name="connsiteY2-1590" fmla="*/ 51553 h 274118"/>
              <a:gd name="connsiteX3-1591" fmla="*/ 425546 w 442215"/>
              <a:gd name="connsiteY3-1592" fmla="*/ 82509 h 274118"/>
              <a:gd name="connsiteX4-1593" fmla="*/ 389826 w 442215"/>
              <a:gd name="connsiteY4-1594" fmla="*/ 125371 h 274118"/>
              <a:gd name="connsiteX5-1595" fmla="*/ 275528 w 442215"/>
              <a:gd name="connsiteY5-1596" fmla="*/ 201571 h 274118"/>
              <a:gd name="connsiteX6-1597" fmla="*/ 142177 w 442215"/>
              <a:gd name="connsiteY6-1598" fmla="*/ 256340 h 274118"/>
              <a:gd name="connsiteX7-1599" fmla="*/ 8828 w 442215"/>
              <a:gd name="connsiteY7-1600" fmla="*/ 270629 h 274118"/>
              <a:gd name="connsiteX8-1601" fmla="*/ 20789 w 442215"/>
              <a:gd name="connsiteY8-1602" fmla="*/ 197986 h 274118"/>
              <a:gd name="connsiteX9-1603" fmla="*/ 87408 w 442215"/>
              <a:gd name="connsiteY9-1604" fmla="*/ 203953 h 274118"/>
              <a:gd name="connsiteX10-1605" fmla="*/ 220758 w 442215"/>
              <a:gd name="connsiteY10-1606" fmla="*/ 153947 h 274118"/>
              <a:gd name="connsiteX11-1607" fmla="*/ 339821 w 442215"/>
              <a:gd name="connsiteY11-1608" fmla="*/ 87272 h 274118"/>
              <a:gd name="connsiteX12-1609" fmla="*/ 375539 w 442215"/>
              <a:gd name="connsiteY12-1610" fmla="*/ 49171 h 274118"/>
              <a:gd name="connsiteX13-1611" fmla="*/ 387447 w 442215"/>
              <a:gd name="connsiteY13-1612" fmla="*/ 3929 h 274118"/>
              <a:gd name="connsiteX0-1613" fmla="*/ 402665 w 457433"/>
              <a:gd name="connsiteY0-1614" fmla="*/ 3929 h 265689"/>
              <a:gd name="connsiteX1-1615" fmla="*/ 457433 w 457433"/>
              <a:gd name="connsiteY1-1616" fmla="*/ 1547 h 265689"/>
              <a:gd name="connsiteX2-1617" fmla="*/ 455051 w 457433"/>
              <a:gd name="connsiteY2-1618" fmla="*/ 51553 h 265689"/>
              <a:gd name="connsiteX3-1619" fmla="*/ 440764 w 457433"/>
              <a:gd name="connsiteY3-1620" fmla="*/ 82509 h 265689"/>
              <a:gd name="connsiteX4-1621" fmla="*/ 405044 w 457433"/>
              <a:gd name="connsiteY4-1622" fmla="*/ 125371 h 265689"/>
              <a:gd name="connsiteX5-1623" fmla="*/ 290746 w 457433"/>
              <a:gd name="connsiteY5-1624" fmla="*/ 201571 h 265689"/>
              <a:gd name="connsiteX6-1625" fmla="*/ 157395 w 457433"/>
              <a:gd name="connsiteY6-1626" fmla="*/ 256340 h 265689"/>
              <a:gd name="connsiteX7-1627" fmla="*/ 6256 w 457433"/>
              <a:gd name="connsiteY7-1628" fmla="*/ 259955 h 265689"/>
              <a:gd name="connsiteX8-1629" fmla="*/ 36007 w 457433"/>
              <a:gd name="connsiteY8-1630" fmla="*/ 197986 h 265689"/>
              <a:gd name="connsiteX9-1631" fmla="*/ 102626 w 457433"/>
              <a:gd name="connsiteY9-1632" fmla="*/ 203953 h 265689"/>
              <a:gd name="connsiteX10-1633" fmla="*/ 235976 w 457433"/>
              <a:gd name="connsiteY10-1634" fmla="*/ 153947 h 265689"/>
              <a:gd name="connsiteX11-1635" fmla="*/ 355039 w 457433"/>
              <a:gd name="connsiteY11-1636" fmla="*/ 87272 h 265689"/>
              <a:gd name="connsiteX12-1637" fmla="*/ 390757 w 457433"/>
              <a:gd name="connsiteY12-1638" fmla="*/ 49171 h 265689"/>
              <a:gd name="connsiteX13-1639" fmla="*/ 402665 w 457433"/>
              <a:gd name="connsiteY13-1640" fmla="*/ 3929 h 2656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457433" h="265689">
                <a:moveTo>
                  <a:pt x="402665" y="3929"/>
                </a:moveTo>
                <a:cubicBezTo>
                  <a:pt x="413778" y="-4008"/>
                  <a:pt x="431239" y="2738"/>
                  <a:pt x="457433" y="1547"/>
                </a:cubicBezTo>
                <a:cubicBezTo>
                  <a:pt x="456639" y="11866"/>
                  <a:pt x="457829" y="38059"/>
                  <a:pt x="455051" y="51553"/>
                </a:cubicBezTo>
                <a:cubicBezTo>
                  <a:pt x="452273" y="65047"/>
                  <a:pt x="449098" y="70206"/>
                  <a:pt x="440764" y="82509"/>
                </a:cubicBezTo>
                <a:cubicBezTo>
                  <a:pt x="432430" y="94812"/>
                  <a:pt x="430047" y="105527"/>
                  <a:pt x="405044" y="125371"/>
                </a:cubicBezTo>
                <a:cubicBezTo>
                  <a:pt x="380041" y="145215"/>
                  <a:pt x="332021" y="179743"/>
                  <a:pt x="290746" y="201571"/>
                </a:cubicBezTo>
                <a:cubicBezTo>
                  <a:pt x="249471" y="223399"/>
                  <a:pt x="204810" y="246609"/>
                  <a:pt x="157395" y="256340"/>
                </a:cubicBezTo>
                <a:cubicBezTo>
                  <a:pt x="109980" y="266071"/>
                  <a:pt x="26487" y="269681"/>
                  <a:pt x="6256" y="259955"/>
                </a:cubicBezTo>
                <a:cubicBezTo>
                  <a:pt x="-13975" y="250229"/>
                  <a:pt x="19945" y="207320"/>
                  <a:pt x="36007" y="197986"/>
                </a:cubicBezTo>
                <a:cubicBezTo>
                  <a:pt x="52069" y="188652"/>
                  <a:pt x="69298" y="211293"/>
                  <a:pt x="102626" y="203953"/>
                </a:cubicBezTo>
                <a:cubicBezTo>
                  <a:pt x="135954" y="196613"/>
                  <a:pt x="193907" y="173394"/>
                  <a:pt x="235976" y="153947"/>
                </a:cubicBezTo>
                <a:cubicBezTo>
                  <a:pt x="278045" y="134500"/>
                  <a:pt x="324479" y="114260"/>
                  <a:pt x="355039" y="87272"/>
                </a:cubicBezTo>
                <a:cubicBezTo>
                  <a:pt x="385599" y="60284"/>
                  <a:pt x="380835" y="62268"/>
                  <a:pt x="390757" y="49171"/>
                </a:cubicBezTo>
                <a:cubicBezTo>
                  <a:pt x="405441" y="9880"/>
                  <a:pt x="391552" y="11866"/>
                  <a:pt x="402665" y="3929"/>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sp>
        <p:nvSpPr>
          <p:cNvPr id="25" name="任意多边形 24"/>
          <p:cNvSpPr/>
          <p:nvPr/>
        </p:nvSpPr>
        <p:spPr>
          <a:xfrm>
            <a:off x="5508869" y="2214623"/>
            <a:ext cx="116236" cy="96443"/>
          </a:xfrm>
          <a:custGeom>
            <a:avLst/>
            <a:gdLst>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63890 h 279113"/>
              <a:gd name="connsiteX16" fmla="*/ 381109 w 483503"/>
              <a:gd name="connsiteY16" fmla="*/ 90071 h 279113"/>
              <a:gd name="connsiteX17" fmla="*/ 419209 w 483503"/>
              <a:gd name="connsiteY17" fmla="*/ 6727 h 279113"/>
              <a:gd name="connsiteX0-1" fmla="*/ 419209 w 483503"/>
              <a:gd name="connsiteY0-2" fmla="*/ 6727 h 279113"/>
              <a:gd name="connsiteX1-3" fmla="*/ 483503 w 483503"/>
              <a:gd name="connsiteY1-4" fmla="*/ 4346 h 279113"/>
              <a:gd name="connsiteX2-5" fmla="*/ 481121 w 483503"/>
              <a:gd name="connsiteY2-6" fmla="*/ 35302 h 279113"/>
              <a:gd name="connsiteX3-7" fmla="*/ 469215 w 483503"/>
              <a:gd name="connsiteY3-8" fmla="*/ 92452 h 279113"/>
              <a:gd name="connsiteX4-9" fmla="*/ 423971 w 483503"/>
              <a:gd name="connsiteY4-10" fmla="*/ 142458 h 279113"/>
              <a:gd name="connsiteX5-11" fmla="*/ 307290 w 483503"/>
              <a:gd name="connsiteY5-12" fmla="*/ 209133 h 279113"/>
              <a:gd name="connsiteX6-13" fmla="*/ 173940 w 483503"/>
              <a:gd name="connsiteY6-14" fmla="*/ 259140 h 279113"/>
              <a:gd name="connsiteX7-15" fmla="*/ 45353 w 483503"/>
              <a:gd name="connsiteY7-16" fmla="*/ 278190 h 279113"/>
              <a:gd name="connsiteX8-17" fmla="*/ 109 w 483503"/>
              <a:gd name="connsiteY8-18" fmla="*/ 232946 h 279113"/>
              <a:gd name="connsiteX9-19" fmla="*/ 35828 w 483503"/>
              <a:gd name="connsiteY9-20" fmla="*/ 178177 h 279113"/>
              <a:gd name="connsiteX10-21" fmla="*/ 128696 w 483503"/>
              <a:gd name="connsiteY10-22" fmla="*/ 137696 h 279113"/>
              <a:gd name="connsiteX11-23" fmla="*/ 154890 w 483503"/>
              <a:gd name="connsiteY11-24" fmla="*/ 140077 h 279113"/>
              <a:gd name="connsiteX12-25" fmla="*/ 128696 w 483503"/>
              <a:gd name="connsiteY12-26" fmla="*/ 175796 h 279113"/>
              <a:gd name="connsiteX13-27" fmla="*/ 76309 w 483503"/>
              <a:gd name="connsiteY13-28" fmla="*/ 197227 h 279113"/>
              <a:gd name="connsiteX14-29" fmla="*/ 128696 w 483503"/>
              <a:gd name="connsiteY14-30" fmla="*/ 206752 h 279113"/>
              <a:gd name="connsiteX15-31" fmla="*/ 262046 w 483503"/>
              <a:gd name="connsiteY15-32" fmla="*/ 156746 h 279113"/>
              <a:gd name="connsiteX16-33" fmla="*/ 381109 w 483503"/>
              <a:gd name="connsiteY16-34" fmla="*/ 90071 h 279113"/>
              <a:gd name="connsiteX17-35" fmla="*/ 419209 w 483503"/>
              <a:gd name="connsiteY17-36" fmla="*/ 6727 h 279113"/>
              <a:gd name="connsiteX0-37" fmla="*/ 419209 w 483503"/>
              <a:gd name="connsiteY0-38" fmla="*/ 6727 h 279113"/>
              <a:gd name="connsiteX1-39" fmla="*/ 483503 w 483503"/>
              <a:gd name="connsiteY1-40" fmla="*/ 4346 h 279113"/>
              <a:gd name="connsiteX2-41" fmla="*/ 481121 w 483503"/>
              <a:gd name="connsiteY2-42" fmla="*/ 35302 h 279113"/>
              <a:gd name="connsiteX3-43" fmla="*/ 469215 w 483503"/>
              <a:gd name="connsiteY3-44" fmla="*/ 92452 h 279113"/>
              <a:gd name="connsiteX4-45" fmla="*/ 423971 w 483503"/>
              <a:gd name="connsiteY4-46" fmla="*/ 142458 h 279113"/>
              <a:gd name="connsiteX5-47" fmla="*/ 307290 w 483503"/>
              <a:gd name="connsiteY5-48" fmla="*/ 209133 h 279113"/>
              <a:gd name="connsiteX6-49" fmla="*/ 173940 w 483503"/>
              <a:gd name="connsiteY6-50" fmla="*/ 259140 h 279113"/>
              <a:gd name="connsiteX7-51" fmla="*/ 45353 w 483503"/>
              <a:gd name="connsiteY7-52" fmla="*/ 278190 h 279113"/>
              <a:gd name="connsiteX8-53" fmla="*/ 109 w 483503"/>
              <a:gd name="connsiteY8-54" fmla="*/ 232946 h 279113"/>
              <a:gd name="connsiteX9-55" fmla="*/ 35828 w 483503"/>
              <a:gd name="connsiteY9-56" fmla="*/ 178177 h 279113"/>
              <a:gd name="connsiteX10-57" fmla="*/ 128696 w 483503"/>
              <a:gd name="connsiteY10-58" fmla="*/ 137696 h 279113"/>
              <a:gd name="connsiteX11-59" fmla="*/ 154890 w 483503"/>
              <a:gd name="connsiteY11-60" fmla="*/ 140077 h 279113"/>
              <a:gd name="connsiteX12-61" fmla="*/ 128696 w 483503"/>
              <a:gd name="connsiteY12-62" fmla="*/ 175796 h 279113"/>
              <a:gd name="connsiteX13-63" fmla="*/ 76309 w 483503"/>
              <a:gd name="connsiteY13-64" fmla="*/ 197227 h 279113"/>
              <a:gd name="connsiteX14-65" fmla="*/ 128696 w 483503"/>
              <a:gd name="connsiteY14-66" fmla="*/ 206752 h 279113"/>
              <a:gd name="connsiteX15-67" fmla="*/ 262046 w 483503"/>
              <a:gd name="connsiteY15-68" fmla="*/ 156746 h 279113"/>
              <a:gd name="connsiteX16-69" fmla="*/ 381109 w 483503"/>
              <a:gd name="connsiteY16-70" fmla="*/ 90071 h 279113"/>
              <a:gd name="connsiteX17-71" fmla="*/ 419209 w 483503"/>
              <a:gd name="connsiteY17-72" fmla="*/ 6727 h 279113"/>
              <a:gd name="connsiteX0-73" fmla="*/ 419209 w 483503"/>
              <a:gd name="connsiteY0-74" fmla="*/ 6727 h 279113"/>
              <a:gd name="connsiteX1-75" fmla="*/ 483503 w 483503"/>
              <a:gd name="connsiteY1-76" fmla="*/ 4346 h 279113"/>
              <a:gd name="connsiteX2-77" fmla="*/ 481121 w 483503"/>
              <a:gd name="connsiteY2-78" fmla="*/ 35302 h 279113"/>
              <a:gd name="connsiteX3-79" fmla="*/ 469215 w 483503"/>
              <a:gd name="connsiteY3-80" fmla="*/ 92452 h 279113"/>
              <a:gd name="connsiteX4-81" fmla="*/ 423971 w 483503"/>
              <a:gd name="connsiteY4-82" fmla="*/ 142458 h 279113"/>
              <a:gd name="connsiteX5-83" fmla="*/ 307290 w 483503"/>
              <a:gd name="connsiteY5-84" fmla="*/ 209133 h 279113"/>
              <a:gd name="connsiteX6-85" fmla="*/ 173940 w 483503"/>
              <a:gd name="connsiteY6-86" fmla="*/ 259140 h 279113"/>
              <a:gd name="connsiteX7-87" fmla="*/ 45353 w 483503"/>
              <a:gd name="connsiteY7-88" fmla="*/ 278190 h 279113"/>
              <a:gd name="connsiteX8-89" fmla="*/ 109 w 483503"/>
              <a:gd name="connsiteY8-90" fmla="*/ 232946 h 279113"/>
              <a:gd name="connsiteX9-91" fmla="*/ 35828 w 483503"/>
              <a:gd name="connsiteY9-92" fmla="*/ 178177 h 279113"/>
              <a:gd name="connsiteX10-93" fmla="*/ 128696 w 483503"/>
              <a:gd name="connsiteY10-94" fmla="*/ 137696 h 279113"/>
              <a:gd name="connsiteX11-95" fmla="*/ 154890 w 483503"/>
              <a:gd name="connsiteY11-96" fmla="*/ 140077 h 279113"/>
              <a:gd name="connsiteX12-97" fmla="*/ 126314 w 483503"/>
              <a:gd name="connsiteY12-98" fmla="*/ 161508 h 279113"/>
              <a:gd name="connsiteX13-99" fmla="*/ 76309 w 483503"/>
              <a:gd name="connsiteY13-100" fmla="*/ 197227 h 279113"/>
              <a:gd name="connsiteX14-101" fmla="*/ 128696 w 483503"/>
              <a:gd name="connsiteY14-102" fmla="*/ 206752 h 279113"/>
              <a:gd name="connsiteX15-103" fmla="*/ 262046 w 483503"/>
              <a:gd name="connsiteY15-104" fmla="*/ 156746 h 279113"/>
              <a:gd name="connsiteX16-105" fmla="*/ 381109 w 483503"/>
              <a:gd name="connsiteY16-106" fmla="*/ 90071 h 279113"/>
              <a:gd name="connsiteX17-107" fmla="*/ 419209 w 483503"/>
              <a:gd name="connsiteY17-108" fmla="*/ 6727 h 279113"/>
              <a:gd name="connsiteX0-109" fmla="*/ 419209 w 483503"/>
              <a:gd name="connsiteY0-110" fmla="*/ 6727 h 279113"/>
              <a:gd name="connsiteX1-111" fmla="*/ 483503 w 483503"/>
              <a:gd name="connsiteY1-112" fmla="*/ 4346 h 279113"/>
              <a:gd name="connsiteX2-113" fmla="*/ 481121 w 483503"/>
              <a:gd name="connsiteY2-114" fmla="*/ 35302 h 279113"/>
              <a:gd name="connsiteX3-115" fmla="*/ 469215 w 483503"/>
              <a:gd name="connsiteY3-116" fmla="*/ 92452 h 279113"/>
              <a:gd name="connsiteX4-117" fmla="*/ 423971 w 483503"/>
              <a:gd name="connsiteY4-118" fmla="*/ 142458 h 279113"/>
              <a:gd name="connsiteX5-119" fmla="*/ 307290 w 483503"/>
              <a:gd name="connsiteY5-120" fmla="*/ 209133 h 279113"/>
              <a:gd name="connsiteX6-121" fmla="*/ 173940 w 483503"/>
              <a:gd name="connsiteY6-122" fmla="*/ 259140 h 279113"/>
              <a:gd name="connsiteX7-123" fmla="*/ 45353 w 483503"/>
              <a:gd name="connsiteY7-124" fmla="*/ 278190 h 279113"/>
              <a:gd name="connsiteX8-125" fmla="*/ 109 w 483503"/>
              <a:gd name="connsiteY8-126" fmla="*/ 232946 h 279113"/>
              <a:gd name="connsiteX9-127" fmla="*/ 35828 w 483503"/>
              <a:gd name="connsiteY9-128" fmla="*/ 178177 h 279113"/>
              <a:gd name="connsiteX10-129" fmla="*/ 128696 w 483503"/>
              <a:gd name="connsiteY10-130" fmla="*/ 137696 h 279113"/>
              <a:gd name="connsiteX11-131" fmla="*/ 154890 w 483503"/>
              <a:gd name="connsiteY11-132" fmla="*/ 140077 h 279113"/>
              <a:gd name="connsiteX12-133" fmla="*/ 131077 w 483503"/>
              <a:gd name="connsiteY12-134" fmla="*/ 163889 h 279113"/>
              <a:gd name="connsiteX13-135" fmla="*/ 76309 w 483503"/>
              <a:gd name="connsiteY13-136" fmla="*/ 197227 h 279113"/>
              <a:gd name="connsiteX14-137" fmla="*/ 128696 w 483503"/>
              <a:gd name="connsiteY14-138" fmla="*/ 206752 h 279113"/>
              <a:gd name="connsiteX15-139" fmla="*/ 262046 w 483503"/>
              <a:gd name="connsiteY15-140" fmla="*/ 156746 h 279113"/>
              <a:gd name="connsiteX16-141" fmla="*/ 381109 w 483503"/>
              <a:gd name="connsiteY16-142" fmla="*/ 90071 h 279113"/>
              <a:gd name="connsiteX17-143" fmla="*/ 419209 w 483503"/>
              <a:gd name="connsiteY17-144" fmla="*/ 6727 h 279113"/>
              <a:gd name="connsiteX0-145" fmla="*/ 419201 w 483495"/>
              <a:gd name="connsiteY0-146" fmla="*/ 6727 h 279113"/>
              <a:gd name="connsiteX1-147" fmla="*/ 483495 w 483495"/>
              <a:gd name="connsiteY1-148" fmla="*/ 4346 h 279113"/>
              <a:gd name="connsiteX2-149" fmla="*/ 481113 w 483495"/>
              <a:gd name="connsiteY2-150" fmla="*/ 35302 h 279113"/>
              <a:gd name="connsiteX3-151" fmla="*/ 469207 w 483495"/>
              <a:gd name="connsiteY3-152" fmla="*/ 92452 h 279113"/>
              <a:gd name="connsiteX4-153" fmla="*/ 423963 w 483495"/>
              <a:gd name="connsiteY4-154" fmla="*/ 142458 h 279113"/>
              <a:gd name="connsiteX5-155" fmla="*/ 307282 w 483495"/>
              <a:gd name="connsiteY5-156" fmla="*/ 209133 h 279113"/>
              <a:gd name="connsiteX6-157" fmla="*/ 173932 w 483495"/>
              <a:gd name="connsiteY6-158" fmla="*/ 259140 h 279113"/>
              <a:gd name="connsiteX7-159" fmla="*/ 45345 w 483495"/>
              <a:gd name="connsiteY7-160" fmla="*/ 278190 h 279113"/>
              <a:gd name="connsiteX8-161" fmla="*/ 101 w 483495"/>
              <a:gd name="connsiteY8-162" fmla="*/ 232946 h 279113"/>
              <a:gd name="connsiteX9-163" fmla="*/ 35820 w 483495"/>
              <a:gd name="connsiteY9-164" fmla="*/ 178177 h 279113"/>
              <a:gd name="connsiteX10-165" fmla="*/ 119163 w 483495"/>
              <a:gd name="connsiteY10-166" fmla="*/ 137696 h 279113"/>
              <a:gd name="connsiteX11-167" fmla="*/ 154882 w 483495"/>
              <a:gd name="connsiteY11-168" fmla="*/ 140077 h 279113"/>
              <a:gd name="connsiteX12-169" fmla="*/ 131069 w 483495"/>
              <a:gd name="connsiteY12-170" fmla="*/ 163889 h 279113"/>
              <a:gd name="connsiteX13-171" fmla="*/ 76301 w 483495"/>
              <a:gd name="connsiteY13-172" fmla="*/ 197227 h 279113"/>
              <a:gd name="connsiteX14-173" fmla="*/ 128688 w 483495"/>
              <a:gd name="connsiteY14-174" fmla="*/ 206752 h 279113"/>
              <a:gd name="connsiteX15-175" fmla="*/ 262038 w 483495"/>
              <a:gd name="connsiteY15-176" fmla="*/ 156746 h 279113"/>
              <a:gd name="connsiteX16-177" fmla="*/ 381101 w 483495"/>
              <a:gd name="connsiteY16-178" fmla="*/ 90071 h 279113"/>
              <a:gd name="connsiteX17-179" fmla="*/ 419201 w 483495"/>
              <a:gd name="connsiteY17-180" fmla="*/ 6727 h 279113"/>
              <a:gd name="connsiteX0-181" fmla="*/ 419159 w 483453"/>
              <a:gd name="connsiteY0-182" fmla="*/ 6727 h 279113"/>
              <a:gd name="connsiteX1-183" fmla="*/ 483453 w 483453"/>
              <a:gd name="connsiteY1-184" fmla="*/ 4346 h 279113"/>
              <a:gd name="connsiteX2-185" fmla="*/ 481071 w 483453"/>
              <a:gd name="connsiteY2-186" fmla="*/ 35302 h 279113"/>
              <a:gd name="connsiteX3-187" fmla="*/ 469165 w 483453"/>
              <a:gd name="connsiteY3-188" fmla="*/ 92452 h 279113"/>
              <a:gd name="connsiteX4-189" fmla="*/ 423921 w 483453"/>
              <a:gd name="connsiteY4-190" fmla="*/ 142458 h 279113"/>
              <a:gd name="connsiteX5-191" fmla="*/ 307240 w 483453"/>
              <a:gd name="connsiteY5-192" fmla="*/ 209133 h 279113"/>
              <a:gd name="connsiteX6-193" fmla="*/ 173890 w 483453"/>
              <a:gd name="connsiteY6-194" fmla="*/ 259140 h 279113"/>
              <a:gd name="connsiteX7-195" fmla="*/ 42922 w 483453"/>
              <a:gd name="connsiteY7-196" fmla="*/ 278190 h 279113"/>
              <a:gd name="connsiteX8-197" fmla="*/ 59 w 483453"/>
              <a:gd name="connsiteY8-198" fmla="*/ 232946 h 279113"/>
              <a:gd name="connsiteX9-199" fmla="*/ 35778 w 483453"/>
              <a:gd name="connsiteY9-200" fmla="*/ 178177 h 279113"/>
              <a:gd name="connsiteX10-201" fmla="*/ 119121 w 483453"/>
              <a:gd name="connsiteY10-202" fmla="*/ 137696 h 279113"/>
              <a:gd name="connsiteX11-203" fmla="*/ 154840 w 483453"/>
              <a:gd name="connsiteY11-204" fmla="*/ 140077 h 279113"/>
              <a:gd name="connsiteX12-205" fmla="*/ 131027 w 483453"/>
              <a:gd name="connsiteY12-206" fmla="*/ 163889 h 279113"/>
              <a:gd name="connsiteX13-207" fmla="*/ 76259 w 483453"/>
              <a:gd name="connsiteY13-208" fmla="*/ 197227 h 279113"/>
              <a:gd name="connsiteX14-209" fmla="*/ 128646 w 483453"/>
              <a:gd name="connsiteY14-210" fmla="*/ 206752 h 279113"/>
              <a:gd name="connsiteX15-211" fmla="*/ 261996 w 483453"/>
              <a:gd name="connsiteY15-212" fmla="*/ 156746 h 279113"/>
              <a:gd name="connsiteX16-213" fmla="*/ 381059 w 483453"/>
              <a:gd name="connsiteY16-214" fmla="*/ 90071 h 279113"/>
              <a:gd name="connsiteX17-215" fmla="*/ 419159 w 483453"/>
              <a:gd name="connsiteY17-216" fmla="*/ 6727 h 279113"/>
              <a:gd name="connsiteX0-217" fmla="*/ 419159 w 483453"/>
              <a:gd name="connsiteY0-218" fmla="*/ 6727 h 279113"/>
              <a:gd name="connsiteX1-219" fmla="*/ 483453 w 483453"/>
              <a:gd name="connsiteY1-220" fmla="*/ 4346 h 279113"/>
              <a:gd name="connsiteX2-221" fmla="*/ 481071 w 483453"/>
              <a:gd name="connsiteY2-222" fmla="*/ 35302 h 279113"/>
              <a:gd name="connsiteX3-223" fmla="*/ 469165 w 483453"/>
              <a:gd name="connsiteY3-224" fmla="*/ 92452 h 279113"/>
              <a:gd name="connsiteX4-225" fmla="*/ 423921 w 483453"/>
              <a:gd name="connsiteY4-226" fmla="*/ 142458 h 279113"/>
              <a:gd name="connsiteX5-227" fmla="*/ 307240 w 483453"/>
              <a:gd name="connsiteY5-228" fmla="*/ 209133 h 279113"/>
              <a:gd name="connsiteX6-229" fmla="*/ 173890 w 483453"/>
              <a:gd name="connsiteY6-230" fmla="*/ 259140 h 279113"/>
              <a:gd name="connsiteX7-231" fmla="*/ 42922 w 483453"/>
              <a:gd name="connsiteY7-232" fmla="*/ 278190 h 279113"/>
              <a:gd name="connsiteX8-233" fmla="*/ 59 w 483453"/>
              <a:gd name="connsiteY8-234" fmla="*/ 232946 h 279113"/>
              <a:gd name="connsiteX9-235" fmla="*/ 35778 w 483453"/>
              <a:gd name="connsiteY9-236" fmla="*/ 178177 h 279113"/>
              <a:gd name="connsiteX10-237" fmla="*/ 119121 w 483453"/>
              <a:gd name="connsiteY10-238" fmla="*/ 137696 h 279113"/>
              <a:gd name="connsiteX11-239" fmla="*/ 154840 w 483453"/>
              <a:gd name="connsiteY11-240" fmla="*/ 140077 h 279113"/>
              <a:gd name="connsiteX12-241" fmla="*/ 131027 w 483453"/>
              <a:gd name="connsiteY12-242" fmla="*/ 163889 h 279113"/>
              <a:gd name="connsiteX13-243" fmla="*/ 76259 w 483453"/>
              <a:gd name="connsiteY13-244" fmla="*/ 197227 h 279113"/>
              <a:gd name="connsiteX14-245" fmla="*/ 128646 w 483453"/>
              <a:gd name="connsiteY14-246" fmla="*/ 206752 h 279113"/>
              <a:gd name="connsiteX15-247" fmla="*/ 261996 w 483453"/>
              <a:gd name="connsiteY15-248" fmla="*/ 156746 h 279113"/>
              <a:gd name="connsiteX16-249" fmla="*/ 381059 w 483453"/>
              <a:gd name="connsiteY16-250" fmla="*/ 90071 h 279113"/>
              <a:gd name="connsiteX17-251" fmla="*/ 419159 w 483453"/>
              <a:gd name="connsiteY17-252" fmla="*/ 6727 h 279113"/>
              <a:gd name="connsiteX0-253" fmla="*/ 419159 w 483453"/>
              <a:gd name="connsiteY0-254" fmla="*/ 6727 h 279113"/>
              <a:gd name="connsiteX1-255" fmla="*/ 483453 w 483453"/>
              <a:gd name="connsiteY1-256" fmla="*/ 4346 h 279113"/>
              <a:gd name="connsiteX2-257" fmla="*/ 481071 w 483453"/>
              <a:gd name="connsiteY2-258" fmla="*/ 35302 h 279113"/>
              <a:gd name="connsiteX3-259" fmla="*/ 469165 w 483453"/>
              <a:gd name="connsiteY3-260" fmla="*/ 92452 h 279113"/>
              <a:gd name="connsiteX4-261" fmla="*/ 423921 w 483453"/>
              <a:gd name="connsiteY4-262" fmla="*/ 142458 h 279113"/>
              <a:gd name="connsiteX5-263" fmla="*/ 307240 w 483453"/>
              <a:gd name="connsiteY5-264" fmla="*/ 209133 h 279113"/>
              <a:gd name="connsiteX6-265" fmla="*/ 173890 w 483453"/>
              <a:gd name="connsiteY6-266" fmla="*/ 259140 h 279113"/>
              <a:gd name="connsiteX7-267" fmla="*/ 42922 w 483453"/>
              <a:gd name="connsiteY7-268" fmla="*/ 278190 h 279113"/>
              <a:gd name="connsiteX8-269" fmla="*/ 59 w 483453"/>
              <a:gd name="connsiteY8-270" fmla="*/ 232946 h 279113"/>
              <a:gd name="connsiteX9-271" fmla="*/ 35778 w 483453"/>
              <a:gd name="connsiteY9-272" fmla="*/ 178177 h 279113"/>
              <a:gd name="connsiteX10-273" fmla="*/ 119121 w 483453"/>
              <a:gd name="connsiteY10-274" fmla="*/ 137696 h 279113"/>
              <a:gd name="connsiteX11-275" fmla="*/ 154840 w 483453"/>
              <a:gd name="connsiteY11-276" fmla="*/ 140077 h 279113"/>
              <a:gd name="connsiteX12-277" fmla="*/ 131027 w 483453"/>
              <a:gd name="connsiteY12-278" fmla="*/ 163889 h 279113"/>
              <a:gd name="connsiteX13-279" fmla="*/ 76259 w 483453"/>
              <a:gd name="connsiteY13-280" fmla="*/ 197227 h 279113"/>
              <a:gd name="connsiteX14-281" fmla="*/ 128646 w 483453"/>
              <a:gd name="connsiteY14-282" fmla="*/ 206752 h 279113"/>
              <a:gd name="connsiteX15-283" fmla="*/ 261996 w 483453"/>
              <a:gd name="connsiteY15-284" fmla="*/ 156746 h 279113"/>
              <a:gd name="connsiteX16-285" fmla="*/ 381059 w 483453"/>
              <a:gd name="connsiteY16-286" fmla="*/ 90071 h 279113"/>
              <a:gd name="connsiteX17-287" fmla="*/ 419159 w 483453"/>
              <a:gd name="connsiteY17-288" fmla="*/ 6727 h 279113"/>
              <a:gd name="connsiteX0-289" fmla="*/ 440590 w 483453"/>
              <a:gd name="connsiteY0-290" fmla="*/ 8494 h 276117"/>
              <a:gd name="connsiteX1-291" fmla="*/ 483453 w 483453"/>
              <a:gd name="connsiteY1-292" fmla="*/ 1350 h 276117"/>
              <a:gd name="connsiteX2-293" fmla="*/ 481071 w 483453"/>
              <a:gd name="connsiteY2-294" fmla="*/ 32306 h 276117"/>
              <a:gd name="connsiteX3-295" fmla="*/ 469165 w 483453"/>
              <a:gd name="connsiteY3-296" fmla="*/ 89456 h 276117"/>
              <a:gd name="connsiteX4-297" fmla="*/ 423921 w 483453"/>
              <a:gd name="connsiteY4-298" fmla="*/ 139462 h 276117"/>
              <a:gd name="connsiteX5-299" fmla="*/ 307240 w 483453"/>
              <a:gd name="connsiteY5-300" fmla="*/ 206137 h 276117"/>
              <a:gd name="connsiteX6-301" fmla="*/ 173890 w 483453"/>
              <a:gd name="connsiteY6-302" fmla="*/ 256144 h 276117"/>
              <a:gd name="connsiteX7-303" fmla="*/ 42922 w 483453"/>
              <a:gd name="connsiteY7-304" fmla="*/ 275194 h 276117"/>
              <a:gd name="connsiteX8-305" fmla="*/ 59 w 483453"/>
              <a:gd name="connsiteY8-306" fmla="*/ 229950 h 276117"/>
              <a:gd name="connsiteX9-307" fmla="*/ 35778 w 483453"/>
              <a:gd name="connsiteY9-308" fmla="*/ 175181 h 276117"/>
              <a:gd name="connsiteX10-309" fmla="*/ 119121 w 483453"/>
              <a:gd name="connsiteY10-310" fmla="*/ 134700 h 276117"/>
              <a:gd name="connsiteX11-311" fmla="*/ 154840 w 483453"/>
              <a:gd name="connsiteY11-312" fmla="*/ 137081 h 276117"/>
              <a:gd name="connsiteX12-313" fmla="*/ 131027 w 483453"/>
              <a:gd name="connsiteY12-314" fmla="*/ 160893 h 276117"/>
              <a:gd name="connsiteX13-315" fmla="*/ 76259 w 483453"/>
              <a:gd name="connsiteY13-316" fmla="*/ 194231 h 276117"/>
              <a:gd name="connsiteX14-317" fmla="*/ 128646 w 483453"/>
              <a:gd name="connsiteY14-318" fmla="*/ 203756 h 276117"/>
              <a:gd name="connsiteX15-319" fmla="*/ 261996 w 483453"/>
              <a:gd name="connsiteY15-320" fmla="*/ 153750 h 276117"/>
              <a:gd name="connsiteX16-321" fmla="*/ 381059 w 483453"/>
              <a:gd name="connsiteY16-322" fmla="*/ 87075 h 276117"/>
              <a:gd name="connsiteX17-323" fmla="*/ 440590 w 483453"/>
              <a:gd name="connsiteY17-324" fmla="*/ 8494 h 276117"/>
              <a:gd name="connsiteX0-325" fmla="*/ 440590 w 483453"/>
              <a:gd name="connsiteY0-326" fmla="*/ 7207 h 274830"/>
              <a:gd name="connsiteX1-327" fmla="*/ 483453 w 483453"/>
              <a:gd name="connsiteY1-328" fmla="*/ 63 h 274830"/>
              <a:gd name="connsiteX2-329" fmla="*/ 481071 w 483453"/>
              <a:gd name="connsiteY2-330" fmla="*/ 31019 h 274830"/>
              <a:gd name="connsiteX3-331" fmla="*/ 469165 w 483453"/>
              <a:gd name="connsiteY3-332" fmla="*/ 88169 h 274830"/>
              <a:gd name="connsiteX4-333" fmla="*/ 423921 w 483453"/>
              <a:gd name="connsiteY4-334" fmla="*/ 138175 h 274830"/>
              <a:gd name="connsiteX5-335" fmla="*/ 307240 w 483453"/>
              <a:gd name="connsiteY5-336" fmla="*/ 204850 h 274830"/>
              <a:gd name="connsiteX6-337" fmla="*/ 173890 w 483453"/>
              <a:gd name="connsiteY6-338" fmla="*/ 254857 h 274830"/>
              <a:gd name="connsiteX7-339" fmla="*/ 42922 w 483453"/>
              <a:gd name="connsiteY7-340" fmla="*/ 273907 h 274830"/>
              <a:gd name="connsiteX8-341" fmla="*/ 59 w 483453"/>
              <a:gd name="connsiteY8-342" fmla="*/ 228663 h 274830"/>
              <a:gd name="connsiteX9-343" fmla="*/ 35778 w 483453"/>
              <a:gd name="connsiteY9-344" fmla="*/ 173894 h 274830"/>
              <a:gd name="connsiteX10-345" fmla="*/ 119121 w 483453"/>
              <a:gd name="connsiteY10-346" fmla="*/ 133413 h 274830"/>
              <a:gd name="connsiteX11-347" fmla="*/ 154840 w 483453"/>
              <a:gd name="connsiteY11-348" fmla="*/ 135794 h 274830"/>
              <a:gd name="connsiteX12-349" fmla="*/ 131027 w 483453"/>
              <a:gd name="connsiteY12-350" fmla="*/ 159606 h 274830"/>
              <a:gd name="connsiteX13-351" fmla="*/ 76259 w 483453"/>
              <a:gd name="connsiteY13-352" fmla="*/ 192944 h 274830"/>
              <a:gd name="connsiteX14-353" fmla="*/ 128646 w 483453"/>
              <a:gd name="connsiteY14-354" fmla="*/ 202469 h 274830"/>
              <a:gd name="connsiteX15-355" fmla="*/ 261996 w 483453"/>
              <a:gd name="connsiteY15-356" fmla="*/ 152463 h 274830"/>
              <a:gd name="connsiteX16-357" fmla="*/ 381059 w 483453"/>
              <a:gd name="connsiteY16-358" fmla="*/ 85788 h 274830"/>
              <a:gd name="connsiteX17-359" fmla="*/ 438209 w 483453"/>
              <a:gd name="connsiteY17-360" fmla="*/ 64357 h 274830"/>
              <a:gd name="connsiteX18" fmla="*/ 440590 w 483453"/>
              <a:gd name="connsiteY18" fmla="*/ 7207 h 274830"/>
              <a:gd name="connsiteX0-361" fmla="*/ 440590 w 483453"/>
              <a:gd name="connsiteY0-362" fmla="*/ 7144 h 274767"/>
              <a:gd name="connsiteX1-363" fmla="*/ 483453 w 483453"/>
              <a:gd name="connsiteY1-364" fmla="*/ 0 h 274767"/>
              <a:gd name="connsiteX2-365" fmla="*/ 481071 w 483453"/>
              <a:gd name="connsiteY2-366" fmla="*/ 30956 h 274767"/>
              <a:gd name="connsiteX3-367" fmla="*/ 469165 w 483453"/>
              <a:gd name="connsiteY3-368" fmla="*/ 88106 h 274767"/>
              <a:gd name="connsiteX4-369" fmla="*/ 423921 w 483453"/>
              <a:gd name="connsiteY4-370" fmla="*/ 138112 h 274767"/>
              <a:gd name="connsiteX5-371" fmla="*/ 307240 w 483453"/>
              <a:gd name="connsiteY5-372" fmla="*/ 204787 h 274767"/>
              <a:gd name="connsiteX6-373" fmla="*/ 173890 w 483453"/>
              <a:gd name="connsiteY6-374" fmla="*/ 254794 h 274767"/>
              <a:gd name="connsiteX7-375" fmla="*/ 42922 w 483453"/>
              <a:gd name="connsiteY7-376" fmla="*/ 273844 h 274767"/>
              <a:gd name="connsiteX8-377" fmla="*/ 59 w 483453"/>
              <a:gd name="connsiteY8-378" fmla="*/ 228600 h 274767"/>
              <a:gd name="connsiteX9-379" fmla="*/ 35778 w 483453"/>
              <a:gd name="connsiteY9-380" fmla="*/ 173831 h 274767"/>
              <a:gd name="connsiteX10-381" fmla="*/ 119121 w 483453"/>
              <a:gd name="connsiteY10-382" fmla="*/ 133350 h 274767"/>
              <a:gd name="connsiteX11-383" fmla="*/ 154840 w 483453"/>
              <a:gd name="connsiteY11-384" fmla="*/ 135731 h 274767"/>
              <a:gd name="connsiteX12-385" fmla="*/ 131027 w 483453"/>
              <a:gd name="connsiteY12-386" fmla="*/ 159543 h 274767"/>
              <a:gd name="connsiteX13-387" fmla="*/ 76259 w 483453"/>
              <a:gd name="connsiteY13-388" fmla="*/ 192881 h 274767"/>
              <a:gd name="connsiteX14-389" fmla="*/ 128646 w 483453"/>
              <a:gd name="connsiteY14-390" fmla="*/ 202406 h 274767"/>
              <a:gd name="connsiteX15-391" fmla="*/ 261996 w 483453"/>
              <a:gd name="connsiteY15-392" fmla="*/ 152400 h 274767"/>
              <a:gd name="connsiteX16-393" fmla="*/ 381059 w 483453"/>
              <a:gd name="connsiteY16-394" fmla="*/ 85725 h 274767"/>
              <a:gd name="connsiteX17-395" fmla="*/ 423921 w 483453"/>
              <a:gd name="connsiteY17-396" fmla="*/ 47625 h 274767"/>
              <a:gd name="connsiteX18-397" fmla="*/ 440590 w 483453"/>
              <a:gd name="connsiteY18-398" fmla="*/ 7144 h 274767"/>
              <a:gd name="connsiteX0-399" fmla="*/ 433447 w 483453"/>
              <a:gd name="connsiteY0-400" fmla="*/ 7144 h 274767"/>
              <a:gd name="connsiteX1-401" fmla="*/ 483453 w 483453"/>
              <a:gd name="connsiteY1-402" fmla="*/ 0 h 274767"/>
              <a:gd name="connsiteX2-403" fmla="*/ 481071 w 483453"/>
              <a:gd name="connsiteY2-404" fmla="*/ 30956 h 274767"/>
              <a:gd name="connsiteX3-405" fmla="*/ 469165 w 483453"/>
              <a:gd name="connsiteY3-406" fmla="*/ 88106 h 274767"/>
              <a:gd name="connsiteX4-407" fmla="*/ 423921 w 483453"/>
              <a:gd name="connsiteY4-408" fmla="*/ 138112 h 274767"/>
              <a:gd name="connsiteX5-409" fmla="*/ 307240 w 483453"/>
              <a:gd name="connsiteY5-410" fmla="*/ 204787 h 274767"/>
              <a:gd name="connsiteX6-411" fmla="*/ 173890 w 483453"/>
              <a:gd name="connsiteY6-412" fmla="*/ 254794 h 274767"/>
              <a:gd name="connsiteX7-413" fmla="*/ 42922 w 483453"/>
              <a:gd name="connsiteY7-414" fmla="*/ 273844 h 274767"/>
              <a:gd name="connsiteX8-415" fmla="*/ 59 w 483453"/>
              <a:gd name="connsiteY8-416" fmla="*/ 228600 h 274767"/>
              <a:gd name="connsiteX9-417" fmla="*/ 35778 w 483453"/>
              <a:gd name="connsiteY9-418" fmla="*/ 173831 h 274767"/>
              <a:gd name="connsiteX10-419" fmla="*/ 119121 w 483453"/>
              <a:gd name="connsiteY10-420" fmla="*/ 133350 h 274767"/>
              <a:gd name="connsiteX11-421" fmla="*/ 154840 w 483453"/>
              <a:gd name="connsiteY11-422" fmla="*/ 135731 h 274767"/>
              <a:gd name="connsiteX12-423" fmla="*/ 131027 w 483453"/>
              <a:gd name="connsiteY12-424" fmla="*/ 159543 h 274767"/>
              <a:gd name="connsiteX13-425" fmla="*/ 76259 w 483453"/>
              <a:gd name="connsiteY13-426" fmla="*/ 192881 h 274767"/>
              <a:gd name="connsiteX14-427" fmla="*/ 128646 w 483453"/>
              <a:gd name="connsiteY14-428" fmla="*/ 202406 h 274767"/>
              <a:gd name="connsiteX15-429" fmla="*/ 261996 w 483453"/>
              <a:gd name="connsiteY15-430" fmla="*/ 152400 h 274767"/>
              <a:gd name="connsiteX16-431" fmla="*/ 381059 w 483453"/>
              <a:gd name="connsiteY16-432" fmla="*/ 85725 h 274767"/>
              <a:gd name="connsiteX17-433" fmla="*/ 423921 w 483453"/>
              <a:gd name="connsiteY17-434" fmla="*/ 47625 h 274767"/>
              <a:gd name="connsiteX18-435" fmla="*/ 433447 w 483453"/>
              <a:gd name="connsiteY18-436" fmla="*/ 7144 h 274767"/>
              <a:gd name="connsiteX0-437" fmla="*/ 428685 w 483453"/>
              <a:gd name="connsiteY0-438" fmla="*/ 3929 h 276314"/>
              <a:gd name="connsiteX1-439" fmla="*/ 483453 w 483453"/>
              <a:gd name="connsiteY1-440" fmla="*/ 1547 h 276314"/>
              <a:gd name="connsiteX2-441" fmla="*/ 481071 w 483453"/>
              <a:gd name="connsiteY2-442" fmla="*/ 32503 h 276314"/>
              <a:gd name="connsiteX3-443" fmla="*/ 469165 w 483453"/>
              <a:gd name="connsiteY3-444" fmla="*/ 89653 h 276314"/>
              <a:gd name="connsiteX4-445" fmla="*/ 423921 w 483453"/>
              <a:gd name="connsiteY4-446" fmla="*/ 139659 h 276314"/>
              <a:gd name="connsiteX5-447" fmla="*/ 307240 w 483453"/>
              <a:gd name="connsiteY5-448" fmla="*/ 206334 h 276314"/>
              <a:gd name="connsiteX6-449" fmla="*/ 173890 w 483453"/>
              <a:gd name="connsiteY6-450" fmla="*/ 256341 h 276314"/>
              <a:gd name="connsiteX7-451" fmla="*/ 42922 w 483453"/>
              <a:gd name="connsiteY7-452" fmla="*/ 275391 h 276314"/>
              <a:gd name="connsiteX8-453" fmla="*/ 59 w 483453"/>
              <a:gd name="connsiteY8-454" fmla="*/ 230147 h 276314"/>
              <a:gd name="connsiteX9-455" fmla="*/ 35778 w 483453"/>
              <a:gd name="connsiteY9-456" fmla="*/ 175378 h 276314"/>
              <a:gd name="connsiteX10-457" fmla="*/ 119121 w 483453"/>
              <a:gd name="connsiteY10-458" fmla="*/ 134897 h 276314"/>
              <a:gd name="connsiteX11-459" fmla="*/ 154840 w 483453"/>
              <a:gd name="connsiteY11-460" fmla="*/ 137278 h 276314"/>
              <a:gd name="connsiteX12-461" fmla="*/ 131027 w 483453"/>
              <a:gd name="connsiteY12-462" fmla="*/ 161090 h 276314"/>
              <a:gd name="connsiteX13-463" fmla="*/ 76259 w 483453"/>
              <a:gd name="connsiteY13-464" fmla="*/ 194428 h 276314"/>
              <a:gd name="connsiteX14-465" fmla="*/ 128646 w 483453"/>
              <a:gd name="connsiteY14-466" fmla="*/ 203953 h 276314"/>
              <a:gd name="connsiteX15-467" fmla="*/ 261996 w 483453"/>
              <a:gd name="connsiteY15-468" fmla="*/ 153947 h 276314"/>
              <a:gd name="connsiteX16-469" fmla="*/ 381059 w 483453"/>
              <a:gd name="connsiteY16-470" fmla="*/ 87272 h 276314"/>
              <a:gd name="connsiteX17-471" fmla="*/ 423921 w 483453"/>
              <a:gd name="connsiteY17-472" fmla="*/ 49172 h 276314"/>
              <a:gd name="connsiteX18-473" fmla="*/ 428685 w 483453"/>
              <a:gd name="connsiteY18-474" fmla="*/ 3929 h 276314"/>
              <a:gd name="connsiteX0-475" fmla="*/ 428685 w 483453"/>
              <a:gd name="connsiteY0-476" fmla="*/ 3929 h 276314"/>
              <a:gd name="connsiteX1-477" fmla="*/ 483453 w 483453"/>
              <a:gd name="connsiteY1-478" fmla="*/ 1547 h 276314"/>
              <a:gd name="connsiteX2-479" fmla="*/ 481071 w 483453"/>
              <a:gd name="connsiteY2-480" fmla="*/ 32503 h 276314"/>
              <a:gd name="connsiteX3-481" fmla="*/ 469165 w 483453"/>
              <a:gd name="connsiteY3-482" fmla="*/ 89653 h 276314"/>
              <a:gd name="connsiteX4-483" fmla="*/ 414396 w 483453"/>
              <a:gd name="connsiteY4-484" fmla="*/ 120609 h 276314"/>
              <a:gd name="connsiteX5-485" fmla="*/ 307240 w 483453"/>
              <a:gd name="connsiteY5-486" fmla="*/ 206334 h 276314"/>
              <a:gd name="connsiteX6-487" fmla="*/ 173890 w 483453"/>
              <a:gd name="connsiteY6-488" fmla="*/ 256341 h 276314"/>
              <a:gd name="connsiteX7-489" fmla="*/ 42922 w 483453"/>
              <a:gd name="connsiteY7-490" fmla="*/ 275391 h 276314"/>
              <a:gd name="connsiteX8-491" fmla="*/ 59 w 483453"/>
              <a:gd name="connsiteY8-492" fmla="*/ 230147 h 276314"/>
              <a:gd name="connsiteX9-493" fmla="*/ 35778 w 483453"/>
              <a:gd name="connsiteY9-494" fmla="*/ 175378 h 276314"/>
              <a:gd name="connsiteX10-495" fmla="*/ 119121 w 483453"/>
              <a:gd name="connsiteY10-496" fmla="*/ 134897 h 276314"/>
              <a:gd name="connsiteX11-497" fmla="*/ 154840 w 483453"/>
              <a:gd name="connsiteY11-498" fmla="*/ 137278 h 276314"/>
              <a:gd name="connsiteX12-499" fmla="*/ 131027 w 483453"/>
              <a:gd name="connsiteY12-500" fmla="*/ 161090 h 276314"/>
              <a:gd name="connsiteX13-501" fmla="*/ 76259 w 483453"/>
              <a:gd name="connsiteY13-502" fmla="*/ 194428 h 276314"/>
              <a:gd name="connsiteX14-503" fmla="*/ 128646 w 483453"/>
              <a:gd name="connsiteY14-504" fmla="*/ 203953 h 276314"/>
              <a:gd name="connsiteX15-505" fmla="*/ 261996 w 483453"/>
              <a:gd name="connsiteY15-506" fmla="*/ 153947 h 276314"/>
              <a:gd name="connsiteX16-507" fmla="*/ 381059 w 483453"/>
              <a:gd name="connsiteY16-508" fmla="*/ 87272 h 276314"/>
              <a:gd name="connsiteX17-509" fmla="*/ 423921 w 483453"/>
              <a:gd name="connsiteY17-510" fmla="*/ 49172 h 276314"/>
              <a:gd name="connsiteX18-511" fmla="*/ 428685 w 483453"/>
              <a:gd name="connsiteY18-512" fmla="*/ 3929 h 276314"/>
              <a:gd name="connsiteX0-513" fmla="*/ 428685 w 483453"/>
              <a:gd name="connsiteY0-514" fmla="*/ 3929 h 276314"/>
              <a:gd name="connsiteX1-515" fmla="*/ 483453 w 483453"/>
              <a:gd name="connsiteY1-516" fmla="*/ 1547 h 276314"/>
              <a:gd name="connsiteX2-517" fmla="*/ 481071 w 483453"/>
              <a:gd name="connsiteY2-518" fmla="*/ 32503 h 276314"/>
              <a:gd name="connsiteX3-519" fmla="*/ 469165 w 483453"/>
              <a:gd name="connsiteY3-520" fmla="*/ 89653 h 276314"/>
              <a:gd name="connsiteX4-521" fmla="*/ 431064 w 483453"/>
              <a:gd name="connsiteY4-522" fmla="*/ 125372 h 276314"/>
              <a:gd name="connsiteX5-523" fmla="*/ 307240 w 483453"/>
              <a:gd name="connsiteY5-524" fmla="*/ 206334 h 276314"/>
              <a:gd name="connsiteX6-525" fmla="*/ 173890 w 483453"/>
              <a:gd name="connsiteY6-526" fmla="*/ 256341 h 276314"/>
              <a:gd name="connsiteX7-527" fmla="*/ 42922 w 483453"/>
              <a:gd name="connsiteY7-528" fmla="*/ 275391 h 276314"/>
              <a:gd name="connsiteX8-529" fmla="*/ 59 w 483453"/>
              <a:gd name="connsiteY8-530" fmla="*/ 230147 h 276314"/>
              <a:gd name="connsiteX9-531" fmla="*/ 35778 w 483453"/>
              <a:gd name="connsiteY9-532" fmla="*/ 175378 h 276314"/>
              <a:gd name="connsiteX10-533" fmla="*/ 119121 w 483453"/>
              <a:gd name="connsiteY10-534" fmla="*/ 134897 h 276314"/>
              <a:gd name="connsiteX11-535" fmla="*/ 154840 w 483453"/>
              <a:gd name="connsiteY11-536" fmla="*/ 137278 h 276314"/>
              <a:gd name="connsiteX12-537" fmla="*/ 131027 w 483453"/>
              <a:gd name="connsiteY12-538" fmla="*/ 161090 h 276314"/>
              <a:gd name="connsiteX13-539" fmla="*/ 76259 w 483453"/>
              <a:gd name="connsiteY13-540" fmla="*/ 194428 h 276314"/>
              <a:gd name="connsiteX14-541" fmla="*/ 128646 w 483453"/>
              <a:gd name="connsiteY14-542" fmla="*/ 203953 h 276314"/>
              <a:gd name="connsiteX15-543" fmla="*/ 261996 w 483453"/>
              <a:gd name="connsiteY15-544" fmla="*/ 153947 h 276314"/>
              <a:gd name="connsiteX16-545" fmla="*/ 381059 w 483453"/>
              <a:gd name="connsiteY16-546" fmla="*/ 87272 h 276314"/>
              <a:gd name="connsiteX17-547" fmla="*/ 423921 w 483453"/>
              <a:gd name="connsiteY17-548" fmla="*/ 49172 h 276314"/>
              <a:gd name="connsiteX18-549" fmla="*/ 428685 w 483453"/>
              <a:gd name="connsiteY18-550" fmla="*/ 3929 h 276314"/>
              <a:gd name="connsiteX0-551" fmla="*/ 428685 w 483453"/>
              <a:gd name="connsiteY0-552" fmla="*/ 3929 h 276359"/>
              <a:gd name="connsiteX1-553" fmla="*/ 483453 w 483453"/>
              <a:gd name="connsiteY1-554" fmla="*/ 1547 h 276359"/>
              <a:gd name="connsiteX2-555" fmla="*/ 481071 w 483453"/>
              <a:gd name="connsiteY2-556" fmla="*/ 32503 h 276359"/>
              <a:gd name="connsiteX3-557" fmla="*/ 469165 w 483453"/>
              <a:gd name="connsiteY3-558" fmla="*/ 89653 h 276359"/>
              <a:gd name="connsiteX4-559" fmla="*/ 431064 w 483453"/>
              <a:gd name="connsiteY4-560" fmla="*/ 125372 h 276359"/>
              <a:gd name="connsiteX5-561" fmla="*/ 304859 w 483453"/>
              <a:gd name="connsiteY5-562" fmla="*/ 201571 h 276359"/>
              <a:gd name="connsiteX6-563" fmla="*/ 173890 w 483453"/>
              <a:gd name="connsiteY6-564" fmla="*/ 256341 h 276359"/>
              <a:gd name="connsiteX7-565" fmla="*/ 42922 w 483453"/>
              <a:gd name="connsiteY7-566" fmla="*/ 275391 h 276359"/>
              <a:gd name="connsiteX8-567" fmla="*/ 59 w 483453"/>
              <a:gd name="connsiteY8-568" fmla="*/ 230147 h 276359"/>
              <a:gd name="connsiteX9-569" fmla="*/ 35778 w 483453"/>
              <a:gd name="connsiteY9-570" fmla="*/ 175378 h 276359"/>
              <a:gd name="connsiteX10-571" fmla="*/ 119121 w 483453"/>
              <a:gd name="connsiteY10-572" fmla="*/ 134897 h 276359"/>
              <a:gd name="connsiteX11-573" fmla="*/ 154840 w 483453"/>
              <a:gd name="connsiteY11-574" fmla="*/ 137278 h 276359"/>
              <a:gd name="connsiteX12-575" fmla="*/ 131027 w 483453"/>
              <a:gd name="connsiteY12-576" fmla="*/ 161090 h 276359"/>
              <a:gd name="connsiteX13-577" fmla="*/ 76259 w 483453"/>
              <a:gd name="connsiteY13-578" fmla="*/ 194428 h 276359"/>
              <a:gd name="connsiteX14-579" fmla="*/ 128646 w 483453"/>
              <a:gd name="connsiteY14-580" fmla="*/ 203953 h 276359"/>
              <a:gd name="connsiteX15-581" fmla="*/ 261996 w 483453"/>
              <a:gd name="connsiteY15-582" fmla="*/ 153947 h 276359"/>
              <a:gd name="connsiteX16-583" fmla="*/ 381059 w 483453"/>
              <a:gd name="connsiteY16-584" fmla="*/ 87272 h 276359"/>
              <a:gd name="connsiteX17-585" fmla="*/ 423921 w 483453"/>
              <a:gd name="connsiteY17-586" fmla="*/ 49172 h 276359"/>
              <a:gd name="connsiteX18-587" fmla="*/ 428685 w 483453"/>
              <a:gd name="connsiteY18-588" fmla="*/ 3929 h 276359"/>
              <a:gd name="connsiteX0-589" fmla="*/ 428685 w 483453"/>
              <a:gd name="connsiteY0-590" fmla="*/ 3929 h 275924"/>
              <a:gd name="connsiteX1-591" fmla="*/ 483453 w 483453"/>
              <a:gd name="connsiteY1-592" fmla="*/ 1547 h 275924"/>
              <a:gd name="connsiteX2-593" fmla="*/ 481071 w 483453"/>
              <a:gd name="connsiteY2-594" fmla="*/ 32503 h 275924"/>
              <a:gd name="connsiteX3-595" fmla="*/ 469165 w 483453"/>
              <a:gd name="connsiteY3-596" fmla="*/ 89653 h 275924"/>
              <a:gd name="connsiteX4-597" fmla="*/ 431064 w 483453"/>
              <a:gd name="connsiteY4-598" fmla="*/ 125372 h 275924"/>
              <a:gd name="connsiteX5-599" fmla="*/ 304859 w 483453"/>
              <a:gd name="connsiteY5-600" fmla="*/ 201571 h 275924"/>
              <a:gd name="connsiteX6-601" fmla="*/ 176271 w 483453"/>
              <a:gd name="connsiteY6-602" fmla="*/ 251578 h 275924"/>
              <a:gd name="connsiteX7-603" fmla="*/ 42922 w 483453"/>
              <a:gd name="connsiteY7-604" fmla="*/ 275391 h 275924"/>
              <a:gd name="connsiteX8-605" fmla="*/ 59 w 483453"/>
              <a:gd name="connsiteY8-606" fmla="*/ 230147 h 275924"/>
              <a:gd name="connsiteX9-607" fmla="*/ 35778 w 483453"/>
              <a:gd name="connsiteY9-608" fmla="*/ 175378 h 275924"/>
              <a:gd name="connsiteX10-609" fmla="*/ 119121 w 483453"/>
              <a:gd name="connsiteY10-610" fmla="*/ 134897 h 275924"/>
              <a:gd name="connsiteX11-611" fmla="*/ 154840 w 483453"/>
              <a:gd name="connsiteY11-612" fmla="*/ 137278 h 275924"/>
              <a:gd name="connsiteX12-613" fmla="*/ 131027 w 483453"/>
              <a:gd name="connsiteY12-614" fmla="*/ 161090 h 275924"/>
              <a:gd name="connsiteX13-615" fmla="*/ 76259 w 483453"/>
              <a:gd name="connsiteY13-616" fmla="*/ 194428 h 275924"/>
              <a:gd name="connsiteX14-617" fmla="*/ 128646 w 483453"/>
              <a:gd name="connsiteY14-618" fmla="*/ 203953 h 275924"/>
              <a:gd name="connsiteX15-619" fmla="*/ 261996 w 483453"/>
              <a:gd name="connsiteY15-620" fmla="*/ 153947 h 275924"/>
              <a:gd name="connsiteX16-621" fmla="*/ 381059 w 483453"/>
              <a:gd name="connsiteY16-622" fmla="*/ 87272 h 275924"/>
              <a:gd name="connsiteX17-623" fmla="*/ 423921 w 483453"/>
              <a:gd name="connsiteY17-624" fmla="*/ 49172 h 275924"/>
              <a:gd name="connsiteX18-625" fmla="*/ 428685 w 483453"/>
              <a:gd name="connsiteY18-626" fmla="*/ 3929 h 275924"/>
              <a:gd name="connsiteX0-627" fmla="*/ 428835 w 483603"/>
              <a:gd name="connsiteY0-628" fmla="*/ 3929 h 271308"/>
              <a:gd name="connsiteX1-629" fmla="*/ 483603 w 483603"/>
              <a:gd name="connsiteY1-630" fmla="*/ 1547 h 271308"/>
              <a:gd name="connsiteX2-631" fmla="*/ 481221 w 483603"/>
              <a:gd name="connsiteY2-632" fmla="*/ 32503 h 271308"/>
              <a:gd name="connsiteX3-633" fmla="*/ 469315 w 483603"/>
              <a:gd name="connsiteY3-634" fmla="*/ 89653 h 271308"/>
              <a:gd name="connsiteX4-635" fmla="*/ 431214 w 483603"/>
              <a:gd name="connsiteY4-636" fmla="*/ 125372 h 271308"/>
              <a:gd name="connsiteX5-637" fmla="*/ 305009 w 483603"/>
              <a:gd name="connsiteY5-638" fmla="*/ 201571 h 271308"/>
              <a:gd name="connsiteX6-639" fmla="*/ 176421 w 483603"/>
              <a:gd name="connsiteY6-640" fmla="*/ 251578 h 271308"/>
              <a:gd name="connsiteX7-641" fmla="*/ 50216 w 483603"/>
              <a:gd name="connsiteY7-642" fmla="*/ 270629 h 271308"/>
              <a:gd name="connsiteX8-643" fmla="*/ 209 w 483603"/>
              <a:gd name="connsiteY8-644" fmla="*/ 230147 h 271308"/>
              <a:gd name="connsiteX9-645" fmla="*/ 35928 w 483603"/>
              <a:gd name="connsiteY9-646" fmla="*/ 175378 h 271308"/>
              <a:gd name="connsiteX10-647" fmla="*/ 119271 w 483603"/>
              <a:gd name="connsiteY10-648" fmla="*/ 134897 h 271308"/>
              <a:gd name="connsiteX11-649" fmla="*/ 154990 w 483603"/>
              <a:gd name="connsiteY11-650" fmla="*/ 137278 h 271308"/>
              <a:gd name="connsiteX12-651" fmla="*/ 131177 w 483603"/>
              <a:gd name="connsiteY12-652" fmla="*/ 161090 h 271308"/>
              <a:gd name="connsiteX13-653" fmla="*/ 76409 w 483603"/>
              <a:gd name="connsiteY13-654" fmla="*/ 194428 h 271308"/>
              <a:gd name="connsiteX14-655" fmla="*/ 128796 w 483603"/>
              <a:gd name="connsiteY14-656" fmla="*/ 203953 h 271308"/>
              <a:gd name="connsiteX15-657" fmla="*/ 262146 w 483603"/>
              <a:gd name="connsiteY15-658" fmla="*/ 153947 h 271308"/>
              <a:gd name="connsiteX16-659" fmla="*/ 381209 w 483603"/>
              <a:gd name="connsiteY16-660" fmla="*/ 87272 h 271308"/>
              <a:gd name="connsiteX17-661" fmla="*/ 424071 w 483603"/>
              <a:gd name="connsiteY17-662" fmla="*/ 49172 h 271308"/>
              <a:gd name="connsiteX18-663" fmla="*/ 428835 w 483603"/>
              <a:gd name="connsiteY18-664" fmla="*/ 3929 h 271308"/>
              <a:gd name="connsiteX0-665" fmla="*/ 428835 w 483603"/>
              <a:gd name="connsiteY0-666" fmla="*/ 3929 h 271308"/>
              <a:gd name="connsiteX1-667" fmla="*/ 483603 w 483603"/>
              <a:gd name="connsiteY1-668" fmla="*/ 1547 h 271308"/>
              <a:gd name="connsiteX2-669" fmla="*/ 481221 w 483603"/>
              <a:gd name="connsiteY2-670" fmla="*/ 53934 h 271308"/>
              <a:gd name="connsiteX3-671" fmla="*/ 469315 w 483603"/>
              <a:gd name="connsiteY3-672" fmla="*/ 89653 h 271308"/>
              <a:gd name="connsiteX4-673" fmla="*/ 431214 w 483603"/>
              <a:gd name="connsiteY4-674" fmla="*/ 125372 h 271308"/>
              <a:gd name="connsiteX5-675" fmla="*/ 305009 w 483603"/>
              <a:gd name="connsiteY5-676" fmla="*/ 201571 h 271308"/>
              <a:gd name="connsiteX6-677" fmla="*/ 176421 w 483603"/>
              <a:gd name="connsiteY6-678" fmla="*/ 251578 h 271308"/>
              <a:gd name="connsiteX7-679" fmla="*/ 50216 w 483603"/>
              <a:gd name="connsiteY7-680" fmla="*/ 270629 h 271308"/>
              <a:gd name="connsiteX8-681" fmla="*/ 209 w 483603"/>
              <a:gd name="connsiteY8-682" fmla="*/ 230147 h 271308"/>
              <a:gd name="connsiteX9-683" fmla="*/ 35928 w 483603"/>
              <a:gd name="connsiteY9-684" fmla="*/ 175378 h 271308"/>
              <a:gd name="connsiteX10-685" fmla="*/ 119271 w 483603"/>
              <a:gd name="connsiteY10-686" fmla="*/ 134897 h 271308"/>
              <a:gd name="connsiteX11-687" fmla="*/ 154990 w 483603"/>
              <a:gd name="connsiteY11-688" fmla="*/ 137278 h 271308"/>
              <a:gd name="connsiteX12-689" fmla="*/ 131177 w 483603"/>
              <a:gd name="connsiteY12-690" fmla="*/ 161090 h 271308"/>
              <a:gd name="connsiteX13-691" fmla="*/ 76409 w 483603"/>
              <a:gd name="connsiteY13-692" fmla="*/ 194428 h 271308"/>
              <a:gd name="connsiteX14-693" fmla="*/ 128796 w 483603"/>
              <a:gd name="connsiteY14-694" fmla="*/ 203953 h 271308"/>
              <a:gd name="connsiteX15-695" fmla="*/ 262146 w 483603"/>
              <a:gd name="connsiteY15-696" fmla="*/ 153947 h 271308"/>
              <a:gd name="connsiteX16-697" fmla="*/ 381209 w 483603"/>
              <a:gd name="connsiteY16-698" fmla="*/ 87272 h 271308"/>
              <a:gd name="connsiteX17-699" fmla="*/ 424071 w 483603"/>
              <a:gd name="connsiteY17-700" fmla="*/ 49172 h 271308"/>
              <a:gd name="connsiteX18-701" fmla="*/ 428835 w 483603"/>
              <a:gd name="connsiteY18-702" fmla="*/ 3929 h 271308"/>
              <a:gd name="connsiteX0-703" fmla="*/ 428835 w 483603"/>
              <a:gd name="connsiteY0-704" fmla="*/ 3584 h 270963"/>
              <a:gd name="connsiteX1-705" fmla="*/ 483603 w 483603"/>
              <a:gd name="connsiteY1-706" fmla="*/ 1202 h 270963"/>
              <a:gd name="connsiteX2-707" fmla="*/ 481221 w 483603"/>
              <a:gd name="connsiteY2-708" fmla="*/ 53589 h 270963"/>
              <a:gd name="connsiteX3-709" fmla="*/ 469315 w 483603"/>
              <a:gd name="connsiteY3-710" fmla="*/ 89308 h 270963"/>
              <a:gd name="connsiteX4-711" fmla="*/ 431214 w 483603"/>
              <a:gd name="connsiteY4-712" fmla="*/ 125027 h 270963"/>
              <a:gd name="connsiteX5-713" fmla="*/ 305009 w 483603"/>
              <a:gd name="connsiteY5-714" fmla="*/ 201226 h 270963"/>
              <a:gd name="connsiteX6-715" fmla="*/ 176421 w 483603"/>
              <a:gd name="connsiteY6-716" fmla="*/ 251233 h 270963"/>
              <a:gd name="connsiteX7-717" fmla="*/ 50216 w 483603"/>
              <a:gd name="connsiteY7-718" fmla="*/ 270284 h 270963"/>
              <a:gd name="connsiteX8-719" fmla="*/ 209 w 483603"/>
              <a:gd name="connsiteY8-720" fmla="*/ 229802 h 270963"/>
              <a:gd name="connsiteX9-721" fmla="*/ 35928 w 483603"/>
              <a:gd name="connsiteY9-722" fmla="*/ 175033 h 270963"/>
              <a:gd name="connsiteX10-723" fmla="*/ 119271 w 483603"/>
              <a:gd name="connsiteY10-724" fmla="*/ 134552 h 270963"/>
              <a:gd name="connsiteX11-725" fmla="*/ 154990 w 483603"/>
              <a:gd name="connsiteY11-726" fmla="*/ 136933 h 270963"/>
              <a:gd name="connsiteX12-727" fmla="*/ 131177 w 483603"/>
              <a:gd name="connsiteY12-728" fmla="*/ 160745 h 270963"/>
              <a:gd name="connsiteX13-729" fmla="*/ 76409 w 483603"/>
              <a:gd name="connsiteY13-730" fmla="*/ 194083 h 270963"/>
              <a:gd name="connsiteX14-731" fmla="*/ 128796 w 483603"/>
              <a:gd name="connsiteY14-732" fmla="*/ 203608 h 270963"/>
              <a:gd name="connsiteX15-733" fmla="*/ 262146 w 483603"/>
              <a:gd name="connsiteY15-734" fmla="*/ 153602 h 270963"/>
              <a:gd name="connsiteX16-735" fmla="*/ 381209 w 483603"/>
              <a:gd name="connsiteY16-736" fmla="*/ 86927 h 270963"/>
              <a:gd name="connsiteX17-737" fmla="*/ 424071 w 483603"/>
              <a:gd name="connsiteY17-738" fmla="*/ 44064 h 270963"/>
              <a:gd name="connsiteX18-739" fmla="*/ 428835 w 483603"/>
              <a:gd name="connsiteY18-740" fmla="*/ 3584 h 270963"/>
              <a:gd name="connsiteX0-741" fmla="*/ 428835 w 483603"/>
              <a:gd name="connsiteY0-742" fmla="*/ 3584 h 271579"/>
              <a:gd name="connsiteX1-743" fmla="*/ 483603 w 483603"/>
              <a:gd name="connsiteY1-744" fmla="*/ 1202 h 271579"/>
              <a:gd name="connsiteX2-745" fmla="*/ 481221 w 483603"/>
              <a:gd name="connsiteY2-746" fmla="*/ 53589 h 271579"/>
              <a:gd name="connsiteX3-747" fmla="*/ 469315 w 483603"/>
              <a:gd name="connsiteY3-748" fmla="*/ 89308 h 271579"/>
              <a:gd name="connsiteX4-749" fmla="*/ 431214 w 483603"/>
              <a:gd name="connsiteY4-750" fmla="*/ 125027 h 271579"/>
              <a:gd name="connsiteX5-751" fmla="*/ 305009 w 483603"/>
              <a:gd name="connsiteY5-752" fmla="*/ 201226 h 271579"/>
              <a:gd name="connsiteX6-753" fmla="*/ 183565 w 483603"/>
              <a:gd name="connsiteY6-754" fmla="*/ 255995 h 271579"/>
              <a:gd name="connsiteX7-755" fmla="*/ 50216 w 483603"/>
              <a:gd name="connsiteY7-756" fmla="*/ 270284 h 271579"/>
              <a:gd name="connsiteX8-757" fmla="*/ 209 w 483603"/>
              <a:gd name="connsiteY8-758" fmla="*/ 229802 h 271579"/>
              <a:gd name="connsiteX9-759" fmla="*/ 35928 w 483603"/>
              <a:gd name="connsiteY9-760" fmla="*/ 175033 h 271579"/>
              <a:gd name="connsiteX10-761" fmla="*/ 119271 w 483603"/>
              <a:gd name="connsiteY10-762" fmla="*/ 134552 h 271579"/>
              <a:gd name="connsiteX11-763" fmla="*/ 154990 w 483603"/>
              <a:gd name="connsiteY11-764" fmla="*/ 136933 h 271579"/>
              <a:gd name="connsiteX12-765" fmla="*/ 131177 w 483603"/>
              <a:gd name="connsiteY12-766" fmla="*/ 160745 h 271579"/>
              <a:gd name="connsiteX13-767" fmla="*/ 76409 w 483603"/>
              <a:gd name="connsiteY13-768" fmla="*/ 194083 h 271579"/>
              <a:gd name="connsiteX14-769" fmla="*/ 128796 w 483603"/>
              <a:gd name="connsiteY14-770" fmla="*/ 203608 h 271579"/>
              <a:gd name="connsiteX15-771" fmla="*/ 262146 w 483603"/>
              <a:gd name="connsiteY15-772" fmla="*/ 153602 h 271579"/>
              <a:gd name="connsiteX16-773" fmla="*/ 381209 w 483603"/>
              <a:gd name="connsiteY16-774" fmla="*/ 86927 h 271579"/>
              <a:gd name="connsiteX17-775" fmla="*/ 424071 w 483603"/>
              <a:gd name="connsiteY17-776" fmla="*/ 44064 h 271579"/>
              <a:gd name="connsiteX18-777" fmla="*/ 428835 w 483603"/>
              <a:gd name="connsiteY18-778" fmla="*/ 3584 h 271579"/>
              <a:gd name="connsiteX0-779" fmla="*/ 428835 w 483603"/>
              <a:gd name="connsiteY0-780" fmla="*/ 3584 h 271579"/>
              <a:gd name="connsiteX1-781" fmla="*/ 483603 w 483603"/>
              <a:gd name="connsiteY1-782" fmla="*/ 1202 h 271579"/>
              <a:gd name="connsiteX2-783" fmla="*/ 481221 w 483603"/>
              <a:gd name="connsiteY2-784" fmla="*/ 53589 h 271579"/>
              <a:gd name="connsiteX3-785" fmla="*/ 469315 w 483603"/>
              <a:gd name="connsiteY3-786" fmla="*/ 89308 h 271579"/>
              <a:gd name="connsiteX4-787" fmla="*/ 431214 w 483603"/>
              <a:gd name="connsiteY4-788" fmla="*/ 125027 h 271579"/>
              <a:gd name="connsiteX5-789" fmla="*/ 316916 w 483603"/>
              <a:gd name="connsiteY5-790" fmla="*/ 201226 h 271579"/>
              <a:gd name="connsiteX6-791" fmla="*/ 183565 w 483603"/>
              <a:gd name="connsiteY6-792" fmla="*/ 255995 h 271579"/>
              <a:gd name="connsiteX7-793" fmla="*/ 50216 w 483603"/>
              <a:gd name="connsiteY7-794" fmla="*/ 270284 h 271579"/>
              <a:gd name="connsiteX8-795" fmla="*/ 209 w 483603"/>
              <a:gd name="connsiteY8-796" fmla="*/ 229802 h 271579"/>
              <a:gd name="connsiteX9-797" fmla="*/ 35928 w 483603"/>
              <a:gd name="connsiteY9-798" fmla="*/ 175033 h 271579"/>
              <a:gd name="connsiteX10-799" fmla="*/ 119271 w 483603"/>
              <a:gd name="connsiteY10-800" fmla="*/ 134552 h 271579"/>
              <a:gd name="connsiteX11-801" fmla="*/ 154990 w 483603"/>
              <a:gd name="connsiteY11-802" fmla="*/ 136933 h 271579"/>
              <a:gd name="connsiteX12-803" fmla="*/ 131177 w 483603"/>
              <a:gd name="connsiteY12-804" fmla="*/ 160745 h 271579"/>
              <a:gd name="connsiteX13-805" fmla="*/ 76409 w 483603"/>
              <a:gd name="connsiteY13-806" fmla="*/ 194083 h 271579"/>
              <a:gd name="connsiteX14-807" fmla="*/ 128796 w 483603"/>
              <a:gd name="connsiteY14-808" fmla="*/ 203608 h 271579"/>
              <a:gd name="connsiteX15-809" fmla="*/ 262146 w 483603"/>
              <a:gd name="connsiteY15-810" fmla="*/ 153602 h 271579"/>
              <a:gd name="connsiteX16-811" fmla="*/ 381209 w 483603"/>
              <a:gd name="connsiteY16-812" fmla="*/ 86927 h 271579"/>
              <a:gd name="connsiteX17-813" fmla="*/ 424071 w 483603"/>
              <a:gd name="connsiteY17-814" fmla="*/ 44064 h 271579"/>
              <a:gd name="connsiteX18-815" fmla="*/ 428835 w 483603"/>
              <a:gd name="connsiteY18-816" fmla="*/ 3584 h 271579"/>
              <a:gd name="connsiteX0-817" fmla="*/ 428835 w 483603"/>
              <a:gd name="connsiteY0-818" fmla="*/ 3755 h 271750"/>
              <a:gd name="connsiteX1-819" fmla="*/ 483603 w 483603"/>
              <a:gd name="connsiteY1-820" fmla="*/ 1373 h 271750"/>
              <a:gd name="connsiteX2-821" fmla="*/ 481221 w 483603"/>
              <a:gd name="connsiteY2-822" fmla="*/ 53760 h 271750"/>
              <a:gd name="connsiteX3-823" fmla="*/ 469315 w 483603"/>
              <a:gd name="connsiteY3-824" fmla="*/ 89479 h 271750"/>
              <a:gd name="connsiteX4-825" fmla="*/ 431214 w 483603"/>
              <a:gd name="connsiteY4-826" fmla="*/ 125198 h 271750"/>
              <a:gd name="connsiteX5-827" fmla="*/ 316916 w 483603"/>
              <a:gd name="connsiteY5-828" fmla="*/ 201397 h 271750"/>
              <a:gd name="connsiteX6-829" fmla="*/ 183565 w 483603"/>
              <a:gd name="connsiteY6-830" fmla="*/ 256166 h 271750"/>
              <a:gd name="connsiteX7-831" fmla="*/ 50216 w 483603"/>
              <a:gd name="connsiteY7-832" fmla="*/ 270455 h 271750"/>
              <a:gd name="connsiteX8-833" fmla="*/ 209 w 483603"/>
              <a:gd name="connsiteY8-834" fmla="*/ 229973 h 271750"/>
              <a:gd name="connsiteX9-835" fmla="*/ 35928 w 483603"/>
              <a:gd name="connsiteY9-836" fmla="*/ 175204 h 271750"/>
              <a:gd name="connsiteX10-837" fmla="*/ 119271 w 483603"/>
              <a:gd name="connsiteY10-838" fmla="*/ 134723 h 271750"/>
              <a:gd name="connsiteX11-839" fmla="*/ 154990 w 483603"/>
              <a:gd name="connsiteY11-840" fmla="*/ 137104 h 271750"/>
              <a:gd name="connsiteX12-841" fmla="*/ 131177 w 483603"/>
              <a:gd name="connsiteY12-842" fmla="*/ 160916 h 271750"/>
              <a:gd name="connsiteX13-843" fmla="*/ 76409 w 483603"/>
              <a:gd name="connsiteY13-844" fmla="*/ 194254 h 271750"/>
              <a:gd name="connsiteX14-845" fmla="*/ 128796 w 483603"/>
              <a:gd name="connsiteY14-846" fmla="*/ 203779 h 271750"/>
              <a:gd name="connsiteX15-847" fmla="*/ 262146 w 483603"/>
              <a:gd name="connsiteY15-848" fmla="*/ 153773 h 271750"/>
              <a:gd name="connsiteX16-849" fmla="*/ 381209 w 483603"/>
              <a:gd name="connsiteY16-850" fmla="*/ 87098 h 271750"/>
              <a:gd name="connsiteX17-851" fmla="*/ 440739 w 483603"/>
              <a:gd name="connsiteY17-852" fmla="*/ 46616 h 271750"/>
              <a:gd name="connsiteX18-853" fmla="*/ 428835 w 483603"/>
              <a:gd name="connsiteY18-854" fmla="*/ 3755 h 271750"/>
              <a:gd name="connsiteX0-855" fmla="*/ 428835 w 483603"/>
              <a:gd name="connsiteY0-856" fmla="*/ 2399 h 270394"/>
              <a:gd name="connsiteX1-857" fmla="*/ 483603 w 483603"/>
              <a:gd name="connsiteY1-858" fmla="*/ 17 h 270394"/>
              <a:gd name="connsiteX2-859" fmla="*/ 481221 w 483603"/>
              <a:gd name="connsiteY2-860" fmla="*/ 52404 h 270394"/>
              <a:gd name="connsiteX3-861" fmla="*/ 469315 w 483603"/>
              <a:gd name="connsiteY3-862" fmla="*/ 88123 h 270394"/>
              <a:gd name="connsiteX4-863" fmla="*/ 431214 w 483603"/>
              <a:gd name="connsiteY4-864" fmla="*/ 123842 h 270394"/>
              <a:gd name="connsiteX5-865" fmla="*/ 316916 w 483603"/>
              <a:gd name="connsiteY5-866" fmla="*/ 200041 h 270394"/>
              <a:gd name="connsiteX6-867" fmla="*/ 183565 w 483603"/>
              <a:gd name="connsiteY6-868" fmla="*/ 254810 h 270394"/>
              <a:gd name="connsiteX7-869" fmla="*/ 50216 w 483603"/>
              <a:gd name="connsiteY7-870" fmla="*/ 269099 h 270394"/>
              <a:gd name="connsiteX8-871" fmla="*/ 209 w 483603"/>
              <a:gd name="connsiteY8-872" fmla="*/ 228617 h 270394"/>
              <a:gd name="connsiteX9-873" fmla="*/ 35928 w 483603"/>
              <a:gd name="connsiteY9-874" fmla="*/ 173848 h 270394"/>
              <a:gd name="connsiteX10-875" fmla="*/ 119271 w 483603"/>
              <a:gd name="connsiteY10-876" fmla="*/ 133367 h 270394"/>
              <a:gd name="connsiteX11-877" fmla="*/ 154990 w 483603"/>
              <a:gd name="connsiteY11-878" fmla="*/ 135748 h 270394"/>
              <a:gd name="connsiteX12-879" fmla="*/ 131177 w 483603"/>
              <a:gd name="connsiteY12-880" fmla="*/ 159560 h 270394"/>
              <a:gd name="connsiteX13-881" fmla="*/ 76409 w 483603"/>
              <a:gd name="connsiteY13-882" fmla="*/ 192898 h 270394"/>
              <a:gd name="connsiteX14-883" fmla="*/ 128796 w 483603"/>
              <a:gd name="connsiteY14-884" fmla="*/ 202423 h 270394"/>
              <a:gd name="connsiteX15-885" fmla="*/ 262146 w 483603"/>
              <a:gd name="connsiteY15-886" fmla="*/ 152417 h 270394"/>
              <a:gd name="connsiteX16-887" fmla="*/ 381209 w 483603"/>
              <a:gd name="connsiteY16-888" fmla="*/ 85742 h 270394"/>
              <a:gd name="connsiteX17-889" fmla="*/ 438358 w 483603"/>
              <a:gd name="connsiteY17-890" fmla="*/ 26210 h 270394"/>
              <a:gd name="connsiteX18-891" fmla="*/ 428835 w 483603"/>
              <a:gd name="connsiteY18-892" fmla="*/ 2399 h 270394"/>
              <a:gd name="connsiteX0-893" fmla="*/ 428835 w 483603"/>
              <a:gd name="connsiteY0-894" fmla="*/ 2399 h 270394"/>
              <a:gd name="connsiteX1-895" fmla="*/ 483603 w 483603"/>
              <a:gd name="connsiteY1-896" fmla="*/ 17 h 270394"/>
              <a:gd name="connsiteX2-897" fmla="*/ 481221 w 483603"/>
              <a:gd name="connsiteY2-898" fmla="*/ 52404 h 270394"/>
              <a:gd name="connsiteX3-899" fmla="*/ 469315 w 483603"/>
              <a:gd name="connsiteY3-900" fmla="*/ 88123 h 270394"/>
              <a:gd name="connsiteX4-901" fmla="*/ 431214 w 483603"/>
              <a:gd name="connsiteY4-902" fmla="*/ 123842 h 270394"/>
              <a:gd name="connsiteX5-903" fmla="*/ 316916 w 483603"/>
              <a:gd name="connsiteY5-904" fmla="*/ 200041 h 270394"/>
              <a:gd name="connsiteX6-905" fmla="*/ 183565 w 483603"/>
              <a:gd name="connsiteY6-906" fmla="*/ 254810 h 270394"/>
              <a:gd name="connsiteX7-907" fmla="*/ 50216 w 483603"/>
              <a:gd name="connsiteY7-908" fmla="*/ 269099 h 270394"/>
              <a:gd name="connsiteX8-909" fmla="*/ 209 w 483603"/>
              <a:gd name="connsiteY8-910" fmla="*/ 228617 h 270394"/>
              <a:gd name="connsiteX9-911" fmla="*/ 35928 w 483603"/>
              <a:gd name="connsiteY9-912" fmla="*/ 173848 h 270394"/>
              <a:gd name="connsiteX10-913" fmla="*/ 119271 w 483603"/>
              <a:gd name="connsiteY10-914" fmla="*/ 133367 h 270394"/>
              <a:gd name="connsiteX11-915" fmla="*/ 154990 w 483603"/>
              <a:gd name="connsiteY11-916" fmla="*/ 135748 h 270394"/>
              <a:gd name="connsiteX12-917" fmla="*/ 131177 w 483603"/>
              <a:gd name="connsiteY12-918" fmla="*/ 159560 h 270394"/>
              <a:gd name="connsiteX13-919" fmla="*/ 76409 w 483603"/>
              <a:gd name="connsiteY13-920" fmla="*/ 192898 h 270394"/>
              <a:gd name="connsiteX14-921" fmla="*/ 128796 w 483603"/>
              <a:gd name="connsiteY14-922" fmla="*/ 202423 h 270394"/>
              <a:gd name="connsiteX15-923" fmla="*/ 262146 w 483603"/>
              <a:gd name="connsiteY15-924" fmla="*/ 152417 h 270394"/>
              <a:gd name="connsiteX16-925" fmla="*/ 381209 w 483603"/>
              <a:gd name="connsiteY16-926" fmla="*/ 85742 h 270394"/>
              <a:gd name="connsiteX17-927" fmla="*/ 438358 w 483603"/>
              <a:gd name="connsiteY17-928" fmla="*/ 26210 h 270394"/>
              <a:gd name="connsiteX18-929" fmla="*/ 428835 w 483603"/>
              <a:gd name="connsiteY18-930" fmla="*/ 2399 h 270394"/>
              <a:gd name="connsiteX0-931" fmla="*/ 428835 w 483603"/>
              <a:gd name="connsiteY0-932" fmla="*/ 2897 h 270892"/>
              <a:gd name="connsiteX1-933" fmla="*/ 483603 w 483603"/>
              <a:gd name="connsiteY1-934" fmla="*/ 515 h 270892"/>
              <a:gd name="connsiteX2-935" fmla="*/ 481221 w 483603"/>
              <a:gd name="connsiteY2-936" fmla="*/ 52902 h 270892"/>
              <a:gd name="connsiteX3-937" fmla="*/ 469315 w 483603"/>
              <a:gd name="connsiteY3-938" fmla="*/ 88621 h 270892"/>
              <a:gd name="connsiteX4-939" fmla="*/ 431214 w 483603"/>
              <a:gd name="connsiteY4-940" fmla="*/ 124340 h 270892"/>
              <a:gd name="connsiteX5-941" fmla="*/ 316916 w 483603"/>
              <a:gd name="connsiteY5-942" fmla="*/ 200539 h 270892"/>
              <a:gd name="connsiteX6-943" fmla="*/ 183565 w 483603"/>
              <a:gd name="connsiteY6-944" fmla="*/ 255308 h 270892"/>
              <a:gd name="connsiteX7-945" fmla="*/ 50216 w 483603"/>
              <a:gd name="connsiteY7-946" fmla="*/ 269597 h 270892"/>
              <a:gd name="connsiteX8-947" fmla="*/ 209 w 483603"/>
              <a:gd name="connsiteY8-948" fmla="*/ 229115 h 270892"/>
              <a:gd name="connsiteX9-949" fmla="*/ 35928 w 483603"/>
              <a:gd name="connsiteY9-950" fmla="*/ 174346 h 270892"/>
              <a:gd name="connsiteX10-951" fmla="*/ 119271 w 483603"/>
              <a:gd name="connsiteY10-952" fmla="*/ 133865 h 270892"/>
              <a:gd name="connsiteX11-953" fmla="*/ 154990 w 483603"/>
              <a:gd name="connsiteY11-954" fmla="*/ 136246 h 270892"/>
              <a:gd name="connsiteX12-955" fmla="*/ 131177 w 483603"/>
              <a:gd name="connsiteY12-956" fmla="*/ 160058 h 270892"/>
              <a:gd name="connsiteX13-957" fmla="*/ 76409 w 483603"/>
              <a:gd name="connsiteY13-958" fmla="*/ 193396 h 270892"/>
              <a:gd name="connsiteX14-959" fmla="*/ 128796 w 483603"/>
              <a:gd name="connsiteY14-960" fmla="*/ 202921 h 270892"/>
              <a:gd name="connsiteX15-961" fmla="*/ 262146 w 483603"/>
              <a:gd name="connsiteY15-962" fmla="*/ 152915 h 270892"/>
              <a:gd name="connsiteX16-963" fmla="*/ 381209 w 483603"/>
              <a:gd name="connsiteY16-964" fmla="*/ 86240 h 270892"/>
              <a:gd name="connsiteX17-965" fmla="*/ 433596 w 483603"/>
              <a:gd name="connsiteY17-966" fmla="*/ 33851 h 270892"/>
              <a:gd name="connsiteX18-967" fmla="*/ 428835 w 483603"/>
              <a:gd name="connsiteY18-968" fmla="*/ 2897 h 270892"/>
              <a:gd name="connsiteX0-969" fmla="*/ 428835 w 483603"/>
              <a:gd name="connsiteY0-970" fmla="*/ 2897 h 270892"/>
              <a:gd name="connsiteX1-971" fmla="*/ 483603 w 483603"/>
              <a:gd name="connsiteY1-972" fmla="*/ 515 h 270892"/>
              <a:gd name="connsiteX2-973" fmla="*/ 481221 w 483603"/>
              <a:gd name="connsiteY2-974" fmla="*/ 52902 h 270892"/>
              <a:gd name="connsiteX3-975" fmla="*/ 469315 w 483603"/>
              <a:gd name="connsiteY3-976" fmla="*/ 88621 h 270892"/>
              <a:gd name="connsiteX4-977" fmla="*/ 431214 w 483603"/>
              <a:gd name="connsiteY4-978" fmla="*/ 124340 h 270892"/>
              <a:gd name="connsiteX5-979" fmla="*/ 316916 w 483603"/>
              <a:gd name="connsiteY5-980" fmla="*/ 200539 h 270892"/>
              <a:gd name="connsiteX6-981" fmla="*/ 183565 w 483603"/>
              <a:gd name="connsiteY6-982" fmla="*/ 255308 h 270892"/>
              <a:gd name="connsiteX7-983" fmla="*/ 50216 w 483603"/>
              <a:gd name="connsiteY7-984" fmla="*/ 269597 h 270892"/>
              <a:gd name="connsiteX8-985" fmla="*/ 209 w 483603"/>
              <a:gd name="connsiteY8-986" fmla="*/ 229115 h 270892"/>
              <a:gd name="connsiteX9-987" fmla="*/ 35928 w 483603"/>
              <a:gd name="connsiteY9-988" fmla="*/ 174346 h 270892"/>
              <a:gd name="connsiteX10-989" fmla="*/ 119271 w 483603"/>
              <a:gd name="connsiteY10-990" fmla="*/ 133865 h 270892"/>
              <a:gd name="connsiteX11-991" fmla="*/ 154990 w 483603"/>
              <a:gd name="connsiteY11-992" fmla="*/ 136246 h 270892"/>
              <a:gd name="connsiteX12-993" fmla="*/ 131177 w 483603"/>
              <a:gd name="connsiteY12-994" fmla="*/ 160058 h 270892"/>
              <a:gd name="connsiteX13-995" fmla="*/ 76409 w 483603"/>
              <a:gd name="connsiteY13-996" fmla="*/ 193396 h 270892"/>
              <a:gd name="connsiteX14-997" fmla="*/ 128796 w 483603"/>
              <a:gd name="connsiteY14-998" fmla="*/ 202921 h 270892"/>
              <a:gd name="connsiteX15-999" fmla="*/ 262146 w 483603"/>
              <a:gd name="connsiteY15-1000" fmla="*/ 152915 h 270892"/>
              <a:gd name="connsiteX16-1001" fmla="*/ 381209 w 483603"/>
              <a:gd name="connsiteY16-1002" fmla="*/ 86240 h 270892"/>
              <a:gd name="connsiteX17-1003" fmla="*/ 431214 w 483603"/>
              <a:gd name="connsiteY17-1004" fmla="*/ 33851 h 270892"/>
              <a:gd name="connsiteX18-1005" fmla="*/ 428835 w 483603"/>
              <a:gd name="connsiteY18-1006" fmla="*/ 2897 h 270892"/>
              <a:gd name="connsiteX0-1007" fmla="*/ 428835 w 483603"/>
              <a:gd name="connsiteY0-1008" fmla="*/ 4276 h 272271"/>
              <a:gd name="connsiteX1-1009" fmla="*/ 483603 w 483603"/>
              <a:gd name="connsiteY1-1010" fmla="*/ 1894 h 272271"/>
              <a:gd name="connsiteX2-1011" fmla="*/ 481221 w 483603"/>
              <a:gd name="connsiteY2-1012" fmla="*/ 54281 h 272271"/>
              <a:gd name="connsiteX3-1013" fmla="*/ 469315 w 483603"/>
              <a:gd name="connsiteY3-1014" fmla="*/ 90000 h 272271"/>
              <a:gd name="connsiteX4-1015" fmla="*/ 431214 w 483603"/>
              <a:gd name="connsiteY4-1016" fmla="*/ 125719 h 272271"/>
              <a:gd name="connsiteX5-1017" fmla="*/ 316916 w 483603"/>
              <a:gd name="connsiteY5-1018" fmla="*/ 201918 h 272271"/>
              <a:gd name="connsiteX6-1019" fmla="*/ 183565 w 483603"/>
              <a:gd name="connsiteY6-1020" fmla="*/ 256687 h 272271"/>
              <a:gd name="connsiteX7-1021" fmla="*/ 50216 w 483603"/>
              <a:gd name="connsiteY7-1022" fmla="*/ 270976 h 272271"/>
              <a:gd name="connsiteX8-1023" fmla="*/ 209 w 483603"/>
              <a:gd name="connsiteY8-1024" fmla="*/ 230494 h 272271"/>
              <a:gd name="connsiteX9-1025" fmla="*/ 35928 w 483603"/>
              <a:gd name="connsiteY9-1026" fmla="*/ 175725 h 272271"/>
              <a:gd name="connsiteX10-1027" fmla="*/ 119271 w 483603"/>
              <a:gd name="connsiteY10-1028" fmla="*/ 135244 h 272271"/>
              <a:gd name="connsiteX11-1029" fmla="*/ 154990 w 483603"/>
              <a:gd name="connsiteY11-1030" fmla="*/ 137625 h 272271"/>
              <a:gd name="connsiteX12-1031" fmla="*/ 131177 w 483603"/>
              <a:gd name="connsiteY12-1032" fmla="*/ 161437 h 272271"/>
              <a:gd name="connsiteX13-1033" fmla="*/ 76409 w 483603"/>
              <a:gd name="connsiteY13-1034" fmla="*/ 194775 h 272271"/>
              <a:gd name="connsiteX14-1035" fmla="*/ 128796 w 483603"/>
              <a:gd name="connsiteY14-1036" fmla="*/ 204300 h 272271"/>
              <a:gd name="connsiteX15-1037" fmla="*/ 262146 w 483603"/>
              <a:gd name="connsiteY15-1038" fmla="*/ 154294 h 272271"/>
              <a:gd name="connsiteX16-1039" fmla="*/ 381209 w 483603"/>
              <a:gd name="connsiteY16-1040" fmla="*/ 87619 h 272271"/>
              <a:gd name="connsiteX17-1041" fmla="*/ 419308 w 483603"/>
              <a:gd name="connsiteY17-1042" fmla="*/ 54280 h 272271"/>
              <a:gd name="connsiteX18-1043" fmla="*/ 428835 w 483603"/>
              <a:gd name="connsiteY18-1044" fmla="*/ 4276 h 272271"/>
              <a:gd name="connsiteX0-1045" fmla="*/ 428835 w 483603"/>
              <a:gd name="connsiteY0-1046" fmla="*/ 4276 h 272271"/>
              <a:gd name="connsiteX1-1047" fmla="*/ 483603 w 483603"/>
              <a:gd name="connsiteY1-1048" fmla="*/ 1894 h 272271"/>
              <a:gd name="connsiteX2-1049" fmla="*/ 481221 w 483603"/>
              <a:gd name="connsiteY2-1050" fmla="*/ 54281 h 272271"/>
              <a:gd name="connsiteX3-1051" fmla="*/ 469315 w 483603"/>
              <a:gd name="connsiteY3-1052" fmla="*/ 90000 h 272271"/>
              <a:gd name="connsiteX4-1053" fmla="*/ 431214 w 483603"/>
              <a:gd name="connsiteY4-1054" fmla="*/ 125719 h 272271"/>
              <a:gd name="connsiteX5-1055" fmla="*/ 316916 w 483603"/>
              <a:gd name="connsiteY5-1056" fmla="*/ 201918 h 272271"/>
              <a:gd name="connsiteX6-1057" fmla="*/ 183565 w 483603"/>
              <a:gd name="connsiteY6-1058" fmla="*/ 256687 h 272271"/>
              <a:gd name="connsiteX7-1059" fmla="*/ 50216 w 483603"/>
              <a:gd name="connsiteY7-1060" fmla="*/ 270976 h 272271"/>
              <a:gd name="connsiteX8-1061" fmla="*/ 209 w 483603"/>
              <a:gd name="connsiteY8-1062" fmla="*/ 230494 h 272271"/>
              <a:gd name="connsiteX9-1063" fmla="*/ 35928 w 483603"/>
              <a:gd name="connsiteY9-1064" fmla="*/ 175725 h 272271"/>
              <a:gd name="connsiteX10-1065" fmla="*/ 119271 w 483603"/>
              <a:gd name="connsiteY10-1066" fmla="*/ 135244 h 272271"/>
              <a:gd name="connsiteX11-1067" fmla="*/ 154990 w 483603"/>
              <a:gd name="connsiteY11-1068" fmla="*/ 137625 h 272271"/>
              <a:gd name="connsiteX12-1069" fmla="*/ 131177 w 483603"/>
              <a:gd name="connsiteY12-1070" fmla="*/ 161437 h 272271"/>
              <a:gd name="connsiteX13-1071" fmla="*/ 76409 w 483603"/>
              <a:gd name="connsiteY13-1072" fmla="*/ 194775 h 272271"/>
              <a:gd name="connsiteX14-1073" fmla="*/ 128796 w 483603"/>
              <a:gd name="connsiteY14-1074" fmla="*/ 204300 h 272271"/>
              <a:gd name="connsiteX15-1075" fmla="*/ 262146 w 483603"/>
              <a:gd name="connsiteY15-1076" fmla="*/ 154294 h 272271"/>
              <a:gd name="connsiteX16-1077" fmla="*/ 381209 w 483603"/>
              <a:gd name="connsiteY16-1078" fmla="*/ 87619 h 272271"/>
              <a:gd name="connsiteX17-1079" fmla="*/ 419308 w 483603"/>
              <a:gd name="connsiteY17-1080" fmla="*/ 54280 h 272271"/>
              <a:gd name="connsiteX18-1081" fmla="*/ 428835 w 483603"/>
              <a:gd name="connsiteY18-1082" fmla="*/ 4276 h 272271"/>
              <a:gd name="connsiteX0-1083" fmla="*/ 428835 w 483603"/>
              <a:gd name="connsiteY0-1084" fmla="*/ 3929 h 271924"/>
              <a:gd name="connsiteX1-1085" fmla="*/ 483603 w 483603"/>
              <a:gd name="connsiteY1-1086" fmla="*/ 1547 h 271924"/>
              <a:gd name="connsiteX2-1087" fmla="*/ 481221 w 483603"/>
              <a:gd name="connsiteY2-1088" fmla="*/ 53934 h 271924"/>
              <a:gd name="connsiteX3-1089" fmla="*/ 469315 w 483603"/>
              <a:gd name="connsiteY3-1090" fmla="*/ 89653 h 271924"/>
              <a:gd name="connsiteX4-1091" fmla="*/ 431214 w 483603"/>
              <a:gd name="connsiteY4-1092" fmla="*/ 125372 h 271924"/>
              <a:gd name="connsiteX5-1093" fmla="*/ 316916 w 483603"/>
              <a:gd name="connsiteY5-1094" fmla="*/ 201571 h 271924"/>
              <a:gd name="connsiteX6-1095" fmla="*/ 183565 w 483603"/>
              <a:gd name="connsiteY6-1096" fmla="*/ 256340 h 271924"/>
              <a:gd name="connsiteX7-1097" fmla="*/ 50216 w 483603"/>
              <a:gd name="connsiteY7-1098" fmla="*/ 270629 h 271924"/>
              <a:gd name="connsiteX8-1099" fmla="*/ 209 w 483603"/>
              <a:gd name="connsiteY8-1100" fmla="*/ 230147 h 271924"/>
              <a:gd name="connsiteX9-1101" fmla="*/ 35928 w 483603"/>
              <a:gd name="connsiteY9-1102" fmla="*/ 175378 h 271924"/>
              <a:gd name="connsiteX10-1103" fmla="*/ 119271 w 483603"/>
              <a:gd name="connsiteY10-1104" fmla="*/ 134897 h 271924"/>
              <a:gd name="connsiteX11-1105" fmla="*/ 154990 w 483603"/>
              <a:gd name="connsiteY11-1106" fmla="*/ 137278 h 271924"/>
              <a:gd name="connsiteX12-1107" fmla="*/ 131177 w 483603"/>
              <a:gd name="connsiteY12-1108" fmla="*/ 161090 h 271924"/>
              <a:gd name="connsiteX13-1109" fmla="*/ 76409 w 483603"/>
              <a:gd name="connsiteY13-1110" fmla="*/ 194428 h 271924"/>
              <a:gd name="connsiteX14-1111" fmla="*/ 128796 w 483603"/>
              <a:gd name="connsiteY14-1112" fmla="*/ 203953 h 271924"/>
              <a:gd name="connsiteX15-1113" fmla="*/ 262146 w 483603"/>
              <a:gd name="connsiteY15-1114" fmla="*/ 153947 h 271924"/>
              <a:gd name="connsiteX16-1115" fmla="*/ 381209 w 483603"/>
              <a:gd name="connsiteY16-1116" fmla="*/ 87272 h 271924"/>
              <a:gd name="connsiteX17-1117" fmla="*/ 416927 w 483603"/>
              <a:gd name="connsiteY17-1118" fmla="*/ 49171 h 271924"/>
              <a:gd name="connsiteX18-1119" fmla="*/ 428835 w 483603"/>
              <a:gd name="connsiteY18-1120" fmla="*/ 3929 h 271924"/>
              <a:gd name="connsiteX0-1121" fmla="*/ 428835 w 483603"/>
              <a:gd name="connsiteY0-1122" fmla="*/ 3929 h 271924"/>
              <a:gd name="connsiteX1-1123" fmla="*/ 483603 w 483603"/>
              <a:gd name="connsiteY1-1124" fmla="*/ 1547 h 271924"/>
              <a:gd name="connsiteX2-1125" fmla="*/ 481221 w 483603"/>
              <a:gd name="connsiteY2-1126" fmla="*/ 53934 h 271924"/>
              <a:gd name="connsiteX3-1127" fmla="*/ 469315 w 483603"/>
              <a:gd name="connsiteY3-1128" fmla="*/ 89653 h 271924"/>
              <a:gd name="connsiteX4-1129" fmla="*/ 431214 w 483603"/>
              <a:gd name="connsiteY4-1130" fmla="*/ 125372 h 271924"/>
              <a:gd name="connsiteX5-1131" fmla="*/ 316916 w 483603"/>
              <a:gd name="connsiteY5-1132" fmla="*/ 201571 h 271924"/>
              <a:gd name="connsiteX6-1133" fmla="*/ 183565 w 483603"/>
              <a:gd name="connsiteY6-1134" fmla="*/ 256340 h 271924"/>
              <a:gd name="connsiteX7-1135" fmla="*/ 50216 w 483603"/>
              <a:gd name="connsiteY7-1136" fmla="*/ 270629 h 271924"/>
              <a:gd name="connsiteX8-1137" fmla="*/ 209 w 483603"/>
              <a:gd name="connsiteY8-1138" fmla="*/ 230147 h 271924"/>
              <a:gd name="connsiteX9-1139" fmla="*/ 35928 w 483603"/>
              <a:gd name="connsiteY9-1140" fmla="*/ 175378 h 271924"/>
              <a:gd name="connsiteX10-1141" fmla="*/ 119271 w 483603"/>
              <a:gd name="connsiteY10-1142" fmla="*/ 134897 h 271924"/>
              <a:gd name="connsiteX11-1143" fmla="*/ 154990 w 483603"/>
              <a:gd name="connsiteY11-1144" fmla="*/ 137278 h 271924"/>
              <a:gd name="connsiteX12-1145" fmla="*/ 131177 w 483603"/>
              <a:gd name="connsiteY12-1146" fmla="*/ 161090 h 271924"/>
              <a:gd name="connsiteX13-1147" fmla="*/ 76409 w 483603"/>
              <a:gd name="connsiteY13-1148" fmla="*/ 194428 h 271924"/>
              <a:gd name="connsiteX14-1149" fmla="*/ 128796 w 483603"/>
              <a:gd name="connsiteY14-1150" fmla="*/ 203953 h 271924"/>
              <a:gd name="connsiteX15-1151" fmla="*/ 262146 w 483603"/>
              <a:gd name="connsiteY15-1152" fmla="*/ 153947 h 271924"/>
              <a:gd name="connsiteX16-1153" fmla="*/ 381209 w 483603"/>
              <a:gd name="connsiteY16-1154" fmla="*/ 87272 h 271924"/>
              <a:gd name="connsiteX17-1155" fmla="*/ 416927 w 483603"/>
              <a:gd name="connsiteY17-1156" fmla="*/ 49171 h 271924"/>
              <a:gd name="connsiteX18-1157" fmla="*/ 428835 w 483603"/>
              <a:gd name="connsiteY18-1158" fmla="*/ 3929 h 271924"/>
              <a:gd name="connsiteX0-1159" fmla="*/ 428835 w 483603"/>
              <a:gd name="connsiteY0-1160" fmla="*/ 3929 h 271924"/>
              <a:gd name="connsiteX1-1161" fmla="*/ 483603 w 483603"/>
              <a:gd name="connsiteY1-1162" fmla="*/ 1547 h 271924"/>
              <a:gd name="connsiteX2-1163" fmla="*/ 481221 w 483603"/>
              <a:gd name="connsiteY2-1164" fmla="*/ 53934 h 271924"/>
              <a:gd name="connsiteX3-1165" fmla="*/ 462171 w 483603"/>
              <a:gd name="connsiteY3-1166" fmla="*/ 87272 h 271924"/>
              <a:gd name="connsiteX4-1167" fmla="*/ 431214 w 483603"/>
              <a:gd name="connsiteY4-1168" fmla="*/ 125372 h 271924"/>
              <a:gd name="connsiteX5-1169" fmla="*/ 316916 w 483603"/>
              <a:gd name="connsiteY5-1170" fmla="*/ 201571 h 271924"/>
              <a:gd name="connsiteX6-1171" fmla="*/ 183565 w 483603"/>
              <a:gd name="connsiteY6-1172" fmla="*/ 256340 h 271924"/>
              <a:gd name="connsiteX7-1173" fmla="*/ 50216 w 483603"/>
              <a:gd name="connsiteY7-1174" fmla="*/ 270629 h 271924"/>
              <a:gd name="connsiteX8-1175" fmla="*/ 209 w 483603"/>
              <a:gd name="connsiteY8-1176" fmla="*/ 230147 h 271924"/>
              <a:gd name="connsiteX9-1177" fmla="*/ 35928 w 483603"/>
              <a:gd name="connsiteY9-1178" fmla="*/ 175378 h 271924"/>
              <a:gd name="connsiteX10-1179" fmla="*/ 119271 w 483603"/>
              <a:gd name="connsiteY10-1180" fmla="*/ 134897 h 271924"/>
              <a:gd name="connsiteX11-1181" fmla="*/ 154990 w 483603"/>
              <a:gd name="connsiteY11-1182" fmla="*/ 137278 h 271924"/>
              <a:gd name="connsiteX12-1183" fmla="*/ 131177 w 483603"/>
              <a:gd name="connsiteY12-1184" fmla="*/ 161090 h 271924"/>
              <a:gd name="connsiteX13-1185" fmla="*/ 76409 w 483603"/>
              <a:gd name="connsiteY13-1186" fmla="*/ 194428 h 271924"/>
              <a:gd name="connsiteX14-1187" fmla="*/ 128796 w 483603"/>
              <a:gd name="connsiteY14-1188" fmla="*/ 203953 h 271924"/>
              <a:gd name="connsiteX15-1189" fmla="*/ 262146 w 483603"/>
              <a:gd name="connsiteY15-1190" fmla="*/ 153947 h 271924"/>
              <a:gd name="connsiteX16-1191" fmla="*/ 381209 w 483603"/>
              <a:gd name="connsiteY16-1192" fmla="*/ 87272 h 271924"/>
              <a:gd name="connsiteX17-1193" fmla="*/ 416927 w 483603"/>
              <a:gd name="connsiteY17-1194" fmla="*/ 49171 h 271924"/>
              <a:gd name="connsiteX18-1195" fmla="*/ 428835 w 483603"/>
              <a:gd name="connsiteY18-1196" fmla="*/ 3929 h 271924"/>
              <a:gd name="connsiteX0-1197" fmla="*/ 428835 w 483603"/>
              <a:gd name="connsiteY0-1198" fmla="*/ 3929 h 271924"/>
              <a:gd name="connsiteX1-1199" fmla="*/ 483603 w 483603"/>
              <a:gd name="connsiteY1-1200" fmla="*/ 1547 h 271924"/>
              <a:gd name="connsiteX2-1201" fmla="*/ 471696 w 483603"/>
              <a:gd name="connsiteY2-1202" fmla="*/ 51553 h 271924"/>
              <a:gd name="connsiteX3-1203" fmla="*/ 462171 w 483603"/>
              <a:gd name="connsiteY3-1204" fmla="*/ 87272 h 271924"/>
              <a:gd name="connsiteX4-1205" fmla="*/ 431214 w 483603"/>
              <a:gd name="connsiteY4-1206" fmla="*/ 125372 h 271924"/>
              <a:gd name="connsiteX5-1207" fmla="*/ 316916 w 483603"/>
              <a:gd name="connsiteY5-1208" fmla="*/ 201571 h 271924"/>
              <a:gd name="connsiteX6-1209" fmla="*/ 183565 w 483603"/>
              <a:gd name="connsiteY6-1210" fmla="*/ 256340 h 271924"/>
              <a:gd name="connsiteX7-1211" fmla="*/ 50216 w 483603"/>
              <a:gd name="connsiteY7-1212" fmla="*/ 270629 h 271924"/>
              <a:gd name="connsiteX8-1213" fmla="*/ 209 w 483603"/>
              <a:gd name="connsiteY8-1214" fmla="*/ 230147 h 271924"/>
              <a:gd name="connsiteX9-1215" fmla="*/ 35928 w 483603"/>
              <a:gd name="connsiteY9-1216" fmla="*/ 175378 h 271924"/>
              <a:gd name="connsiteX10-1217" fmla="*/ 119271 w 483603"/>
              <a:gd name="connsiteY10-1218" fmla="*/ 134897 h 271924"/>
              <a:gd name="connsiteX11-1219" fmla="*/ 154990 w 483603"/>
              <a:gd name="connsiteY11-1220" fmla="*/ 137278 h 271924"/>
              <a:gd name="connsiteX12-1221" fmla="*/ 131177 w 483603"/>
              <a:gd name="connsiteY12-1222" fmla="*/ 161090 h 271924"/>
              <a:gd name="connsiteX13-1223" fmla="*/ 76409 w 483603"/>
              <a:gd name="connsiteY13-1224" fmla="*/ 194428 h 271924"/>
              <a:gd name="connsiteX14-1225" fmla="*/ 128796 w 483603"/>
              <a:gd name="connsiteY14-1226" fmla="*/ 203953 h 271924"/>
              <a:gd name="connsiteX15-1227" fmla="*/ 262146 w 483603"/>
              <a:gd name="connsiteY15-1228" fmla="*/ 153947 h 271924"/>
              <a:gd name="connsiteX16-1229" fmla="*/ 381209 w 483603"/>
              <a:gd name="connsiteY16-1230" fmla="*/ 87272 h 271924"/>
              <a:gd name="connsiteX17-1231" fmla="*/ 416927 w 483603"/>
              <a:gd name="connsiteY17-1232" fmla="*/ 49171 h 271924"/>
              <a:gd name="connsiteX18-1233" fmla="*/ 428835 w 483603"/>
              <a:gd name="connsiteY18-1234" fmla="*/ 3929 h 271924"/>
              <a:gd name="connsiteX0-1235" fmla="*/ 428835 w 483603"/>
              <a:gd name="connsiteY0-1236" fmla="*/ 3929 h 271924"/>
              <a:gd name="connsiteX1-1237" fmla="*/ 483603 w 483603"/>
              <a:gd name="connsiteY1-1238" fmla="*/ 1547 h 271924"/>
              <a:gd name="connsiteX2-1239" fmla="*/ 481221 w 483603"/>
              <a:gd name="connsiteY2-1240" fmla="*/ 51553 h 271924"/>
              <a:gd name="connsiteX3-1241" fmla="*/ 462171 w 483603"/>
              <a:gd name="connsiteY3-1242" fmla="*/ 87272 h 271924"/>
              <a:gd name="connsiteX4-1243" fmla="*/ 431214 w 483603"/>
              <a:gd name="connsiteY4-1244" fmla="*/ 125372 h 271924"/>
              <a:gd name="connsiteX5-1245" fmla="*/ 316916 w 483603"/>
              <a:gd name="connsiteY5-1246" fmla="*/ 201571 h 271924"/>
              <a:gd name="connsiteX6-1247" fmla="*/ 183565 w 483603"/>
              <a:gd name="connsiteY6-1248" fmla="*/ 256340 h 271924"/>
              <a:gd name="connsiteX7-1249" fmla="*/ 50216 w 483603"/>
              <a:gd name="connsiteY7-1250" fmla="*/ 270629 h 271924"/>
              <a:gd name="connsiteX8-1251" fmla="*/ 209 w 483603"/>
              <a:gd name="connsiteY8-1252" fmla="*/ 230147 h 271924"/>
              <a:gd name="connsiteX9-1253" fmla="*/ 35928 w 483603"/>
              <a:gd name="connsiteY9-1254" fmla="*/ 175378 h 271924"/>
              <a:gd name="connsiteX10-1255" fmla="*/ 119271 w 483603"/>
              <a:gd name="connsiteY10-1256" fmla="*/ 134897 h 271924"/>
              <a:gd name="connsiteX11-1257" fmla="*/ 154990 w 483603"/>
              <a:gd name="connsiteY11-1258" fmla="*/ 137278 h 271924"/>
              <a:gd name="connsiteX12-1259" fmla="*/ 131177 w 483603"/>
              <a:gd name="connsiteY12-1260" fmla="*/ 161090 h 271924"/>
              <a:gd name="connsiteX13-1261" fmla="*/ 76409 w 483603"/>
              <a:gd name="connsiteY13-1262" fmla="*/ 194428 h 271924"/>
              <a:gd name="connsiteX14-1263" fmla="*/ 128796 w 483603"/>
              <a:gd name="connsiteY14-1264" fmla="*/ 203953 h 271924"/>
              <a:gd name="connsiteX15-1265" fmla="*/ 262146 w 483603"/>
              <a:gd name="connsiteY15-1266" fmla="*/ 153947 h 271924"/>
              <a:gd name="connsiteX16-1267" fmla="*/ 381209 w 483603"/>
              <a:gd name="connsiteY16-1268" fmla="*/ 87272 h 271924"/>
              <a:gd name="connsiteX17-1269" fmla="*/ 416927 w 483603"/>
              <a:gd name="connsiteY17-1270" fmla="*/ 49171 h 271924"/>
              <a:gd name="connsiteX18-1271" fmla="*/ 428835 w 483603"/>
              <a:gd name="connsiteY18-1272" fmla="*/ 3929 h 271924"/>
              <a:gd name="connsiteX0-1273" fmla="*/ 428835 w 484408"/>
              <a:gd name="connsiteY0-1274" fmla="*/ 3929 h 271924"/>
              <a:gd name="connsiteX1-1275" fmla="*/ 483603 w 484408"/>
              <a:gd name="connsiteY1-1276" fmla="*/ 1547 h 271924"/>
              <a:gd name="connsiteX2-1277" fmla="*/ 481221 w 484408"/>
              <a:gd name="connsiteY2-1278" fmla="*/ 51553 h 271924"/>
              <a:gd name="connsiteX3-1279" fmla="*/ 447884 w 484408"/>
              <a:gd name="connsiteY3-1280" fmla="*/ 77747 h 271924"/>
              <a:gd name="connsiteX4-1281" fmla="*/ 431214 w 484408"/>
              <a:gd name="connsiteY4-1282" fmla="*/ 125372 h 271924"/>
              <a:gd name="connsiteX5-1283" fmla="*/ 316916 w 484408"/>
              <a:gd name="connsiteY5-1284" fmla="*/ 201571 h 271924"/>
              <a:gd name="connsiteX6-1285" fmla="*/ 183565 w 484408"/>
              <a:gd name="connsiteY6-1286" fmla="*/ 256340 h 271924"/>
              <a:gd name="connsiteX7-1287" fmla="*/ 50216 w 484408"/>
              <a:gd name="connsiteY7-1288" fmla="*/ 270629 h 271924"/>
              <a:gd name="connsiteX8-1289" fmla="*/ 209 w 484408"/>
              <a:gd name="connsiteY8-1290" fmla="*/ 230147 h 271924"/>
              <a:gd name="connsiteX9-1291" fmla="*/ 35928 w 484408"/>
              <a:gd name="connsiteY9-1292" fmla="*/ 175378 h 271924"/>
              <a:gd name="connsiteX10-1293" fmla="*/ 119271 w 484408"/>
              <a:gd name="connsiteY10-1294" fmla="*/ 134897 h 271924"/>
              <a:gd name="connsiteX11-1295" fmla="*/ 154990 w 484408"/>
              <a:gd name="connsiteY11-1296" fmla="*/ 137278 h 271924"/>
              <a:gd name="connsiteX12-1297" fmla="*/ 131177 w 484408"/>
              <a:gd name="connsiteY12-1298" fmla="*/ 161090 h 271924"/>
              <a:gd name="connsiteX13-1299" fmla="*/ 76409 w 484408"/>
              <a:gd name="connsiteY13-1300" fmla="*/ 194428 h 271924"/>
              <a:gd name="connsiteX14-1301" fmla="*/ 128796 w 484408"/>
              <a:gd name="connsiteY14-1302" fmla="*/ 203953 h 271924"/>
              <a:gd name="connsiteX15-1303" fmla="*/ 262146 w 484408"/>
              <a:gd name="connsiteY15-1304" fmla="*/ 153947 h 271924"/>
              <a:gd name="connsiteX16-1305" fmla="*/ 381209 w 484408"/>
              <a:gd name="connsiteY16-1306" fmla="*/ 87272 h 271924"/>
              <a:gd name="connsiteX17-1307" fmla="*/ 416927 w 484408"/>
              <a:gd name="connsiteY17-1308" fmla="*/ 49171 h 271924"/>
              <a:gd name="connsiteX18-1309" fmla="*/ 428835 w 484408"/>
              <a:gd name="connsiteY18-1310" fmla="*/ 3929 h 271924"/>
              <a:gd name="connsiteX0-1311" fmla="*/ 428835 w 483603"/>
              <a:gd name="connsiteY0-1312" fmla="*/ 3929 h 271924"/>
              <a:gd name="connsiteX1-1313" fmla="*/ 483603 w 483603"/>
              <a:gd name="connsiteY1-1314" fmla="*/ 1547 h 271924"/>
              <a:gd name="connsiteX2-1315" fmla="*/ 481221 w 483603"/>
              <a:gd name="connsiteY2-1316" fmla="*/ 51553 h 271924"/>
              <a:gd name="connsiteX3-1317" fmla="*/ 466934 w 483603"/>
              <a:gd name="connsiteY3-1318" fmla="*/ 82509 h 271924"/>
              <a:gd name="connsiteX4-1319" fmla="*/ 431214 w 483603"/>
              <a:gd name="connsiteY4-1320" fmla="*/ 125372 h 271924"/>
              <a:gd name="connsiteX5-1321" fmla="*/ 316916 w 483603"/>
              <a:gd name="connsiteY5-1322" fmla="*/ 201571 h 271924"/>
              <a:gd name="connsiteX6-1323" fmla="*/ 183565 w 483603"/>
              <a:gd name="connsiteY6-1324" fmla="*/ 256340 h 271924"/>
              <a:gd name="connsiteX7-1325" fmla="*/ 50216 w 483603"/>
              <a:gd name="connsiteY7-1326" fmla="*/ 270629 h 271924"/>
              <a:gd name="connsiteX8-1327" fmla="*/ 209 w 483603"/>
              <a:gd name="connsiteY8-1328" fmla="*/ 230147 h 271924"/>
              <a:gd name="connsiteX9-1329" fmla="*/ 35928 w 483603"/>
              <a:gd name="connsiteY9-1330" fmla="*/ 175378 h 271924"/>
              <a:gd name="connsiteX10-1331" fmla="*/ 119271 w 483603"/>
              <a:gd name="connsiteY10-1332" fmla="*/ 134897 h 271924"/>
              <a:gd name="connsiteX11-1333" fmla="*/ 154990 w 483603"/>
              <a:gd name="connsiteY11-1334" fmla="*/ 137278 h 271924"/>
              <a:gd name="connsiteX12-1335" fmla="*/ 131177 w 483603"/>
              <a:gd name="connsiteY12-1336" fmla="*/ 161090 h 271924"/>
              <a:gd name="connsiteX13-1337" fmla="*/ 76409 w 483603"/>
              <a:gd name="connsiteY13-1338" fmla="*/ 194428 h 271924"/>
              <a:gd name="connsiteX14-1339" fmla="*/ 128796 w 483603"/>
              <a:gd name="connsiteY14-1340" fmla="*/ 203953 h 271924"/>
              <a:gd name="connsiteX15-1341" fmla="*/ 262146 w 483603"/>
              <a:gd name="connsiteY15-1342" fmla="*/ 153947 h 271924"/>
              <a:gd name="connsiteX16-1343" fmla="*/ 381209 w 483603"/>
              <a:gd name="connsiteY16-1344" fmla="*/ 87272 h 271924"/>
              <a:gd name="connsiteX17-1345" fmla="*/ 416927 w 483603"/>
              <a:gd name="connsiteY17-1346" fmla="*/ 49171 h 271924"/>
              <a:gd name="connsiteX18-1347" fmla="*/ 428835 w 483603"/>
              <a:gd name="connsiteY18-1348" fmla="*/ 3929 h 271924"/>
              <a:gd name="connsiteX0-1349" fmla="*/ 428835 w 483603"/>
              <a:gd name="connsiteY0-1350" fmla="*/ 3929 h 271924"/>
              <a:gd name="connsiteX1-1351" fmla="*/ 483603 w 483603"/>
              <a:gd name="connsiteY1-1352" fmla="*/ 1547 h 271924"/>
              <a:gd name="connsiteX2-1353" fmla="*/ 481221 w 483603"/>
              <a:gd name="connsiteY2-1354" fmla="*/ 51553 h 271924"/>
              <a:gd name="connsiteX3-1355" fmla="*/ 466934 w 483603"/>
              <a:gd name="connsiteY3-1356" fmla="*/ 82509 h 271924"/>
              <a:gd name="connsiteX4-1357" fmla="*/ 424070 w 483603"/>
              <a:gd name="connsiteY4-1358" fmla="*/ 108703 h 271924"/>
              <a:gd name="connsiteX5-1359" fmla="*/ 316916 w 483603"/>
              <a:gd name="connsiteY5-1360" fmla="*/ 201571 h 271924"/>
              <a:gd name="connsiteX6-1361" fmla="*/ 183565 w 483603"/>
              <a:gd name="connsiteY6-1362" fmla="*/ 256340 h 271924"/>
              <a:gd name="connsiteX7-1363" fmla="*/ 50216 w 483603"/>
              <a:gd name="connsiteY7-1364" fmla="*/ 270629 h 271924"/>
              <a:gd name="connsiteX8-1365" fmla="*/ 209 w 483603"/>
              <a:gd name="connsiteY8-1366" fmla="*/ 230147 h 271924"/>
              <a:gd name="connsiteX9-1367" fmla="*/ 35928 w 483603"/>
              <a:gd name="connsiteY9-1368" fmla="*/ 175378 h 271924"/>
              <a:gd name="connsiteX10-1369" fmla="*/ 119271 w 483603"/>
              <a:gd name="connsiteY10-1370" fmla="*/ 134897 h 271924"/>
              <a:gd name="connsiteX11-1371" fmla="*/ 154990 w 483603"/>
              <a:gd name="connsiteY11-1372" fmla="*/ 137278 h 271924"/>
              <a:gd name="connsiteX12-1373" fmla="*/ 131177 w 483603"/>
              <a:gd name="connsiteY12-1374" fmla="*/ 161090 h 271924"/>
              <a:gd name="connsiteX13-1375" fmla="*/ 76409 w 483603"/>
              <a:gd name="connsiteY13-1376" fmla="*/ 194428 h 271924"/>
              <a:gd name="connsiteX14-1377" fmla="*/ 128796 w 483603"/>
              <a:gd name="connsiteY14-1378" fmla="*/ 203953 h 271924"/>
              <a:gd name="connsiteX15-1379" fmla="*/ 262146 w 483603"/>
              <a:gd name="connsiteY15-1380" fmla="*/ 153947 h 271924"/>
              <a:gd name="connsiteX16-1381" fmla="*/ 381209 w 483603"/>
              <a:gd name="connsiteY16-1382" fmla="*/ 87272 h 271924"/>
              <a:gd name="connsiteX17-1383" fmla="*/ 416927 w 483603"/>
              <a:gd name="connsiteY17-1384" fmla="*/ 49171 h 271924"/>
              <a:gd name="connsiteX18-1385" fmla="*/ 428835 w 483603"/>
              <a:gd name="connsiteY18-1386" fmla="*/ 3929 h 271924"/>
              <a:gd name="connsiteX0-1387" fmla="*/ 428835 w 483603"/>
              <a:gd name="connsiteY0-1388" fmla="*/ 3929 h 271924"/>
              <a:gd name="connsiteX1-1389" fmla="*/ 483603 w 483603"/>
              <a:gd name="connsiteY1-1390" fmla="*/ 1547 h 271924"/>
              <a:gd name="connsiteX2-1391" fmla="*/ 481221 w 483603"/>
              <a:gd name="connsiteY2-1392" fmla="*/ 51553 h 271924"/>
              <a:gd name="connsiteX3-1393" fmla="*/ 466934 w 483603"/>
              <a:gd name="connsiteY3-1394" fmla="*/ 82509 h 271924"/>
              <a:gd name="connsiteX4-1395" fmla="*/ 431214 w 483603"/>
              <a:gd name="connsiteY4-1396" fmla="*/ 125371 h 271924"/>
              <a:gd name="connsiteX5-1397" fmla="*/ 316916 w 483603"/>
              <a:gd name="connsiteY5-1398" fmla="*/ 201571 h 271924"/>
              <a:gd name="connsiteX6-1399" fmla="*/ 183565 w 483603"/>
              <a:gd name="connsiteY6-1400" fmla="*/ 256340 h 271924"/>
              <a:gd name="connsiteX7-1401" fmla="*/ 50216 w 483603"/>
              <a:gd name="connsiteY7-1402" fmla="*/ 270629 h 271924"/>
              <a:gd name="connsiteX8-1403" fmla="*/ 209 w 483603"/>
              <a:gd name="connsiteY8-1404" fmla="*/ 230147 h 271924"/>
              <a:gd name="connsiteX9-1405" fmla="*/ 35928 w 483603"/>
              <a:gd name="connsiteY9-1406" fmla="*/ 175378 h 271924"/>
              <a:gd name="connsiteX10-1407" fmla="*/ 119271 w 483603"/>
              <a:gd name="connsiteY10-1408" fmla="*/ 134897 h 271924"/>
              <a:gd name="connsiteX11-1409" fmla="*/ 154990 w 483603"/>
              <a:gd name="connsiteY11-1410" fmla="*/ 137278 h 271924"/>
              <a:gd name="connsiteX12-1411" fmla="*/ 131177 w 483603"/>
              <a:gd name="connsiteY12-1412" fmla="*/ 161090 h 271924"/>
              <a:gd name="connsiteX13-1413" fmla="*/ 76409 w 483603"/>
              <a:gd name="connsiteY13-1414" fmla="*/ 194428 h 271924"/>
              <a:gd name="connsiteX14-1415" fmla="*/ 128796 w 483603"/>
              <a:gd name="connsiteY14-1416" fmla="*/ 203953 h 271924"/>
              <a:gd name="connsiteX15-1417" fmla="*/ 262146 w 483603"/>
              <a:gd name="connsiteY15-1418" fmla="*/ 153947 h 271924"/>
              <a:gd name="connsiteX16-1419" fmla="*/ 381209 w 483603"/>
              <a:gd name="connsiteY16-1420" fmla="*/ 87272 h 271924"/>
              <a:gd name="connsiteX17-1421" fmla="*/ 416927 w 483603"/>
              <a:gd name="connsiteY17-1422" fmla="*/ 49171 h 271924"/>
              <a:gd name="connsiteX18-1423" fmla="*/ 428835 w 483603"/>
              <a:gd name="connsiteY18-1424" fmla="*/ 3929 h 271924"/>
              <a:gd name="connsiteX0-1425" fmla="*/ 428835 w 482975"/>
              <a:gd name="connsiteY0-1426" fmla="*/ 0 h 267995"/>
              <a:gd name="connsiteX1-1427" fmla="*/ 481221 w 482975"/>
              <a:gd name="connsiteY1-1428" fmla="*/ 47624 h 267995"/>
              <a:gd name="connsiteX2-1429" fmla="*/ 466934 w 482975"/>
              <a:gd name="connsiteY2-1430" fmla="*/ 78580 h 267995"/>
              <a:gd name="connsiteX3-1431" fmla="*/ 431214 w 482975"/>
              <a:gd name="connsiteY3-1432" fmla="*/ 121442 h 267995"/>
              <a:gd name="connsiteX4-1433" fmla="*/ 316916 w 482975"/>
              <a:gd name="connsiteY4-1434" fmla="*/ 197642 h 267995"/>
              <a:gd name="connsiteX5-1435" fmla="*/ 183565 w 482975"/>
              <a:gd name="connsiteY5-1436" fmla="*/ 252411 h 267995"/>
              <a:gd name="connsiteX6-1437" fmla="*/ 50216 w 482975"/>
              <a:gd name="connsiteY6-1438" fmla="*/ 266700 h 267995"/>
              <a:gd name="connsiteX7-1439" fmla="*/ 209 w 482975"/>
              <a:gd name="connsiteY7-1440" fmla="*/ 226218 h 267995"/>
              <a:gd name="connsiteX8-1441" fmla="*/ 35928 w 482975"/>
              <a:gd name="connsiteY8-1442" fmla="*/ 171449 h 267995"/>
              <a:gd name="connsiteX9-1443" fmla="*/ 119271 w 482975"/>
              <a:gd name="connsiteY9-1444" fmla="*/ 130968 h 267995"/>
              <a:gd name="connsiteX10-1445" fmla="*/ 154990 w 482975"/>
              <a:gd name="connsiteY10-1446" fmla="*/ 133349 h 267995"/>
              <a:gd name="connsiteX11-1447" fmla="*/ 131177 w 482975"/>
              <a:gd name="connsiteY11-1448" fmla="*/ 157161 h 267995"/>
              <a:gd name="connsiteX12-1449" fmla="*/ 76409 w 482975"/>
              <a:gd name="connsiteY12-1450" fmla="*/ 190499 h 267995"/>
              <a:gd name="connsiteX13-1451" fmla="*/ 128796 w 482975"/>
              <a:gd name="connsiteY13-1452" fmla="*/ 200024 h 267995"/>
              <a:gd name="connsiteX14-1453" fmla="*/ 262146 w 482975"/>
              <a:gd name="connsiteY14-1454" fmla="*/ 150018 h 267995"/>
              <a:gd name="connsiteX15-1455" fmla="*/ 381209 w 482975"/>
              <a:gd name="connsiteY15-1456" fmla="*/ 83343 h 267995"/>
              <a:gd name="connsiteX16-1457" fmla="*/ 416927 w 482975"/>
              <a:gd name="connsiteY16-1458" fmla="*/ 45242 h 267995"/>
              <a:gd name="connsiteX17-1459" fmla="*/ 428835 w 482975"/>
              <a:gd name="connsiteY17-1460" fmla="*/ 0 h 267995"/>
              <a:gd name="connsiteX0-1461" fmla="*/ 428835 w 482302"/>
              <a:gd name="connsiteY0-1462" fmla="*/ 6690 h 274685"/>
              <a:gd name="connsiteX1-1463" fmla="*/ 439961 w 482302"/>
              <a:gd name="connsiteY1-1464" fmla="*/ 5215 h 274685"/>
              <a:gd name="connsiteX2-1465" fmla="*/ 481221 w 482302"/>
              <a:gd name="connsiteY2-1466" fmla="*/ 54314 h 274685"/>
              <a:gd name="connsiteX3-1467" fmla="*/ 466934 w 482302"/>
              <a:gd name="connsiteY3-1468" fmla="*/ 85270 h 274685"/>
              <a:gd name="connsiteX4-1469" fmla="*/ 431214 w 482302"/>
              <a:gd name="connsiteY4-1470" fmla="*/ 128132 h 274685"/>
              <a:gd name="connsiteX5-1471" fmla="*/ 316916 w 482302"/>
              <a:gd name="connsiteY5-1472" fmla="*/ 204332 h 274685"/>
              <a:gd name="connsiteX6-1473" fmla="*/ 183565 w 482302"/>
              <a:gd name="connsiteY6-1474" fmla="*/ 259101 h 274685"/>
              <a:gd name="connsiteX7-1475" fmla="*/ 50216 w 482302"/>
              <a:gd name="connsiteY7-1476" fmla="*/ 273390 h 274685"/>
              <a:gd name="connsiteX8-1477" fmla="*/ 209 w 482302"/>
              <a:gd name="connsiteY8-1478" fmla="*/ 232908 h 274685"/>
              <a:gd name="connsiteX9-1479" fmla="*/ 35928 w 482302"/>
              <a:gd name="connsiteY9-1480" fmla="*/ 178139 h 274685"/>
              <a:gd name="connsiteX10-1481" fmla="*/ 119271 w 482302"/>
              <a:gd name="connsiteY10-1482" fmla="*/ 137658 h 274685"/>
              <a:gd name="connsiteX11-1483" fmla="*/ 154990 w 482302"/>
              <a:gd name="connsiteY11-1484" fmla="*/ 140039 h 274685"/>
              <a:gd name="connsiteX12-1485" fmla="*/ 131177 w 482302"/>
              <a:gd name="connsiteY12-1486" fmla="*/ 163851 h 274685"/>
              <a:gd name="connsiteX13-1487" fmla="*/ 76409 w 482302"/>
              <a:gd name="connsiteY13-1488" fmla="*/ 197189 h 274685"/>
              <a:gd name="connsiteX14-1489" fmla="*/ 128796 w 482302"/>
              <a:gd name="connsiteY14-1490" fmla="*/ 206714 h 274685"/>
              <a:gd name="connsiteX15-1491" fmla="*/ 262146 w 482302"/>
              <a:gd name="connsiteY15-1492" fmla="*/ 156708 h 274685"/>
              <a:gd name="connsiteX16-1493" fmla="*/ 381209 w 482302"/>
              <a:gd name="connsiteY16-1494" fmla="*/ 90033 h 274685"/>
              <a:gd name="connsiteX17-1495" fmla="*/ 416927 w 482302"/>
              <a:gd name="connsiteY17-1496" fmla="*/ 51932 h 274685"/>
              <a:gd name="connsiteX18-1497" fmla="*/ 428835 w 482302"/>
              <a:gd name="connsiteY18-1498" fmla="*/ 6690 h 274685"/>
              <a:gd name="connsiteX0-1499" fmla="*/ 428835 w 482302"/>
              <a:gd name="connsiteY0-1500" fmla="*/ 9058 h 277053"/>
              <a:gd name="connsiteX1-1501" fmla="*/ 439961 w 482302"/>
              <a:gd name="connsiteY1-1502" fmla="*/ 7583 h 277053"/>
              <a:gd name="connsiteX2-1503" fmla="*/ 481221 w 482302"/>
              <a:gd name="connsiteY2-1504" fmla="*/ 56682 h 277053"/>
              <a:gd name="connsiteX3-1505" fmla="*/ 466934 w 482302"/>
              <a:gd name="connsiteY3-1506" fmla="*/ 87638 h 277053"/>
              <a:gd name="connsiteX4-1507" fmla="*/ 431214 w 482302"/>
              <a:gd name="connsiteY4-1508" fmla="*/ 130500 h 277053"/>
              <a:gd name="connsiteX5-1509" fmla="*/ 316916 w 482302"/>
              <a:gd name="connsiteY5-1510" fmla="*/ 206700 h 277053"/>
              <a:gd name="connsiteX6-1511" fmla="*/ 183565 w 482302"/>
              <a:gd name="connsiteY6-1512" fmla="*/ 261469 h 277053"/>
              <a:gd name="connsiteX7-1513" fmla="*/ 50216 w 482302"/>
              <a:gd name="connsiteY7-1514" fmla="*/ 275758 h 277053"/>
              <a:gd name="connsiteX8-1515" fmla="*/ 209 w 482302"/>
              <a:gd name="connsiteY8-1516" fmla="*/ 235276 h 277053"/>
              <a:gd name="connsiteX9-1517" fmla="*/ 35928 w 482302"/>
              <a:gd name="connsiteY9-1518" fmla="*/ 180507 h 277053"/>
              <a:gd name="connsiteX10-1519" fmla="*/ 119271 w 482302"/>
              <a:gd name="connsiteY10-1520" fmla="*/ 140026 h 277053"/>
              <a:gd name="connsiteX11-1521" fmla="*/ 154990 w 482302"/>
              <a:gd name="connsiteY11-1522" fmla="*/ 142407 h 277053"/>
              <a:gd name="connsiteX12-1523" fmla="*/ 131177 w 482302"/>
              <a:gd name="connsiteY12-1524" fmla="*/ 166219 h 277053"/>
              <a:gd name="connsiteX13-1525" fmla="*/ 76409 w 482302"/>
              <a:gd name="connsiteY13-1526" fmla="*/ 199557 h 277053"/>
              <a:gd name="connsiteX14-1527" fmla="*/ 128796 w 482302"/>
              <a:gd name="connsiteY14-1528" fmla="*/ 209082 h 277053"/>
              <a:gd name="connsiteX15-1529" fmla="*/ 262146 w 482302"/>
              <a:gd name="connsiteY15-1530" fmla="*/ 159076 h 277053"/>
              <a:gd name="connsiteX16-1531" fmla="*/ 381209 w 482302"/>
              <a:gd name="connsiteY16-1532" fmla="*/ 92401 h 277053"/>
              <a:gd name="connsiteX17-1533" fmla="*/ 428835 w 482302"/>
              <a:gd name="connsiteY17-1534" fmla="*/ 9058 h 277053"/>
              <a:gd name="connsiteX0-1535" fmla="*/ 428835 w 467002"/>
              <a:gd name="connsiteY0-1536" fmla="*/ 10962 h 278957"/>
              <a:gd name="connsiteX1-1537" fmla="*/ 439961 w 467002"/>
              <a:gd name="connsiteY1-1538" fmla="*/ 9487 h 278957"/>
              <a:gd name="connsiteX2-1539" fmla="*/ 466934 w 467002"/>
              <a:gd name="connsiteY2-1540" fmla="*/ 89542 h 278957"/>
              <a:gd name="connsiteX3-1541" fmla="*/ 431214 w 467002"/>
              <a:gd name="connsiteY3-1542" fmla="*/ 132404 h 278957"/>
              <a:gd name="connsiteX4-1543" fmla="*/ 316916 w 467002"/>
              <a:gd name="connsiteY4-1544" fmla="*/ 208604 h 278957"/>
              <a:gd name="connsiteX5-1545" fmla="*/ 183565 w 467002"/>
              <a:gd name="connsiteY5-1546" fmla="*/ 263373 h 278957"/>
              <a:gd name="connsiteX6-1547" fmla="*/ 50216 w 467002"/>
              <a:gd name="connsiteY6-1548" fmla="*/ 277662 h 278957"/>
              <a:gd name="connsiteX7-1549" fmla="*/ 209 w 467002"/>
              <a:gd name="connsiteY7-1550" fmla="*/ 237180 h 278957"/>
              <a:gd name="connsiteX8-1551" fmla="*/ 35928 w 467002"/>
              <a:gd name="connsiteY8-1552" fmla="*/ 182411 h 278957"/>
              <a:gd name="connsiteX9-1553" fmla="*/ 119271 w 467002"/>
              <a:gd name="connsiteY9-1554" fmla="*/ 141930 h 278957"/>
              <a:gd name="connsiteX10-1555" fmla="*/ 154990 w 467002"/>
              <a:gd name="connsiteY10-1556" fmla="*/ 144311 h 278957"/>
              <a:gd name="connsiteX11-1557" fmla="*/ 131177 w 467002"/>
              <a:gd name="connsiteY11-1558" fmla="*/ 168123 h 278957"/>
              <a:gd name="connsiteX12-1559" fmla="*/ 76409 w 467002"/>
              <a:gd name="connsiteY12-1560" fmla="*/ 201461 h 278957"/>
              <a:gd name="connsiteX13-1561" fmla="*/ 128796 w 467002"/>
              <a:gd name="connsiteY13-1562" fmla="*/ 210986 h 278957"/>
              <a:gd name="connsiteX14-1563" fmla="*/ 262146 w 467002"/>
              <a:gd name="connsiteY14-1564" fmla="*/ 160980 h 278957"/>
              <a:gd name="connsiteX15-1565" fmla="*/ 381209 w 467002"/>
              <a:gd name="connsiteY15-1566" fmla="*/ 94305 h 278957"/>
              <a:gd name="connsiteX16-1567" fmla="*/ 428835 w 467002"/>
              <a:gd name="connsiteY16-1568" fmla="*/ 10962 h 278957"/>
              <a:gd name="connsiteX0-1569" fmla="*/ 428835 w 471839"/>
              <a:gd name="connsiteY0-1570" fmla="*/ 10962 h 278957"/>
              <a:gd name="connsiteX1-1571" fmla="*/ 439961 w 471839"/>
              <a:gd name="connsiteY1-1572" fmla="*/ 9487 h 278957"/>
              <a:gd name="connsiteX2-1573" fmla="*/ 466934 w 471839"/>
              <a:gd name="connsiteY2-1574" fmla="*/ 89542 h 278957"/>
              <a:gd name="connsiteX3-1575" fmla="*/ 468425 w 471839"/>
              <a:gd name="connsiteY3-1576" fmla="*/ 101995 h 278957"/>
              <a:gd name="connsiteX4-1577" fmla="*/ 431214 w 471839"/>
              <a:gd name="connsiteY4-1578" fmla="*/ 132404 h 278957"/>
              <a:gd name="connsiteX5-1579" fmla="*/ 316916 w 471839"/>
              <a:gd name="connsiteY5-1580" fmla="*/ 208604 h 278957"/>
              <a:gd name="connsiteX6-1581" fmla="*/ 183565 w 471839"/>
              <a:gd name="connsiteY6-1582" fmla="*/ 263373 h 278957"/>
              <a:gd name="connsiteX7-1583" fmla="*/ 50216 w 471839"/>
              <a:gd name="connsiteY7-1584" fmla="*/ 277662 h 278957"/>
              <a:gd name="connsiteX8-1585" fmla="*/ 209 w 471839"/>
              <a:gd name="connsiteY8-1586" fmla="*/ 237180 h 278957"/>
              <a:gd name="connsiteX9-1587" fmla="*/ 35928 w 471839"/>
              <a:gd name="connsiteY9-1588" fmla="*/ 182411 h 278957"/>
              <a:gd name="connsiteX10-1589" fmla="*/ 119271 w 471839"/>
              <a:gd name="connsiteY10-1590" fmla="*/ 141930 h 278957"/>
              <a:gd name="connsiteX11-1591" fmla="*/ 154990 w 471839"/>
              <a:gd name="connsiteY11-1592" fmla="*/ 144311 h 278957"/>
              <a:gd name="connsiteX12-1593" fmla="*/ 131177 w 471839"/>
              <a:gd name="connsiteY12-1594" fmla="*/ 168123 h 278957"/>
              <a:gd name="connsiteX13-1595" fmla="*/ 76409 w 471839"/>
              <a:gd name="connsiteY13-1596" fmla="*/ 201461 h 278957"/>
              <a:gd name="connsiteX14-1597" fmla="*/ 128796 w 471839"/>
              <a:gd name="connsiteY14-1598" fmla="*/ 210986 h 278957"/>
              <a:gd name="connsiteX15-1599" fmla="*/ 262146 w 471839"/>
              <a:gd name="connsiteY15-1600" fmla="*/ 160980 h 278957"/>
              <a:gd name="connsiteX16-1601" fmla="*/ 381209 w 471839"/>
              <a:gd name="connsiteY16-1602" fmla="*/ 94305 h 278957"/>
              <a:gd name="connsiteX17-1603" fmla="*/ 428835 w 471839"/>
              <a:gd name="connsiteY17-1604" fmla="*/ 10962 h 278957"/>
              <a:gd name="connsiteX0-1605" fmla="*/ 428835 w 480230"/>
              <a:gd name="connsiteY0-1606" fmla="*/ 10962 h 278957"/>
              <a:gd name="connsiteX1-1607" fmla="*/ 439961 w 480230"/>
              <a:gd name="connsiteY1-1608" fmla="*/ 9487 h 278957"/>
              <a:gd name="connsiteX2-1609" fmla="*/ 466934 w 480230"/>
              <a:gd name="connsiteY2-1610" fmla="*/ 89542 h 278957"/>
              <a:gd name="connsiteX3-1611" fmla="*/ 468425 w 480230"/>
              <a:gd name="connsiteY3-1612" fmla="*/ 101995 h 278957"/>
              <a:gd name="connsiteX4-1613" fmla="*/ 316916 w 480230"/>
              <a:gd name="connsiteY4-1614" fmla="*/ 208604 h 278957"/>
              <a:gd name="connsiteX5-1615" fmla="*/ 183565 w 480230"/>
              <a:gd name="connsiteY5-1616" fmla="*/ 263373 h 278957"/>
              <a:gd name="connsiteX6-1617" fmla="*/ 50216 w 480230"/>
              <a:gd name="connsiteY6-1618" fmla="*/ 277662 h 278957"/>
              <a:gd name="connsiteX7-1619" fmla="*/ 209 w 480230"/>
              <a:gd name="connsiteY7-1620" fmla="*/ 237180 h 278957"/>
              <a:gd name="connsiteX8-1621" fmla="*/ 35928 w 480230"/>
              <a:gd name="connsiteY8-1622" fmla="*/ 182411 h 278957"/>
              <a:gd name="connsiteX9-1623" fmla="*/ 119271 w 480230"/>
              <a:gd name="connsiteY9-1624" fmla="*/ 141930 h 278957"/>
              <a:gd name="connsiteX10-1625" fmla="*/ 154990 w 480230"/>
              <a:gd name="connsiteY10-1626" fmla="*/ 144311 h 278957"/>
              <a:gd name="connsiteX11-1627" fmla="*/ 131177 w 480230"/>
              <a:gd name="connsiteY11-1628" fmla="*/ 168123 h 278957"/>
              <a:gd name="connsiteX12-1629" fmla="*/ 76409 w 480230"/>
              <a:gd name="connsiteY12-1630" fmla="*/ 201461 h 278957"/>
              <a:gd name="connsiteX13-1631" fmla="*/ 128796 w 480230"/>
              <a:gd name="connsiteY13-1632" fmla="*/ 210986 h 278957"/>
              <a:gd name="connsiteX14-1633" fmla="*/ 262146 w 480230"/>
              <a:gd name="connsiteY14-1634" fmla="*/ 160980 h 278957"/>
              <a:gd name="connsiteX15-1635" fmla="*/ 381209 w 480230"/>
              <a:gd name="connsiteY15-1636" fmla="*/ 94305 h 278957"/>
              <a:gd name="connsiteX16-1637" fmla="*/ 428835 w 480230"/>
              <a:gd name="connsiteY16-1638" fmla="*/ 10962 h 278957"/>
              <a:gd name="connsiteX0-1639" fmla="*/ 428835 w 470488"/>
              <a:gd name="connsiteY0-1640" fmla="*/ 10962 h 278957"/>
              <a:gd name="connsiteX1-1641" fmla="*/ 439961 w 470488"/>
              <a:gd name="connsiteY1-1642" fmla="*/ 9487 h 278957"/>
              <a:gd name="connsiteX2-1643" fmla="*/ 466934 w 470488"/>
              <a:gd name="connsiteY2-1644" fmla="*/ 89542 h 278957"/>
              <a:gd name="connsiteX3-1645" fmla="*/ 468425 w 470488"/>
              <a:gd name="connsiteY3-1646" fmla="*/ 101995 h 278957"/>
              <a:gd name="connsiteX4-1647" fmla="*/ 450634 w 470488"/>
              <a:gd name="connsiteY4-1648" fmla="*/ 109111 h 278957"/>
              <a:gd name="connsiteX5-1649" fmla="*/ 316916 w 470488"/>
              <a:gd name="connsiteY5-1650" fmla="*/ 208604 h 278957"/>
              <a:gd name="connsiteX6-1651" fmla="*/ 183565 w 470488"/>
              <a:gd name="connsiteY6-1652" fmla="*/ 263373 h 278957"/>
              <a:gd name="connsiteX7-1653" fmla="*/ 50216 w 470488"/>
              <a:gd name="connsiteY7-1654" fmla="*/ 277662 h 278957"/>
              <a:gd name="connsiteX8-1655" fmla="*/ 209 w 470488"/>
              <a:gd name="connsiteY8-1656" fmla="*/ 237180 h 278957"/>
              <a:gd name="connsiteX9-1657" fmla="*/ 35928 w 470488"/>
              <a:gd name="connsiteY9-1658" fmla="*/ 182411 h 278957"/>
              <a:gd name="connsiteX10-1659" fmla="*/ 119271 w 470488"/>
              <a:gd name="connsiteY10-1660" fmla="*/ 141930 h 278957"/>
              <a:gd name="connsiteX11-1661" fmla="*/ 154990 w 470488"/>
              <a:gd name="connsiteY11-1662" fmla="*/ 144311 h 278957"/>
              <a:gd name="connsiteX12-1663" fmla="*/ 131177 w 470488"/>
              <a:gd name="connsiteY12-1664" fmla="*/ 168123 h 278957"/>
              <a:gd name="connsiteX13-1665" fmla="*/ 76409 w 470488"/>
              <a:gd name="connsiteY13-1666" fmla="*/ 201461 h 278957"/>
              <a:gd name="connsiteX14-1667" fmla="*/ 128796 w 470488"/>
              <a:gd name="connsiteY14-1668" fmla="*/ 210986 h 278957"/>
              <a:gd name="connsiteX15-1669" fmla="*/ 262146 w 470488"/>
              <a:gd name="connsiteY15-1670" fmla="*/ 160980 h 278957"/>
              <a:gd name="connsiteX16-1671" fmla="*/ 381209 w 470488"/>
              <a:gd name="connsiteY16-1672" fmla="*/ 94305 h 278957"/>
              <a:gd name="connsiteX17-1673" fmla="*/ 428835 w 470488"/>
              <a:gd name="connsiteY17-1674" fmla="*/ 10962 h 278957"/>
              <a:gd name="connsiteX0-1675" fmla="*/ 428835 w 480230"/>
              <a:gd name="connsiteY0-1676" fmla="*/ 10962 h 278957"/>
              <a:gd name="connsiteX1-1677" fmla="*/ 439961 w 480230"/>
              <a:gd name="connsiteY1-1678" fmla="*/ 9487 h 278957"/>
              <a:gd name="connsiteX2-1679" fmla="*/ 466934 w 480230"/>
              <a:gd name="connsiteY2-1680" fmla="*/ 89542 h 278957"/>
              <a:gd name="connsiteX3-1681" fmla="*/ 468425 w 480230"/>
              <a:gd name="connsiteY3-1682" fmla="*/ 101995 h 278957"/>
              <a:gd name="connsiteX4-1683" fmla="*/ 316916 w 480230"/>
              <a:gd name="connsiteY4-1684" fmla="*/ 208604 h 278957"/>
              <a:gd name="connsiteX5-1685" fmla="*/ 183565 w 480230"/>
              <a:gd name="connsiteY5-1686" fmla="*/ 263373 h 278957"/>
              <a:gd name="connsiteX6-1687" fmla="*/ 50216 w 480230"/>
              <a:gd name="connsiteY6-1688" fmla="*/ 277662 h 278957"/>
              <a:gd name="connsiteX7-1689" fmla="*/ 209 w 480230"/>
              <a:gd name="connsiteY7-1690" fmla="*/ 237180 h 278957"/>
              <a:gd name="connsiteX8-1691" fmla="*/ 35928 w 480230"/>
              <a:gd name="connsiteY8-1692" fmla="*/ 182411 h 278957"/>
              <a:gd name="connsiteX9-1693" fmla="*/ 119271 w 480230"/>
              <a:gd name="connsiteY9-1694" fmla="*/ 141930 h 278957"/>
              <a:gd name="connsiteX10-1695" fmla="*/ 154990 w 480230"/>
              <a:gd name="connsiteY10-1696" fmla="*/ 144311 h 278957"/>
              <a:gd name="connsiteX11-1697" fmla="*/ 131177 w 480230"/>
              <a:gd name="connsiteY11-1698" fmla="*/ 168123 h 278957"/>
              <a:gd name="connsiteX12-1699" fmla="*/ 76409 w 480230"/>
              <a:gd name="connsiteY12-1700" fmla="*/ 201461 h 278957"/>
              <a:gd name="connsiteX13-1701" fmla="*/ 128796 w 480230"/>
              <a:gd name="connsiteY13-1702" fmla="*/ 210986 h 278957"/>
              <a:gd name="connsiteX14-1703" fmla="*/ 262146 w 480230"/>
              <a:gd name="connsiteY14-1704" fmla="*/ 160980 h 278957"/>
              <a:gd name="connsiteX15-1705" fmla="*/ 381209 w 480230"/>
              <a:gd name="connsiteY15-1706" fmla="*/ 94305 h 278957"/>
              <a:gd name="connsiteX16-1707" fmla="*/ 428835 w 480230"/>
              <a:gd name="connsiteY16-1708" fmla="*/ 10962 h 278957"/>
              <a:gd name="connsiteX0-1709" fmla="*/ 428835 w 472614"/>
              <a:gd name="connsiteY0-1710" fmla="*/ 10962 h 278957"/>
              <a:gd name="connsiteX1-1711" fmla="*/ 439961 w 472614"/>
              <a:gd name="connsiteY1-1712" fmla="*/ 9487 h 278957"/>
              <a:gd name="connsiteX2-1713" fmla="*/ 466934 w 472614"/>
              <a:gd name="connsiteY2-1714" fmla="*/ 89542 h 278957"/>
              <a:gd name="connsiteX3-1715" fmla="*/ 316916 w 472614"/>
              <a:gd name="connsiteY3-1716" fmla="*/ 208604 h 278957"/>
              <a:gd name="connsiteX4-1717" fmla="*/ 183565 w 472614"/>
              <a:gd name="connsiteY4-1718" fmla="*/ 263373 h 278957"/>
              <a:gd name="connsiteX5-1719" fmla="*/ 50216 w 472614"/>
              <a:gd name="connsiteY5-1720" fmla="*/ 277662 h 278957"/>
              <a:gd name="connsiteX6-1721" fmla="*/ 209 w 472614"/>
              <a:gd name="connsiteY6-1722" fmla="*/ 237180 h 278957"/>
              <a:gd name="connsiteX7-1723" fmla="*/ 35928 w 472614"/>
              <a:gd name="connsiteY7-1724" fmla="*/ 182411 h 278957"/>
              <a:gd name="connsiteX8-1725" fmla="*/ 119271 w 472614"/>
              <a:gd name="connsiteY8-1726" fmla="*/ 141930 h 278957"/>
              <a:gd name="connsiteX9-1727" fmla="*/ 154990 w 472614"/>
              <a:gd name="connsiteY9-1728" fmla="*/ 144311 h 278957"/>
              <a:gd name="connsiteX10-1729" fmla="*/ 131177 w 472614"/>
              <a:gd name="connsiteY10-1730" fmla="*/ 168123 h 278957"/>
              <a:gd name="connsiteX11-1731" fmla="*/ 76409 w 472614"/>
              <a:gd name="connsiteY11-1732" fmla="*/ 201461 h 278957"/>
              <a:gd name="connsiteX12-1733" fmla="*/ 128796 w 472614"/>
              <a:gd name="connsiteY12-1734" fmla="*/ 210986 h 278957"/>
              <a:gd name="connsiteX13-1735" fmla="*/ 262146 w 472614"/>
              <a:gd name="connsiteY13-1736" fmla="*/ 160980 h 278957"/>
              <a:gd name="connsiteX14-1737" fmla="*/ 381209 w 472614"/>
              <a:gd name="connsiteY14-1738" fmla="*/ 94305 h 278957"/>
              <a:gd name="connsiteX15-1739" fmla="*/ 428835 w 472614"/>
              <a:gd name="connsiteY15-1740" fmla="*/ 10962 h 278957"/>
              <a:gd name="connsiteX0-1741" fmla="*/ 428835 w 447635"/>
              <a:gd name="connsiteY0-1742" fmla="*/ 19257 h 287252"/>
              <a:gd name="connsiteX1-1743" fmla="*/ 439961 w 447635"/>
              <a:gd name="connsiteY1-1744" fmla="*/ 17782 h 287252"/>
              <a:gd name="connsiteX2-1745" fmla="*/ 316916 w 447635"/>
              <a:gd name="connsiteY2-1746" fmla="*/ 216899 h 287252"/>
              <a:gd name="connsiteX3-1747" fmla="*/ 183565 w 447635"/>
              <a:gd name="connsiteY3-1748" fmla="*/ 271668 h 287252"/>
              <a:gd name="connsiteX4-1749" fmla="*/ 50216 w 447635"/>
              <a:gd name="connsiteY4-1750" fmla="*/ 285957 h 287252"/>
              <a:gd name="connsiteX5-1751" fmla="*/ 209 w 447635"/>
              <a:gd name="connsiteY5-1752" fmla="*/ 245475 h 287252"/>
              <a:gd name="connsiteX6-1753" fmla="*/ 35928 w 447635"/>
              <a:gd name="connsiteY6-1754" fmla="*/ 190706 h 287252"/>
              <a:gd name="connsiteX7-1755" fmla="*/ 119271 w 447635"/>
              <a:gd name="connsiteY7-1756" fmla="*/ 150225 h 287252"/>
              <a:gd name="connsiteX8-1757" fmla="*/ 154990 w 447635"/>
              <a:gd name="connsiteY8-1758" fmla="*/ 152606 h 287252"/>
              <a:gd name="connsiteX9-1759" fmla="*/ 131177 w 447635"/>
              <a:gd name="connsiteY9-1760" fmla="*/ 176418 h 287252"/>
              <a:gd name="connsiteX10-1761" fmla="*/ 76409 w 447635"/>
              <a:gd name="connsiteY10-1762" fmla="*/ 209756 h 287252"/>
              <a:gd name="connsiteX11-1763" fmla="*/ 128796 w 447635"/>
              <a:gd name="connsiteY11-1764" fmla="*/ 219281 h 287252"/>
              <a:gd name="connsiteX12-1765" fmla="*/ 262146 w 447635"/>
              <a:gd name="connsiteY12-1766" fmla="*/ 169275 h 287252"/>
              <a:gd name="connsiteX13-1767" fmla="*/ 381209 w 447635"/>
              <a:gd name="connsiteY13-1768" fmla="*/ 102600 h 287252"/>
              <a:gd name="connsiteX14-1769" fmla="*/ 428835 w 447635"/>
              <a:gd name="connsiteY14-1770" fmla="*/ 19257 h 287252"/>
              <a:gd name="connsiteX0-1771" fmla="*/ 381209 w 441744"/>
              <a:gd name="connsiteY0-1772" fmla="*/ 87764 h 272416"/>
              <a:gd name="connsiteX1-1773" fmla="*/ 439961 w 441744"/>
              <a:gd name="connsiteY1-1774" fmla="*/ 2946 h 272416"/>
              <a:gd name="connsiteX2-1775" fmla="*/ 316916 w 441744"/>
              <a:gd name="connsiteY2-1776" fmla="*/ 202063 h 272416"/>
              <a:gd name="connsiteX3-1777" fmla="*/ 183565 w 441744"/>
              <a:gd name="connsiteY3-1778" fmla="*/ 256832 h 272416"/>
              <a:gd name="connsiteX4-1779" fmla="*/ 50216 w 441744"/>
              <a:gd name="connsiteY4-1780" fmla="*/ 271121 h 272416"/>
              <a:gd name="connsiteX5-1781" fmla="*/ 209 w 441744"/>
              <a:gd name="connsiteY5-1782" fmla="*/ 230639 h 272416"/>
              <a:gd name="connsiteX6-1783" fmla="*/ 35928 w 441744"/>
              <a:gd name="connsiteY6-1784" fmla="*/ 175870 h 272416"/>
              <a:gd name="connsiteX7-1785" fmla="*/ 119271 w 441744"/>
              <a:gd name="connsiteY7-1786" fmla="*/ 135389 h 272416"/>
              <a:gd name="connsiteX8-1787" fmla="*/ 154990 w 441744"/>
              <a:gd name="connsiteY8-1788" fmla="*/ 137770 h 272416"/>
              <a:gd name="connsiteX9-1789" fmla="*/ 131177 w 441744"/>
              <a:gd name="connsiteY9-1790" fmla="*/ 161582 h 272416"/>
              <a:gd name="connsiteX10-1791" fmla="*/ 76409 w 441744"/>
              <a:gd name="connsiteY10-1792" fmla="*/ 194920 h 272416"/>
              <a:gd name="connsiteX11-1793" fmla="*/ 128796 w 441744"/>
              <a:gd name="connsiteY11-1794" fmla="*/ 204445 h 272416"/>
              <a:gd name="connsiteX12-1795" fmla="*/ 262146 w 441744"/>
              <a:gd name="connsiteY12-1796" fmla="*/ 154439 h 272416"/>
              <a:gd name="connsiteX13-1797" fmla="*/ 381209 w 441744"/>
              <a:gd name="connsiteY13-1798" fmla="*/ 87764 h 272416"/>
              <a:gd name="connsiteX0-1799" fmla="*/ 381209 w 382517"/>
              <a:gd name="connsiteY0-1800" fmla="*/ 0 h 184652"/>
              <a:gd name="connsiteX1-1801" fmla="*/ 316916 w 382517"/>
              <a:gd name="connsiteY1-1802" fmla="*/ 114299 h 184652"/>
              <a:gd name="connsiteX2-1803" fmla="*/ 183565 w 382517"/>
              <a:gd name="connsiteY2-1804" fmla="*/ 169068 h 184652"/>
              <a:gd name="connsiteX3-1805" fmla="*/ 50216 w 382517"/>
              <a:gd name="connsiteY3-1806" fmla="*/ 183357 h 184652"/>
              <a:gd name="connsiteX4-1807" fmla="*/ 209 w 382517"/>
              <a:gd name="connsiteY4-1808" fmla="*/ 142875 h 184652"/>
              <a:gd name="connsiteX5-1809" fmla="*/ 35928 w 382517"/>
              <a:gd name="connsiteY5-1810" fmla="*/ 88106 h 184652"/>
              <a:gd name="connsiteX6-1811" fmla="*/ 119271 w 382517"/>
              <a:gd name="connsiteY6-1812" fmla="*/ 47625 h 184652"/>
              <a:gd name="connsiteX7-1813" fmla="*/ 154990 w 382517"/>
              <a:gd name="connsiteY7-1814" fmla="*/ 50006 h 184652"/>
              <a:gd name="connsiteX8-1815" fmla="*/ 131177 w 382517"/>
              <a:gd name="connsiteY8-1816" fmla="*/ 73818 h 184652"/>
              <a:gd name="connsiteX9-1817" fmla="*/ 76409 w 382517"/>
              <a:gd name="connsiteY9-1818" fmla="*/ 107156 h 184652"/>
              <a:gd name="connsiteX10-1819" fmla="*/ 128796 w 382517"/>
              <a:gd name="connsiteY10-1820" fmla="*/ 116681 h 184652"/>
              <a:gd name="connsiteX11-1821" fmla="*/ 262146 w 382517"/>
              <a:gd name="connsiteY11-1822" fmla="*/ 66675 h 184652"/>
              <a:gd name="connsiteX12-1823" fmla="*/ 381209 w 382517"/>
              <a:gd name="connsiteY12-1824" fmla="*/ 0 h 184652"/>
              <a:gd name="connsiteX0-1825" fmla="*/ 262146 w 319651"/>
              <a:gd name="connsiteY0-1826" fmla="*/ 22242 h 140219"/>
              <a:gd name="connsiteX1-1827" fmla="*/ 316916 w 319651"/>
              <a:gd name="connsiteY1-1828" fmla="*/ 69866 h 140219"/>
              <a:gd name="connsiteX2-1829" fmla="*/ 183565 w 319651"/>
              <a:gd name="connsiteY2-1830" fmla="*/ 124635 h 140219"/>
              <a:gd name="connsiteX3-1831" fmla="*/ 50216 w 319651"/>
              <a:gd name="connsiteY3-1832" fmla="*/ 138924 h 140219"/>
              <a:gd name="connsiteX4-1833" fmla="*/ 209 w 319651"/>
              <a:gd name="connsiteY4-1834" fmla="*/ 98442 h 140219"/>
              <a:gd name="connsiteX5-1835" fmla="*/ 35928 w 319651"/>
              <a:gd name="connsiteY5-1836" fmla="*/ 43673 h 140219"/>
              <a:gd name="connsiteX6-1837" fmla="*/ 119271 w 319651"/>
              <a:gd name="connsiteY6-1838" fmla="*/ 3192 h 140219"/>
              <a:gd name="connsiteX7-1839" fmla="*/ 154990 w 319651"/>
              <a:gd name="connsiteY7-1840" fmla="*/ 5573 h 140219"/>
              <a:gd name="connsiteX8-1841" fmla="*/ 131177 w 319651"/>
              <a:gd name="connsiteY8-1842" fmla="*/ 29385 h 140219"/>
              <a:gd name="connsiteX9-1843" fmla="*/ 76409 w 319651"/>
              <a:gd name="connsiteY9-1844" fmla="*/ 62723 h 140219"/>
              <a:gd name="connsiteX10-1845" fmla="*/ 128796 w 319651"/>
              <a:gd name="connsiteY10-1846" fmla="*/ 72248 h 140219"/>
              <a:gd name="connsiteX11-1847" fmla="*/ 262146 w 319651"/>
              <a:gd name="connsiteY11-1848" fmla="*/ 22242 h 140219"/>
              <a:gd name="connsiteX0-1849" fmla="*/ 262146 w 263196"/>
              <a:gd name="connsiteY0-1850" fmla="*/ 22242 h 141482"/>
              <a:gd name="connsiteX1-1851" fmla="*/ 183565 w 263196"/>
              <a:gd name="connsiteY1-1852" fmla="*/ 124635 h 141482"/>
              <a:gd name="connsiteX2-1853" fmla="*/ 50216 w 263196"/>
              <a:gd name="connsiteY2-1854" fmla="*/ 138924 h 141482"/>
              <a:gd name="connsiteX3-1855" fmla="*/ 209 w 263196"/>
              <a:gd name="connsiteY3-1856" fmla="*/ 98442 h 141482"/>
              <a:gd name="connsiteX4-1857" fmla="*/ 35928 w 263196"/>
              <a:gd name="connsiteY4-1858" fmla="*/ 43673 h 141482"/>
              <a:gd name="connsiteX5-1859" fmla="*/ 119271 w 263196"/>
              <a:gd name="connsiteY5-1860" fmla="*/ 3192 h 141482"/>
              <a:gd name="connsiteX6-1861" fmla="*/ 154990 w 263196"/>
              <a:gd name="connsiteY6-1862" fmla="*/ 5573 h 141482"/>
              <a:gd name="connsiteX7-1863" fmla="*/ 131177 w 263196"/>
              <a:gd name="connsiteY7-1864" fmla="*/ 29385 h 141482"/>
              <a:gd name="connsiteX8-1865" fmla="*/ 76409 w 263196"/>
              <a:gd name="connsiteY8-1866" fmla="*/ 62723 h 141482"/>
              <a:gd name="connsiteX9-1867" fmla="*/ 128796 w 263196"/>
              <a:gd name="connsiteY9-1868" fmla="*/ 72248 h 141482"/>
              <a:gd name="connsiteX10-1869" fmla="*/ 262146 w 263196"/>
              <a:gd name="connsiteY10-1870" fmla="*/ 22242 h 141482"/>
              <a:gd name="connsiteX0-1871" fmla="*/ 128796 w 185725"/>
              <a:gd name="connsiteY0-1872" fmla="*/ 72248 h 140181"/>
              <a:gd name="connsiteX1-1873" fmla="*/ 183565 w 185725"/>
              <a:gd name="connsiteY1-1874" fmla="*/ 124635 h 140181"/>
              <a:gd name="connsiteX2-1875" fmla="*/ 50216 w 185725"/>
              <a:gd name="connsiteY2-1876" fmla="*/ 138924 h 140181"/>
              <a:gd name="connsiteX3-1877" fmla="*/ 209 w 185725"/>
              <a:gd name="connsiteY3-1878" fmla="*/ 98442 h 140181"/>
              <a:gd name="connsiteX4-1879" fmla="*/ 35928 w 185725"/>
              <a:gd name="connsiteY4-1880" fmla="*/ 43673 h 140181"/>
              <a:gd name="connsiteX5-1881" fmla="*/ 119271 w 185725"/>
              <a:gd name="connsiteY5-1882" fmla="*/ 3192 h 140181"/>
              <a:gd name="connsiteX6-1883" fmla="*/ 154990 w 185725"/>
              <a:gd name="connsiteY6-1884" fmla="*/ 5573 h 140181"/>
              <a:gd name="connsiteX7-1885" fmla="*/ 131177 w 185725"/>
              <a:gd name="connsiteY7-1886" fmla="*/ 29385 h 140181"/>
              <a:gd name="connsiteX8-1887" fmla="*/ 76409 w 185725"/>
              <a:gd name="connsiteY8-1888" fmla="*/ 62723 h 140181"/>
              <a:gd name="connsiteX9-1889" fmla="*/ 128796 w 185725"/>
              <a:gd name="connsiteY9-1890" fmla="*/ 72248 h 140181"/>
              <a:gd name="connsiteX0-1891" fmla="*/ 128796 w 155195"/>
              <a:gd name="connsiteY0-1892" fmla="*/ 72248 h 139366"/>
              <a:gd name="connsiteX1-1893" fmla="*/ 50216 w 155195"/>
              <a:gd name="connsiteY1-1894" fmla="*/ 138924 h 139366"/>
              <a:gd name="connsiteX2-1895" fmla="*/ 209 w 155195"/>
              <a:gd name="connsiteY2-1896" fmla="*/ 98442 h 139366"/>
              <a:gd name="connsiteX3-1897" fmla="*/ 35928 w 155195"/>
              <a:gd name="connsiteY3-1898" fmla="*/ 43673 h 139366"/>
              <a:gd name="connsiteX4-1899" fmla="*/ 119271 w 155195"/>
              <a:gd name="connsiteY4-1900" fmla="*/ 3192 h 139366"/>
              <a:gd name="connsiteX5-1901" fmla="*/ 154990 w 155195"/>
              <a:gd name="connsiteY5-1902" fmla="*/ 5573 h 139366"/>
              <a:gd name="connsiteX6-1903" fmla="*/ 131177 w 155195"/>
              <a:gd name="connsiteY6-1904" fmla="*/ 29385 h 139366"/>
              <a:gd name="connsiteX7-1905" fmla="*/ 76409 w 155195"/>
              <a:gd name="connsiteY7-1906" fmla="*/ 62723 h 139366"/>
              <a:gd name="connsiteX8-1907" fmla="*/ 128796 w 155195"/>
              <a:gd name="connsiteY8-1908" fmla="*/ 72248 h 139366"/>
              <a:gd name="connsiteX0-1909" fmla="*/ 76409 w 155195"/>
              <a:gd name="connsiteY0-1910" fmla="*/ 62723 h 139682"/>
              <a:gd name="connsiteX1-1911" fmla="*/ 50216 w 155195"/>
              <a:gd name="connsiteY1-1912" fmla="*/ 138924 h 139682"/>
              <a:gd name="connsiteX2-1913" fmla="*/ 209 w 155195"/>
              <a:gd name="connsiteY2-1914" fmla="*/ 98442 h 139682"/>
              <a:gd name="connsiteX3-1915" fmla="*/ 35928 w 155195"/>
              <a:gd name="connsiteY3-1916" fmla="*/ 43673 h 139682"/>
              <a:gd name="connsiteX4-1917" fmla="*/ 119271 w 155195"/>
              <a:gd name="connsiteY4-1918" fmla="*/ 3192 h 139682"/>
              <a:gd name="connsiteX5-1919" fmla="*/ 154990 w 155195"/>
              <a:gd name="connsiteY5-1920" fmla="*/ 5573 h 139682"/>
              <a:gd name="connsiteX6-1921" fmla="*/ 131177 w 155195"/>
              <a:gd name="connsiteY6-1922" fmla="*/ 29385 h 139682"/>
              <a:gd name="connsiteX7-1923" fmla="*/ 76409 w 155195"/>
              <a:gd name="connsiteY7-1924" fmla="*/ 62723 h 139682"/>
              <a:gd name="connsiteX0-1925" fmla="*/ 76213 w 154999"/>
              <a:gd name="connsiteY0-1926" fmla="*/ 62723 h 119083"/>
              <a:gd name="connsiteX1-1927" fmla="*/ 32230 w 154999"/>
              <a:gd name="connsiteY1-1928" fmla="*/ 117576 h 119083"/>
              <a:gd name="connsiteX2-1929" fmla="*/ 13 w 154999"/>
              <a:gd name="connsiteY2-1930" fmla="*/ 98442 h 119083"/>
              <a:gd name="connsiteX3-1931" fmla="*/ 35732 w 154999"/>
              <a:gd name="connsiteY3-1932" fmla="*/ 43673 h 119083"/>
              <a:gd name="connsiteX4-1933" fmla="*/ 119075 w 154999"/>
              <a:gd name="connsiteY4-1934" fmla="*/ 3192 h 119083"/>
              <a:gd name="connsiteX5-1935" fmla="*/ 154794 w 154999"/>
              <a:gd name="connsiteY5-1936" fmla="*/ 5573 h 119083"/>
              <a:gd name="connsiteX6-1937" fmla="*/ 130981 w 154999"/>
              <a:gd name="connsiteY6-1938" fmla="*/ 29385 h 119083"/>
              <a:gd name="connsiteX7-1939" fmla="*/ 76213 w 154999"/>
              <a:gd name="connsiteY7-1940" fmla="*/ 62723 h 119083"/>
              <a:gd name="connsiteX0-1941" fmla="*/ 76215 w 155001"/>
              <a:gd name="connsiteY0-1942" fmla="*/ 62723 h 122431"/>
              <a:gd name="connsiteX1-1943" fmla="*/ 39348 w 155001"/>
              <a:gd name="connsiteY1-1944" fmla="*/ 121134 h 122431"/>
              <a:gd name="connsiteX2-1945" fmla="*/ 15 w 155001"/>
              <a:gd name="connsiteY2-1946" fmla="*/ 98442 h 122431"/>
              <a:gd name="connsiteX3-1947" fmla="*/ 35734 w 155001"/>
              <a:gd name="connsiteY3-1948" fmla="*/ 43673 h 122431"/>
              <a:gd name="connsiteX4-1949" fmla="*/ 119077 w 155001"/>
              <a:gd name="connsiteY4-1950" fmla="*/ 3192 h 122431"/>
              <a:gd name="connsiteX5-1951" fmla="*/ 154796 w 155001"/>
              <a:gd name="connsiteY5-1952" fmla="*/ 5573 h 122431"/>
              <a:gd name="connsiteX6-1953" fmla="*/ 130983 w 155001"/>
              <a:gd name="connsiteY6-1954" fmla="*/ 29385 h 122431"/>
              <a:gd name="connsiteX7-1955" fmla="*/ 76215 w 155001"/>
              <a:gd name="connsiteY7-1956" fmla="*/ 62723 h 122431"/>
              <a:gd name="connsiteX0-1957" fmla="*/ 76215 w 155001"/>
              <a:gd name="connsiteY0-1958" fmla="*/ 62723 h 121566"/>
              <a:gd name="connsiteX1-1959" fmla="*/ 94645 w 155001"/>
              <a:gd name="connsiteY1-1960" fmla="*/ 80671 h 121566"/>
              <a:gd name="connsiteX2-1961" fmla="*/ 39348 w 155001"/>
              <a:gd name="connsiteY2-1962" fmla="*/ 121134 h 121566"/>
              <a:gd name="connsiteX3-1963" fmla="*/ 15 w 155001"/>
              <a:gd name="connsiteY3-1964" fmla="*/ 98442 h 121566"/>
              <a:gd name="connsiteX4-1965" fmla="*/ 35734 w 155001"/>
              <a:gd name="connsiteY4-1966" fmla="*/ 43673 h 121566"/>
              <a:gd name="connsiteX5-1967" fmla="*/ 119077 w 155001"/>
              <a:gd name="connsiteY5-1968" fmla="*/ 3192 h 121566"/>
              <a:gd name="connsiteX6-1969" fmla="*/ 154796 w 155001"/>
              <a:gd name="connsiteY6-1970" fmla="*/ 5573 h 121566"/>
              <a:gd name="connsiteX7-1971" fmla="*/ 130983 w 155001"/>
              <a:gd name="connsiteY7-1972" fmla="*/ 29385 h 121566"/>
              <a:gd name="connsiteX8-1973" fmla="*/ 76215 w 155001"/>
              <a:gd name="connsiteY8-1974" fmla="*/ 62723 h 121566"/>
              <a:gd name="connsiteX0-1975" fmla="*/ 76215 w 155001"/>
              <a:gd name="connsiteY0-1976" fmla="*/ 62723 h 128590"/>
              <a:gd name="connsiteX1-1977" fmla="*/ 94645 w 155001"/>
              <a:gd name="connsiteY1-1978" fmla="*/ 80671 h 128590"/>
              <a:gd name="connsiteX2-1979" fmla="*/ 39348 w 155001"/>
              <a:gd name="connsiteY2-1980" fmla="*/ 128278 h 128590"/>
              <a:gd name="connsiteX3-1981" fmla="*/ 15 w 155001"/>
              <a:gd name="connsiteY3-1982" fmla="*/ 98442 h 128590"/>
              <a:gd name="connsiteX4-1983" fmla="*/ 35734 w 155001"/>
              <a:gd name="connsiteY4-1984" fmla="*/ 43673 h 128590"/>
              <a:gd name="connsiteX5-1985" fmla="*/ 119077 w 155001"/>
              <a:gd name="connsiteY5-1986" fmla="*/ 3192 h 128590"/>
              <a:gd name="connsiteX6-1987" fmla="*/ 154796 w 155001"/>
              <a:gd name="connsiteY6-1988" fmla="*/ 5573 h 128590"/>
              <a:gd name="connsiteX7-1989" fmla="*/ 130983 w 155001"/>
              <a:gd name="connsiteY7-1990" fmla="*/ 29385 h 128590"/>
              <a:gd name="connsiteX8-1991" fmla="*/ 76215 w 155001"/>
              <a:gd name="connsiteY8-1992" fmla="*/ 62723 h 128590"/>
              <a:gd name="connsiteX0-1993" fmla="*/ 85740 w 154981"/>
              <a:gd name="connsiteY0-1994" fmla="*/ 60341 h 128590"/>
              <a:gd name="connsiteX1-1995" fmla="*/ 94645 w 154981"/>
              <a:gd name="connsiteY1-1996" fmla="*/ 80671 h 128590"/>
              <a:gd name="connsiteX2-1997" fmla="*/ 39348 w 154981"/>
              <a:gd name="connsiteY2-1998" fmla="*/ 128278 h 128590"/>
              <a:gd name="connsiteX3-1999" fmla="*/ 15 w 154981"/>
              <a:gd name="connsiteY3-2000" fmla="*/ 98442 h 128590"/>
              <a:gd name="connsiteX4-2001" fmla="*/ 35734 w 154981"/>
              <a:gd name="connsiteY4-2002" fmla="*/ 43673 h 128590"/>
              <a:gd name="connsiteX5-2003" fmla="*/ 119077 w 154981"/>
              <a:gd name="connsiteY5-2004" fmla="*/ 3192 h 128590"/>
              <a:gd name="connsiteX6-2005" fmla="*/ 154796 w 154981"/>
              <a:gd name="connsiteY6-2006" fmla="*/ 5573 h 128590"/>
              <a:gd name="connsiteX7-2007" fmla="*/ 130983 w 154981"/>
              <a:gd name="connsiteY7-2008" fmla="*/ 29385 h 128590"/>
              <a:gd name="connsiteX8-2009" fmla="*/ 85740 w 154981"/>
              <a:gd name="connsiteY8-2010" fmla="*/ 60341 h 1285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4981" h="128590">
                <a:moveTo>
                  <a:pt x="85740" y="60341"/>
                </a:moveTo>
                <a:cubicBezTo>
                  <a:pt x="79684" y="68889"/>
                  <a:pt x="100790" y="70936"/>
                  <a:pt x="94645" y="80671"/>
                </a:cubicBezTo>
                <a:cubicBezTo>
                  <a:pt x="88501" y="90406"/>
                  <a:pt x="55120" y="125316"/>
                  <a:pt x="39348" y="128278"/>
                </a:cubicBezTo>
                <a:cubicBezTo>
                  <a:pt x="23576" y="131240"/>
                  <a:pt x="617" y="112543"/>
                  <a:pt x="15" y="98442"/>
                </a:cubicBezTo>
                <a:cubicBezTo>
                  <a:pt x="-587" y="84341"/>
                  <a:pt x="15890" y="59548"/>
                  <a:pt x="35734" y="43673"/>
                </a:cubicBezTo>
                <a:cubicBezTo>
                  <a:pt x="55578" y="27798"/>
                  <a:pt x="99233" y="9542"/>
                  <a:pt x="119077" y="3192"/>
                </a:cubicBezTo>
                <a:cubicBezTo>
                  <a:pt x="138921" y="-3158"/>
                  <a:pt x="152812" y="1208"/>
                  <a:pt x="154796" y="5573"/>
                </a:cubicBezTo>
                <a:cubicBezTo>
                  <a:pt x="156780" y="9938"/>
                  <a:pt x="142492" y="20257"/>
                  <a:pt x="130983" y="29385"/>
                </a:cubicBezTo>
                <a:cubicBezTo>
                  <a:pt x="119474" y="38513"/>
                  <a:pt x="91796" y="51793"/>
                  <a:pt x="85740" y="60341"/>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pic>
        <p:nvPicPr>
          <p:cNvPr id="26" name="图片 25" descr="羽毛.png"/>
          <p:cNvPicPr>
            <a:picLocks noChangeAspect="1"/>
          </p:cNvPicPr>
          <p:nvPr/>
        </p:nvPicPr>
        <p:blipFill rotWithShape="1">
          <a:blip r:embed="rId1"/>
          <a:srcRect t="-1" b="449"/>
          <a:stretch>
            <a:fillRect/>
          </a:stretch>
        </p:blipFill>
        <p:spPr>
          <a:xfrm rot="1350554">
            <a:off x="9440860" y="288898"/>
            <a:ext cx="929738" cy="29617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72378 -0.24223 C -0.72325 -0.23506 -0.72273 -0.22765 -0.72812 -0.21469 C -0.7335 -0.20172 -0.75207 -0.17186 -0.75607 -0.16376 " pathEditMode="fixed" rAng="0" ptsTypes="aaA">
                                      <p:cBhvr>
                                        <p:cTn id="6" dur="100" fill="hold"/>
                                        <p:tgtEl>
                                          <p:spTgt spid="26"/>
                                        </p:tgtEl>
                                        <p:attrNameLst>
                                          <p:attrName>ppt_x</p:attrName>
                                          <p:attrName>ppt_y</p:attrName>
                                        </p:attrNameLst>
                                      </p:cBhvr>
                                      <p:rCtr x="-1600" y="3900"/>
                                    </p:animMotion>
                                  </p:childTnLst>
                                </p:cTn>
                              </p:par>
                              <p:par>
                                <p:cTn id="7" presetID="22" presetClass="entr" presetSubtype="1"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wipe(up)">
                                      <p:cBhvr>
                                        <p:cTn id="9" dur="100"/>
                                        <p:tgtEl>
                                          <p:spTgt spid="32"/>
                                        </p:tgtEl>
                                      </p:cBhvr>
                                    </p:animEffect>
                                  </p:childTnLst>
                                </p:cTn>
                              </p:par>
                            </p:childTnLst>
                          </p:cTn>
                        </p:par>
                        <p:par>
                          <p:cTn id="10" fill="hold">
                            <p:stCondLst>
                              <p:cond delay="500"/>
                            </p:stCondLst>
                            <p:childTnLst>
                              <p:par>
                                <p:cTn id="11" presetID="0" presetClass="path" presetSubtype="0" accel="50000" decel="50000" fill="hold" nodeType="afterEffect">
                                  <p:stCondLst>
                                    <p:cond delay="0"/>
                                  </p:stCondLst>
                                  <p:childTnLst>
                                    <p:animMotion origin="layout" path="M -0.75607 -0.16376 C -0.74149 -0.17904 -0.72673 -0.19432 -0.71475 -0.20497 C -0.70277 -0.21561 -0.70676 -0.22441 -0.68402 -0.22835 C -0.66128 -0.23228 -0.60329 -0.22649 -0.57812 -0.22835 C -0.55294 -0.2302 -0.53888 -0.23784 -0.53246 -0.24015 " pathEditMode="fixed" ptsTypes="aaaaA">
                                      <p:cBhvr>
                                        <p:cTn id="12" dur="200" fill="hold"/>
                                        <p:tgtEl>
                                          <p:spTgt spid="26"/>
                                        </p:tgtEl>
                                        <p:attrNameLst>
                                          <p:attrName>ppt_x</p:attrName>
                                          <p:attrName>ppt_y</p:attrName>
                                        </p:attrNameLst>
                                      </p:cBhvr>
                                    </p:animMotion>
                                  </p:childTnLst>
                                </p:cTn>
                              </p:par>
                              <p:par>
                                <p:cTn id="13" presetID="22" presetClass="entr" presetSubtype="8"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200"/>
                                        <p:tgtEl>
                                          <p:spTgt spid="38"/>
                                        </p:tgtEl>
                                      </p:cBhvr>
                                    </p:animEffect>
                                  </p:childTnLst>
                                </p:cTn>
                              </p:par>
                            </p:childTnLst>
                          </p:cTn>
                        </p:par>
                        <p:par>
                          <p:cTn id="16" fill="hold">
                            <p:stCondLst>
                              <p:cond delay="1000"/>
                            </p:stCondLst>
                            <p:childTnLst>
                              <p:par>
                                <p:cTn id="17" presetID="0" presetClass="path" presetSubtype="0" accel="50000" decel="50000" fill="hold" nodeType="afterEffect">
                                  <p:stCondLst>
                                    <p:cond delay="0"/>
                                  </p:stCondLst>
                                  <p:childTnLst>
                                    <p:animMotion origin="layout" path="M -0.59999 -0.24061 C -0.62204 -0.2096 -0.64391 -0.17858 -0.66614 -0.1427 C -0.68836 -0.10682 -0.71909 -0.04872 -0.73384 -0.0251 C -0.7486 -0.00149 -0.74843 -0.00566 -0.7545 -0.00149 C -0.76058 0.00267 -0.76527 0.00036 -0.77065 0.00059 C -0.77603 0.00082 -0.78801 0.00082 -0.7868 0.00059 " pathEditMode="fixed" rAng="0" ptsTypes="aaaaaA">
                                      <p:cBhvr>
                                        <p:cTn id="18" dur="300" fill="hold"/>
                                        <p:tgtEl>
                                          <p:spTgt spid="26"/>
                                        </p:tgtEl>
                                        <p:attrNameLst>
                                          <p:attrName>ppt_x</p:attrName>
                                          <p:attrName>ppt_y</p:attrName>
                                        </p:attrNameLst>
                                      </p:cBhvr>
                                      <p:rCtr x="-9400" y="12200"/>
                                    </p:animMotion>
                                  </p:childTnLst>
                                </p:cTn>
                              </p:par>
                              <p:par>
                                <p:cTn id="19" presetID="22" presetClass="entr" presetSubtype="1"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up)">
                                      <p:cBhvr>
                                        <p:cTn id="21" dur="300"/>
                                        <p:tgtEl>
                                          <p:spTgt spid="40"/>
                                        </p:tgtEl>
                                      </p:cBhvr>
                                    </p:animEffect>
                                  </p:childTnLst>
                                </p:cTn>
                              </p:par>
                            </p:childTnLst>
                          </p:cTn>
                        </p:par>
                        <p:par>
                          <p:cTn id="22" fill="hold">
                            <p:stCondLst>
                              <p:cond delay="1500"/>
                            </p:stCondLst>
                            <p:childTnLst>
                              <p:par>
                                <p:cTn id="23" presetID="0" presetClass="path" presetSubtype="0" accel="50000" decel="50000" fill="hold" nodeType="afterEffect">
                                  <p:stCondLst>
                                    <p:cond delay="0"/>
                                  </p:stCondLst>
                                  <p:childTnLst>
                                    <p:animMotion origin="layout" path="M -0.7868 0.00059 C -0.79062 -0.00427 -0.79427 -0.00913 -0.79409 -0.017 C -0.79392 -0.02487 -0.78941 -0.0383 -0.78524 -0.0464 C -0.78107 -0.0545 -0.77395 -0.06075 -0.76909 -0.06608 C -0.76423 -0.0714 -0.76111 -0.06885 -0.7559 -0.07788 " pathEditMode="fixed" ptsTypes="aaaaA">
                                      <p:cBhvr>
                                        <p:cTn id="24" dur="100" fill="hold"/>
                                        <p:tgtEl>
                                          <p:spTgt spid="26"/>
                                        </p:tgtEl>
                                        <p:attrNameLst>
                                          <p:attrName>ppt_x</p:attrName>
                                          <p:attrName>ppt_y</p:attrName>
                                        </p:attrNameLst>
                                      </p:cBhvr>
                                    </p:animMotion>
                                  </p:childTnLst>
                                </p:cTn>
                              </p:par>
                              <p:par>
                                <p:cTn id="25" presetID="2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100"/>
                                        <p:tgtEl>
                                          <p:spTgt spid="41"/>
                                        </p:tgtEl>
                                      </p:cBhvr>
                                    </p:animEffect>
                                  </p:childTnLst>
                                </p:cTn>
                              </p:par>
                            </p:childTnLst>
                          </p:cTn>
                        </p:par>
                        <p:par>
                          <p:cTn id="28" fill="hold">
                            <p:stCondLst>
                              <p:cond delay="2000"/>
                            </p:stCondLst>
                            <p:childTnLst>
                              <p:par>
                                <p:cTn id="29" presetID="0" presetClass="path" presetSubtype="0" accel="50000" decel="50000" fill="hold" nodeType="afterEffect">
                                  <p:stCondLst>
                                    <p:cond delay="0"/>
                                  </p:stCondLst>
                                  <p:childTnLst>
                                    <p:animMotion origin="layout" path="M -0.75589 -0.07789 C -0.75103 -0.08252 -0.74617 -0.08715 -0.74183 -0.08529 C -0.73749 -0.08344 -0.73159 -0.07719 -0.72985 -0.06631 C -0.72811 -0.05543 -0.73089 -0.02742 -0.73089 -0.02002 " pathEditMode="fixed" ptsTypes="aaaA">
                                      <p:cBhvr>
                                        <p:cTn id="30" dur="100" fill="hold"/>
                                        <p:tgtEl>
                                          <p:spTgt spid="26"/>
                                        </p:tgtEl>
                                        <p:attrNameLst>
                                          <p:attrName>ppt_x</p:attrName>
                                          <p:attrName>ppt_y</p:attrName>
                                        </p:attrNameLst>
                                      </p:cBhvr>
                                    </p:animMotion>
                                  </p:childTnLst>
                                </p:cTn>
                              </p:par>
                            </p:childTnLst>
                          </p:cTn>
                        </p:par>
                        <p:par>
                          <p:cTn id="31" fill="hold">
                            <p:stCondLst>
                              <p:cond delay="2500"/>
                            </p:stCondLst>
                            <p:childTnLst>
                              <p:par>
                                <p:cTn id="32" presetID="0" presetClass="path" presetSubtype="0" accel="50000" decel="50000" fill="hold" nodeType="afterEffect">
                                  <p:stCondLst>
                                    <p:cond delay="0"/>
                                  </p:stCondLst>
                                  <p:childTnLst>
                                    <p:animMotion origin="layout" path="M -0.73089 -0.02002 C -0.72898 -0.01724 -0.7269 -0.01446 -0.71787 -0.0214 C -0.70884 -0.02835 -0.6894 -0.04849 -0.67655 -0.06214 C -0.6637 -0.0758 -0.65242 -0.0883 -0.64061 -0.10404 C -0.62881 -0.11978 -0.61665 -0.14039 -0.60589 -0.15636 C -0.59513 -0.17233 -0.58141 -0.19316 -0.57655 -0.19988 " pathEditMode="fixed" ptsTypes="aaaaaA">
                                      <p:cBhvr>
                                        <p:cTn id="33" dur="100" fill="hold"/>
                                        <p:tgtEl>
                                          <p:spTgt spid="26"/>
                                        </p:tgtEl>
                                        <p:attrNameLst>
                                          <p:attrName>ppt_x</p:attrName>
                                          <p:attrName>ppt_y</p:attrName>
                                        </p:attrNameLst>
                                      </p:cBhvr>
                                    </p:animMotion>
                                  </p:childTnLst>
                                </p:cTn>
                              </p:par>
                              <p:par>
                                <p:cTn id="34" presetID="22" presetClass="entr" presetSubtype="4"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100"/>
                                        <p:tgtEl>
                                          <p:spTgt spid="45"/>
                                        </p:tgtEl>
                                      </p:cBhvr>
                                    </p:animEffec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0.57343 -0.19987 C -0.58905 -0.17742 -0.60468 -0.15473 -0.617 -0.13598 C -0.62933 -0.11723 -0.63766 -0.10242 -0.64739 -0.08668 C -0.65711 -0.07094 -0.66944 -0.05311 -0.67569 -0.04177 C -0.68194 -0.03043 -0.68541 -0.0214 -0.68541 -0.01862 " pathEditMode="fixed" rAng="0" ptsTypes="aaaaA">
                                      <p:cBhvr>
                                        <p:cTn id="39" dur="100" fill="hold"/>
                                        <p:tgtEl>
                                          <p:spTgt spid="26"/>
                                        </p:tgtEl>
                                        <p:attrNameLst>
                                          <p:attrName>ppt_x</p:attrName>
                                          <p:attrName>ppt_y</p:attrName>
                                        </p:attrNameLst>
                                      </p:cBhvr>
                                      <p:rCtr x="-5600" y="9100"/>
                                    </p:animMotion>
                                  </p:childTnLst>
                                </p:cTn>
                              </p:par>
                              <p:par>
                                <p:cTn id="40" presetID="22" presetClass="entr" presetSubtype="1"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100"/>
                                        <p:tgtEl>
                                          <p:spTgt spid="44"/>
                                        </p:tgtEl>
                                      </p:cBhvr>
                                    </p:animEffect>
                                  </p:childTnLst>
                                </p:cTn>
                              </p:par>
                            </p:childTnLst>
                          </p:cTn>
                        </p:par>
                        <p:par>
                          <p:cTn id="43" fill="hold">
                            <p:stCondLst>
                              <p:cond delay="3500"/>
                            </p:stCondLst>
                            <p:childTnLst>
                              <p:par>
                                <p:cTn id="44" presetID="0" presetClass="path" presetSubtype="0" accel="50000" decel="50000" fill="hold" nodeType="afterEffect">
                                  <p:stCondLst>
                                    <p:cond delay="0"/>
                                  </p:stCondLst>
                                  <p:childTnLst>
                                    <p:animMotion origin="layout" path="M -0.68541 -0.01863 C -0.67812 -0.02766 -0.67083 -0.03668 -0.66579 -0.04316 C -0.66076 -0.04965 -0.65885 -0.05335 -0.65503 -0.05775 C -0.65121 -0.06215 -0.64774 -0.06469 -0.64305 -0.06932 C -0.63836 -0.07395 -0.63124 -0.08136 -0.62673 -0.08529 C -0.62222 -0.08923 -0.61874 -0.09085 -0.61579 -0.09247 C -0.61284 -0.09409 -0.61024 -0.09525 -0.60937 -0.09548 " pathEditMode="fixed" ptsTypes="aaaaaaA">
                                      <p:cBhvr>
                                        <p:cTn id="45" dur="100" fill="hold"/>
                                        <p:tgtEl>
                                          <p:spTgt spid="26"/>
                                        </p:tgtEl>
                                        <p:attrNameLst>
                                          <p:attrName>ppt_x</p:attrName>
                                          <p:attrName>ppt_y</p:attrName>
                                        </p:attrNameLst>
                                      </p:cBhvr>
                                    </p:animMotion>
                                  </p:childTnLst>
                                </p:cTn>
                              </p:par>
                              <p:par>
                                <p:cTn id="46" presetID="22" presetClass="entr" presetSubtype="4"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down)">
                                      <p:cBhvr>
                                        <p:cTn id="48" dur="100"/>
                                        <p:tgtEl>
                                          <p:spTgt spid="46"/>
                                        </p:tgtEl>
                                      </p:cBhvr>
                                    </p:animEffect>
                                  </p:childTnLst>
                                </p:cTn>
                              </p:par>
                            </p:childTnLst>
                          </p:cTn>
                        </p:par>
                        <p:par>
                          <p:cTn id="49" fill="hold">
                            <p:stCondLst>
                              <p:cond delay="4000"/>
                            </p:stCondLst>
                            <p:childTnLst>
                              <p:par>
                                <p:cTn id="50" presetID="0" presetClass="path" presetSubtype="0" accel="50000" decel="50000" fill="hold" nodeType="afterEffect">
                                  <p:stCondLst>
                                    <p:cond delay="0"/>
                                  </p:stCondLst>
                                  <p:childTnLst>
                                    <p:animMotion origin="layout" path="M -0.60937 -0.09548 C -0.60624 -0.09478 -0.60312 -0.09409 -0.60381 -0.09108 C -0.60451 -0.08807 -0.61006 -0.08344 -0.61371 -0.07789 C -0.61735 -0.07233 -0.62117 -0.06377 -0.62569 -0.05775 C -0.6302 -0.05173 -0.63767 -0.04779 -0.64079 -0.04178 C -0.64392 -0.03576 -0.64357 -0.02395 -0.64409 -0.02141 " pathEditMode="fixed" ptsTypes="aaaaaA">
                                      <p:cBhvr>
                                        <p:cTn id="51" dur="100" fill="hold"/>
                                        <p:tgtEl>
                                          <p:spTgt spid="26"/>
                                        </p:tgtEl>
                                        <p:attrNameLst>
                                          <p:attrName>ppt_x</p:attrName>
                                          <p:attrName>ppt_y</p:attrName>
                                        </p:attrNameLst>
                                      </p:cBhvr>
                                    </p:animMotion>
                                  </p:childTnLst>
                                </p:cTn>
                              </p:par>
                              <p:par>
                                <p:cTn id="52" presetID="22" presetClass="entr" presetSubtype="1"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up)">
                                      <p:cBhvr>
                                        <p:cTn id="54" dur="100"/>
                                        <p:tgtEl>
                                          <p:spTgt spid="47"/>
                                        </p:tgtEl>
                                      </p:cBhvr>
                                    </p:animEffect>
                                  </p:childTnLst>
                                </p:cTn>
                              </p:par>
                            </p:childTnLst>
                          </p:cTn>
                        </p:par>
                        <p:par>
                          <p:cTn id="55" fill="hold">
                            <p:stCondLst>
                              <p:cond delay="4500"/>
                            </p:stCondLst>
                            <p:childTnLst>
                              <p:par>
                                <p:cTn id="56" presetID="0" presetClass="path" presetSubtype="0" accel="50000" decel="50000" fill="hold" nodeType="afterEffect">
                                  <p:stCondLst>
                                    <p:cond delay="0"/>
                                  </p:stCondLst>
                                  <p:childTnLst>
                                    <p:animMotion origin="layout" path="M -0.64409 -0.0214 C -0.64044 -0.01885 -0.63662 -0.01607 -0.63107 -0.01839 C -0.62551 -0.0207 -0.61631 -0.03181 -0.61041 -0.03598 C -0.60451 -0.04015 -0.60121 -0.04061 -0.59513 -0.04316 C -0.58905 -0.0457 -0.57881 -0.04894 -0.57343 -0.05172 C -0.56805 -0.0545 -0.56718 -0.05681 -0.56249 -0.06052 C -0.5578 -0.06422 -0.54947 -0.06792 -0.54513 -0.07348 C -0.54079 -0.07904 -0.5368 -0.08945 -0.53645 -0.09385 C -0.5361 -0.09825 -0.54253 -0.09871 -0.54305 -0.09964 " pathEditMode="fixed" ptsTypes="aaaaaaaaA">
                                      <p:cBhvr>
                                        <p:cTn id="57" dur="100" fill="hold"/>
                                        <p:tgtEl>
                                          <p:spTgt spid="26"/>
                                        </p:tgtEl>
                                        <p:attrNameLst>
                                          <p:attrName>ppt_x</p:attrName>
                                          <p:attrName>ppt_y</p:attrName>
                                        </p:attrNameLst>
                                      </p:cBhvr>
                                    </p:animMotion>
                                  </p:childTnLst>
                                </p:cTn>
                              </p:par>
                              <p:par>
                                <p:cTn id="58" presetID="2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down)">
                                      <p:cBhvr>
                                        <p:cTn id="60" dur="100"/>
                                        <p:tgtEl>
                                          <p:spTgt spid="48"/>
                                        </p:tgtEl>
                                      </p:cBhvr>
                                    </p:animEffect>
                                  </p:childTnLst>
                                </p:cTn>
                              </p:par>
                            </p:childTnLst>
                          </p:cTn>
                        </p:par>
                        <p:par>
                          <p:cTn id="61" fill="hold">
                            <p:stCondLst>
                              <p:cond delay="5000"/>
                            </p:stCondLst>
                            <p:childTnLst>
                              <p:par>
                                <p:cTn id="62" presetID="0" presetClass="path" presetSubtype="0" accel="50000" decel="50000" fill="hold" nodeType="afterEffect">
                                  <p:stCondLst>
                                    <p:cond delay="0"/>
                                  </p:stCondLst>
                                  <p:childTnLst>
                                    <p:animMotion origin="layout" path="M -0.54305 -0.09964 C -0.54687 -0.09825 -0.55069 -0.09686 -0.55485 -0.09385 C -0.55902 -0.09084 -0.56319 -0.08691 -0.56805 -0.08089 C -0.57291 -0.07487 -0.58072 -0.06491 -0.58419 -0.05751 C -0.58767 -0.0501 -0.58801 -0.04177 -0.58871 -0.03598 C -0.5894 -0.03019 -0.59044 -0.02579 -0.58871 -0.02279 C -0.58697 -0.01978 -0.58089 -0.01885 -0.57777 -0.01839 C -0.57464 -0.01792 -0.57169 -0.01908 -0.57013 -0.02001 " pathEditMode="fixed" ptsTypes="aaaaaaaA">
                                      <p:cBhvr>
                                        <p:cTn id="63" dur="200" fill="hold"/>
                                        <p:tgtEl>
                                          <p:spTgt spid="26"/>
                                        </p:tgtEl>
                                        <p:attrNameLst>
                                          <p:attrName>ppt_x</p:attrName>
                                          <p:attrName>ppt_y</p:attrName>
                                        </p:attrNameLst>
                                      </p:cBhvr>
                                    </p:animMotion>
                                  </p:childTnLst>
                                </p:cTn>
                              </p:par>
                              <p:par>
                                <p:cTn id="64" presetID="22" presetClass="entr" presetSubtype="1" fill="hold" grpId="0"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up)">
                                      <p:cBhvr>
                                        <p:cTn id="66" dur="100"/>
                                        <p:tgtEl>
                                          <p:spTgt spid="51"/>
                                        </p:tgtEl>
                                      </p:cBhvr>
                                    </p:animEffect>
                                  </p:childTnLst>
                                </p:cTn>
                              </p:par>
                            </p:childTnLst>
                          </p:cTn>
                        </p:par>
                        <p:par>
                          <p:cTn id="67" fill="hold">
                            <p:stCondLst>
                              <p:cond delay="5500"/>
                            </p:stCondLst>
                            <p:childTnLst>
                              <p:par>
                                <p:cTn id="68" presetID="0" presetClass="path" presetSubtype="0" accel="50000" decel="50000" fill="hold" nodeType="afterEffect">
                                  <p:stCondLst>
                                    <p:cond delay="0"/>
                                  </p:stCondLst>
                                  <p:childTnLst>
                                    <p:animMotion origin="layout" path="M -0.57013 -0.02001 C -0.56231 -0.02279 -0.5545 -0.02557 -0.54669 -0.03112 C -0.53888 -0.03668 -0.55033 -0.02811 -0.52342 -0.05334 C -0.49652 -0.07858 -0.41422 -0.16006 -0.38506 -0.18228 C -0.35589 -0.2045 -0.35294 -0.18783 -0.34842 -0.18668 C -0.34391 -0.18552 -0.35693 -0.17719 -0.35832 -0.17557 " pathEditMode="fixed" rAng="0" ptsTypes="aaaaaA">
                                      <p:cBhvr>
                                        <p:cTn id="69" dur="250" fill="hold"/>
                                        <p:tgtEl>
                                          <p:spTgt spid="26"/>
                                        </p:tgtEl>
                                        <p:attrNameLst>
                                          <p:attrName>ppt_x</p:attrName>
                                          <p:attrName>ppt_y</p:attrName>
                                        </p:attrNameLst>
                                      </p:cBhvr>
                                      <p:rCtr x="11300" y="-9200"/>
                                    </p:animMotion>
                                  </p:childTnLst>
                                </p:cTn>
                              </p:par>
                            </p:childTnLst>
                          </p:cTn>
                        </p:par>
                        <p:par>
                          <p:cTn id="70" fill="hold">
                            <p:stCondLst>
                              <p:cond delay="6000"/>
                            </p:stCondLst>
                            <p:childTnLst>
                              <p:par>
                                <p:cTn id="71" presetID="0" presetClass="path" presetSubtype="0" accel="50000" decel="50000" fill="hold" nodeType="afterEffect">
                                  <p:stCondLst>
                                    <p:cond delay="0"/>
                                  </p:stCondLst>
                                  <p:childTnLst>
                                    <p:animMotion origin="layout" path="M -0.35832 -0.17557 C -0.36232 -0.17418 -0.36614 -0.17279 -0.36805 -0.17047 C -0.36996 -0.16816 -0.37082 -0.16307 -0.3703 -0.16191 C -0.36978 -0.16075 -0.36614 -0.16284 -0.36509 -0.16307 " pathEditMode="fixed" rAng="0" ptsTypes="aaaa">
                                      <p:cBhvr>
                                        <p:cTn id="72" dur="100" fill="hold"/>
                                        <p:tgtEl>
                                          <p:spTgt spid="26"/>
                                        </p:tgtEl>
                                        <p:attrNameLst>
                                          <p:attrName>ppt_x</p:attrName>
                                          <p:attrName>ppt_y</p:attrName>
                                        </p:attrNameLst>
                                      </p:cBhvr>
                                      <p:rCtr x="-600" y="700"/>
                                    </p:animMotion>
                                  </p:childTnLst>
                                </p:cTn>
                              </p:par>
                              <p:par>
                                <p:cTn id="73" presetID="22" presetClass="entr" presetSubtype="1"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100"/>
                                        <p:tgtEl>
                                          <p:spTgt spid="25"/>
                                        </p:tgtEl>
                                      </p:cBhvr>
                                    </p:animEffect>
                                  </p:childTnLst>
                                </p:cTn>
                              </p:par>
                            </p:childTnLst>
                          </p:cTn>
                        </p:par>
                        <p:par>
                          <p:cTn id="76" fill="hold">
                            <p:stCondLst>
                              <p:cond delay="6500"/>
                            </p:stCondLst>
                            <p:childTnLst>
                              <p:par>
                                <p:cTn id="77" presetID="0" presetClass="path" presetSubtype="0" accel="50000" decel="50000" fill="hold" nodeType="afterEffect">
                                  <p:stCondLst>
                                    <p:cond delay="0"/>
                                  </p:stCondLst>
                                  <p:childTnLst>
                                    <p:animMotion origin="layout" path="M -0.36509 -0.16307 C -0.3618 -0.16284 -0.35832 -0.16237 -0.35398 -0.16399 C -0.34964 -0.16561 -0.34339 -0.16978 -0.3394 -0.17256 C -0.33541 -0.17534 -0.33263 -0.17765 -0.3302 -0.18089 C -0.32777 -0.18413 -0.32551 -0.19015 -0.32464 -0.1927 C -0.32377 -0.19524 -0.32499 -0.19571 -0.32499 -0.1964 " pathEditMode="fixed" rAng="0" ptsTypes="aaaaaA">
                                      <p:cBhvr>
                                        <p:cTn id="78" dur="100" fill="hold"/>
                                        <p:tgtEl>
                                          <p:spTgt spid="26"/>
                                        </p:tgtEl>
                                        <p:attrNameLst>
                                          <p:attrName>ppt_x</p:attrName>
                                          <p:attrName>ppt_y</p:attrName>
                                        </p:attrNameLst>
                                      </p:cBhvr>
                                      <p:rCtr x="2100" y="-1600"/>
                                    </p:animMotion>
                                  </p:childTnLst>
                                </p:cTn>
                              </p:par>
                              <p:par>
                                <p:cTn id="79" presetID="22" presetClass="entr" presetSubtype="8"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100"/>
                                        <p:tgtEl>
                                          <p:spTgt spid="24"/>
                                        </p:tgtEl>
                                      </p:cBhvr>
                                    </p:animEffect>
                                  </p:childTnLst>
                                </p:cTn>
                              </p:par>
                            </p:childTnLst>
                          </p:cTn>
                        </p:par>
                        <p:par>
                          <p:cTn id="82" fill="hold">
                            <p:stCondLst>
                              <p:cond delay="7000"/>
                            </p:stCondLst>
                            <p:childTnLst>
                              <p:par>
                                <p:cTn id="83" presetID="0" presetClass="path" presetSubtype="0" accel="50000" decel="50000" fill="hold" nodeType="afterEffect">
                                  <p:stCondLst>
                                    <p:cond delay="0"/>
                                  </p:stCondLst>
                                  <p:childTnLst>
                                    <p:animMotion origin="layout" path="M -0.32499 -0.1964 C -0.32621 -0.19917 -0.32742 -0.20172 -0.3302 -0.20334 C -0.33298 -0.20496 -0.33124 -0.20751 -0.34131 -0.20658 C -0.35138 -0.20566 -0.37604 -0.20311 -0.39097 -0.19848 C -0.4059 -0.19385 -0.42256 -0.18529 -0.43142 -0.17857 C -0.44027 -0.17186 -0.44201 -0.16167 -0.44409 -0.15843 " pathEditMode="fixed" ptsTypes="aaaaaA">
                                      <p:cBhvr>
                                        <p:cTn id="84" dur="200" fill="hold"/>
                                        <p:tgtEl>
                                          <p:spTgt spid="26"/>
                                        </p:tgtEl>
                                        <p:attrNameLst>
                                          <p:attrName>ppt_x</p:attrName>
                                          <p:attrName>ppt_y</p:attrName>
                                        </p:attrNameLst>
                                      </p:cBhvr>
                                    </p:animMotion>
                                  </p:childTnLst>
                                </p:cTn>
                              </p:par>
                              <p:par>
                                <p:cTn id="85" presetID="22" presetClass="entr" presetSubtype="2"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right)">
                                      <p:cBhvr>
                                        <p:cTn id="87" dur="200"/>
                                        <p:tgtEl>
                                          <p:spTgt spid="54"/>
                                        </p:tgtEl>
                                      </p:cBhvr>
                                    </p:animEffect>
                                  </p:childTnLst>
                                </p:cTn>
                              </p:par>
                            </p:childTnLst>
                          </p:cTn>
                        </p:par>
                        <p:par>
                          <p:cTn id="88" fill="hold">
                            <p:stCondLst>
                              <p:cond delay="7500"/>
                            </p:stCondLst>
                            <p:childTnLst>
                              <p:par>
                                <p:cTn id="89" presetID="0" presetClass="path" presetSubtype="0" accel="50000" decel="50000" fill="hold" nodeType="afterEffect">
                                  <p:stCondLst>
                                    <p:cond delay="0"/>
                                  </p:stCondLst>
                                  <p:childTnLst>
                                    <p:animMotion origin="layout" path="M -0.44409 -0.15844 C -0.44479 -0.15334 -0.44548 -0.14825 -0.4434 -0.14478 C -0.44131 -0.14131 -0.43802 -0.13946 -0.43159 -0.13691 C -0.42517 -0.13436 -0.41493 -0.13135 -0.40503 -0.12996 C -0.39513 -0.12858 -0.37274 -0.12927 -0.37204 -0.12811 C -0.37135 -0.12696 -0.38975 -0.12533 -0.40069 -0.12325 C -0.41163 -0.12117 -0.42569 -0.11955 -0.4375 -0.11538 C -0.4493 -0.11121 -0.46197 -0.10358 -0.47135 -0.09756 C -0.48072 -0.09154 -0.48767 -0.08737 -0.49409 -0.07904 C -0.50052 -0.07071 -0.50781 -0.0545 -0.51024 -0.04756 C -0.51267 -0.04061 -0.50902 -0.03876 -0.50885 -0.03691 " pathEditMode="fixed" ptsTypes="aaaaaaaaaaA">
                                      <p:cBhvr>
                                        <p:cTn id="90" dur="200" fill="hold"/>
                                        <p:tgtEl>
                                          <p:spTgt spid="26"/>
                                        </p:tgtEl>
                                        <p:attrNameLst>
                                          <p:attrName>ppt_x</p:attrName>
                                          <p:attrName>ppt_y</p:attrName>
                                        </p:attrNameLst>
                                      </p:cBhvr>
                                    </p:animMotion>
                                  </p:childTnLst>
                                </p:cTn>
                              </p:par>
                              <p:par>
                                <p:cTn id="91" presetID="22" presetClass="entr" presetSubtype="1"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up)">
                                      <p:cBhvr>
                                        <p:cTn id="93" dur="200"/>
                                        <p:tgtEl>
                                          <p:spTgt spid="55"/>
                                        </p:tgtEl>
                                      </p:cBhvr>
                                    </p:animEffect>
                                  </p:childTnLst>
                                </p:cTn>
                              </p:par>
                            </p:childTnLst>
                          </p:cTn>
                        </p:par>
                        <p:par>
                          <p:cTn id="94" fill="hold">
                            <p:stCondLst>
                              <p:cond delay="8000"/>
                            </p:stCondLst>
                            <p:childTnLst>
                              <p:par>
                                <p:cTn id="95" presetID="0" presetClass="path" presetSubtype="0" accel="50000" decel="50000" fill="hold" nodeType="afterEffect">
                                  <p:stCondLst>
                                    <p:cond delay="0"/>
                                  </p:stCondLst>
                                  <p:childTnLst>
                                    <p:animMotion origin="layout" path="M -0.50884 -0.03691 C -0.50746 -0.03367 -0.50398 -0.02186 -0.50016 -0.01793 C -0.49634 -0.01399 -0.49183 -0.01422 -0.48558 -0.01284 C -0.47933 -0.01145 -0.47013 -0.0096 -0.46301 -0.01006 C -0.45589 -0.01052 -0.45103 -0.01052 -0.44235 -0.01538 C -0.43367 -0.02024 -0.41787 -0.03367 -0.41093 -0.03899 C -0.40398 -0.04432 -0.40763 -0.04108 -0.40016 -0.04802 C -0.3927 -0.05497 -0.37291 -0.07441 -0.36579 -0.08135 " pathEditMode="fixed" rAng="0" ptsTypes="aaaaaaaa">
                                      <p:cBhvr>
                                        <p:cTn id="96" dur="100" fill="hold"/>
                                        <p:tgtEl>
                                          <p:spTgt spid="26"/>
                                        </p:tgtEl>
                                        <p:attrNameLst>
                                          <p:attrName>ppt_x</p:attrName>
                                          <p:attrName>ppt_y</p:attrName>
                                        </p:attrNameLst>
                                      </p:cBhvr>
                                      <p:rCtr x="7200" y="-900"/>
                                    </p:animMotion>
                                  </p:childTnLst>
                                </p:cTn>
                              </p:par>
                              <p:par>
                                <p:cTn id="97" presetID="22" presetClass="entr" presetSubtype="8"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left)">
                                      <p:cBhvr>
                                        <p:cTn id="99" dur="200"/>
                                        <p:tgtEl>
                                          <p:spTgt spid="56"/>
                                        </p:tgtEl>
                                      </p:cBhvr>
                                    </p:animEffect>
                                  </p:childTnLst>
                                </p:cTn>
                              </p:par>
                            </p:childTnLst>
                          </p:cTn>
                        </p:par>
                        <p:par>
                          <p:cTn id="100" fill="hold">
                            <p:stCondLst>
                              <p:cond delay="8500"/>
                            </p:stCondLst>
                            <p:childTnLst>
                              <p:par>
                                <p:cTn id="101" presetID="0" presetClass="path" presetSubtype="0" accel="50000" decel="50000" fill="hold" nodeType="afterEffect">
                                  <p:stCondLst>
                                    <p:cond delay="0"/>
                                  </p:stCondLst>
                                  <p:childTnLst>
                                    <p:animMotion origin="layout" path="M -0.36371 -0.07997 C -0.36371 -0.07973 -0.37898 -0.0552 -0.39409 -0.03043 " pathEditMode="fixed" rAng="0" ptsTypes="aA">
                                      <p:cBhvr>
                                        <p:cTn id="102" dur="100" fill="hold"/>
                                        <p:tgtEl>
                                          <p:spTgt spid="26"/>
                                        </p:tgtEl>
                                        <p:attrNameLst>
                                          <p:attrName>ppt_x</p:attrName>
                                          <p:attrName>ppt_y</p:attrName>
                                        </p:attrNameLst>
                                      </p:cBhvr>
                                      <p:rCtr x="-1500" y="2500"/>
                                    </p:animMotion>
                                  </p:childTnLst>
                                </p:cTn>
                              </p:par>
                              <p:par>
                                <p:cTn id="103" presetID="22" presetClass="entr" presetSubtype="1"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wipe(up)">
                                      <p:cBhvr>
                                        <p:cTn id="105" dur="100"/>
                                        <p:tgtEl>
                                          <p:spTgt spid="57"/>
                                        </p:tgtEl>
                                      </p:cBhvr>
                                    </p:animEffect>
                                  </p:childTnLst>
                                </p:cTn>
                              </p:par>
                            </p:childTnLst>
                          </p:cTn>
                        </p:par>
                        <p:par>
                          <p:cTn id="106" fill="hold">
                            <p:stCondLst>
                              <p:cond delay="9000"/>
                            </p:stCondLst>
                            <p:childTnLst>
                              <p:par>
                                <p:cTn id="107" presetID="0" presetClass="path" presetSubtype="0" accel="50000" decel="50000" fill="hold" nodeType="afterEffect">
                                  <p:stCondLst>
                                    <p:cond delay="0"/>
                                  </p:stCondLst>
                                  <p:childTnLst>
                                    <p:animMotion origin="layout" path="M -0.39409 -0.03043 C -0.38767 -0.03876 -0.38124 -0.04687 -0.37447 -0.05404 C -0.3677 -0.06122 -0.35798 -0.07001 -0.35295 -0.07372 C -0.34791 -0.07742 -0.34617 -0.07626 -0.34409 -0.07626 " pathEditMode="fixed" ptsTypes="aaaA">
                                      <p:cBhvr>
                                        <p:cTn id="108" dur="100" fill="hold"/>
                                        <p:tgtEl>
                                          <p:spTgt spid="26"/>
                                        </p:tgtEl>
                                        <p:attrNameLst>
                                          <p:attrName>ppt_x</p:attrName>
                                          <p:attrName>ppt_y</p:attrName>
                                        </p:attrNameLst>
                                      </p:cBhvr>
                                    </p:animMotion>
                                  </p:childTnLst>
                                </p:cTn>
                              </p:par>
                              <p:par>
                                <p:cTn id="109" presetID="22" presetClass="entr" presetSubtype="8"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left)">
                                      <p:cBhvr>
                                        <p:cTn id="111" dur="100"/>
                                        <p:tgtEl>
                                          <p:spTgt spid="58"/>
                                        </p:tgtEl>
                                      </p:cBhvr>
                                    </p:animEffect>
                                  </p:childTnLst>
                                </p:cTn>
                              </p:par>
                            </p:childTnLst>
                          </p:cTn>
                        </p:par>
                        <p:par>
                          <p:cTn id="112" fill="hold">
                            <p:stCondLst>
                              <p:cond delay="9500"/>
                            </p:stCondLst>
                            <p:childTnLst>
                              <p:par>
                                <p:cTn id="113" presetID="0" presetClass="path" presetSubtype="0" accel="50000" decel="50000" fill="hold" nodeType="afterEffect">
                                  <p:stCondLst>
                                    <p:cond delay="0"/>
                                  </p:stCondLst>
                                  <p:childTnLst>
                                    <p:animMotion origin="layout" path="M -0.34461 -0.07557 C -0.34496 -0.0721 -0.34513 -0.06839 -0.3486 -0.06237 C -0.35207 -0.05635 -0.36266 -0.04478 -0.36527 -0.03899 C -0.36787 -0.03321 -0.36475 -0.02881 -0.36423 -0.02719 " pathEditMode="fixed" rAng="0" ptsTypes="aaaA">
                                      <p:cBhvr>
                                        <p:cTn id="114" dur="100" fill="hold"/>
                                        <p:tgtEl>
                                          <p:spTgt spid="26"/>
                                        </p:tgtEl>
                                        <p:attrNameLst>
                                          <p:attrName>ppt_x</p:attrName>
                                          <p:attrName>ppt_y</p:attrName>
                                        </p:attrNameLst>
                                      </p:cBhvr>
                                      <p:rCtr x="-1200" y="2400"/>
                                    </p:animMotion>
                                  </p:childTnLst>
                                </p:cTn>
                              </p:par>
                              <p:par>
                                <p:cTn id="115" presetID="22" presetClass="entr" presetSubtype="1"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wipe(up)">
                                      <p:cBhvr>
                                        <p:cTn id="117" dur="100"/>
                                        <p:tgtEl>
                                          <p:spTgt spid="59"/>
                                        </p:tgtEl>
                                      </p:cBhvr>
                                    </p:animEffect>
                                  </p:childTnLst>
                                </p:cTn>
                              </p:par>
                            </p:childTnLst>
                          </p:cTn>
                        </p:par>
                        <p:par>
                          <p:cTn id="118" fill="hold">
                            <p:stCondLst>
                              <p:cond delay="10000"/>
                            </p:stCondLst>
                            <p:childTnLst>
                              <p:par>
                                <p:cTn id="119" presetID="0" presetClass="path" presetSubtype="0" accel="50000" decel="50000" fill="hold" nodeType="afterEffect">
                                  <p:stCondLst>
                                    <p:cond delay="0"/>
                                  </p:stCondLst>
                                  <p:childTnLst>
                                    <p:animMotion origin="layout" path="M -0.36422 -0.02718 C -0.3611 -0.02579 -0.3578 -0.0244 -0.35346 -0.02718 C -0.34912 -0.02996 -0.34478 -0.03713 -0.33784 -0.04431 C -0.33089 -0.05149 -0.31787 -0.06468 -0.31127 -0.07047 C -0.30468 -0.07626 -0.30207 -0.07788 -0.2986 -0.07834 C -0.29513 -0.0788 -0.29218 -0.07394 -0.29079 -0.07301 " pathEditMode="fixed" rAng="0" ptsTypes="aaaaaA">
                                      <p:cBhvr>
                                        <p:cTn id="120" dur="100" fill="hold"/>
                                        <p:tgtEl>
                                          <p:spTgt spid="26"/>
                                        </p:tgtEl>
                                        <p:attrNameLst>
                                          <p:attrName>ppt_x</p:attrName>
                                          <p:attrName>ppt_y</p:attrName>
                                        </p:attrNameLst>
                                      </p:cBhvr>
                                      <p:rCtr x="3700" y="-2500"/>
                                    </p:animMotion>
                                  </p:childTnLst>
                                </p:cTn>
                              </p:par>
                              <p:par>
                                <p:cTn id="121" presetID="22" presetClass="entr" presetSubtype="8" fill="hold" grpId="0"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wipe(left)">
                                      <p:cBhvr>
                                        <p:cTn id="123" dur="100"/>
                                        <p:tgtEl>
                                          <p:spTgt spid="60"/>
                                        </p:tgtEl>
                                      </p:cBhvr>
                                    </p:animEffect>
                                  </p:childTnLst>
                                </p:cTn>
                              </p:par>
                            </p:childTnLst>
                          </p:cTn>
                        </p:par>
                        <p:par>
                          <p:cTn id="124" fill="hold">
                            <p:stCondLst>
                              <p:cond delay="10500"/>
                            </p:stCondLst>
                            <p:childTnLst>
                              <p:par>
                                <p:cTn id="125" presetID="0" presetClass="path" presetSubtype="0" accel="50000" decel="50000" fill="hold" nodeType="afterEffect">
                                  <p:stCondLst>
                                    <p:cond delay="0"/>
                                  </p:stCondLst>
                                  <p:childTnLst>
                                    <p:animMotion origin="layout" path="M -0.29079 -0.07302 C -0.29444 -0.07441 -0.29791 -0.0758 -0.30156 -0.07441 C -0.3052 -0.07302 -0.3085 -0.06885 -0.31232 -0.06515 C -0.31614 -0.06144 -0.32187 -0.05658 -0.32413 -0.05219 C -0.32638 -0.04779 -0.32586 -0.04269 -0.32604 -0.03899 C -0.32621 -0.03529 -0.32517 -0.03135 -0.32499 -0.02996 " pathEditMode="fixed" ptsTypes="aaaaaA">
                                      <p:cBhvr>
                                        <p:cTn id="126" dur="100" fill="hold"/>
                                        <p:tgtEl>
                                          <p:spTgt spid="26"/>
                                        </p:tgtEl>
                                        <p:attrNameLst>
                                          <p:attrName>ppt_x</p:attrName>
                                          <p:attrName>ppt_y</p:attrName>
                                        </p:attrNameLst>
                                      </p:cBhvr>
                                    </p:animMotion>
                                  </p:childTnLst>
                                </p:cTn>
                              </p:par>
                              <p:par>
                                <p:cTn id="127" presetID="22" presetClass="entr" presetSubtype="1"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wipe(up)">
                                      <p:cBhvr>
                                        <p:cTn id="129" dur="100"/>
                                        <p:tgtEl>
                                          <p:spTgt spid="61"/>
                                        </p:tgtEl>
                                      </p:cBhvr>
                                    </p:animEffect>
                                  </p:childTnLst>
                                </p:cTn>
                              </p:par>
                            </p:childTnLst>
                          </p:cTn>
                        </p:par>
                        <p:par>
                          <p:cTn id="130" fill="hold">
                            <p:stCondLst>
                              <p:cond delay="11000"/>
                            </p:stCondLst>
                            <p:childTnLst>
                              <p:par>
                                <p:cTn id="131" presetID="0" presetClass="path" presetSubtype="0" accel="50000" decel="50000" fill="hold" nodeType="afterEffect">
                                  <p:stCondLst>
                                    <p:cond delay="0"/>
                                  </p:stCondLst>
                                  <p:childTnLst>
                                    <p:animMotion origin="layout" path="M -0.325 -0.02997 C -0.32152 -0.03274 -0.31805 -0.03552 -0.31423 -0.03922 C -0.31041 -0.04293 -0.30711 -0.04432 -0.30156 -0.05219 C -0.296 -0.06006 -0.28802 -0.07464 -0.2809 -0.08622 C -0.27378 -0.09779 -0.26631 -0.11168 -0.25937 -0.12163 C -0.25243 -0.13159 -0.24375 -0.14177 -0.23975 -0.1464 " pathEditMode="fixed" ptsTypes="aaaaaA">
                                      <p:cBhvr>
                                        <p:cTn id="132" dur="100" fill="hold"/>
                                        <p:tgtEl>
                                          <p:spTgt spid="26"/>
                                        </p:tgtEl>
                                        <p:attrNameLst>
                                          <p:attrName>ppt_x</p:attrName>
                                          <p:attrName>ppt_y</p:attrName>
                                        </p:attrNameLst>
                                      </p:cBhvr>
                                    </p:animMotion>
                                  </p:childTnLst>
                                </p:cTn>
                              </p:par>
                              <p:par>
                                <p:cTn id="133" presetID="22" presetClass="entr" presetSubtype="8"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wipe(left)">
                                      <p:cBhvr>
                                        <p:cTn id="135" dur="100"/>
                                        <p:tgtEl>
                                          <p:spTgt spid="62"/>
                                        </p:tgtEl>
                                      </p:cBhvr>
                                    </p:animEffect>
                                  </p:childTnLst>
                                </p:cTn>
                              </p:par>
                            </p:childTnLst>
                          </p:cTn>
                        </p:par>
                        <p:par>
                          <p:cTn id="136" fill="hold">
                            <p:stCondLst>
                              <p:cond delay="11500"/>
                            </p:stCondLst>
                            <p:childTnLst>
                              <p:par>
                                <p:cTn id="137" presetID="0" presetClass="path" presetSubtype="0" accel="50000" decel="50000" fill="hold" nodeType="afterEffect">
                                  <p:stCondLst>
                                    <p:cond delay="0"/>
                                  </p:stCondLst>
                                  <p:childTnLst>
                                    <p:animMotion origin="layout" path="M -0.23662 -0.1464 C -0.23923 -0.14293 -0.24721 -0.13251 -0.25207 -0.1251 C -0.25694 -0.1177 -0.25694 -0.11723 -0.26614 -0.10196 C -0.27534 -0.08668 -0.30225 -0.04524 -0.30728 -0.03274 C -0.31232 -0.02024 -0.29808 -0.02835 -0.29652 -0.02742 " pathEditMode="fixed" rAng="0" ptsTypes="aaaaa">
                                      <p:cBhvr>
                                        <p:cTn id="138" dur="300" fill="hold"/>
                                        <p:tgtEl>
                                          <p:spTgt spid="26"/>
                                        </p:tgtEl>
                                        <p:attrNameLst>
                                          <p:attrName>ppt_x</p:attrName>
                                          <p:attrName>ppt_y</p:attrName>
                                        </p:attrNameLst>
                                      </p:cBhvr>
                                      <p:rCtr x="-3800" y="6300"/>
                                    </p:animMotion>
                                  </p:childTnLst>
                                </p:cTn>
                              </p:par>
                              <p:par>
                                <p:cTn id="139" presetID="22" presetClass="entr" presetSubtype="1" fill="hold" grpId="0" nodeType="withEffect">
                                  <p:stCondLst>
                                    <p:cond delay="0"/>
                                  </p:stCondLst>
                                  <p:childTnLst>
                                    <p:set>
                                      <p:cBhvr>
                                        <p:cTn id="140" dur="1" fill="hold">
                                          <p:stCondLst>
                                            <p:cond delay="0"/>
                                          </p:stCondLst>
                                        </p:cTn>
                                        <p:tgtEl>
                                          <p:spTgt spid="63"/>
                                        </p:tgtEl>
                                        <p:attrNameLst>
                                          <p:attrName>style.visibility</p:attrName>
                                        </p:attrNameLst>
                                      </p:cBhvr>
                                      <p:to>
                                        <p:strVal val="visible"/>
                                      </p:to>
                                    </p:set>
                                    <p:animEffect transition="in" filter="wipe(up)">
                                      <p:cBhvr>
                                        <p:cTn id="141" dur="100"/>
                                        <p:tgtEl>
                                          <p:spTgt spid="63"/>
                                        </p:tgtEl>
                                      </p:cBhvr>
                                    </p:animEffect>
                                  </p:childTnLst>
                                </p:cTn>
                              </p:par>
                            </p:childTnLst>
                          </p:cTn>
                        </p:par>
                        <p:par>
                          <p:cTn id="142" fill="hold">
                            <p:stCondLst>
                              <p:cond delay="12000"/>
                            </p:stCondLst>
                            <p:childTnLst>
                              <p:par>
                                <p:cTn id="143" presetID="0" presetClass="path" presetSubtype="0" accel="50000" decel="50000" fill="hold" nodeType="afterEffect">
                                  <p:stCondLst>
                                    <p:cond delay="0"/>
                                  </p:stCondLst>
                                  <p:childTnLst>
                                    <p:animMotion origin="layout" path="M -0.29652 -0.02742 C -0.28645 -0.03089 -0.26735 -0.02788 -0.23558 -0.04802 C -0.20381 -0.06816 -0.1486 -0.117 -0.10537 -0.14895 C -0.06214 -0.18089 -0.00259 -0.22117 0.02432 -0.24015 " pathEditMode="fixed" rAng="0" ptsTypes="aaaa">
                                      <p:cBhvr>
                                        <p:cTn id="144" dur="500" fill="hold"/>
                                        <p:tgtEl>
                                          <p:spTgt spid="26"/>
                                        </p:tgtEl>
                                        <p:attrNameLst>
                                          <p:attrName>ppt_x</p:attrName>
                                          <p:attrName>ppt_y</p:attrName>
                                        </p:attrNameLst>
                                      </p:cBhvr>
                                      <p:rCtr x="16000" y="-10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8" grpId="0" bldLvl="0" animBg="1"/>
      <p:bldP spid="40" grpId="0" bldLvl="0" animBg="1"/>
      <p:bldP spid="41" grpId="0" bldLvl="0" animBg="1"/>
      <p:bldP spid="44" grpId="0" bldLvl="0" animBg="1"/>
      <p:bldP spid="45" grpId="0" bldLvl="0" animBg="1"/>
      <p:bldP spid="46" grpId="0" bldLvl="0" animBg="1"/>
      <p:bldP spid="47" grpId="0" bldLvl="0" animBg="1"/>
      <p:bldP spid="48" grpId="0" bldLvl="0" animBg="1"/>
      <p:bldP spid="51" grpId="0" bldLvl="0" animBg="1"/>
      <p:bldP spid="54"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P spid="24"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57798"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a:solidFill>
                  <a:srgbClr val="0070C0"/>
                </a:solidFill>
              </a:rPr>
              <a:t>01</a:t>
            </a:r>
            <a:endParaRPr lang="zh-CN" altLang="en-US" sz="8800" dirty="0">
              <a:solidFill>
                <a:srgbClr val="0070C0"/>
              </a:solidFill>
            </a:endParaRPr>
          </a:p>
        </p:txBody>
      </p:sp>
      <p:sp>
        <p:nvSpPr>
          <p:cNvPr id="33" name="TextBox 32"/>
          <p:cNvSpPr txBox="1"/>
          <p:nvPr/>
        </p:nvSpPr>
        <p:spPr>
          <a:xfrm>
            <a:off x="3577300" y="2408570"/>
            <a:ext cx="2672080" cy="52197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贝叶斯基本定理</a:t>
            </a:r>
            <a:endPar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nvGrpSpPr>
          <p:cNvPr id="36" name="组合 35"/>
          <p:cNvGrpSpPr/>
          <p:nvPr/>
        </p:nvGrpSpPr>
        <p:grpSpPr>
          <a:xfrm>
            <a:off x="3641787" y="3128069"/>
            <a:ext cx="1321688" cy="306705"/>
            <a:chOff x="1694389" y="3210530"/>
            <a:chExt cx="1321688" cy="306705"/>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12496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概率基本公式</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63" name="组合 62"/>
          <p:cNvGrpSpPr/>
          <p:nvPr/>
        </p:nvGrpSpPr>
        <p:grpSpPr>
          <a:xfrm>
            <a:off x="3641787" y="3488109"/>
            <a:ext cx="1499488" cy="306705"/>
            <a:chOff x="1694389" y="3875941"/>
            <a:chExt cx="1499488" cy="306705"/>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14274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贝叶斯定理理论</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3*#ppt_w"/>
                                          </p:val>
                                        </p:tav>
                                        <p:tav tm="100000">
                                          <p:val>
                                            <p:strVal val="#ppt_w"/>
                                          </p:val>
                                        </p:tav>
                                      </p:tavLst>
                                    </p:anim>
                                    <p:anim calcmode="lin" valueType="num">
                                      <p:cBhvr>
                                        <p:cTn id="8" dur="500" fill="hold"/>
                                        <p:tgtEl>
                                          <p:spTgt spid="2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p:stCondLst>
                              <p:cond delay="500"/>
                            </p:stCondLst>
                            <p:childTnLst>
                              <p:par>
                                <p:cTn id="19" presetID="12" presetClass="entr" presetSubtype="1"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down)">
                                      <p:cBhvr>
                                        <p:cTn id="22" dur="500"/>
                                        <p:tgtEl>
                                          <p:spTgt spid="33"/>
                                        </p:tgtEl>
                                      </p:cBhvr>
                                    </p:animEffect>
                                  </p:childTnLst>
                                </p:cTn>
                              </p:par>
                              <p:par>
                                <p:cTn id="23" presetID="42" presetClass="entr" presetSubtype="0" fill="hold" nodeType="withEffect">
                                  <p:stCondLst>
                                    <p:cond delay="2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60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anim calcmode="lin" valueType="num">
                                      <p:cBhvr>
                                        <p:cTn id="31" dur="500" fill="hold"/>
                                        <p:tgtEl>
                                          <p:spTgt spid="63"/>
                                        </p:tgtEl>
                                        <p:attrNameLst>
                                          <p:attrName>ppt_x</p:attrName>
                                        </p:attrNameLst>
                                      </p:cBhvr>
                                      <p:tavLst>
                                        <p:tav tm="0">
                                          <p:val>
                                            <p:strVal val="#ppt_x"/>
                                          </p:val>
                                        </p:tav>
                                        <p:tav tm="100000">
                                          <p:val>
                                            <p:strVal val="#ppt_x"/>
                                          </p:val>
                                        </p:tav>
                                      </p:tavLst>
                                    </p:anim>
                                    <p:anim calcmode="lin" valueType="num">
                                      <p:cBhvr>
                                        <p:cTn id="32" dur="500" fill="hold"/>
                                        <p:tgtEl>
                                          <p:spTgt spid="63"/>
                                        </p:tgtEl>
                                        <p:attrNameLst>
                                          <p:attrName>ppt_y</p:attrName>
                                        </p:attrNameLst>
                                      </p:cBhvr>
                                      <p:tavLst>
                                        <p:tav tm="0">
                                          <p:val>
                                            <p:strVal val="#ppt_y+.1"/>
                                          </p:val>
                                        </p:tav>
                                        <p:tav tm="100000">
                                          <p:val>
                                            <p:strVal val="#ppt_y"/>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p:cTn id="35" dur="1000" fill="hold"/>
                                        <p:tgtEl>
                                          <p:spTgt spid="74"/>
                                        </p:tgtEl>
                                        <p:attrNameLst>
                                          <p:attrName>ppt_w</p:attrName>
                                        </p:attrNameLst>
                                      </p:cBhvr>
                                      <p:tavLst>
                                        <p:tav tm="0">
                                          <p:val>
                                            <p:fltVal val="0"/>
                                          </p:val>
                                        </p:tav>
                                        <p:tav tm="100000">
                                          <p:val>
                                            <p:strVal val="#ppt_w"/>
                                          </p:val>
                                        </p:tav>
                                      </p:tavLst>
                                    </p:anim>
                                    <p:anim calcmode="lin" valueType="num">
                                      <p:cBhvr>
                                        <p:cTn id="36" dur="1000" fill="hold"/>
                                        <p:tgtEl>
                                          <p:spTgt spid="74"/>
                                        </p:tgtEl>
                                        <p:attrNameLst>
                                          <p:attrName>ppt_h</p:attrName>
                                        </p:attrNameLst>
                                      </p:cBhvr>
                                      <p:tavLst>
                                        <p:tav tm="0">
                                          <p:val>
                                            <p:fltVal val="0"/>
                                          </p:val>
                                        </p:tav>
                                        <p:tav tm="100000">
                                          <p:val>
                                            <p:strVal val="#ppt_h"/>
                                          </p:val>
                                        </p:tav>
                                      </p:tavLst>
                                    </p:anim>
                                    <p:anim calcmode="lin" valueType="num">
                                      <p:cBhvr>
                                        <p:cTn id="37"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500"/>
                                  </p:stCondLst>
                                  <p:childTnLst>
                                    <p:set>
                                      <p:cBhvr>
                                        <p:cTn id="40" dur="1" fill="hold">
                                          <p:stCondLst>
                                            <p:cond delay="0"/>
                                          </p:stCondLst>
                                        </p:cTn>
                                        <p:tgtEl>
                                          <p:spTgt spid="76"/>
                                        </p:tgtEl>
                                        <p:attrNameLst>
                                          <p:attrName>style.visibility</p:attrName>
                                        </p:attrNameLst>
                                      </p:cBhvr>
                                      <p:to>
                                        <p:strVal val="visible"/>
                                      </p:to>
                                    </p:set>
                                    <p:anim calcmode="lin" valueType="num">
                                      <p:cBhvr>
                                        <p:cTn id="41" dur="1000" fill="hold"/>
                                        <p:tgtEl>
                                          <p:spTgt spid="76"/>
                                        </p:tgtEl>
                                        <p:attrNameLst>
                                          <p:attrName>ppt_w</p:attrName>
                                        </p:attrNameLst>
                                      </p:cBhvr>
                                      <p:tavLst>
                                        <p:tav tm="0">
                                          <p:val>
                                            <p:fltVal val="0"/>
                                          </p:val>
                                        </p:tav>
                                        <p:tav tm="100000">
                                          <p:val>
                                            <p:strVal val="#ppt_w"/>
                                          </p:val>
                                        </p:tav>
                                      </p:tavLst>
                                    </p:anim>
                                    <p:anim calcmode="lin" valueType="num">
                                      <p:cBhvr>
                                        <p:cTn id="42" dur="1000" fill="hold"/>
                                        <p:tgtEl>
                                          <p:spTgt spid="76"/>
                                        </p:tgtEl>
                                        <p:attrNameLst>
                                          <p:attrName>ppt_h</p:attrName>
                                        </p:attrNameLst>
                                      </p:cBhvr>
                                      <p:tavLst>
                                        <p:tav tm="0">
                                          <p:val>
                                            <p:fltVal val="0"/>
                                          </p:val>
                                        </p:tav>
                                        <p:tav tm="100000">
                                          <p:val>
                                            <p:strVal val="#ppt_h"/>
                                          </p:val>
                                        </p:tav>
                                      </p:tavLst>
                                    </p:anim>
                                    <p:anim calcmode="lin" valueType="num">
                                      <p:cBhvr>
                                        <p:cTn id="43" dur="1000" fill="hold"/>
                                        <p:tgtEl>
                                          <p:spTgt spid="76"/>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76"/>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750"/>
                                  </p:stCondLst>
                                  <p:childTnLst>
                                    <p:set>
                                      <p:cBhvr>
                                        <p:cTn id="46" dur="1" fill="hold">
                                          <p:stCondLst>
                                            <p:cond delay="0"/>
                                          </p:stCondLst>
                                        </p:cTn>
                                        <p:tgtEl>
                                          <p:spTgt spid="77"/>
                                        </p:tgtEl>
                                        <p:attrNameLst>
                                          <p:attrName>style.visibility</p:attrName>
                                        </p:attrNameLst>
                                      </p:cBhvr>
                                      <p:to>
                                        <p:strVal val="visible"/>
                                      </p:to>
                                    </p:set>
                                    <p:anim calcmode="lin" valueType="num">
                                      <p:cBhvr>
                                        <p:cTn id="47" dur="1000" fill="hold"/>
                                        <p:tgtEl>
                                          <p:spTgt spid="77"/>
                                        </p:tgtEl>
                                        <p:attrNameLst>
                                          <p:attrName>ppt_w</p:attrName>
                                        </p:attrNameLst>
                                      </p:cBhvr>
                                      <p:tavLst>
                                        <p:tav tm="0">
                                          <p:val>
                                            <p:fltVal val="0"/>
                                          </p:val>
                                        </p:tav>
                                        <p:tav tm="100000">
                                          <p:val>
                                            <p:strVal val="#ppt_w"/>
                                          </p:val>
                                        </p:tav>
                                      </p:tavLst>
                                    </p:anim>
                                    <p:anim calcmode="lin" valueType="num">
                                      <p:cBhvr>
                                        <p:cTn id="48" dur="1000" fill="hold"/>
                                        <p:tgtEl>
                                          <p:spTgt spid="77"/>
                                        </p:tgtEl>
                                        <p:attrNameLst>
                                          <p:attrName>ppt_h</p:attrName>
                                        </p:attrNameLst>
                                      </p:cBhvr>
                                      <p:tavLst>
                                        <p:tav tm="0">
                                          <p:val>
                                            <p:fltVal val="0"/>
                                          </p:val>
                                        </p:tav>
                                        <p:tav tm="100000">
                                          <p:val>
                                            <p:strVal val="#ppt_h"/>
                                          </p:val>
                                        </p:tav>
                                      </p:tavLst>
                                    </p:anim>
                                    <p:anim calcmode="lin" valueType="num">
                                      <p:cBhvr>
                                        <p:cTn id="49" dur="1000" fill="hold"/>
                                        <p:tgtEl>
                                          <p:spTgt spid="77"/>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77"/>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grpId="0" nodeType="withEffect">
                                  <p:stCondLst>
                                    <p:cond delay="1000"/>
                                  </p:stCondLst>
                                  <p:childTnLst>
                                    <p:set>
                                      <p:cBhvr>
                                        <p:cTn id="52" dur="1" fill="hold">
                                          <p:stCondLst>
                                            <p:cond delay="0"/>
                                          </p:stCondLst>
                                        </p:cTn>
                                        <p:tgtEl>
                                          <p:spTgt spid="79"/>
                                        </p:tgtEl>
                                        <p:attrNameLst>
                                          <p:attrName>style.visibility</p:attrName>
                                        </p:attrNameLst>
                                      </p:cBhvr>
                                      <p:to>
                                        <p:strVal val="visible"/>
                                      </p:to>
                                    </p:set>
                                    <p:anim calcmode="lin" valueType="num">
                                      <p:cBhvr>
                                        <p:cTn id="53" dur="1000" fill="hold"/>
                                        <p:tgtEl>
                                          <p:spTgt spid="79"/>
                                        </p:tgtEl>
                                        <p:attrNameLst>
                                          <p:attrName>ppt_w</p:attrName>
                                        </p:attrNameLst>
                                      </p:cBhvr>
                                      <p:tavLst>
                                        <p:tav tm="0">
                                          <p:val>
                                            <p:fltVal val="0"/>
                                          </p:val>
                                        </p:tav>
                                        <p:tav tm="100000">
                                          <p:val>
                                            <p:strVal val="#ppt_w"/>
                                          </p:val>
                                        </p:tav>
                                      </p:tavLst>
                                    </p:anim>
                                    <p:anim calcmode="lin" valueType="num">
                                      <p:cBhvr>
                                        <p:cTn id="54" dur="1000" fill="hold"/>
                                        <p:tgtEl>
                                          <p:spTgt spid="79"/>
                                        </p:tgtEl>
                                        <p:attrNameLst>
                                          <p:attrName>ppt_h</p:attrName>
                                        </p:attrNameLst>
                                      </p:cBhvr>
                                      <p:tavLst>
                                        <p:tav tm="0">
                                          <p:val>
                                            <p:fltVal val="0"/>
                                          </p:val>
                                        </p:tav>
                                        <p:tav tm="100000">
                                          <p:val>
                                            <p:strVal val="#ppt_h"/>
                                          </p:val>
                                        </p:tav>
                                      </p:tavLst>
                                    </p:anim>
                                    <p:anim calcmode="lin" valueType="num">
                                      <p:cBhvr>
                                        <p:cTn id="55"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79"/>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1250"/>
                                  </p:stCondLst>
                                  <p:childTnLst>
                                    <p:set>
                                      <p:cBhvr>
                                        <p:cTn id="58" dur="1" fill="hold">
                                          <p:stCondLst>
                                            <p:cond delay="0"/>
                                          </p:stCondLst>
                                        </p:cTn>
                                        <p:tgtEl>
                                          <p:spTgt spid="78"/>
                                        </p:tgtEl>
                                        <p:attrNameLst>
                                          <p:attrName>style.visibility</p:attrName>
                                        </p:attrNameLst>
                                      </p:cBhvr>
                                      <p:to>
                                        <p:strVal val="visible"/>
                                      </p:to>
                                    </p:set>
                                    <p:anim calcmode="lin" valueType="num">
                                      <p:cBhvr>
                                        <p:cTn id="59" dur="1000" fill="hold"/>
                                        <p:tgtEl>
                                          <p:spTgt spid="78"/>
                                        </p:tgtEl>
                                        <p:attrNameLst>
                                          <p:attrName>ppt_w</p:attrName>
                                        </p:attrNameLst>
                                      </p:cBhvr>
                                      <p:tavLst>
                                        <p:tav tm="0">
                                          <p:val>
                                            <p:fltVal val="0"/>
                                          </p:val>
                                        </p:tav>
                                        <p:tav tm="100000">
                                          <p:val>
                                            <p:strVal val="#ppt_w"/>
                                          </p:val>
                                        </p:tav>
                                      </p:tavLst>
                                    </p:anim>
                                    <p:anim calcmode="lin" valueType="num">
                                      <p:cBhvr>
                                        <p:cTn id="60" dur="1000" fill="hold"/>
                                        <p:tgtEl>
                                          <p:spTgt spid="78"/>
                                        </p:tgtEl>
                                        <p:attrNameLst>
                                          <p:attrName>ppt_h</p:attrName>
                                        </p:attrNameLst>
                                      </p:cBhvr>
                                      <p:tavLst>
                                        <p:tav tm="0">
                                          <p:val>
                                            <p:fltVal val="0"/>
                                          </p:val>
                                        </p:tav>
                                        <p:tav tm="100000">
                                          <p:val>
                                            <p:strVal val="#ppt_h"/>
                                          </p:val>
                                        </p:tav>
                                      </p:tavLst>
                                    </p:anim>
                                    <p:anim calcmode="lin" valueType="num">
                                      <p:cBhvr>
                                        <p:cTn id="61"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8"/>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p:cTn id="65" dur="1000" fill="hold"/>
                                        <p:tgtEl>
                                          <p:spTgt spid="80"/>
                                        </p:tgtEl>
                                        <p:attrNameLst>
                                          <p:attrName>ppt_w</p:attrName>
                                        </p:attrNameLst>
                                      </p:cBhvr>
                                      <p:tavLst>
                                        <p:tav tm="0">
                                          <p:val>
                                            <p:fltVal val="0"/>
                                          </p:val>
                                        </p:tav>
                                        <p:tav tm="100000">
                                          <p:val>
                                            <p:strVal val="#ppt_w"/>
                                          </p:val>
                                        </p:tav>
                                      </p:tavLst>
                                    </p:anim>
                                    <p:anim calcmode="lin" valueType="num">
                                      <p:cBhvr>
                                        <p:cTn id="66" dur="1000" fill="hold"/>
                                        <p:tgtEl>
                                          <p:spTgt spid="80"/>
                                        </p:tgtEl>
                                        <p:attrNameLst>
                                          <p:attrName>ppt_h</p:attrName>
                                        </p:attrNameLst>
                                      </p:cBhvr>
                                      <p:tavLst>
                                        <p:tav tm="0">
                                          <p:val>
                                            <p:fltVal val="0"/>
                                          </p:val>
                                        </p:tav>
                                        <p:tav tm="100000">
                                          <p:val>
                                            <p:strVal val="#ppt_h"/>
                                          </p:val>
                                        </p:tav>
                                      </p:tavLst>
                                    </p:anim>
                                    <p:anim calcmode="lin" valueType="num">
                                      <p:cBhvr>
                                        <p:cTn id="67" dur="1000" fill="hold"/>
                                        <p:tgtEl>
                                          <p:spTgt spid="80"/>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80"/>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grpId="0" nodeType="withEffect">
                                  <p:stCondLst>
                                    <p:cond delay="250"/>
                                  </p:stCondLst>
                                  <p:childTnLst>
                                    <p:set>
                                      <p:cBhvr>
                                        <p:cTn id="70" dur="1" fill="hold">
                                          <p:stCondLst>
                                            <p:cond delay="0"/>
                                          </p:stCondLst>
                                        </p:cTn>
                                        <p:tgtEl>
                                          <p:spTgt spid="81"/>
                                        </p:tgtEl>
                                        <p:attrNameLst>
                                          <p:attrName>style.visibility</p:attrName>
                                        </p:attrNameLst>
                                      </p:cBhvr>
                                      <p:to>
                                        <p:strVal val="visible"/>
                                      </p:to>
                                    </p:set>
                                    <p:anim calcmode="lin" valueType="num">
                                      <p:cBhvr>
                                        <p:cTn id="71" dur="1000" fill="hold"/>
                                        <p:tgtEl>
                                          <p:spTgt spid="81"/>
                                        </p:tgtEl>
                                        <p:attrNameLst>
                                          <p:attrName>ppt_w</p:attrName>
                                        </p:attrNameLst>
                                      </p:cBhvr>
                                      <p:tavLst>
                                        <p:tav tm="0">
                                          <p:val>
                                            <p:fltVal val="0"/>
                                          </p:val>
                                        </p:tav>
                                        <p:tav tm="100000">
                                          <p:val>
                                            <p:strVal val="#ppt_w"/>
                                          </p:val>
                                        </p:tav>
                                      </p:tavLst>
                                    </p:anim>
                                    <p:anim calcmode="lin" valueType="num">
                                      <p:cBhvr>
                                        <p:cTn id="72" dur="1000" fill="hold"/>
                                        <p:tgtEl>
                                          <p:spTgt spid="81"/>
                                        </p:tgtEl>
                                        <p:attrNameLst>
                                          <p:attrName>ppt_h</p:attrName>
                                        </p:attrNameLst>
                                      </p:cBhvr>
                                      <p:tavLst>
                                        <p:tav tm="0">
                                          <p:val>
                                            <p:fltVal val="0"/>
                                          </p:val>
                                        </p:tav>
                                        <p:tav tm="100000">
                                          <p:val>
                                            <p:strVal val="#ppt_h"/>
                                          </p:val>
                                        </p:tav>
                                      </p:tavLst>
                                    </p:anim>
                                    <p:anim calcmode="lin" valueType="num">
                                      <p:cBhvr>
                                        <p:cTn id="73" dur="1000" fill="hold"/>
                                        <p:tgtEl>
                                          <p:spTgt spid="81"/>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81"/>
                                        </p:tgtEl>
                                        <p:attrNameLst>
                                          <p:attrName>ppt_y</p:attrName>
                                        </p:attrNameLst>
                                      </p:cBhvr>
                                      <p:tavLst>
                                        <p:tav tm="0" fmla="#ppt_y+(sin(-2*pi*(1-$))*-#ppt_x+cos(-2*pi*(1-$))*(1-#ppt_y))*(1-$)">
                                          <p:val>
                                            <p:fltVal val="0"/>
                                          </p:val>
                                        </p:tav>
                                        <p:tav tm="100000">
                                          <p:val>
                                            <p:fltVal val="1"/>
                                          </p:val>
                                        </p:tav>
                                      </p:tavLst>
                                    </p:anim>
                                  </p:childTnLst>
                                </p:cTn>
                              </p:par>
                              <p:par>
                                <p:cTn id="75" presetID="15" presetClass="entr" presetSubtype="0" fill="hold" grpId="0" nodeType="withEffect">
                                  <p:stCondLst>
                                    <p:cond delay="500"/>
                                  </p:stCondLst>
                                  <p:childTnLst>
                                    <p:set>
                                      <p:cBhvr>
                                        <p:cTn id="76" dur="1" fill="hold">
                                          <p:stCondLst>
                                            <p:cond delay="0"/>
                                          </p:stCondLst>
                                        </p:cTn>
                                        <p:tgtEl>
                                          <p:spTgt spid="82"/>
                                        </p:tgtEl>
                                        <p:attrNameLst>
                                          <p:attrName>style.visibility</p:attrName>
                                        </p:attrNameLst>
                                      </p:cBhvr>
                                      <p:to>
                                        <p:strVal val="visible"/>
                                      </p:to>
                                    </p:set>
                                    <p:anim calcmode="lin" valueType="num">
                                      <p:cBhvr>
                                        <p:cTn id="77" dur="1000" fill="hold"/>
                                        <p:tgtEl>
                                          <p:spTgt spid="82"/>
                                        </p:tgtEl>
                                        <p:attrNameLst>
                                          <p:attrName>ppt_w</p:attrName>
                                        </p:attrNameLst>
                                      </p:cBhvr>
                                      <p:tavLst>
                                        <p:tav tm="0">
                                          <p:val>
                                            <p:fltVal val="0"/>
                                          </p:val>
                                        </p:tav>
                                        <p:tav tm="100000">
                                          <p:val>
                                            <p:strVal val="#ppt_w"/>
                                          </p:val>
                                        </p:tav>
                                      </p:tavLst>
                                    </p:anim>
                                    <p:anim calcmode="lin" valueType="num">
                                      <p:cBhvr>
                                        <p:cTn id="78" dur="1000" fill="hold"/>
                                        <p:tgtEl>
                                          <p:spTgt spid="82"/>
                                        </p:tgtEl>
                                        <p:attrNameLst>
                                          <p:attrName>ppt_h</p:attrName>
                                        </p:attrNameLst>
                                      </p:cBhvr>
                                      <p:tavLst>
                                        <p:tav tm="0">
                                          <p:val>
                                            <p:fltVal val="0"/>
                                          </p:val>
                                        </p:tav>
                                        <p:tav tm="100000">
                                          <p:val>
                                            <p:strVal val="#ppt_h"/>
                                          </p:val>
                                        </p:tav>
                                      </p:tavLst>
                                    </p:anim>
                                    <p:anim calcmode="lin" valueType="num">
                                      <p:cBhvr>
                                        <p:cTn id="79" dur="1000" fill="hold"/>
                                        <p:tgtEl>
                                          <p:spTgt spid="82"/>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82"/>
                                        </p:tgtEl>
                                        <p:attrNameLst>
                                          <p:attrName>ppt_y</p:attrName>
                                        </p:attrNameLst>
                                      </p:cBhvr>
                                      <p:tavLst>
                                        <p:tav tm="0" fmla="#ppt_y+(sin(-2*pi*(1-$))*-#ppt_x+cos(-2*pi*(1-$))*(1-#ppt_y))*(1-$)">
                                          <p:val>
                                            <p:fltVal val="0"/>
                                          </p:val>
                                        </p:tav>
                                        <p:tav tm="100000">
                                          <p:val>
                                            <p:fltVal val="1"/>
                                          </p:val>
                                        </p:tav>
                                      </p:tavLst>
                                    </p:anim>
                                  </p:childTnLst>
                                </p:cTn>
                              </p:par>
                              <p:par>
                                <p:cTn id="81" presetID="15" presetClass="entr" presetSubtype="0" fill="hold" grpId="0" nodeType="withEffect">
                                  <p:stCondLst>
                                    <p:cond delay="1000"/>
                                  </p:stCondLst>
                                  <p:childTnLst>
                                    <p:set>
                                      <p:cBhvr>
                                        <p:cTn id="82" dur="1" fill="hold">
                                          <p:stCondLst>
                                            <p:cond delay="0"/>
                                          </p:stCondLst>
                                        </p:cTn>
                                        <p:tgtEl>
                                          <p:spTgt spid="84"/>
                                        </p:tgtEl>
                                        <p:attrNameLst>
                                          <p:attrName>style.visibility</p:attrName>
                                        </p:attrNameLst>
                                      </p:cBhvr>
                                      <p:to>
                                        <p:strVal val="visible"/>
                                      </p:to>
                                    </p:set>
                                    <p:anim calcmode="lin" valueType="num">
                                      <p:cBhvr>
                                        <p:cTn id="83" dur="1000" fill="hold"/>
                                        <p:tgtEl>
                                          <p:spTgt spid="84"/>
                                        </p:tgtEl>
                                        <p:attrNameLst>
                                          <p:attrName>ppt_w</p:attrName>
                                        </p:attrNameLst>
                                      </p:cBhvr>
                                      <p:tavLst>
                                        <p:tav tm="0">
                                          <p:val>
                                            <p:fltVal val="0"/>
                                          </p:val>
                                        </p:tav>
                                        <p:tav tm="100000">
                                          <p:val>
                                            <p:strVal val="#ppt_w"/>
                                          </p:val>
                                        </p:tav>
                                      </p:tavLst>
                                    </p:anim>
                                    <p:anim calcmode="lin" valueType="num">
                                      <p:cBhvr>
                                        <p:cTn id="84" dur="1000" fill="hold"/>
                                        <p:tgtEl>
                                          <p:spTgt spid="84"/>
                                        </p:tgtEl>
                                        <p:attrNameLst>
                                          <p:attrName>ppt_h</p:attrName>
                                        </p:attrNameLst>
                                      </p:cBhvr>
                                      <p:tavLst>
                                        <p:tav tm="0">
                                          <p:val>
                                            <p:fltVal val="0"/>
                                          </p:val>
                                        </p:tav>
                                        <p:tav tm="100000">
                                          <p:val>
                                            <p:strVal val="#ppt_h"/>
                                          </p:val>
                                        </p:tav>
                                      </p:tavLst>
                                    </p:anim>
                                    <p:anim calcmode="lin" valueType="num">
                                      <p:cBhvr>
                                        <p:cTn id="85"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84"/>
                                        </p:tgtEl>
                                        <p:attrNameLst>
                                          <p:attrName>ppt_y</p:attrName>
                                        </p:attrNameLst>
                                      </p:cBhvr>
                                      <p:tavLst>
                                        <p:tav tm="0" fmla="#ppt_y+(sin(-2*pi*(1-$))*-#ppt_x+cos(-2*pi*(1-$))*(1-#ppt_y))*(1-$)">
                                          <p:val>
                                            <p:fltVal val="0"/>
                                          </p:val>
                                        </p:tav>
                                        <p:tav tm="100000">
                                          <p:val>
                                            <p:fltVal val="1"/>
                                          </p:val>
                                        </p:tav>
                                      </p:tavLst>
                                    </p:anim>
                                  </p:childTnLst>
                                </p:cTn>
                              </p:par>
                              <p:par>
                                <p:cTn id="87" presetID="15"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anim calcmode="lin" valueType="num">
                                      <p:cBhvr>
                                        <p:cTn id="89" dur="1000" fill="hold"/>
                                        <p:tgtEl>
                                          <p:spTgt spid="85"/>
                                        </p:tgtEl>
                                        <p:attrNameLst>
                                          <p:attrName>ppt_w</p:attrName>
                                        </p:attrNameLst>
                                      </p:cBhvr>
                                      <p:tavLst>
                                        <p:tav tm="0">
                                          <p:val>
                                            <p:fltVal val="0"/>
                                          </p:val>
                                        </p:tav>
                                        <p:tav tm="100000">
                                          <p:val>
                                            <p:strVal val="#ppt_w"/>
                                          </p:val>
                                        </p:tav>
                                      </p:tavLst>
                                    </p:anim>
                                    <p:anim calcmode="lin" valueType="num">
                                      <p:cBhvr>
                                        <p:cTn id="90" dur="1000" fill="hold"/>
                                        <p:tgtEl>
                                          <p:spTgt spid="85"/>
                                        </p:tgtEl>
                                        <p:attrNameLst>
                                          <p:attrName>ppt_h</p:attrName>
                                        </p:attrNameLst>
                                      </p:cBhvr>
                                      <p:tavLst>
                                        <p:tav tm="0">
                                          <p:val>
                                            <p:fltVal val="0"/>
                                          </p:val>
                                        </p:tav>
                                        <p:tav tm="100000">
                                          <p:val>
                                            <p:strVal val="#ppt_h"/>
                                          </p:val>
                                        </p:tav>
                                      </p:tavLst>
                                    </p:anim>
                                    <p:anim calcmode="lin" valueType="num">
                                      <p:cBhvr>
                                        <p:cTn id="91" dur="1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85"/>
                                        </p:tgtEl>
                                        <p:attrNameLst>
                                          <p:attrName>ppt_y</p:attrName>
                                        </p:attrNameLst>
                                      </p:cBhvr>
                                      <p:tavLst>
                                        <p:tav tm="0" fmla="#ppt_y+(sin(-2*pi*(1-$))*-#ppt_x+cos(-2*pi*(1-$))*(1-#ppt_y))*(1-$)">
                                          <p:val>
                                            <p:fltVal val="0"/>
                                          </p:val>
                                        </p:tav>
                                        <p:tav tm="100000">
                                          <p:val>
                                            <p:fltVal val="1"/>
                                          </p:val>
                                        </p:tav>
                                      </p:tavLst>
                                    </p:anim>
                                  </p:childTnLst>
                                </p:cTn>
                              </p:par>
                              <p:par>
                                <p:cTn id="93" presetID="15" presetClass="entr" presetSubtype="0" fill="hold" grpId="0" nodeType="withEffect">
                                  <p:stCondLst>
                                    <p:cond delay="0"/>
                                  </p:stCondLst>
                                  <p:childTnLst>
                                    <p:set>
                                      <p:cBhvr>
                                        <p:cTn id="94" dur="1" fill="hold">
                                          <p:stCondLst>
                                            <p:cond delay="0"/>
                                          </p:stCondLst>
                                        </p:cTn>
                                        <p:tgtEl>
                                          <p:spTgt spid="86"/>
                                        </p:tgtEl>
                                        <p:attrNameLst>
                                          <p:attrName>style.visibility</p:attrName>
                                        </p:attrNameLst>
                                      </p:cBhvr>
                                      <p:to>
                                        <p:strVal val="visible"/>
                                      </p:to>
                                    </p:set>
                                    <p:anim calcmode="lin" valueType="num">
                                      <p:cBhvr>
                                        <p:cTn id="95" dur="1000" fill="hold"/>
                                        <p:tgtEl>
                                          <p:spTgt spid="86"/>
                                        </p:tgtEl>
                                        <p:attrNameLst>
                                          <p:attrName>ppt_w</p:attrName>
                                        </p:attrNameLst>
                                      </p:cBhvr>
                                      <p:tavLst>
                                        <p:tav tm="0">
                                          <p:val>
                                            <p:fltVal val="0"/>
                                          </p:val>
                                        </p:tav>
                                        <p:tav tm="100000">
                                          <p:val>
                                            <p:strVal val="#ppt_w"/>
                                          </p:val>
                                        </p:tav>
                                      </p:tavLst>
                                    </p:anim>
                                    <p:anim calcmode="lin" valueType="num">
                                      <p:cBhvr>
                                        <p:cTn id="96" dur="1000" fill="hold"/>
                                        <p:tgtEl>
                                          <p:spTgt spid="86"/>
                                        </p:tgtEl>
                                        <p:attrNameLst>
                                          <p:attrName>ppt_h</p:attrName>
                                        </p:attrNameLst>
                                      </p:cBhvr>
                                      <p:tavLst>
                                        <p:tav tm="0">
                                          <p:val>
                                            <p:fltVal val="0"/>
                                          </p:val>
                                        </p:tav>
                                        <p:tav tm="100000">
                                          <p:val>
                                            <p:strVal val="#ppt_h"/>
                                          </p:val>
                                        </p:tav>
                                      </p:tavLst>
                                    </p:anim>
                                    <p:anim calcmode="lin" valueType="num">
                                      <p:cBhvr>
                                        <p:cTn id="97" dur="1000" fill="hold"/>
                                        <p:tgtEl>
                                          <p:spTgt spid="86"/>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86"/>
                                        </p:tgtEl>
                                        <p:attrNameLst>
                                          <p:attrName>ppt_y</p:attrName>
                                        </p:attrNameLst>
                                      </p:cBhvr>
                                      <p:tavLst>
                                        <p:tav tm="0" fmla="#ppt_y+(sin(-2*pi*(1-$))*-#ppt_x+cos(-2*pi*(1-$))*(1-#ppt_y))*(1-$)">
                                          <p:val>
                                            <p:fltVal val="0"/>
                                          </p:val>
                                        </p:tav>
                                        <p:tav tm="100000">
                                          <p:val>
                                            <p:fltVal val="1"/>
                                          </p:val>
                                        </p:tav>
                                      </p:tavLst>
                                    </p:anim>
                                  </p:childTnLst>
                                </p:cTn>
                              </p:par>
                              <p:par>
                                <p:cTn id="99" presetID="27" presetClass="emph" presetSubtype="0" fill="remove" grpId="1" nodeType="withEffect">
                                  <p:stCondLst>
                                    <p:cond delay="2750"/>
                                  </p:stCondLst>
                                  <p:childTnLst>
                                    <p:animClr clrSpc="rgb" dir="cw">
                                      <p:cBhvr override="childStyle">
                                        <p:cTn id="100" dur="375" autoRev="1" fill="remove"/>
                                        <p:tgtEl>
                                          <p:spTgt spid="77"/>
                                        </p:tgtEl>
                                        <p:attrNameLst>
                                          <p:attrName>style.color</p:attrName>
                                        </p:attrNameLst>
                                      </p:cBhvr>
                                      <p:to>
                                        <a:schemeClr val="bg1"/>
                                      </p:to>
                                    </p:animClr>
                                    <p:animClr clrSpc="rgb" dir="cw">
                                      <p:cBhvr>
                                        <p:cTn id="101" dur="375" autoRev="1" fill="remove"/>
                                        <p:tgtEl>
                                          <p:spTgt spid="77"/>
                                        </p:tgtEl>
                                        <p:attrNameLst>
                                          <p:attrName>fillcolor</p:attrName>
                                        </p:attrNameLst>
                                      </p:cBhvr>
                                      <p:to>
                                        <a:schemeClr val="bg1"/>
                                      </p:to>
                                    </p:animClr>
                                    <p:set>
                                      <p:cBhvr>
                                        <p:cTn id="102" dur="375" autoRev="1" fill="remove"/>
                                        <p:tgtEl>
                                          <p:spTgt spid="77"/>
                                        </p:tgtEl>
                                        <p:attrNameLst>
                                          <p:attrName>fill.type</p:attrName>
                                        </p:attrNameLst>
                                      </p:cBhvr>
                                      <p:to>
                                        <p:strVal val="solid"/>
                                      </p:to>
                                    </p:set>
                                    <p:set>
                                      <p:cBhvr>
                                        <p:cTn id="103" dur="375" autoRev="1" fill="remove"/>
                                        <p:tgtEl>
                                          <p:spTgt spid="77"/>
                                        </p:tgtEl>
                                        <p:attrNameLst>
                                          <p:attrName>fill.on</p:attrName>
                                        </p:attrNameLst>
                                      </p:cBhvr>
                                      <p:to>
                                        <p:strVal val="true"/>
                                      </p:to>
                                    </p:set>
                                  </p:childTnLst>
                                </p:cTn>
                              </p:par>
                              <p:par>
                                <p:cTn id="104" presetID="27" presetClass="emph" presetSubtype="0" fill="remove" grpId="1" nodeType="withEffect">
                                  <p:stCondLst>
                                    <p:cond delay="2500"/>
                                  </p:stCondLst>
                                  <p:childTnLst>
                                    <p:animClr clrSpc="rgb" dir="cw">
                                      <p:cBhvr override="childStyle">
                                        <p:cTn id="105" dur="375" autoRev="1" fill="remove"/>
                                        <p:tgtEl>
                                          <p:spTgt spid="79"/>
                                        </p:tgtEl>
                                        <p:attrNameLst>
                                          <p:attrName>style.color</p:attrName>
                                        </p:attrNameLst>
                                      </p:cBhvr>
                                      <p:to>
                                        <a:schemeClr val="bg1"/>
                                      </p:to>
                                    </p:animClr>
                                    <p:animClr clrSpc="rgb" dir="cw">
                                      <p:cBhvr>
                                        <p:cTn id="106" dur="375" autoRev="1" fill="remove"/>
                                        <p:tgtEl>
                                          <p:spTgt spid="79"/>
                                        </p:tgtEl>
                                        <p:attrNameLst>
                                          <p:attrName>fillcolor</p:attrName>
                                        </p:attrNameLst>
                                      </p:cBhvr>
                                      <p:to>
                                        <a:schemeClr val="bg1"/>
                                      </p:to>
                                    </p:animClr>
                                    <p:set>
                                      <p:cBhvr>
                                        <p:cTn id="107" dur="375" autoRev="1" fill="remove"/>
                                        <p:tgtEl>
                                          <p:spTgt spid="79"/>
                                        </p:tgtEl>
                                        <p:attrNameLst>
                                          <p:attrName>fill.type</p:attrName>
                                        </p:attrNameLst>
                                      </p:cBhvr>
                                      <p:to>
                                        <p:strVal val="solid"/>
                                      </p:to>
                                    </p:set>
                                    <p:set>
                                      <p:cBhvr>
                                        <p:cTn id="108" dur="375" autoRev="1" fill="remove"/>
                                        <p:tgtEl>
                                          <p:spTgt spid="79"/>
                                        </p:tgtEl>
                                        <p:attrNameLst>
                                          <p:attrName>fill.on</p:attrName>
                                        </p:attrNameLst>
                                      </p:cBhvr>
                                      <p:to>
                                        <p:strVal val="true"/>
                                      </p:to>
                                    </p:set>
                                  </p:childTnLst>
                                </p:cTn>
                              </p:par>
                              <p:par>
                                <p:cTn id="109" presetID="27" presetClass="emph" presetSubtype="0" fill="remove" grpId="1" nodeType="withEffect">
                                  <p:stCondLst>
                                    <p:cond delay="2250"/>
                                  </p:stCondLst>
                                  <p:childTnLst>
                                    <p:animClr clrSpc="rgb" dir="cw">
                                      <p:cBhvr override="childStyle">
                                        <p:cTn id="110" dur="375" autoRev="1" fill="remove"/>
                                        <p:tgtEl>
                                          <p:spTgt spid="78"/>
                                        </p:tgtEl>
                                        <p:attrNameLst>
                                          <p:attrName>style.color</p:attrName>
                                        </p:attrNameLst>
                                      </p:cBhvr>
                                      <p:to>
                                        <a:schemeClr val="bg1"/>
                                      </p:to>
                                    </p:animClr>
                                    <p:animClr clrSpc="rgb" dir="cw">
                                      <p:cBhvr>
                                        <p:cTn id="111" dur="375" autoRev="1" fill="remove"/>
                                        <p:tgtEl>
                                          <p:spTgt spid="78"/>
                                        </p:tgtEl>
                                        <p:attrNameLst>
                                          <p:attrName>fillcolor</p:attrName>
                                        </p:attrNameLst>
                                      </p:cBhvr>
                                      <p:to>
                                        <a:schemeClr val="bg1"/>
                                      </p:to>
                                    </p:animClr>
                                    <p:set>
                                      <p:cBhvr>
                                        <p:cTn id="112" dur="375" autoRev="1" fill="remove"/>
                                        <p:tgtEl>
                                          <p:spTgt spid="78"/>
                                        </p:tgtEl>
                                        <p:attrNameLst>
                                          <p:attrName>fill.type</p:attrName>
                                        </p:attrNameLst>
                                      </p:cBhvr>
                                      <p:to>
                                        <p:strVal val="solid"/>
                                      </p:to>
                                    </p:set>
                                    <p:set>
                                      <p:cBhvr>
                                        <p:cTn id="113" dur="375" autoRev="1" fill="remove"/>
                                        <p:tgtEl>
                                          <p:spTgt spid="78"/>
                                        </p:tgtEl>
                                        <p:attrNameLst>
                                          <p:attrName>fill.on</p:attrName>
                                        </p:attrNameLst>
                                      </p:cBhvr>
                                      <p:to>
                                        <p:strVal val="true"/>
                                      </p:to>
                                    </p:set>
                                  </p:childTnLst>
                                </p:cTn>
                              </p:par>
                              <p:par>
                                <p:cTn id="114" presetID="27" presetClass="emph" presetSubtype="0" fill="remove" grpId="1" nodeType="withEffect">
                                  <p:stCondLst>
                                    <p:cond delay="2750"/>
                                  </p:stCondLst>
                                  <p:childTnLst>
                                    <p:animClr clrSpc="rgb" dir="cw">
                                      <p:cBhvr override="childStyle">
                                        <p:cTn id="115" dur="375" autoRev="1" fill="remove"/>
                                        <p:tgtEl>
                                          <p:spTgt spid="81"/>
                                        </p:tgtEl>
                                        <p:attrNameLst>
                                          <p:attrName>style.color</p:attrName>
                                        </p:attrNameLst>
                                      </p:cBhvr>
                                      <p:to>
                                        <a:schemeClr val="bg1"/>
                                      </p:to>
                                    </p:animClr>
                                    <p:animClr clrSpc="rgb" dir="cw">
                                      <p:cBhvr>
                                        <p:cTn id="116" dur="375" autoRev="1" fill="remove"/>
                                        <p:tgtEl>
                                          <p:spTgt spid="81"/>
                                        </p:tgtEl>
                                        <p:attrNameLst>
                                          <p:attrName>fillcolor</p:attrName>
                                        </p:attrNameLst>
                                      </p:cBhvr>
                                      <p:to>
                                        <a:schemeClr val="bg1"/>
                                      </p:to>
                                    </p:animClr>
                                    <p:set>
                                      <p:cBhvr>
                                        <p:cTn id="117" dur="375" autoRev="1" fill="remove"/>
                                        <p:tgtEl>
                                          <p:spTgt spid="81"/>
                                        </p:tgtEl>
                                        <p:attrNameLst>
                                          <p:attrName>fill.type</p:attrName>
                                        </p:attrNameLst>
                                      </p:cBhvr>
                                      <p:to>
                                        <p:strVal val="solid"/>
                                      </p:to>
                                    </p:set>
                                    <p:set>
                                      <p:cBhvr>
                                        <p:cTn id="118" dur="375" autoRev="1" fill="remove"/>
                                        <p:tgtEl>
                                          <p:spTgt spid="81"/>
                                        </p:tgtEl>
                                        <p:attrNameLst>
                                          <p:attrName>fill.on</p:attrName>
                                        </p:attrNameLst>
                                      </p:cBhvr>
                                      <p:to>
                                        <p:strVal val="true"/>
                                      </p:to>
                                    </p:set>
                                  </p:childTnLst>
                                </p:cTn>
                              </p:par>
                              <p:par>
                                <p:cTn id="119" presetID="27" presetClass="emph" presetSubtype="0" fill="remove" grpId="1" nodeType="withEffect">
                                  <p:stCondLst>
                                    <p:cond delay="2500"/>
                                  </p:stCondLst>
                                  <p:childTnLst>
                                    <p:animClr clrSpc="rgb" dir="cw">
                                      <p:cBhvr override="childStyle">
                                        <p:cTn id="120" dur="375" autoRev="1" fill="remove"/>
                                        <p:tgtEl>
                                          <p:spTgt spid="84"/>
                                        </p:tgtEl>
                                        <p:attrNameLst>
                                          <p:attrName>style.color</p:attrName>
                                        </p:attrNameLst>
                                      </p:cBhvr>
                                      <p:to>
                                        <a:schemeClr val="bg1"/>
                                      </p:to>
                                    </p:animClr>
                                    <p:animClr clrSpc="rgb" dir="cw">
                                      <p:cBhvr>
                                        <p:cTn id="121" dur="375" autoRev="1" fill="remove"/>
                                        <p:tgtEl>
                                          <p:spTgt spid="84"/>
                                        </p:tgtEl>
                                        <p:attrNameLst>
                                          <p:attrName>fillcolor</p:attrName>
                                        </p:attrNameLst>
                                      </p:cBhvr>
                                      <p:to>
                                        <a:schemeClr val="bg1"/>
                                      </p:to>
                                    </p:animClr>
                                    <p:set>
                                      <p:cBhvr>
                                        <p:cTn id="122" dur="375" autoRev="1" fill="remove"/>
                                        <p:tgtEl>
                                          <p:spTgt spid="84"/>
                                        </p:tgtEl>
                                        <p:attrNameLst>
                                          <p:attrName>fill.type</p:attrName>
                                        </p:attrNameLst>
                                      </p:cBhvr>
                                      <p:to>
                                        <p:strVal val="solid"/>
                                      </p:to>
                                    </p:set>
                                    <p:set>
                                      <p:cBhvr>
                                        <p:cTn id="123" dur="375" autoRev="1" fill="remove"/>
                                        <p:tgtEl>
                                          <p:spTgt spid="8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29" grpId="0" animBg="1"/>
      <p:bldP spid="32" grpId="0"/>
      <p:bldP spid="33" grpId="0"/>
      <p:bldP spid="74" grpId="0" animBg="1"/>
      <p:bldP spid="76" grpId="0" animBg="1"/>
      <p:bldP spid="77" grpId="0" animBg="1"/>
      <p:bldP spid="77" grpId="1" animBg="1"/>
      <p:bldP spid="78" grpId="0" animBg="1"/>
      <p:bldP spid="78" grpId="1" animBg="1"/>
      <p:bldP spid="79" grpId="0" animBg="1"/>
      <p:bldP spid="79" grpId="1" animBg="1"/>
      <p:bldP spid="80" grpId="0" animBg="1"/>
      <p:bldP spid="81" grpId="0" animBg="1"/>
      <p:bldP spid="81" grpId="1" animBg="1"/>
      <p:bldP spid="82" grpId="0" animBg="1"/>
      <p:bldP spid="84" grpId="0" animBg="1"/>
      <p:bldP spid="84" grpId="1" animBg="1"/>
      <p:bldP spid="85" grpId="0" animBg="1"/>
      <p:bldP spid="8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 name="箭头3"/>
          <p:cNvSpPr/>
          <p:nvPr/>
        </p:nvSpPr>
        <p:spPr bwMode="gray">
          <a:xfrm flipV="1">
            <a:off x="1890274" y="2625728"/>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212" name="箭头2"/>
          <p:cNvSpPr/>
          <p:nvPr/>
        </p:nvSpPr>
        <p:spPr bwMode="gray">
          <a:xfrm rot="16200000">
            <a:off x="2208343" y="2107498"/>
            <a:ext cx="358192"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213" name="箭头1"/>
          <p:cNvSpPr/>
          <p:nvPr/>
        </p:nvSpPr>
        <p:spPr bwMode="gray">
          <a:xfrm>
            <a:off x="1882515" y="1543009"/>
            <a:ext cx="1206386" cy="14065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165">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214" name="文本1"/>
          <p:cNvSpPr>
            <a:spLocks noChangeArrowheads="1"/>
          </p:cNvSpPr>
          <p:nvPr/>
        </p:nvSpPr>
        <p:spPr bwMode="gray">
          <a:xfrm>
            <a:off x="5165725" y="1276350"/>
            <a:ext cx="3105150" cy="91821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200" dirty="0">
                <a:solidFill>
                  <a:srgbClr val="4D4D4D"/>
                </a:solidFill>
                <a:latin typeface="微软雅黑" panose="020B0503020204020204" pitchFamily="34" charset="-122"/>
                <a:ea typeface="微软雅黑" panose="020B0503020204020204" pitchFamily="34" charset="-122"/>
              </a:rPr>
              <a:t>    </a:t>
            </a:r>
            <a:endParaRPr lang="zh-CN" altLang="zh-CN" sz="1200" dirty="0">
              <a:solidFill>
                <a:srgbClr val="4D4D4D"/>
              </a:solidFill>
              <a:latin typeface="微软雅黑" panose="020B0503020204020204" pitchFamily="34" charset="-122"/>
              <a:ea typeface="微软雅黑" panose="020B0503020204020204" pitchFamily="34" charset="-122"/>
            </a:endParaRPr>
          </a:p>
        </p:txBody>
      </p:sp>
      <p:sp>
        <p:nvSpPr>
          <p:cNvPr id="215" name="标题1"/>
          <p:cNvSpPr>
            <a:spLocks noChangeArrowheads="1"/>
          </p:cNvSpPr>
          <p:nvPr/>
        </p:nvSpPr>
        <p:spPr bwMode="gray">
          <a:xfrm>
            <a:off x="3172247" y="1276280"/>
            <a:ext cx="1993390" cy="866249"/>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fontAlgn="base">
              <a:lnSpc>
                <a:spcPct val="120000"/>
              </a:lnSpc>
              <a:spcBef>
                <a:spcPct val="0"/>
              </a:spcBef>
              <a:spcAft>
                <a:spcPct val="0"/>
              </a:spcAft>
              <a:defRPr/>
            </a:pPr>
            <a:r>
              <a:rPr lang="zh-CN" altLang="en-US" sz="1350" b="1" dirty="0">
                <a:solidFill>
                  <a:sysClr val="window" lastClr="FFFFFF">
                    <a:lumMod val="95000"/>
                  </a:sysClr>
                </a:solidFill>
                <a:latin typeface="微软雅黑" panose="020B0503020204020204" pitchFamily="34" charset="-122"/>
                <a:ea typeface="微软雅黑" panose="020B0503020204020204" pitchFamily="34" charset="-122"/>
              </a:rPr>
              <a:t>          条件概率</a:t>
            </a:r>
            <a:endParaRPr lang="zh-CN" altLang="zh-CN" sz="13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16" name="文本2"/>
          <p:cNvSpPr>
            <a:spLocks noChangeArrowheads="1"/>
          </p:cNvSpPr>
          <p:nvPr/>
        </p:nvSpPr>
        <p:spPr bwMode="gray">
          <a:xfrm>
            <a:off x="5165725" y="2353310"/>
            <a:ext cx="3105150" cy="866775"/>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200" dirty="0">
              <a:solidFill>
                <a:srgbClr val="4D4D4D"/>
              </a:solidFill>
              <a:latin typeface="微软雅黑" panose="020B0503020204020204" pitchFamily="34" charset="-122"/>
              <a:ea typeface="微软雅黑" panose="020B0503020204020204" pitchFamily="34" charset="-122"/>
            </a:endParaRPr>
          </a:p>
          <a:p>
            <a:pPr lvl="0" fontAlgn="base">
              <a:lnSpc>
                <a:spcPct val="120000"/>
              </a:lnSpc>
              <a:spcBef>
                <a:spcPct val="0"/>
              </a:spcBef>
              <a:spcAft>
                <a:spcPct val="0"/>
              </a:spcAft>
              <a:defRPr/>
            </a:pPr>
            <a:r>
              <a:rPr lang="zh-CN" altLang="en-US" sz="1200" dirty="0">
                <a:solidFill>
                  <a:srgbClr val="4D4D4D"/>
                </a:solidFill>
                <a:latin typeface="+mn-ea"/>
              </a:rPr>
              <a:t>则：</a:t>
            </a:r>
            <a:endParaRPr lang="zh-CN" altLang="en-US" sz="1200" dirty="0">
              <a:solidFill>
                <a:srgbClr val="4D4D4D"/>
              </a:solidFill>
              <a:latin typeface="+mn-ea"/>
            </a:endParaRPr>
          </a:p>
        </p:txBody>
      </p:sp>
      <p:sp>
        <p:nvSpPr>
          <p:cNvPr id="217" name="标题2"/>
          <p:cNvSpPr>
            <a:spLocks noChangeArrowheads="1"/>
          </p:cNvSpPr>
          <p:nvPr/>
        </p:nvSpPr>
        <p:spPr bwMode="gray">
          <a:xfrm>
            <a:off x="3174783" y="2353235"/>
            <a:ext cx="1983869" cy="866249"/>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zh-CN" sz="1350" b="1" dirty="0">
                <a:solidFill>
                  <a:sysClr val="window" lastClr="FFFFFF">
                    <a:lumMod val="95000"/>
                  </a:sysClr>
                </a:solidFill>
                <a:latin typeface="微软雅黑" panose="020B0503020204020204" pitchFamily="34" charset="-122"/>
                <a:ea typeface="微软雅黑" panose="020B0503020204020204" pitchFamily="34" charset="-122"/>
              </a:rPr>
              <a:t>全概率</a:t>
            </a:r>
            <a:endParaRPr lang="zh-CN" altLang="zh-CN" sz="13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18" name="文本3"/>
          <p:cNvSpPr>
            <a:spLocks noChangeArrowheads="1"/>
          </p:cNvSpPr>
          <p:nvPr/>
        </p:nvSpPr>
        <p:spPr bwMode="ltGray">
          <a:xfrm>
            <a:off x="5165725" y="3440430"/>
            <a:ext cx="3105150" cy="85852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zh-CN" sz="1200" dirty="0">
                <a:solidFill>
                  <a:srgbClr val="4D4D4D"/>
                </a:solidFill>
                <a:latin typeface="+mn-ea"/>
              </a:rPr>
              <a:t>则：</a:t>
            </a:r>
            <a:endParaRPr lang="zh-CN" altLang="zh-CN" sz="1200" dirty="0">
              <a:solidFill>
                <a:srgbClr val="4D4D4D"/>
              </a:solidFill>
              <a:latin typeface="+mn-ea"/>
            </a:endParaRPr>
          </a:p>
        </p:txBody>
      </p:sp>
      <p:sp>
        <p:nvSpPr>
          <p:cNvPr id="219" name="标题3"/>
          <p:cNvSpPr>
            <a:spLocks noChangeArrowheads="1"/>
          </p:cNvSpPr>
          <p:nvPr/>
        </p:nvSpPr>
        <p:spPr bwMode="gray">
          <a:xfrm>
            <a:off x="3167487" y="3433574"/>
            <a:ext cx="1998150" cy="865468"/>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zh-CN" sz="1350" b="1" dirty="0">
                <a:solidFill>
                  <a:sysClr val="window" lastClr="FFFFFF">
                    <a:lumMod val="95000"/>
                  </a:sysClr>
                </a:solidFill>
                <a:latin typeface="微软雅黑" panose="020B0503020204020204" pitchFamily="34" charset="-122"/>
                <a:ea typeface="微软雅黑" panose="020B0503020204020204" pitchFamily="34" charset="-122"/>
              </a:rPr>
              <a:t>贝叶斯</a:t>
            </a:r>
            <a:endParaRPr lang="zh-CN" altLang="zh-CN" sz="13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0" name="Oval 19"/>
          <p:cNvSpPr>
            <a:spLocks noChangeArrowheads="1"/>
          </p:cNvSpPr>
          <p:nvPr/>
        </p:nvSpPr>
        <p:spPr bwMode="auto">
          <a:xfrm>
            <a:off x="1495260" y="2248002"/>
            <a:ext cx="1079438" cy="1079438"/>
          </a:xfrm>
          <a:prstGeom prst="roundRect">
            <a:avLst/>
          </a:prstGeom>
          <a:solidFill>
            <a:schemeClr val="accent1"/>
          </a:solidFill>
          <a:ln w="3175" cap="flat" cmpd="sng" algn="ctr">
            <a:noFill/>
            <a:prstDash val="solid"/>
          </a:ln>
          <a:effectLst/>
        </p:spPr>
        <p:txBody>
          <a:bodyPr lIns="94451" rIns="94451" bIns="134930" anchor="ctr"/>
          <a:lstStyle/>
          <a:p>
            <a:pPr algn="ctr">
              <a:lnSpc>
                <a:spcPct val="120000"/>
              </a:lnSpc>
            </a:pPr>
            <a:r>
              <a:rPr lang="zh-CN" altLang="en-US" sz="1500" b="1" kern="0" dirty="0">
                <a:solidFill>
                  <a:srgbClr val="F9F9F9"/>
                </a:solidFill>
                <a:latin typeface="微软雅黑" panose="020B0503020204020204" pitchFamily="34" charset="-122"/>
                <a:ea typeface="微软雅黑" panose="020B0503020204020204" pitchFamily="34" charset="-122"/>
              </a:rPr>
              <a:t>概率公式</a:t>
            </a:r>
            <a:endParaRPr lang="zh-CN" altLang="en-US" sz="1500" b="1" kern="0" dirty="0">
              <a:solidFill>
                <a:srgbClr val="F9F9F9"/>
              </a:solidFill>
              <a:latin typeface="微软雅黑" panose="020B0503020204020204" pitchFamily="34" charset="-122"/>
              <a:ea typeface="微软雅黑" panose="020B0503020204020204" pitchFamily="34" charset="-122"/>
            </a:endParaRPr>
          </a:p>
        </p:txBody>
      </p:sp>
      <p:sp>
        <p:nvSpPr>
          <p:cNvPr id="14" name="文本框 2"/>
          <p:cNvSpPr txBox="1"/>
          <p:nvPr/>
        </p:nvSpPr>
        <p:spPr>
          <a:xfrm>
            <a:off x="909597" y="120760"/>
            <a:ext cx="2465430"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数学概率基本公式</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grpSp>
        <p:nvGrpSpPr>
          <p:cNvPr id="883" name="组合 882"/>
          <p:cNvGrpSpPr/>
          <p:nvPr/>
        </p:nvGrpSpPr>
        <p:grpSpPr>
          <a:xfrm>
            <a:off x="462928" y="149495"/>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aphicFrame>
        <p:nvGraphicFramePr>
          <p:cNvPr id="2" name="对象 1">
            <a:hlinkClick r:id="" action="ppaction://ole?verb="/>
          </p:cNvPr>
          <p:cNvGraphicFramePr>
            <a:graphicFrameLocks noChangeAspect="1"/>
          </p:cNvGraphicFramePr>
          <p:nvPr/>
        </p:nvGraphicFramePr>
        <p:xfrm>
          <a:off x="5273675" y="1489710"/>
          <a:ext cx="1188085" cy="440055"/>
        </p:xfrm>
        <a:graphic>
          <a:graphicData uri="http://schemas.openxmlformats.org/presentationml/2006/ole">
            <mc:AlternateContent xmlns:mc="http://schemas.openxmlformats.org/markup-compatibility/2006">
              <mc:Choice xmlns:v="urn:schemas-microsoft-com:vml" Requires="v">
                <p:oleObj spid="_x0000_s1025" name="" r:id="rId1" imgW="1130300" imgH="419100" progId="Equation.KSEE3">
                  <p:embed/>
                </p:oleObj>
              </mc:Choice>
              <mc:Fallback>
                <p:oleObj name="" r:id="rId1" imgW="1130300" imgH="419100" progId="Equation.KSEE3">
                  <p:embed/>
                  <p:pic>
                    <p:nvPicPr>
                      <p:cNvPr id="0" name="图片 1024"/>
                      <p:cNvPicPr/>
                      <p:nvPr/>
                    </p:nvPicPr>
                    <p:blipFill>
                      <a:blip r:embed="rId2"/>
                      <a:stretch>
                        <a:fillRect/>
                      </a:stretch>
                    </p:blipFill>
                    <p:spPr>
                      <a:xfrm>
                        <a:off x="5273675" y="1489710"/>
                        <a:ext cx="1188085" cy="44005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6645275" y="1603058"/>
          <a:ext cx="721995" cy="213360"/>
        </p:xfrm>
        <a:graphic>
          <a:graphicData uri="http://schemas.openxmlformats.org/presentationml/2006/ole">
            <mc:AlternateContent xmlns:mc="http://schemas.openxmlformats.org/markup-compatibility/2006">
              <mc:Choice xmlns:v="urn:schemas-microsoft-com:vml" Requires="v">
                <p:oleObj spid="_x0000_s4" name="" r:id="rId3" imgW="685800" imgH="203200" progId="Equation.KSEE3">
                  <p:embed/>
                </p:oleObj>
              </mc:Choice>
              <mc:Fallback>
                <p:oleObj name="" r:id="rId3" imgW="685800" imgH="203200" progId="Equation.KSEE3">
                  <p:embed/>
                  <p:pic>
                    <p:nvPicPr>
                      <p:cNvPr id="0" name="图片 1024"/>
                      <p:cNvPicPr/>
                      <p:nvPr/>
                    </p:nvPicPr>
                    <p:blipFill>
                      <a:blip r:embed="rId4"/>
                      <a:stretch>
                        <a:fillRect/>
                      </a:stretch>
                    </p:blipFill>
                    <p:spPr>
                      <a:xfrm>
                        <a:off x="6645275" y="1603058"/>
                        <a:ext cx="721995" cy="2133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273675" y="2502535"/>
          <a:ext cx="2997200" cy="241300"/>
        </p:xfrm>
        <a:graphic>
          <a:graphicData uri="http://schemas.openxmlformats.org/presentationml/2006/ole">
            <mc:AlternateContent xmlns:mc="http://schemas.openxmlformats.org/markup-compatibility/2006">
              <mc:Choice xmlns:v="urn:schemas-microsoft-com:vml" Requires="v">
                <p:oleObj spid="_x0000_s1027" name="" r:id="rId5" imgW="2997200" imgH="241300" progId="Equation.KSEE3">
                  <p:embed/>
                </p:oleObj>
              </mc:Choice>
              <mc:Fallback>
                <p:oleObj name="" r:id="rId5" imgW="2997200" imgH="241300" progId="Equation.KSEE3">
                  <p:embed/>
                  <p:pic>
                    <p:nvPicPr>
                      <p:cNvPr id="0" name="图片 1026"/>
                      <p:cNvPicPr/>
                      <p:nvPr/>
                    </p:nvPicPr>
                    <p:blipFill>
                      <a:blip r:embed="rId6"/>
                      <a:stretch>
                        <a:fillRect/>
                      </a:stretch>
                    </p:blipFill>
                    <p:spPr>
                      <a:xfrm>
                        <a:off x="5273675" y="2502535"/>
                        <a:ext cx="2997200" cy="2413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540375" y="2743835"/>
          <a:ext cx="1663700" cy="431800"/>
        </p:xfrm>
        <a:graphic>
          <a:graphicData uri="http://schemas.openxmlformats.org/presentationml/2006/ole">
            <mc:AlternateContent xmlns:mc="http://schemas.openxmlformats.org/markup-compatibility/2006">
              <mc:Choice xmlns:v="urn:schemas-microsoft-com:vml" Requires="v">
                <p:oleObj spid="_x0000_s1028" name="" r:id="rId7" imgW="1663700" imgH="431800" progId="Equation.KSEE3">
                  <p:embed/>
                </p:oleObj>
              </mc:Choice>
              <mc:Fallback>
                <p:oleObj name="" r:id="rId7" imgW="1663700" imgH="431800" progId="Equation.KSEE3">
                  <p:embed/>
                  <p:pic>
                    <p:nvPicPr>
                      <p:cNvPr id="0" name="图片 1027"/>
                      <p:cNvPicPr/>
                      <p:nvPr/>
                    </p:nvPicPr>
                    <p:blipFill>
                      <a:blip r:embed="rId8"/>
                      <a:stretch>
                        <a:fillRect/>
                      </a:stretch>
                    </p:blipFill>
                    <p:spPr>
                      <a:xfrm>
                        <a:off x="5540375" y="2743835"/>
                        <a:ext cx="1663700" cy="4318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219700" y="3496310"/>
          <a:ext cx="2997200" cy="241300"/>
        </p:xfrm>
        <a:graphic>
          <a:graphicData uri="http://schemas.openxmlformats.org/presentationml/2006/ole">
            <mc:AlternateContent xmlns:mc="http://schemas.openxmlformats.org/markup-compatibility/2006">
              <mc:Choice xmlns:v="urn:schemas-microsoft-com:vml" Requires="v">
                <p:oleObj spid="_x0000_s8" name="" r:id="rId9" imgW="2997200" imgH="241300" progId="Equation.KSEE3">
                  <p:embed/>
                </p:oleObj>
              </mc:Choice>
              <mc:Fallback>
                <p:oleObj name="" r:id="rId9" imgW="2997200" imgH="241300" progId="Equation.KSEE3">
                  <p:embed/>
                  <p:pic>
                    <p:nvPicPr>
                      <p:cNvPr id="0" name="图片 1026"/>
                      <p:cNvPicPr/>
                      <p:nvPr/>
                    </p:nvPicPr>
                    <p:blipFill>
                      <a:blip r:embed="rId10"/>
                      <a:stretch>
                        <a:fillRect/>
                      </a:stretch>
                    </p:blipFill>
                    <p:spPr>
                      <a:xfrm>
                        <a:off x="5219700" y="3496310"/>
                        <a:ext cx="2997200" cy="2413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540375" y="3658235"/>
          <a:ext cx="1781810" cy="640715"/>
        </p:xfrm>
        <a:graphic>
          <a:graphicData uri="http://schemas.openxmlformats.org/presentationml/2006/ole">
            <mc:AlternateContent xmlns:mc="http://schemas.openxmlformats.org/markup-compatibility/2006">
              <mc:Choice xmlns:v="urn:schemas-microsoft-com:vml" Requires="v">
                <p:oleObj spid="_x0000_s1029" name="" r:id="rId11" imgW="1943100" imgH="698500" progId="Equation.KSEE3">
                  <p:embed/>
                </p:oleObj>
              </mc:Choice>
              <mc:Fallback>
                <p:oleObj name="" r:id="rId11" imgW="1943100" imgH="698500" progId="Equation.KSEE3">
                  <p:embed/>
                  <p:pic>
                    <p:nvPicPr>
                      <p:cNvPr id="0" name="图片 1028"/>
                      <p:cNvPicPr/>
                      <p:nvPr/>
                    </p:nvPicPr>
                    <p:blipFill>
                      <a:blip r:embed="rId12"/>
                      <a:stretch>
                        <a:fillRect/>
                      </a:stretch>
                    </p:blipFill>
                    <p:spPr>
                      <a:xfrm>
                        <a:off x="5540375" y="3658235"/>
                        <a:ext cx="1781810" cy="640715"/>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21" presetClass="entr" presetSubtype="1" fill="hold" grpId="0" nodeType="after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wheel(1)">
                                      <p:cBhvr>
                                        <p:cTn id="15" dur="500"/>
                                        <p:tgtEl>
                                          <p:spTgt spid="220"/>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wipe(left)">
                                      <p:cBhvr>
                                        <p:cTn id="19" dur="500"/>
                                        <p:tgtEl>
                                          <p:spTgt spid="213"/>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left)">
                                      <p:cBhvr>
                                        <p:cTn id="23" dur="500"/>
                                        <p:tgtEl>
                                          <p:spTgt spid="21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wipe(left)">
                                      <p:cBhvr>
                                        <p:cTn id="27" dur="500"/>
                                        <p:tgtEl>
                                          <p:spTgt spid="2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wipe(left)">
                                      <p:cBhvr>
                                        <p:cTn id="30" dur="500"/>
                                        <p:tgtEl>
                                          <p:spTgt spid="212"/>
                                        </p:tgtEl>
                                      </p:cBhvr>
                                    </p:animEffect>
                                  </p:childTnLst>
                                </p:cTn>
                              </p:par>
                            </p:childTnLst>
                          </p:cTn>
                        </p:par>
                        <p:par>
                          <p:cTn id="31" fill="hold">
                            <p:stCondLst>
                              <p:cond delay="2850"/>
                            </p:stCondLst>
                            <p:childTnLst>
                              <p:par>
                                <p:cTn id="32" presetID="22" presetClass="entr" presetSubtype="8" fill="hold" grpId="0" nodeType="afterEffect">
                                  <p:stCondLst>
                                    <p:cond delay="0"/>
                                  </p:stCondLst>
                                  <p:childTnLst>
                                    <p:set>
                                      <p:cBhvr>
                                        <p:cTn id="33" dur="1" fill="hold">
                                          <p:stCondLst>
                                            <p:cond delay="0"/>
                                          </p:stCondLst>
                                        </p:cTn>
                                        <p:tgtEl>
                                          <p:spTgt spid="217"/>
                                        </p:tgtEl>
                                        <p:attrNameLst>
                                          <p:attrName>style.visibility</p:attrName>
                                        </p:attrNameLst>
                                      </p:cBhvr>
                                      <p:to>
                                        <p:strVal val="visible"/>
                                      </p:to>
                                    </p:set>
                                    <p:animEffect transition="in" filter="wipe(left)">
                                      <p:cBhvr>
                                        <p:cTn id="34" dur="500"/>
                                        <p:tgtEl>
                                          <p:spTgt spid="217"/>
                                        </p:tgtEl>
                                      </p:cBhvr>
                                    </p:animEffect>
                                  </p:childTnLst>
                                </p:cTn>
                              </p:par>
                            </p:childTnLst>
                          </p:cTn>
                        </p:par>
                        <p:par>
                          <p:cTn id="35" fill="hold">
                            <p:stCondLst>
                              <p:cond delay="3350"/>
                            </p:stCondLst>
                            <p:childTnLst>
                              <p:par>
                                <p:cTn id="36" presetID="22" presetClass="entr" presetSubtype="8" fill="hold" grpId="0" nodeType="afterEffect">
                                  <p:stCondLst>
                                    <p:cond delay="0"/>
                                  </p:stCondLst>
                                  <p:childTnLst>
                                    <p:set>
                                      <p:cBhvr>
                                        <p:cTn id="37" dur="1" fill="hold">
                                          <p:stCondLst>
                                            <p:cond delay="0"/>
                                          </p:stCondLst>
                                        </p:cTn>
                                        <p:tgtEl>
                                          <p:spTgt spid="216"/>
                                        </p:tgtEl>
                                        <p:attrNameLst>
                                          <p:attrName>style.visibility</p:attrName>
                                        </p:attrNameLst>
                                      </p:cBhvr>
                                      <p:to>
                                        <p:strVal val="visible"/>
                                      </p:to>
                                    </p:set>
                                    <p:animEffect transition="in" filter="wipe(left)">
                                      <p:cBhvr>
                                        <p:cTn id="38" dur="500"/>
                                        <p:tgtEl>
                                          <p:spTgt spid="2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wipe(left)">
                                      <p:cBhvr>
                                        <p:cTn id="41" dur="500"/>
                                        <p:tgtEl>
                                          <p:spTgt spid="211"/>
                                        </p:tgtEl>
                                      </p:cBhvr>
                                    </p:animEffect>
                                  </p:childTnLst>
                                </p:cTn>
                              </p:par>
                            </p:childTnLst>
                          </p:cTn>
                        </p:par>
                        <p:par>
                          <p:cTn id="42" fill="hold">
                            <p:stCondLst>
                              <p:cond delay="3850"/>
                            </p:stCondLst>
                            <p:childTnLst>
                              <p:par>
                                <p:cTn id="43" presetID="22" presetClass="entr" presetSubtype="8" fill="hold" grpId="0"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left)">
                                      <p:cBhvr>
                                        <p:cTn id="45" dur="500"/>
                                        <p:tgtEl>
                                          <p:spTgt spid="219"/>
                                        </p:tgtEl>
                                      </p:cBhvr>
                                    </p:animEffect>
                                  </p:childTnLst>
                                </p:cTn>
                              </p:par>
                            </p:childTnLst>
                          </p:cTn>
                        </p:par>
                        <p:par>
                          <p:cTn id="46" fill="hold">
                            <p:stCondLst>
                              <p:cond delay="4350"/>
                            </p:stCondLst>
                            <p:childTnLst>
                              <p:par>
                                <p:cTn id="47" presetID="22" presetClass="entr" presetSubtype="8" fill="hold" grpId="0"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wipe(left)">
                                      <p:cBhvr>
                                        <p:cTn id="4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bldLvl="0" animBg="1"/>
      <p:bldP spid="215" grpId="0" animBg="1"/>
      <p:bldP spid="216" grpId="0" bldLvl="0" animBg="1"/>
      <p:bldP spid="217" grpId="0" bldLvl="0" animBg="1"/>
      <p:bldP spid="218" grpId="0" bldLvl="0" animBg="1"/>
      <p:bldP spid="219" grpId="0" animBg="1"/>
      <p:bldP spid="220"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 name="Group 46"/>
          <p:cNvGrpSpPr/>
          <p:nvPr/>
        </p:nvGrpSpPr>
        <p:grpSpPr>
          <a:xfrm>
            <a:off x="906780" y="2658110"/>
            <a:ext cx="2988945" cy="1781810"/>
            <a:chOff x="1342364" y="1485018"/>
            <a:chExt cx="2019300" cy="1143189"/>
          </a:xfrm>
        </p:grpSpPr>
        <p:sp>
          <p:nvSpPr>
            <p:cNvPr id="62" name="Text Placeholder 2"/>
            <p:cNvSpPr txBox="1"/>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600" b="1" dirty="0">
                  <a:solidFill>
                    <a:schemeClr val="tx1">
                      <a:lumMod val="85000"/>
                      <a:lumOff val="15000"/>
                    </a:schemeClr>
                  </a:solidFill>
                </a:rPr>
                <a:t>先验概率</a:t>
              </a:r>
              <a:r>
                <a:rPr lang="zh-CN" altLang="en-US" sz="1350" b="1" dirty="0">
                  <a:solidFill>
                    <a:schemeClr val="tx1">
                      <a:lumMod val="85000"/>
                      <a:lumOff val="15000"/>
                    </a:schemeClr>
                  </a:solidFill>
                </a:rPr>
                <a:t> </a:t>
              </a:r>
              <a:endParaRPr lang="en-US" altLang="zh-CN" sz="1350" b="1" dirty="0">
                <a:solidFill>
                  <a:schemeClr val="tx1">
                    <a:lumMod val="85000"/>
                    <a:lumOff val="15000"/>
                  </a:schemeClr>
                </a:solidFill>
              </a:endParaRPr>
            </a:p>
          </p:txBody>
        </p:sp>
        <p:sp>
          <p:nvSpPr>
            <p:cNvPr id="63" name="Text Placeholder 8"/>
            <p:cNvSpPr txBox="1"/>
            <p:nvPr/>
          </p:nvSpPr>
          <p:spPr>
            <a:xfrm>
              <a:off x="1342364" y="1711010"/>
              <a:ext cx="2019300"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altLang="en-US" dirty="0">
                  <a:solidFill>
                    <a:schemeClr val="tx1">
                      <a:lumMod val="85000"/>
                      <a:lumOff val="15000"/>
                    </a:schemeClr>
                  </a:solidFill>
                </a:rPr>
                <a:t>根据历史资料或主观判断所确定的各事件发生的概率，一般未经过实验证实，属于检验前的概率。先验概率一般分为两类：客观先验概率和主观先验概率。</a:t>
              </a:r>
              <a:endParaRPr lang="zh-CN" altLang="en-US" dirty="0">
                <a:solidFill>
                  <a:schemeClr val="tx1">
                    <a:lumMod val="85000"/>
                    <a:lumOff val="15000"/>
                  </a:schemeClr>
                </a:solidFill>
              </a:endParaRPr>
            </a:p>
          </p:txBody>
        </p:sp>
      </p:grpSp>
      <p:sp>
        <p:nvSpPr>
          <p:cNvPr id="35" name="文本框 2"/>
          <p:cNvSpPr txBox="1"/>
          <p:nvPr/>
        </p:nvSpPr>
        <p:spPr>
          <a:xfrm>
            <a:off x="906780" y="126365"/>
            <a:ext cx="2301875"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贝叶斯定理理论</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grpSp>
        <p:nvGrpSpPr>
          <p:cNvPr id="883" name="组合 882"/>
          <p:cNvGrpSpPr/>
          <p:nvPr/>
        </p:nvGrpSpPr>
        <p:grpSpPr>
          <a:xfrm>
            <a:off x="471183" y="149495"/>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 name="Group 46"/>
          <p:cNvGrpSpPr/>
          <p:nvPr/>
        </p:nvGrpSpPr>
        <p:grpSpPr>
          <a:xfrm>
            <a:off x="4365625" y="2658111"/>
            <a:ext cx="2423795" cy="1814829"/>
            <a:chOff x="1305458" y="1454313"/>
            <a:chExt cx="2019542" cy="1138193"/>
          </a:xfrm>
        </p:grpSpPr>
        <p:sp>
          <p:nvSpPr>
            <p:cNvPr id="6" name="Text Placeholder 2"/>
            <p:cNvSpPr txBox="1"/>
            <p:nvPr/>
          </p:nvSpPr>
          <p:spPr>
            <a:xfrm>
              <a:off x="1305700" y="1454313"/>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600" b="1" dirty="0">
                  <a:solidFill>
                    <a:schemeClr val="tx1">
                      <a:lumMod val="85000"/>
                      <a:lumOff val="15000"/>
                    </a:schemeClr>
                  </a:solidFill>
                </a:rPr>
                <a:t>后验概率</a:t>
              </a:r>
              <a:r>
                <a:rPr lang="zh-CN" altLang="en-US" sz="1350" b="1" dirty="0">
                  <a:solidFill>
                    <a:schemeClr val="tx1">
                      <a:lumMod val="85000"/>
                      <a:lumOff val="15000"/>
                    </a:schemeClr>
                  </a:solidFill>
                </a:rPr>
                <a:t> </a:t>
              </a:r>
              <a:endParaRPr lang="en-US" altLang="zh-CN" sz="1350" b="1" dirty="0">
                <a:solidFill>
                  <a:schemeClr val="tx1">
                    <a:lumMod val="85000"/>
                    <a:lumOff val="15000"/>
                  </a:schemeClr>
                </a:solidFill>
              </a:endParaRPr>
            </a:p>
          </p:txBody>
        </p:sp>
        <p:sp>
          <p:nvSpPr>
            <p:cNvPr id="7" name="Text Placeholder 8"/>
            <p:cNvSpPr txBox="1"/>
            <p:nvPr/>
          </p:nvSpPr>
          <p:spPr>
            <a:xfrm>
              <a:off x="1305458" y="1675309"/>
              <a:ext cx="2019300"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altLang="en-US" dirty="0">
                  <a:solidFill>
                    <a:schemeClr val="tx1">
                      <a:lumMod val="85000"/>
                      <a:lumOff val="15000"/>
                    </a:schemeClr>
                  </a:solidFill>
                </a:rPr>
                <a:t>利用贝叶斯公式，结合调查等方式获取新的附加信息，对先验概率进行修正后得到的更符合实际的概率。</a:t>
              </a:r>
              <a:endParaRPr lang="zh-CN" altLang="en-US" dirty="0">
                <a:solidFill>
                  <a:schemeClr val="tx1">
                    <a:lumMod val="85000"/>
                    <a:lumOff val="15000"/>
                  </a:schemeClr>
                </a:solidFill>
              </a:endParaRPr>
            </a:p>
          </p:txBody>
        </p:sp>
      </p:grpSp>
      <p:sp>
        <p:nvSpPr>
          <p:cNvPr id="10" name="Text Placeholder 8"/>
          <p:cNvSpPr txBox="1"/>
          <p:nvPr/>
        </p:nvSpPr>
        <p:spPr>
          <a:xfrm>
            <a:off x="906780" y="540385"/>
            <a:ext cx="7260590" cy="1376680"/>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altLang="en-US" sz="1600" dirty="0">
                <a:solidFill>
                  <a:schemeClr val="tx1">
                    <a:lumMod val="85000"/>
                    <a:lumOff val="15000"/>
                  </a:schemeClr>
                </a:solidFill>
              </a:rPr>
              <a:t>机器学习的任务是在给定训练数据</a:t>
            </a:r>
            <a:r>
              <a:rPr lang="en-US" altLang="zh-CN" sz="1600" dirty="0">
                <a:solidFill>
                  <a:schemeClr val="tx1">
                    <a:lumMod val="85000"/>
                    <a:lumOff val="15000"/>
                  </a:schemeClr>
                </a:solidFill>
              </a:rPr>
              <a:t>D</a:t>
            </a:r>
            <a:r>
              <a:rPr lang="zh-CN" altLang="en-US" sz="1600" dirty="0">
                <a:solidFill>
                  <a:schemeClr val="tx1">
                    <a:lumMod val="85000"/>
                    <a:lumOff val="15000"/>
                  </a:schemeClr>
                </a:solidFill>
              </a:rPr>
              <a:t>时，确定假设空间</a:t>
            </a:r>
            <a:r>
              <a:rPr lang="en-US" altLang="zh-CN" sz="1600" dirty="0">
                <a:solidFill>
                  <a:schemeClr val="tx1">
                    <a:lumMod val="85000"/>
                    <a:lumOff val="15000"/>
                  </a:schemeClr>
                </a:solidFill>
              </a:rPr>
              <a:t>H</a:t>
            </a:r>
            <a:r>
              <a:rPr lang="zh-CN" altLang="en-US" sz="1600" dirty="0">
                <a:solidFill>
                  <a:schemeClr val="tx1">
                    <a:lumMod val="85000"/>
                    <a:lumOff val="15000"/>
                  </a:schemeClr>
                </a:solidFill>
              </a:rPr>
              <a:t>中的最佳假设。所谓最佳假设，即为在给定数据</a:t>
            </a:r>
            <a:r>
              <a:rPr lang="en-US" altLang="zh-CN" sz="1600" dirty="0">
                <a:solidFill>
                  <a:schemeClr val="tx1">
                    <a:lumMod val="85000"/>
                    <a:lumOff val="15000"/>
                  </a:schemeClr>
                </a:solidFill>
              </a:rPr>
              <a:t>D</a:t>
            </a:r>
            <a:r>
              <a:rPr lang="zh-CN" altLang="en-US" sz="1600" dirty="0">
                <a:solidFill>
                  <a:schemeClr val="tx1">
                    <a:lumMod val="85000"/>
                    <a:lumOff val="15000"/>
                  </a:schemeClr>
                </a:solidFill>
              </a:rPr>
              <a:t>以及</a:t>
            </a:r>
            <a:r>
              <a:rPr lang="en-US" altLang="zh-CN" sz="1600" dirty="0">
                <a:solidFill>
                  <a:schemeClr val="tx1">
                    <a:lumMod val="85000"/>
                    <a:lumOff val="15000"/>
                  </a:schemeClr>
                </a:solidFill>
              </a:rPr>
              <a:t>H</a:t>
            </a:r>
            <a:r>
              <a:rPr lang="zh-CN" altLang="en-US" sz="1600" dirty="0">
                <a:solidFill>
                  <a:schemeClr val="tx1">
                    <a:lumMod val="85000"/>
                    <a:lumOff val="15000"/>
                  </a:schemeClr>
                </a:solidFill>
              </a:rPr>
              <a:t>中不同假设的先验概率的有关知识下的最可能假设。</a:t>
            </a:r>
            <a:r>
              <a:rPr lang="zh-CN" altLang="en-US" sz="1600" dirty="0">
                <a:solidFill>
                  <a:srgbClr val="FF0000"/>
                </a:solidFill>
              </a:rPr>
              <a:t>贝叶斯理论基于假设的先验概率、给定假设下观察到不同数据的概率及观察到的数据本身，提供了一种计算假设概率的方法。</a:t>
            </a:r>
            <a:endParaRPr lang="zh-CN" altLang="en-US" sz="1600" dirty="0">
              <a:solidFill>
                <a:srgbClr val="FF0000"/>
              </a:solidFill>
            </a:endParaRPr>
          </a:p>
        </p:txBody>
      </p:sp>
      <p:sp>
        <p:nvSpPr>
          <p:cNvPr id="14" name="文本框 2"/>
          <p:cNvSpPr txBox="1"/>
          <p:nvPr/>
        </p:nvSpPr>
        <p:spPr>
          <a:xfrm>
            <a:off x="906780" y="2164715"/>
            <a:ext cx="2301875" cy="414020"/>
          </a:xfrm>
          <a:prstGeom prst="rect">
            <a:avLst/>
          </a:prstGeom>
          <a:noFill/>
        </p:spPr>
        <p:txBody>
          <a:bodyPr wrap="square" rtlCol="0">
            <a:spAutoFit/>
          </a:bodyPr>
          <a:p>
            <a:pPr algn="l"/>
            <a:r>
              <a:rPr lang="zh-CN" altLang="en-US" sz="2100" b="1" dirty="0">
                <a:solidFill>
                  <a:schemeClr val="accent1"/>
                </a:solidFill>
                <a:latin typeface="微软雅黑" panose="020B0503020204020204" pitchFamily="34" charset="-122"/>
                <a:ea typeface="微软雅黑" panose="020B0503020204020204" pitchFamily="34" charset="-122"/>
              </a:rPr>
              <a:t>补充知识</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left)">
                                      <p:cBhvr>
                                        <p:cTn id="15" dur="500"/>
                                        <p:tgtEl>
                                          <p:spTgt spid="61"/>
                                        </p:tgtEl>
                                      </p:cBhvr>
                                    </p:animEffect>
                                  </p:childTnLst>
                                </p:cTn>
                              </p:par>
                            </p:childTnLst>
                          </p:cTn>
                        </p:par>
                        <p:par>
                          <p:cTn id="16" fill="hold">
                            <p:stCondLst>
                              <p:cond delay="13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8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 calcmode="lin" valueType="num">
                                      <p:cBhvr>
                                        <p:cTn id="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129030" y="720090"/>
            <a:ext cx="7259955" cy="748665"/>
          </a:xfrm>
          <a:prstGeom prst="rect">
            <a:avLst/>
          </a:prstGeom>
          <a:solidFill>
            <a:schemeClr val="bg1">
              <a:lumMod val="85000"/>
            </a:schemeClr>
          </a:solidFill>
          <a:ln w="9525">
            <a:solidFill>
              <a:srgbClr val="EAEAEA"/>
            </a:solidFill>
            <a:miter lim="800000"/>
          </a:ln>
        </p:spPr>
        <p:txBody>
          <a:bodyPr wrap="none" lIns="67073" tIns="33536" rIns="67073" bIns="33536" anchor="ctr"/>
          <a:lstStyle/>
          <a:p>
            <a:r>
              <a:rPr lang="zh-CN" altLang="en-US" sz="1350" kern="0" dirty="0">
                <a:solidFill>
                  <a:sysClr val="windowText" lastClr="000000"/>
                </a:solidFill>
                <a:ea typeface="微软雅黑" panose="020B0503020204020204" pitchFamily="34" charset="-122"/>
              </a:rPr>
              <a:t>已知先验概率</a:t>
            </a:r>
            <a:r>
              <a:rPr lang="en-US" altLang="zh-CN" sz="1350" kern="0" dirty="0">
                <a:solidFill>
                  <a:sysClr val="windowText" lastClr="000000"/>
                </a:solidFill>
                <a:ea typeface="微软雅黑" panose="020B0503020204020204" pitchFamily="34" charset="-122"/>
              </a:rPr>
              <a:t>P(h)</a:t>
            </a:r>
            <a:r>
              <a:rPr lang="zh-CN" altLang="en-US" sz="1350" kern="0" dirty="0">
                <a:solidFill>
                  <a:sysClr val="windowText" lastClr="000000"/>
                </a:solidFill>
                <a:ea typeface="微软雅黑" panose="020B0503020204020204" pitchFamily="34" charset="-122"/>
              </a:rPr>
              <a:t>、证据因子</a:t>
            </a:r>
            <a:r>
              <a:rPr lang="en-US" altLang="zh-CN" sz="1350" kern="0" dirty="0">
                <a:solidFill>
                  <a:sysClr val="windowText" lastClr="000000"/>
                </a:solidFill>
                <a:ea typeface="微软雅黑" panose="020B0503020204020204" pitchFamily="34" charset="-122"/>
              </a:rPr>
              <a:t>P(D)</a:t>
            </a:r>
            <a:r>
              <a:rPr lang="zh-CN" altLang="en-US" sz="1350" kern="0" dirty="0">
                <a:solidFill>
                  <a:sysClr val="windowText" lastClr="000000"/>
                </a:solidFill>
                <a:ea typeface="微软雅黑" panose="020B0503020204020204" pitchFamily="34" charset="-122"/>
              </a:rPr>
              <a:t>和似然函数</a:t>
            </a:r>
            <a:r>
              <a:rPr lang="en-US" altLang="zh-CN" sz="1350" kern="0" dirty="0">
                <a:solidFill>
                  <a:sysClr val="windowText" lastClr="000000"/>
                </a:solidFill>
                <a:ea typeface="微软雅黑" panose="020B0503020204020204" pitchFamily="34" charset="-122"/>
              </a:rPr>
              <a:t>P(D|h)</a:t>
            </a:r>
            <a:r>
              <a:rPr lang="zh-CN" altLang="en-US" sz="1350" kern="0" dirty="0">
                <a:solidFill>
                  <a:sysClr val="windowText" lastClr="000000"/>
                </a:solidFill>
                <a:ea typeface="微软雅黑" panose="020B0503020204020204" pitchFamily="34" charset="-122"/>
              </a:rPr>
              <a:t>，则后验概率为：</a:t>
            </a:r>
            <a:endParaRPr lang="zh-CN" altLang="en-US" sz="1350" kern="0" dirty="0">
              <a:solidFill>
                <a:sysClr val="windowText" lastClr="000000"/>
              </a:solidFill>
              <a:ea typeface="微软雅黑" panose="020B0503020204020204" pitchFamily="34" charset="-122"/>
            </a:endParaRPr>
          </a:p>
        </p:txBody>
      </p:sp>
      <p:sp>
        <p:nvSpPr>
          <p:cNvPr id="24" name="文本框 2"/>
          <p:cNvSpPr txBox="1"/>
          <p:nvPr/>
        </p:nvSpPr>
        <p:spPr>
          <a:xfrm>
            <a:off x="1301004" y="128380"/>
            <a:ext cx="2465430"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sym typeface="+mn-ea"/>
              </a:rPr>
              <a:t>贝叶斯定理理论</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6417945" y="862965"/>
          <a:ext cx="1657350" cy="463550"/>
        </p:xfrm>
        <a:graphic>
          <a:graphicData uri="http://schemas.openxmlformats.org/presentationml/2006/ole">
            <mc:AlternateContent xmlns:mc="http://schemas.openxmlformats.org/markup-compatibility/2006">
              <mc:Choice xmlns:v="urn:schemas-microsoft-com:vml" Requires="v">
                <p:oleObj spid="_x0000_s1025" name="" r:id="rId1" imgW="1498600" imgH="419100" progId="Equation.KSEE3">
                  <p:embed/>
                </p:oleObj>
              </mc:Choice>
              <mc:Fallback>
                <p:oleObj name="" r:id="rId1" imgW="1498600" imgH="419100" progId="Equation.KSEE3">
                  <p:embed/>
                  <p:pic>
                    <p:nvPicPr>
                      <p:cNvPr id="0" name="图片 1024"/>
                      <p:cNvPicPr/>
                      <p:nvPr/>
                    </p:nvPicPr>
                    <p:blipFill>
                      <a:blip r:embed="rId2"/>
                      <a:stretch>
                        <a:fillRect/>
                      </a:stretch>
                    </p:blipFill>
                    <p:spPr>
                      <a:xfrm>
                        <a:off x="6417945" y="862965"/>
                        <a:ext cx="1657350" cy="463550"/>
                      </a:xfrm>
                      <a:prstGeom prst="rect">
                        <a:avLst/>
                      </a:prstGeom>
                    </p:spPr>
                  </p:pic>
                </p:oleObj>
              </mc:Fallback>
            </mc:AlternateContent>
          </a:graphicData>
        </a:graphic>
      </p:graphicFrame>
      <p:sp>
        <p:nvSpPr>
          <p:cNvPr id="23" name="Text Placeholder 8"/>
          <p:cNvSpPr txBox="1"/>
          <p:nvPr/>
        </p:nvSpPr>
        <p:spPr>
          <a:xfrm>
            <a:off x="1129030" y="1567815"/>
            <a:ext cx="6519545" cy="1047115"/>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marL="285750" indent="-285750" fontAlgn="auto">
              <a:lnSpc>
                <a:spcPct val="150000"/>
              </a:lnSpc>
              <a:spcBef>
                <a:spcPts val="0"/>
              </a:spcBef>
              <a:buFont typeface="Wingdings" panose="05000000000000000000" charset="0"/>
              <a:buChar char=""/>
            </a:pPr>
            <a:r>
              <a:rPr lang="en-US" altLang="zh-CN" b="1" dirty="0">
                <a:solidFill>
                  <a:schemeClr val="tx1">
                    <a:lumMod val="85000"/>
                    <a:lumOff val="15000"/>
                  </a:schemeClr>
                </a:solidFill>
                <a:sym typeface="+mn-ea"/>
              </a:rPr>
              <a:t>P(h)</a:t>
            </a:r>
            <a:r>
              <a:rPr lang="zh-CN" altLang="en-US" b="1" dirty="0">
                <a:solidFill>
                  <a:schemeClr val="tx1">
                    <a:lumMod val="85000"/>
                    <a:lumOff val="15000"/>
                  </a:schemeClr>
                </a:solidFill>
                <a:sym typeface="+mn-ea"/>
              </a:rPr>
              <a:t>：</a:t>
            </a:r>
            <a:r>
              <a:rPr lang="zh-CN" altLang="en-US" dirty="0">
                <a:solidFill>
                  <a:schemeClr val="tx1">
                    <a:lumMod val="85000"/>
                    <a:lumOff val="15000"/>
                  </a:schemeClr>
                </a:solidFill>
                <a:sym typeface="+mn-ea"/>
              </a:rPr>
              <a:t>表示在没有训练数据前假设</a:t>
            </a:r>
            <a:r>
              <a:rPr lang="en-US" altLang="zh-CN" dirty="0">
                <a:solidFill>
                  <a:schemeClr val="tx1">
                    <a:lumMod val="85000"/>
                    <a:lumOff val="15000"/>
                  </a:schemeClr>
                </a:solidFill>
                <a:sym typeface="+mn-ea"/>
              </a:rPr>
              <a:t>h</a:t>
            </a:r>
            <a:r>
              <a:rPr lang="zh-CN" altLang="en-US" dirty="0">
                <a:solidFill>
                  <a:schemeClr val="tx1">
                    <a:lumMod val="85000"/>
                    <a:lumOff val="15000"/>
                  </a:schemeClr>
                </a:solidFill>
                <a:sym typeface="+mn-ea"/>
              </a:rPr>
              <a:t>拥有的初始概率，或称先验概率。</a:t>
            </a:r>
            <a:endParaRPr lang="en-US" altLang="zh-CN" b="1" dirty="0">
              <a:solidFill>
                <a:schemeClr val="tx1">
                  <a:lumMod val="85000"/>
                  <a:lumOff val="15000"/>
                </a:schemeClr>
              </a:solidFill>
            </a:endParaRPr>
          </a:p>
          <a:p>
            <a:pPr marL="285750" indent="-285750" fontAlgn="auto">
              <a:lnSpc>
                <a:spcPct val="150000"/>
              </a:lnSpc>
              <a:spcBef>
                <a:spcPts val="0"/>
              </a:spcBef>
              <a:buFont typeface="Wingdings" panose="05000000000000000000" charset="0"/>
              <a:buChar char=""/>
            </a:pPr>
            <a:r>
              <a:rPr lang="en-US" altLang="zh-CN" b="1" dirty="0">
                <a:solidFill>
                  <a:schemeClr val="tx1">
                    <a:lumMod val="85000"/>
                    <a:lumOff val="15000"/>
                  </a:schemeClr>
                </a:solidFill>
              </a:rPr>
              <a:t>P(D)</a:t>
            </a:r>
            <a:r>
              <a:rPr lang="zh-CN" altLang="en-US" b="1" dirty="0">
                <a:solidFill>
                  <a:schemeClr val="tx1">
                    <a:lumMod val="85000"/>
                    <a:lumOff val="15000"/>
                  </a:schemeClr>
                </a:solidFill>
              </a:rPr>
              <a:t>：</a:t>
            </a:r>
            <a:r>
              <a:rPr lang="zh-CN" altLang="en-US" dirty="0">
                <a:solidFill>
                  <a:schemeClr val="tx1">
                    <a:lumMod val="85000"/>
                    <a:lumOff val="15000"/>
                  </a:schemeClr>
                </a:solidFill>
              </a:rPr>
              <a:t>表示训练数据</a:t>
            </a:r>
            <a:r>
              <a:rPr lang="en-US" altLang="zh-CN" dirty="0">
                <a:solidFill>
                  <a:schemeClr val="tx1">
                    <a:lumMod val="85000"/>
                    <a:lumOff val="15000"/>
                  </a:schemeClr>
                </a:solidFill>
              </a:rPr>
              <a:t>D</a:t>
            </a:r>
            <a:r>
              <a:rPr lang="zh-CN" altLang="en-US" dirty="0">
                <a:solidFill>
                  <a:schemeClr val="tx1">
                    <a:lumMod val="85000"/>
                    <a:lumOff val="15000"/>
                  </a:schemeClr>
                </a:solidFill>
              </a:rPr>
              <a:t>的先验概率，或称证据因子。</a:t>
            </a:r>
            <a:endParaRPr lang="zh-CN" altLang="en-US" dirty="0">
              <a:solidFill>
                <a:schemeClr val="tx1">
                  <a:lumMod val="85000"/>
                  <a:lumOff val="15000"/>
                </a:schemeClr>
              </a:solidFill>
            </a:endParaRPr>
          </a:p>
          <a:p>
            <a:pPr marL="285750" indent="-285750" fontAlgn="auto">
              <a:lnSpc>
                <a:spcPct val="150000"/>
              </a:lnSpc>
              <a:spcBef>
                <a:spcPts val="0"/>
              </a:spcBef>
              <a:buFont typeface="Wingdings" panose="05000000000000000000" charset="0"/>
              <a:buChar char=""/>
            </a:pPr>
            <a:r>
              <a:rPr lang="en-US" altLang="zh-CN" b="1" dirty="0">
                <a:solidFill>
                  <a:schemeClr val="tx1">
                    <a:lumMod val="85000"/>
                    <a:lumOff val="15000"/>
                  </a:schemeClr>
                </a:solidFill>
              </a:rPr>
              <a:t>P(D|h)</a:t>
            </a:r>
            <a:r>
              <a:rPr lang="zh-CN" altLang="en-US" b="1" dirty="0">
                <a:solidFill>
                  <a:schemeClr val="tx1">
                    <a:lumMod val="85000"/>
                    <a:lumOff val="15000"/>
                  </a:schemeClr>
                </a:solidFill>
              </a:rPr>
              <a:t>：</a:t>
            </a:r>
            <a:r>
              <a:rPr lang="zh-CN" altLang="en-US" dirty="0">
                <a:solidFill>
                  <a:schemeClr val="tx1">
                    <a:lumMod val="85000"/>
                    <a:lumOff val="15000"/>
                  </a:schemeClr>
                </a:solidFill>
              </a:rPr>
              <a:t>假设</a:t>
            </a:r>
            <a:r>
              <a:rPr lang="en-US" altLang="zh-CN" dirty="0">
                <a:solidFill>
                  <a:schemeClr val="tx1">
                    <a:lumMod val="85000"/>
                    <a:lumOff val="15000"/>
                  </a:schemeClr>
                </a:solidFill>
              </a:rPr>
              <a:t>h</a:t>
            </a:r>
            <a:r>
              <a:rPr lang="zh-CN" altLang="en-US" dirty="0">
                <a:solidFill>
                  <a:schemeClr val="tx1">
                    <a:lumMod val="85000"/>
                    <a:lumOff val="15000"/>
                  </a:schemeClr>
                </a:solidFill>
              </a:rPr>
              <a:t>成立时</a:t>
            </a:r>
            <a:r>
              <a:rPr lang="en-US" altLang="zh-CN" dirty="0">
                <a:solidFill>
                  <a:schemeClr val="tx1">
                    <a:lumMod val="85000"/>
                    <a:lumOff val="15000"/>
                  </a:schemeClr>
                </a:solidFill>
              </a:rPr>
              <a:t>D</a:t>
            </a:r>
            <a:r>
              <a:rPr lang="zh-CN" altLang="en-US" dirty="0">
                <a:solidFill>
                  <a:schemeClr val="tx1">
                    <a:lumMod val="85000"/>
                    <a:lumOff val="15000"/>
                  </a:schemeClr>
                </a:solidFill>
              </a:rPr>
              <a:t>的概率，称为似然函数。</a:t>
            </a:r>
            <a:endParaRPr lang="zh-CN" altLang="en-US" dirty="0">
              <a:solidFill>
                <a:schemeClr val="tx1">
                  <a:lumMod val="85000"/>
                  <a:lumOff val="15000"/>
                </a:schemeClr>
              </a:solidFill>
            </a:endParaRPr>
          </a:p>
        </p:txBody>
      </p:sp>
      <p:sp>
        <p:nvSpPr>
          <p:cNvPr id="63" name="Text Placeholder 8"/>
          <p:cNvSpPr txBox="1"/>
          <p:nvPr/>
        </p:nvSpPr>
        <p:spPr>
          <a:xfrm>
            <a:off x="1129030" y="2546350"/>
            <a:ext cx="7259955" cy="2052320"/>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altLang="en-US" sz="1500" b="1" dirty="0">
                <a:solidFill>
                  <a:srgbClr val="92D050"/>
                </a:solidFill>
              </a:rPr>
              <a:t>学习器的任务</a:t>
            </a:r>
            <a:r>
              <a:rPr lang="zh-CN" altLang="en-US" dirty="0">
                <a:solidFill>
                  <a:schemeClr val="tx1">
                    <a:lumMod val="85000"/>
                    <a:lumOff val="15000"/>
                  </a:schemeClr>
                </a:solidFill>
              </a:rPr>
              <a:t>：给定数据</a:t>
            </a:r>
            <a:r>
              <a:rPr lang="en-US" altLang="zh-CN" dirty="0">
                <a:solidFill>
                  <a:schemeClr val="tx1">
                    <a:lumMod val="85000"/>
                    <a:lumOff val="15000"/>
                  </a:schemeClr>
                </a:solidFill>
              </a:rPr>
              <a:t>D</a:t>
            </a:r>
            <a:r>
              <a:rPr lang="zh-CN" altLang="en-US" dirty="0">
                <a:solidFill>
                  <a:schemeClr val="tx1">
                    <a:lumMod val="85000"/>
                    <a:lumOff val="15000"/>
                  </a:schemeClr>
                </a:solidFill>
              </a:rPr>
              <a:t>，在候选假设集合</a:t>
            </a:r>
            <a:r>
              <a:rPr lang="en-US" altLang="zh-CN" dirty="0">
                <a:solidFill>
                  <a:schemeClr val="tx1">
                    <a:lumMod val="85000"/>
                    <a:lumOff val="15000"/>
                  </a:schemeClr>
                </a:solidFill>
              </a:rPr>
              <a:t>H</a:t>
            </a:r>
            <a:r>
              <a:rPr lang="zh-CN" altLang="en-US" dirty="0">
                <a:solidFill>
                  <a:schemeClr val="tx1">
                    <a:lumMod val="85000"/>
                    <a:lumOff val="15000"/>
                  </a:schemeClr>
                </a:solidFill>
              </a:rPr>
              <a:t>中寻找可能性最大的假设</a:t>
            </a:r>
            <a:r>
              <a:rPr lang="en-US" altLang="zh-CN" dirty="0">
                <a:solidFill>
                  <a:schemeClr val="tx1">
                    <a:lumMod val="85000"/>
                    <a:lumOff val="15000"/>
                  </a:schemeClr>
                </a:solidFill>
              </a:rPr>
              <a:t>h∈H</a:t>
            </a:r>
            <a:r>
              <a:rPr lang="zh-CN" altLang="en-US" dirty="0">
                <a:solidFill>
                  <a:schemeClr val="tx1">
                    <a:lumMod val="85000"/>
                    <a:lumOff val="15000"/>
                  </a:schemeClr>
                </a:solidFill>
              </a:rPr>
              <a:t>，这种具有最大可能性的假设</a:t>
            </a:r>
            <a:r>
              <a:rPr lang="en-US" altLang="zh-CN" dirty="0">
                <a:solidFill>
                  <a:schemeClr val="tx1">
                    <a:lumMod val="85000"/>
                    <a:lumOff val="15000"/>
                  </a:schemeClr>
                </a:solidFill>
              </a:rPr>
              <a:t>h</a:t>
            </a:r>
            <a:r>
              <a:rPr lang="zh-CN" altLang="en-US" dirty="0">
                <a:solidFill>
                  <a:schemeClr val="tx1">
                    <a:lumMod val="85000"/>
                    <a:lumOff val="15000"/>
                  </a:schemeClr>
                </a:solidFill>
              </a:rPr>
              <a:t>被称为极大后验假设（</a:t>
            </a:r>
            <a:r>
              <a:rPr lang="en-US" altLang="zh-CN" dirty="0">
                <a:solidFill>
                  <a:schemeClr val="tx1">
                    <a:lumMod val="85000"/>
                    <a:lumOff val="15000"/>
                  </a:schemeClr>
                </a:solidFill>
              </a:rPr>
              <a:t>MAP</a:t>
            </a:r>
            <a:r>
              <a:rPr lang="zh-CN" altLang="en-US" dirty="0">
                <a:solidFill>
                  <a:schemeClr val="tx1">
                    <a:lumMod val="85000"/>
                    <a:lumOff val="15000"/>
                  </a:schemeClr>
                </a:solidFill>
              </a:rPr>
              <a:t>）。确定</a:t>
            </a:r>
            <a:r>
              <a:rPr lang="en-US" altLang="zh-CN" dirty="0">
                <a:solidFill>
                  <a:schemeClr val="tx1">
                    <a:lumMod val="85000"/>
                    <a:lumOff val="15000"/>
                  </a:schemeClr>
                </a:solidFill>
              </a:rPr>
              <a:t>MAP</a:t>
            </a:r>
            <a:r>
              <a:rPr lang="zh-CN" altLang="en-US" dirty="0">
                <a:solidFill>
                  <a:schemeClr val="tx1">
                    <a:lumMod val="85000"/>
                    <a:lumOff val="15000"/>
                  </a:schemeClr>
                </a:solidFill>
              </a:rPr>
              <a:t>的方法是利用贝叶斯公式计算每个候选假设的后验概率，如下：</a:t>
            </a:r>
            <a:endParaRPr lang="zh-CN" altLang="en-US" dirty="0">
              <a:solidFill>
                <a:schemeClr val="tx1">
                  <a:lumMod val="85000"/>
                  <a:lumOff val="15000"/>
                </a:schemeClr>
              </a:solidFill>
            </a:endParaRPr>
          </a:p>
          <a:p>
            <a:pPr fontAlgn="auto">
              <a:lnSpc>
                <a:spcPct val="150000"/>
              </a:lnSpc>
              <a:spcBef>
                <a:spcPts val="0"/>
              </a:spcBef>
            </a:pPr>
            <a:endParaRPr lang="zh-CN" altLang="en-US" dirty="0">
              <a:solidFill>
                <a:schemeClr val="tx1">
                  <a:lumMod val="85000"/>
                  <a:lumOff val="15000"/>
                </a:schemeClr>
              </a:solidFill>
            </a:endParaRPr>
          </a:p>
        </p:txBody>
      </p:sp>
      <p:graphicFrame>
        <p:nvGraphicFramePr>
          <p:cNvPr id="26" name="对象 25">
            <a:hlinkClick r:id="" action="ppaction://ole?verb="/>
          </p:cNvPr>
          <p:cNvGraphicFramePr>
            <a:graphicFrameLocks noChangeAspect="1"/>
          </p:cNvGraphicFramePr>
          <p:nvPr/>
        </p:nvGraphicFramePr>
        <p:xfrm>
          <a:off x="1301115" y="3618230"/>
          <a:ext cx="3104515" cy="1309370"/>
        </p:xfrm>
        <a:graphic>
          <a:graphicData uri="http://schemas.openxmlformats.org/presentationml/2006/ole">
            <mc:AlternateContent xmlns:mc="http://schemas.openxmlformats.org/markup-compatibility/2006">
              <mc:Choice xmlns:v="urn:schemas-microsoft-com:vml" Requires="v">
                <p:oleObj spid="_x0000_s1027" name="" r:id="rId3" imgW="2095500" imgH="1054100" progId="Equation.KSEE3">
                  <p:embed/>
                </p:oleObj>
              </mc:Choice>
              <mc:Fallback>
                <p:oleObj name="" r:id="rId3" imgW="2095500" imgH="1054100" progId="Equation.KSEE3">
                  <p:embed/>
                  <p:pic>
                    <p:nvPicPr>
                      <p:cNvPr id="0" name="图片 1026"/>
                      <p:cNvPicPr/>
                      <p:nvPr/>
                    </p:nvPicPr>
                    <p:blipFill>
                      <a:blip r:embed="rId4"/>
                      <a:stretch>
                        <a:fillRect/>
                      </a:stretch>
                    </p:blipFill>
                    <p:spPr>
                      <a:xfrm>
                        <a:off x="1301115" y="3618230"/>
                        <a:ext cx="3104515" cy="1309370"/>
                      </a:xfrm>
                      <a:prstGeom prst="rect">
                        <a:avLst/>
                      </a:prstGeom>
                    </p:spPr>
                  </p:pic>
                </p:oleObj>
              </mc:Fallback>
            </mc:AlternateContent>
          </a:graphicData>
        </a:graphic>
      </p:graphicFrame>
      <p:sp>
        <p:nvSpPr>
          <p:cNvPr id="27" name="Text Placeholder 8"/>
          <p:cNvSpPr txBox="1"/>
          <p:nvPr/>
        </p:nvSpPr>
        <p:spPr>
          <a:xfrm>
            <a:off x="4620260" y="3618230"/>
            <a:ext cx="2174875" cy="1309370"/>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altLang="en-US" dirty="0">
                <a:solidFill>
                  <a:schemeClr val="tx1">
                    <a:lumMod val="85000"/>
                    <a:lumOff val="15000"/>
                  </a:schemeClr>
                </a:solidFill>
              </a:rPr>
              <a:t>机器学习中，我们把数据</a:t>
            </a:r>
            <a:r>
              <a:rPr lang="en-US" altLang="zh-CN" dirty="0">
                <a:solidFill>
                  <a:schemeClr val="tx1">
                    <a:lumMod val="85000"/>
                    <a:lumOff val="15000"/>
                  </a:schemeClr>
                </a:solidFill>
              </a:rPr>
              <a:t>D</a:t>
            </a:r>
            <a:r>
              <a:rPr lang="zh-CN" altLang="en-US" dirty="0">
                <a:solidFill>
                  <a:schemeClr val="tx1">
                    <a:lumMod val="85000"/>
                    <a:lumOff val="15000"/>
                  </a:schemeClr>
                </a:solidFill>
              </a:rPr>
              <a:t>称为某目标函数的训练样本集，而把</a:t>
            </a:r>
            <a:r>
              <a:rPr lang="en-US" altLang="zh-CN" dirty="0">
                <a:solidFill>
                  <a:schemeClr val="tx1">
                    <a:lumMod val="85000"/>
                    <a:lumOff val="15000"/>
                  </a:schemeClr>
                </a:solidFill>
              </a:rPr>
              <a:t>H</a:t>
            </a:r>
            <a:r>
              <a:rPr lang="zh-CN" altLang="en-US" dirty="0">
                <a:solidFill>
                  <a:schemeClr val="tx1">
                    <a:lumMod val="85000"/>
                    <a:lumOff val="15000"/>
                  </a:schemeClr>
                </a:solidFill>
              </a:rPr>
              <a:t>称为候选目标函数空间。</a:t>
            </a:r>
            <a:endParaRPr lang="zh-CN" altLang="en-US"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2"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249680" y="874395"/>
            <a:ext cx="6168390" cy="3202305"/>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endParaRPr lang="zh-CN" altLang="en-US" sz="1350"/>
          </a:p>
        </p:txBody>
      </p:sp>
      <p:sp>
        <p:nvSpPr>
          <p:cNvPr id="10" name="上箭头 9"/>
          <p:cNvSpPr/>
          <p:nvPr/>
        </p:nvSpPr>
        <p:spPr>
          <a:xfrm flipV="1">
            <a:off x="3571875" y="1984375"/>
            <a:ext cx="1123950" cy="885825"/>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endParaRPr lang="zh-CN" altLang="en-US" sz="1350"/>
          </a:p>
        </p:txBody>
      </p:sp>
      <p:sp>
        <p:nvSpPr>
          <p:cNvPr id="11" name="矩形 10"/>
          <p:cNvSpPr/>
          <p:nvPr/>
        </p:nvSpPr>
        <p:spPr>
          <a:xfrm>
            <a:off x="1910080" y="2925445"/>
            <a:ext cx="4545330" cy="714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lstStyle/>
          <a:p>
            <a:pPr algn="ctr"/>
            <a:endParaRPr lang="zh-CN" altLang="en-US" sz="1575">
              <a:latin typeface="微软雅黑" panose="020B0503020204020204" pitchFamily="34" charset="-122"/>
              <a:ea typeface="微软雅黑" panose="020B0503020204020204" pitchFamily="34" charset="-122"/>
            </a:endParaRPr>
          </a:p>
        </p:txBody>
      </p:sp>
      <p:sp>
        <p:nvSpPr>
          <p:cNvPr id="16" name="文本框 2"/>
          <p:cNvSpPr txBox="1"/>
          <p:nvPr/>
        </p:nvSpPr>
        <p:spPr>
          <a:xfrm>
            <a:off x="1098550" y="248285"/>
            <a:ext cx="4227830" cy="414020"/>
          </a:xfrm>
          <a:prstGeom prst="rect">
            <a:avLst/>
          </a:prstGeom>
          <a:noFill/>
        </p:spPr>
        <p:txBody>
          <a:bodyPr wrap="square" rtlCol="0">
            <a:spAutoFit/>
          </a:bodyPr>
          <a:lstStyle/>
          <a:p>
            <a:pPr algn="l"/>
            <a:r>
              <a:rPr lang="zh-CN" altLang="en-US" sz="2100" b="1" dirty="0">
                <a:solidFill>
                  <a:schemeClr val="accent1"/>
                </a:solidFill>
                <a:latin typeface="微软雅黑" panose="020B0503020204020204" pitchFamily="34" charset="-122"/>
                <a:ea typeface="微软雅黑" panose="020B0503020204020204" pitchFamily="34" charset="-122"/>
              </a:rPr>
              <a:t>从机器学习视角理解贝叶斯定理</a:t>
            </a:r>
            <a:endParaRPr lang="zh-CN" altLang="en-US" sz="21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17" name="对象 16">
            <a:hlinkClick r:id="" action="ppaction://ole?verb="/>
          </p:cNvPr>
          <p:cNvGraphicFramePr>
            <a:graphicFrameLocks noChangeAspect="1"/>
          </p:cNvGraphicFramePr>
          <p:nvPr/>
        </p:nvGraphicFramePr>
        <p:xfrm>
          <a:off x="1981835" y="3066415"/>
          <a:ext cx="4419600" cy="431800"/>
        </p:xfrm>
        <a:graphic>
          <a:graphicData uri="http://schemas.openxmlformats.org/presentationml/2006/ole">
            <mc:AlternateContent xmlns:mc="http://schemas.openxmlformats.org/markup-compatibility/2006">
              <mc:Choice xmlns:v="urn:schemas-microsoft-com:vml" Requires="v">
                <p:oleObj spid="_x0000_s2049" name="" r:id="rId1" imgW="4419600" imgH="431800" progId="Equation.KSEE3">
                  <p:embed/>
                </p:oleObj>
              </mc:Choice>
              <mc:Fallback>
                <p:oleObj name="" r:id="rId1" imgW="4419600" imgH="431800" progId="Equation.KSEE3">
                  <p:embed/>
                  <p:pic>
                    <p:nvPicPr>
                      <p:cNvPr id="0" name="图片 2048"/>
                      <p:cNvPicPr/>
                      <p:nvPr/>
                    </p:nvPicPr>
                    <p:blipFill>
                      <a:blip r:embed="rId2"/>
                      <a:stretch>
                        <a:fillRect/>
                      </a:stretch>
                    </p:blipFill>
                    <p:spPr>
                      <a:xfrm>
                        <a:off x="1981835" y="3066415"/>
                        <a:ext cx="4419600" cy="431800"/>
                      </a:xfrm>
                      <a:prstGeom prst="rect">
                        <a:avLst/>
                      </a:prstGeom>
                    </p:spPr>
                  </p:pic>
                </p:oleObj>
              </mc:Fallback>
            </mc:AlternateContent>
          </a:graphicData>
        </a:graphic>
      </p:graphicFrame>
      <p:sp>
        <p:nvSpPr>
          <p:cNvPr id="18" name="矩形 17"/>
          <p:cNvSpPr/>
          <p:nvPr/>
        </p:nvSpPr>
        <p:spPr>
          <a:xfrm>
            <a:off x="1910080" y="1214120"/>
            <a:ext cx="4545330" cy="714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073" tIns="33536" rIns="67073" bIns="33536" rtlCol="0" anchor="ctr"/>
          <a:p>
            <a:pPr algn="ctr"/>
            <a:endParaRPr lang="zh-CN" altLang="en-US" sz="1575">
              <a:latin typeface="微软雅黑" panose="020B0503020204020204" pitchFamily="34" charset="-122"/>
              <a:ea typeface="微软雅黑" panose="020B0503020204020204" pitchFamily="34" charset="-122"/>
            </a:endParaRPr>
          </a:p>
        </p:txBody>
      </p:sp>
      <p:graphicFrame>
        <p:nvGraphicFramePr>
          <p:cNvPr id="19" name="对象 18">
            <a:hlinkClick r:id="" action="ppaction://ole?verb="/>
          </p:cNvPr>
          <p:cNvGraphicFramePr>
            <a:graphicFrameLocks noChangeAspect="1"/>
          </p:cNvGraphicFramePr>
          <p:nvPr/>
        </p:nvGraphicFramePr>
        <p:xfrm>
          <a:off x="2976245" y="1276985"/>
          <a:ext cx="2315210" cy="588010"/>
        </p:xfrm>
        <a:graphic>
          <a:graphicData uri="http://schemas.openxmlformats.org/presentationml/2006/ole">
            <mc:AlternateContent xmlns:mc="http://schemas.openxmlformats.org/markup-compatibility/2006">
              <mc:Choice xmlns:v="urn:schemas-microsoft-com:vml" Requires="v">
                <p:oleObj spid="_x0000_s2050" name="" r:id="rId3" imgW="1498600" imgH="419100" progId="Equation.KSEE3">
                  <p:embed/>
                </p:oleObj>
              </mc:Choice>
              <mc:Fallback>
                <p:oleObj name="" r:id="rId3" imgW="1498600" imgH="419100" progId="Equation.KSEE3">
                  <p:embed/>
                  <p:pic>
                    <p:nvPicPr>
                      <p:cNvPr id="0" name="图片 2049"/>
                      <p:cNvPicPr/>
                      <p:nvPr/>
                    </p:nvPicPr>
                    <p:blipFill>
                      <a:blip r:embed="rId4"/>
                      <a:stretch>
                        <a:fillRect/>
                      </a:stretch>
                    </p:blipFill>
                    <p:spPr>
                      <a:xfrm>
                        <a:off x="2976245" y="1276985"/>
                        <a:ext cx="2315210" cy="588010"/>
                      </a:xfrm>
                      <a:prstGeom prst="rect">
                        <a:avLst/>
                      </a:prstGeom>
                    </p:spPr>
                  </p:pic>
                </p:oleObj>
              </mc:Fallback>
            </mc:AlternateContent>
          </a:graphicData>
        </a:graphic>
      </p:graphicFrame>
      <p:grpSp>
        <p:nvGrpSpPr>
          <p:cNvPr id="883" name="组合 882"/>
          <p:cNvGrpSpPr/>
          <p:nvPr/>
        </p:nvGrpSpPr>
        <p:grpSpPr>
          <a:xfrm>
            <a:off x="685178" y="277130"/>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outVertical)">
                                      <p:cBhvr>
                                        <p:cTn id="17" dur="500"/>
                                        <p:tgtEl>
                                          <p:spTgt spid="11"/>
                                        </p:tgtEl>
                                      </p:cBhvr>
                                    </p:animEffect>
                                  </p:childTnLst>
                                </p:cTn>
                              </p:par>
                            </p:childTnLst>
                          </p:cTn>
                        </p:par>
                        <p:par>
                          <p:cTn id="18" fill="hold">
                            <p:stCondLst>
                              <p:cond delay="1149"/>
                            </p:stCondLst>
                            <p:childTnLst>
                              <p:par>
                                <p:cTn id="19" presetID="16" presetClass="entr" presetSubtype="37"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outVertic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P spid="11" grpId="0" bldLvl="0" animBg="1"/>
      <p:bldP spid="16" grpId="0"/>
      <p:bldP spid="1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57798"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smtClean="0">
                <a:solidFill>
                  <a:srgbClr val="0070C0"/>
                </a:solidFill>
              </a:rPr>
              <a:t>02</a:t>
            </a:r>
            <a:endParaRPr lang="zh-CN" altLang="en-US" sz="8800" dirty="0">
              <a:solidFill>
                <a:srgbClr val="0070C0"/>
              </a:solidFill>
            </a:endParaRPr>
          </a:p>
        </p:txBody>
      </p:sp>
      <p:sp>
        <p:nvSpPr>
          <p:cNvPr id="33" name="TextBox 32"/>
          <p:cNvSpPr txBox="1"/>
          <p:nvPr/>
        </p:nvSpPr>
        <p:spPr>
          <a:xfrm>
            <a:off x="3277580" y="2431430"/>
            <a:ext cx="3027680" cy="52197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朴素贝叶斯分类器</a:t>
            </a:r>
            <a:endPar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nvGrpSpPr>
          <p:cNvPr id="36" name="组合 35"/>
          <p:cNvGrpSpPr/>
          <p:nvPr/>
        </p:nvGrpSpPr>
        <p:grpSpPr>
          <a:xfrm>
            <a:off x="3641787" y="3128069"/>
            <a:ext cx="2566288" cy="306705"/>
            <a:chOff x="1694389" y="3210530"/>
            <a:chExt cx="2566288" cy="306705"/>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24942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朴素贝叶斯分类器理论及实例</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47" name="组合 46"/>
          <p:cNvGrpSpPr/>
          <p:nvPr/>
        </p:nvGrpSpPr>
        <p:grpSpPr>
          <a:xfrm>
            <a:off x="3641787" y="3796089"/>
            <a:ext cx="2744088" cy="306705"/>
            <a:chOff x="1694389" y="3537387"/>
            <a:chExt cx="2744088" cy="306705"/>
          </a:xfrm>
        </p:grpSpPr>
        <p:sp>
          <p:nvSpPr>
            <p:cNvPr id="61" name="矩形 60"/>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TextBox 61"/>
            <p:cNvSpPr txBox="1"/>
            <p:nvPr/>
          </p:nvSpPr>
          <p:spPr>
            <a:xfrm>
              <a:off x="1766397" y="3537387"/>
              <a:ext cx="2672080" cy="30670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案例：朴素贝叶斯实现短信分类</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63" name="组合 62"/>
          <p:cNvGrpSpPr/>
          <p:nvPr/>
        </p:nvGrpSpPr>
        <p:grpSpPr>
          <a:xfrm>
            <a:off x="3641787" y="3489379"/>
            <a:ext cx="3277488" cy="306705"/>
            <a:chOff x="1694389" y="3875941"/>
            <a:chExt cx="3277488" cy="306705"/>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3205480" cy="30670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朴素贝叶斯的三种模型及</a:t>
              </a:r>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数据平滑技术</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69" name="组合 68"/>
          <p:cNvGrpSpPr/>
          <p:nvPr/>
        </p:nvGrpSpPr>
        <p:grpSpPr>
          <a:xfrm>
            <a:off x="3641787" y="4102789"/>
            <a:ext cx="2388488" cy="306705"/>
            <a:chOff x="1694389" y="4211992"/>
            <a:chExt cx="2388488" cy="306705"/>
          </a:xfrm>
        </p:grpSpPr>
        <p:sp>
          <p:nvSpPr>
            <p:cNvPr id="71" name="矩形 70"/>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1766397" y="4211992"/>
              <a:ext cx="2316480" cy="306705"/>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朴素贝叶斯算法优缺点分析</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3*#ppt_w"/>
                                          </p:val>
                                        </p:tav>
                                        <p:tav tm="100000">
                                          <p:val>
                                            <p:strVal val="#ppt_w"/>
                                          </p:val>
                                        </p:tav>
                                      </p:tavLst>
                                    </p:anim>
                                    <p:anim calcmode="lin" valueType="num">
                                      <p:cBhvr>
                                        <p:cTn id="8" dur="500" fill="hold"/>
                                        <p:tgtEl>
                                          <p:spTgt spid="2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p:stCondLst>
                              <p:cond delay="500"/>
                            </p:stCondLst>
                            <p:childTnLst>
                              <p:par>
                                <p:cTn id="19" presetID="12" presetClass="entr" presetSubtype="1"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down)">
                                      <p:cBhvr>
                                        <p:cTn id="22" dur="500"/>
                                        <p:tgtEl>
                                          <p:spTgt spid="33"/>
                                        </p:tgtEl>
                                      </p:cBhvr>
                                    </p:animEffect>
                                  </p:childTnLst>
                                </p:cTn>
                              </p:par>
                              <p:par>
                                <p:cTn id="23" presetID="42" presetClass="entr" presetSubtype="0" fill="hold" nodeType="withEffect">
                                  <p:stCondLst>
                                    <p:cond delay="2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40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anim calcmode="lin" valueType="num">
                                      <p:cBhvr>
                                        <p:cTn id="31" dur="500" fill="hold"/>
                                        <p:tgtEl>
                                          <p:spTgt spid="47"/>
                                        </p:tgtEl>
                                        <p:attrNameLst>
                                          <p:attrName>ppt_x</p:attrName>
                                        </p:attrNameLst>
                                      </p:cBhvr>
                                      <p:tavLst>
                                        <p:tav tm="0">
                                          <p:val>
                                            <p:strVal val="#ppt_x"/>
                                          </p:val>
                                        </p:tav>
                                        <p:tav tm="100000">
                                          <p:val>
                                            <p:strVal val="#ppt_x"/>
                                          </p:val>
                                        </p:tav>
                                      </p:tavLst>
                                    </p:anim>
                                    <p:anim calcmode="lin" valueType="num">
                                      <p:cBhvr>
                                        <p:cTn id="32" dur="500" fill="hold"/>
                                        <p:tgtEl>
                                          <p:spTgt spid="4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60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anim calcmode="lin" valueType="num">
                                      <p:cBhvr>
                                        <p:cTn id="36" dur="500" fill="hold"/>
                                        <p:tgtEl>
                                          <p:spTgt spid="63"/>
                                        </p:tgtEl>
                                        <p:attrNameLst>
                                          <p:attrName>ppt_x</p:attrName>
                                        </p:attrNameLst>
                                      </p:cBhvr>
                                      <p:tavLst>
                                        <p:tav tm="0">
                                          <p:val>
                                            <p:strVal val="#ppt_x"/>
                                          </p:val>
                                        </p:tav>
                                        <p:tav tm="100000">
                                          <p:val>
                                            <p:strVal val="#ppt_x"/>
                                          </p:val>
                                        </p:tav>
                                      </p:tavLst>
                                    </p:anim>
                                    <p:anim calcmode="lin" valueType="num">
                                      <p:cBhvr>
                                        <p:cTn id="37" dur="500" fill="hold"/>
                                        <p:tgtEl>
                                          <p:spTgt spid="63"/>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8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anim calcmode="lin" valueType="num">
                                      <p:cBhvr>
                                        <p:cTn id="41" dur="500" fill="hold"/>
                                        <p:tgtEl>
                                          <p:spTgt spid="69"/>
                                        </p:tgtEl>
                                        <p:attrNameLst>
                                          <p:attrName>ppt_x</p:attrName>
                                        </p:attrNameLst>
                                      </p:cBhvr>
                                      <p:tavLst>
                                        <p:tav tm="0">
                                          <p:val>
                                            <p:strVal val="#ppt_x"/>
                                          </p:val>
                                        </p:tav>
                                        <p:tav tm="100000">
                                          <p:val>
                                            <p:strVal val="#ppt_x"/>
                                          </p:val>
                                        </p:tav>
                                      </p:tavLst>
                                    </p:anim>
                                    <p:anim calcmode="lin" valueType="num">
                                      <p:cBhvr>
                                        <p:cTn id="42" dur="500" fill="hold"/>
                                        <p:tgtEl>
                                          <p:spTgt spid="69"/>
                                        </p:tgtEl>
                                        <p:attrNameLst>
                                          <p:attrName>ppt_y</p:attrName>
                                        </p:attrNameLst>
                                      </p:cBhvr>
                                      <p:tavLst>
                                        <p:tav tm="0">
                                          <p:val>
                                            <p:strVal val="#ppt_y+.1"/>
                                          </p:val>
                                        </p:tav>
                                        <p:tav tm="100000">
                                          <p:val>
                                            <p:strVal val="#ppt_y"/>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 calcmode="lin" valueType="num">
                                      <p:cBhvr>
                                        <p:cTn id="47"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74"/>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grpId="0" nodeType="withEffect">
                                  <p:stCondLst>
                                    <p:cond delay="500"/>
                                  </p:stCondLst>
                                  <p:childTnLst>
                                    <p:set>
                                      <p:cBhvr>
                                        <p:cTn id="50" dur="1" fill="hold">
                                          <p:stCondLst>
                                            <p:cond delay="0"/>
                                          </p:stCondLst>
                                        </p:cTn>
                                        <p:tgtEl>
                                          <p:spTgt spid="76"/>
                                        </p:tgtEl>
                                        <p:attrNameLst>
                                          <p:attrName>style.visibility</p:attrName>
                                        </p:attrNameLst>
                                      </p:cBhvr>
                                      <p:to>
                                        <p:strVal val="visible"/>
                                      </p:to>
                                    </p:set>
                                    <p:anim calcmode="lin" valueType="num">
                                      <p:cBhvr>
                                        <p:cTn id="51" dur="1000" fill="hold"/>
                                        <p:tgtEl>
                                          <p:spTgt spid="76"/>
                                        </p:tgtEl>
                                        <p:attrNameLst>
                                          <p:attrName>ppt_w</p:attrName>
                                        </p:attrNameLst>
                                      </p:cBhvr>
                                      <p:tavLst>
                                        <p:tav tm="0">
                                          <p:val>
                                            <p:fltVal val="0"/>
                                          </p:val>
                                        </p:tav>
                                        <p:tav tm="100000">
                                          <p:val>
                                            <p:strVal val="#ppt_w"/>
                                          </p:val>
                                        </p:tav>
                                      </p:tavLst>
                                    </p:anim>
                                    <p:anim calcmode="lin" valueType="num">
                                      <p:cBhvr>
                                        <p:cTn id="52" dur="1000" fill="hold"/>
                                        <p:tgtEl>
                                          <p:spTgt spid="76"/>
                                        </p:tgtEl>
                                        <p:attrNameLst>
                                          <p:attrName>ppt_h</p:attrName>
                                        </p:attrNameLst>
                                      </p:cBhvr>
                                      <p:tavLst>
                                        <p:tav tm="0">
                                          <p:val>
                                            <p:fltVal val="0"/>
                                          </p:val>
                                        </p:tav>
                                        <p:tav tm="100000">
                                          <p:val>
                                            <p:strVal val="#ppt_h"/>
                                          </p:val>
                                        </p:tav>
                                      </p:tavLst>
                                    </p:anim>
                                    <p:anim calcmode="lin" valueType="num">
                                      <p:cBhvr>
                                        <p:cTn id="53" dur="1000" fill="hold"/>
                                        <p:tgtEl>
                                          <p:spTgt spid="76"/>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6"/>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grpId="0" nodeType="withEffect">
                                  <p:stCondLst>
                                    <p:cond delay="750"/>
                                  </p:stCondLst>
                                  <p:childTnLst>
                                    <p:set>
                                      <p:cBhvr>
                                        <p:cTn id="56" dur="1" fill="hold">
                                          <p:stCondLst>
                                            <p:cond delay="0"/>
                                          </p:stCondLst>
                                        </p:cTn>
                                        <p:tgtEl>
                                          <p:spTgt spid="77"/>
                                        </p:tgtEl>
                                        <p:attrNameLst>
                                          <p:attrName>style.visibility</p:attrName>
                                        </p:attrNameLst>
                                      </p:cBhvr>
                                      <p:to>
                                        <p:strVal val="visible"/>
                                      </p:to>
                                    </p:set>
                                    <p:anim calcmode="lin" valueType="num">
                                      <p:cBhvr>
                                        <p:cTn id="57" dur="1000" fill="hold"/>
                                        <p:tgtEl>
                                          <p:spTgt spid="77"/>
                                        </p:tgtEl>
                                        <p:attrNameLst>
                                          <p:attrName>ppt_w</p:attrName>
                                        </p:attrNameLst>
                                      </p:cBhvr>
                                      <p:tavLst>
                                        <p:tav tm="0">
                                          <p:val>
                                            <p:fltVal val="0"/>
                                          </p:val>
                                        </p:tav>
                                        <p:tav tm="100000">
                                          <p:val>
                                            <p:strVal val="#ppt_w"/>
                                          </p:val>
                                        </p:tav>
                                      </p:tavLst>
                                    </p:anim>
                                    <p:anim calcmode="lin" valueType="num">
                                      <p:cBhvr>
                                        <p:cTn id="58" dur="1000" fill="hold"/>
                                        <p:tgtEl>
                                          <p:spTgt spid="77"/>
                                        </p:tgtEl>
                                        <p:attrNameLst>
                                          <p:attrName>ppt_h</p:attrName>
                                        </p:attrNameLst>
                                      </p:cBhvr>
                                      <p:tavLst>
                                        <p:tav tm="0">
                                          <p:val>
                                            <p:fltVal val="0"/>
                                          </p:val>
                                        </p:tav>
                                        <p:tav tm="100000">
                                          <p:val>
                                            <p:strVal val="#ppt_h"/>
                                          </p:val>
                                        </p:tav>
                                      </p:tavLst>
                                    </p:anim>
                                    <p:anim calcmode="lin" valueType="num">
                                      <p:cBhvr>
                                        <p:cTn id="59" dur="1000" fill="hold"/>
                                        <p:tgtEl>
                                          <p:spTgt spid="77"/>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77"/>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grpId="0" nodeType="withEffect">
                                  <p:stCondLst>
                                    <p:cond delay="1000"/>
                                  </p:stCondLst>
                                  <p:childTnLst>
                                    <p:set>
                                      <p:cBhvr>
                                        <p:cTn id="62" dur="1" fill="hold">
                                          <p:stCondLst>
                                            <p:cond delay="0"/>
                                          </p:stCondLst>
                                        </p:cTn>
                                        <p:tgtEl>
                                          <p:spTgt spid="79"/>
                                        </p:tgtEl>
                                        <p:attrNameLst>
                                          <p:attrName>style.visibility</p:attrName>
                                        </p:attrNameLst>
                                      </p:cBhvr>
                                      <p:to>
                                        <p:strVal val="visible"/>
                                      </p:to>
                                    </p:set>
                                    <p:anim calcmode="lin" valueType="num">
                                      <p:cBhvr>
                                        <p:cTn id="63" dur="1000" fill="hold"/>
                                        <p:tgtEl>
                                          <p:spTgt spid="79"/>
                                        </p:tgtEl>
                                        <p:attrNameLst>
                                          <p:attrName>ppt_w</p:attrName>
                                        </p:attrNameLst>
                                      </p:cBhvr>
                                      <p:tavLst>
                                        <p:tav tm="0">
                                          <p:val>
                                            <p:fltVal val="0"/>
                                          </p:val>
                                        </p:tav>
                                        <p:tav tm="100000">
                                          <p:val>
                                            <p:strVal val="#ppt_w"/>
                                          </p:val>
                                        </p:tav>
                                      </p:tavLst>
                                    </p:anim>
                                    <p:anim calcmode="lin" valueType="num">
                                      <p:cBhvr>
                                        <p:cTn id="64" dur="1000" fill="hold"/>
                                        <p:tgtEl>
                                          <p:spTgt spid="79"/>
                                        </p:tgtEl>
                                        <p:attrNameLst>
                                          <p:attrName>ppt_h</p:attrName>
                                        </p:attrNameLst>
                                      </p:cBhvr>
                                      <p:tavLst>
                                        <p:tav tm="0">
                                          <p:val>
                                            <p:fltVal val="0"/>
                                          </p:val>
                                        </p:tav>
                                        <p:tav tm="100000">
                                          <p:val>
                                            <p:strVal val="#ppt_h"/>
                                          </p:val>
                                        </p:tav>
                                      </p:tavLst>
                                    </p:anim>
                                    <p:anim calcmode="lin" valueType="num">
                                      <p:cBhvr>
                                        <p:cTn id="65"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79"/>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1250"/>
                                  </p:stCondLst>
                                  <p:childTnLst>
                                    <p:set>
                                      <p:cBhvr>
                                        <p:cTn id="68" dur="1" fill="hold">
                                          <p:stCondLst>
                                            <p:cond delay="0"/>
                                          </p:stCondLst>
                                        </p:cTn>
                                        <p:tgtEl>
                                          <p:spTgt spid="78"/>
                                        </p:tgtEl>
                                        <p:attrNameLst>
                                          <p:attrName>style.visibility</p:attrName>
                                        </p:attrNameLst>
                                      </p:cBhvr>
                                      <p:to>
                                        <p:strVal val="visible"/>
                                      </p:to>
                                    </p:set>
                                    <p:anim calcmode="lin" valueType="num">
                                      <p:cBhvr>
                                        <p:cTn id="69" dur="1000" fill="hold"/>
                                        <p:tgtEl>
                                          <p:spTgt spid="78"/>
                                        </p:tgtEl>
                                        <p:attrNameLst>
                                          <p:attrName>ppt_w</p:attrName>
                                        </p:attrNameLst>
                                      </p:cBhvr>
                                      <p:tavLst>
                                        <p:tav tm="0">
                                          <p:val>
                                            <p:fltVal val="0"/>
                                          </p:val>
                                        </p:tav>
                                        <p:tav tm="100000">
                                          <p:val>
                                            <p:strVal val="#ppt_w"/>
                                          </p:val>
                                        </p:tav>
                                      </p:tavLst>
                                    </p:anim>
                                    <p:anim calcmode="lin" valueType="num">
                                      <p:cBhvr>
                                        <p:cTn id="70" dur="1000" fill="hold"/>
                                        <p:tgtEl>
                                          <p:spTgt spid="78"/>
                                        </p:tgtEl>
                                        <p:attrNameLst>
                                          <p:attrName>ppt_h</p:attrName>
                                        </p:attrNameLst>
                                      </p:cBhvr>
                                      <p:tavLst>
                                        <p:tav tm="0">
                                          <p:val>
                                            <p:fltVal val="0"/>
                                          </p:val>
                                        </p:tav>
                                        <p:tav tm="100000">
                                          <p:val>
                                            <p:strVal val="#ppt_h"/>
                                          </p:val>
                                        </p:tav>
                                      </p:tavLst>
                                    </p:anim>
                                    <p:anim calcmode="lin" valueType="num">
                                      <p:cBhvr>
                                        <p:cTn id="71"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78"/>
                                        </p:tgtEl>
                                        <p:attrNameLst>
                                          <p:attrName>ppt_y</p:attrName>
                                        </p:attrNameLst>
                                      </p:cBhvr>
                                      <p:tavLst>
                                        <p:tav tm="0" fmla="#ppt_y+(sin(-2*pi*(1-$))*-#ppt_x+cos(-2*pi*(1-$))*(1-#ppt_y))*(1-$)">
                                          <p:val>
                                            <p:fltVal val="0"/>
                                          </p:val>
                                        </p:tav>
                                        <p:tav tm="100000">
                                          <p:val>
                                            <p:fltVal val="1"/>
                                          </p:val>
                                        </p:tav>
                                      </p:tavLst>
                                    </p:anim>
                                  </p:childTnLst>
                                </p:cTn>
                              </p:par>
                              <p:par>
                                <p:cTn id="73" presetID="15"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1000" fill="hold"/>
                                        <p:tgtEl>
                                          <p:spTgt spid="80"/>
                                        </p:tgtEl>
                                        <p:attrNameLst>
                                          <p:attrName>ppt_w</p:attrName>
                                        </p:attrNameLst>
                                      </p:cBhvr>
                                      <p:tavLst>
                                        <p:tav tm="0">
                                          <p:val>
                                            <p:fltVal val="0"/>
                                          </p:val>
                                        </p:tav>
                                        <p:tav tm="100000">
                                          <p:val>
                                            <p:strVal val="#ppt_w"/>
                                          </p:val>
                                        </p:tav>
                                      </p:tavLst>
                                    </p:anim>
                                    <p:anim calcmode="lin" valueType="num">
                                      <p:cBhvr>
                                        <p:cTn id="76" dur="1000" fill="hold"/>
                                        <p:tgtEl>
                                          <p:spTgt spid="80"/>
                                        </p:tgtEl>
                                        <p:attrNameLst>
                                          <p:attrName>ppt_h</p:attrName>
                                        </p:attrNameLst>
                                      </p:cBhvr>
                                      <p:tavLst>
                                        <p:tav tm="0">
                                          <p:val>
                                            <p:fltVal val="0"/>
                                          </p:val>
                                        </p:tav>
                                        <p:tav tm="100000">
                                          <p:val>
                                            <p:strVal val="#ppt_h"/>
                                          </p:val>
                                        </p:tav>
                                      </p:tavLst>
                                    </p:anim>
                                    <p:anim calcmode="lin" valueType="num">
                                      <p:cBhvr>
                                        <p:cTn id="77" dur="1000" fill="hold"/>
                                        <p:tgtEl>
                                          <p:spTgt spid="80"/>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80"/>
                                        </p:tgtEl>
                                        <p:attrNameLst>
                                          <p:attrName>ppt_y</p:attrName>
                                        </p:attrNameLst>
                                      </p:cBhvr>
                                      <p:tavLst>
                                        <p:tav tm="0" fmla="#ppt_y+(sin(-2*pi*(1-$))*-#ppt_x+cos(-2*pi*(1-$))*(1-#ppt_y))*(1-$)">
                                          <p:val>
                                            <p:fltVal val="0"/>
                                          </p:val>
                                        </p:tav>
                                        <p:tav tm="100000">
                                          <p:val>
                                            <p:fltVal val="1"/>
                                          </p:val>
                                        </p:tav>
                                      </p:tavLst>
                                    </p:anim>
                                  </p:childTnLst>
                                </p:cTn>
                              </p:par>
                              <p:par>
                                <p:cTn id="79" presetID="15" presetClass="entr" presetSubtype="0" fill="hold" grpId="0" nodeType="withEffect">
                                  <p:stCondLst>
                                    <p:cond delay="250"/>
                                  </p:stCondLst>
                                  <p:childTnLst>
                                    <p:set>
                                      <p:cBhvr>
                                        <p:cTn id="80" dur="1" fill="hold">
                                          <p:stCondLst>
                                            <p:cond delay="0"/>
                                          </p:stCondLst>
                                        </p:cTn>
                                        <p:tgtEl>
                                          <p:spTgt spid="81"/>
                                        </p:tgtEl>
                                        <p:attrNameLst>
                                          <p:attrName>style.visibility</p:attrName>
                                        </p:attrNameLst>
                                      </p:cBhvr>
                                      <p:to>
                                        <p:strVal val="visible"/>
                                      </p:to>
                                    </p:set>
                                    <p:anim calcmode="lin" valueType="num">
                                      <p:cBhvr>
                                        <p:cTn id="81" dur="1000" fill="hold"/>
                                        <p:tgtEl>
                                          <p:spTgt spid="81"/>
                                        </p:tgtEl>
                                        <p:attrNameLst>
                                          <p:attrName>ppt_w</p:attrName>
                                        </p:attrNameLst>
                                      </p:cBhvr>
                                      <p:tavLst>
                                        <p:tav tm="0">
                                          <p:val>
                                            <p:fltVal val="0"/>
                                          </p:val>
                                        </p:tav>
                                        <p:tav tm="100000">
                                          <p:val>
                                            <p:strVal val="#ppt_w"/>
                                          </p:val>
                                        </p:tav>
                                      </p:tavLst>
                                    </p:anim>
                                    <p:anim calcmode="lin" valueType="num">
                                      <p:cBhvr>
                                        <p:cTn id="82" dur="1000" fill="hold"/>
                                        <p:tgtEl>
                                          <p:spTgt spid="81"/>
                                        </p:tgtEl>
                                        <p:attrNameLst>
                                          <p:attrName>ppt_h</p:attrName>
                                        </p:attrNameLst>
                                      </p:cBhvr>
                                      <p:tavLst>
                                        <p:tav tm="0">
                                          <p:val>
                                            <p:fltVal val="0"/>
                                          </p:val>
                                        </p:tav>
                                        <p:tav tm="100000">
                                          <p:val>
                                            <p:strVal val="#ppt_h"/>
                                          </p:val>
                                        </p:tav>
                                      </p:tavLst>
                                    </p:anim>
                                    <p:anim calcmode="lin" valueType="num">
                                      <p:cBhvr>
                                        <p:cTn id="83" dur="1000" fill="hold"/>
                                        <p:tgtEl>
                                          <p:spTgt spid="81"/>
                                        </p:tgtEl>
                                        <p:attrNameLst>
                                          <p:attrName>ppt_x</p:attrName>
                                        </p:attrNameLst>
                                      </p:cBhvr>
                                      <p:tavLst>
                                        <p:tav tm="0" fmla="#ppt_x+(cos(-2*pi*(1-$))*-#ppt_x-sin(-2*pi*(1-$))*(1-#ppt_y))*(1-$)">
                                          <p:val>
                                            <p:fltVal val="0"/>
                                          </p:val>
                                        </p:tav>
                                        <p:tav tm="100000">
                                          <p:val>
                                            <p:fltVal val="1"/>
                                          </p:val>
                                        </p:tav>
                                      </p:tavLst>
                                    </p:anim>
                                    <p:anim calcmode="lin" valueType="num">
                                      <p:cBhvr>
                                        <p:cTn id="84" dur="1000" fill="hold"/>
                                        <p:tgtEl>
                                          <p:spTgt spid="81"/>
                                        </p:tgtEl>
                                        <p:attrNameLst>
                                          <p:attrName>ppt_y</p:attrName>
                                        </p:attrNameLst>
                                      </p:cBhvr>
                                      <p:tavLst>
                                        <p:tav tm="0" fmla="#ppt_y+(sin(-2*pi*(1-$))*-#ppt_x+cos(-2*pi*(1-$))*(1-#ppt_y))*(1-$)">
                                          <p:val>
                                            <p:fltVal val="0"/>
                                          </p:val>
                                        </p:tav>
                                        <p:tav tm="100000">
                                          <p:val>
                                            <p:fltVal val="1"/>
                                          </p:val>
                                        </p:tav>
                                      </p:tavLst>
                                    </p:anim>
                                  </p:childTnLst>
                                </p:cTn>
                              </p:par>
                              <p:par>
                                <p:cTn id="85" presetID="15" presetClass="entr" presetSubtype="0" fill="hold" grpId="0" nodeType="withEffect">
                                  <p:stCondLst>
                                    <p:cond delay="500"/>
                                  </p:stCondLst>
                                  <p:childTnLst>
                                    <p:set>
                                      <p:cBhvr>
                                        <p:cTn id="86" dur="1" fill="hold">
                                          <p:stCondLst>
                                            <p:cond delay="0"/>
                                          </p:stCondLst>
                                        </p:cTn>
                                        <p:tgtEl>
                                          <p:spTgt spid="82"/>
                                        </p:tgtEl>
                                        <p:attrNameLst>
                                          <p:attrName>style.visibility</p:attrName>
                                        </p:attrNameLst>
                                      </p:cBhvr>
                                      <p:to>
                                        <p:strVal val="visible"/>
                                      </p:to>
                                    </p:set>
                                    <p:anim calcmode="lin" valueType="num">
                                      <p:cBhvr>
                                        <p:cTn id="87" dur="1000" fill="hold"/>
                                        <p:tgtEl>
                                          <p:spTgt spid="82"/>
                                        </p:tgtEl>
                                        <p:attrNameLst>
                                          <p:attrName>ppt_w</p:attrName>
                                        </p:attrNameLst>
                                      </p:cBhvr>
                                      <p:tavLst>
                                        <p:tav tm="0">
                                          <p:val>
                                            <p:fltVal val="0"/>
                                          </p:val>
                                        </p:tav>
                                        <p:tav tm="100000">
                                          <p:val>
                                            <p:strVal val="#ppt_w"/>
                                          </p:val>
                                        </p:tav>
                                      </p:tavLst>
                                    </p:anim>
                                    <p:anim calcmode="lin" valueType="num">
                                      <p:cBhvr>
                                        <p:cTn id="88" dur="1000" fill="hold"/>
                                        <p:tgtEl>
                                          <p:spTgt spid="82"/>
                                        </p:tgtEl>
                                        <p:attrNameLst>
                                          <p:attrName>ppt_h</p:attrName>
                                        </p:attrNameLst>
                                      </p:cBhvr>
                                      <p:tavLst>
                                        <p:tav tm="0">
                                          <p:val>
                                            <p:fltVal val="0"/>
                                          </p:val>
                                        </p:tav>
                                        <p:tav tm="100000">
                                          <p:val>
                                            <p:strVal val="#ppt_h"/>
                                          </p:val>
                                        </p:tav>
                                      </p:tavLst>
                                    </p:anim>
                                    <p:anim calcmode="lin" valueType="num">
                                      <p:cBhvr>
                                        <p:cTn id="89" dur="1000" fill="hold"/>
                                        <p:tgtEl>
                                          <p:spTgt spid="82"/>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82"/>
                                        </p:tgtEl>
                                        <p:attrNameLst>
                                          <p:attrName>ppt_y</p:attrName>
                                        </p:attrNameLst>
                                      </p:cBhvr>
                                      <p:tavLst>
                                        <p:tav tm="0" fmla="#ppt_y+(sin(-2*pi*(1-$))*-#ppt_x+cos(-2*pi*(1-$))*(1-#ppt_y))*(1-$)">
                                          <p:val>
                                            <p:fltVal val="0"/>
                                          </p:val>
                                        </p:tav>
                                        <p:tav tm="100000">
                                          <p:val>
                                            <p:fltVal val="1"/>
                                          </p:val>
                                        </p:tav>
                                      </p:tavLst>
                                    </p:anim>
                                  </p:childTnLst>
                                </p:cTn>
                              </p:par>
                              <p:par>
                                <p:cTn id="91" presetID="15" presetClass="entr" presetSubtype="0" fill="hold" grpId="0" nodeType="withEffect">
                                  <p:stCondLst>
                                    <p:cond delay="1000"/>
                                  </p:stCondLst>
                                  <p:childTnLst>
                                    <p:set>
                                      <p:cBhvr>
                                        <p:cTn id="92" dur="1" fill="hold">
                                          <p:stCondLst>
                                            <p:cond delay="0"/>
                                          </p:stCondLst>
                                        </p:cTn>
                                        <p:tgtEl>
                                          <p:spTgt spid="84"/>
                                        </p:tgtEl>
                                        <p:attrNameLst>
                                          <p:attrName>style.visibility</p:attrName>
                                        </p:attrNameLst>
                                      </p:cBhvr>
                                      <p:to>
                                        <p:strVal val="visible"/>
                                      </p:to>
                                    </p:set>
                                    <p:anim calcmode="lin" valueType="num">
                                      <p:cBhvr>
                                        <p:cTn id="93" dur="1000" fill="hold"/>
                                        <p:tgtEl>
                                          <p:spTgt spid="84"/>
                                        </p:tgtEl>
                                        <p:attrNameLst>
                                          <p:attrName>ppt_w</p:attrName>
                                        </p:attrNameLst>
                                      </p:cBhvr>
                                      <p:tavLst>
                                        <p:tav tm="0">
                                          <p:val>
                                            <p:fltVal val="0"/>
                                          </p:val>
                                        </p:tav>
                                        <p:tav tm="100000">
                                          <p:val>
                                            <p:strVal val="#ppt_w"/>
                                          </p:val>
                                        </p:tav>
                                      </p:tavLst>
                                    </p:anim>
                                    <p:anim calcmode="lin" valueType="num">
                                      <p:cBhvr>
                                        <p:cTn id="94" dur="1000" fill="hold"/>
                                        <p:tgtEl>
                                          <p:spTgt spid="84"/>
                                        </p:tgtEl>
                                        <p:attrNameLst>
                                          <p:attrName>ppt_h</p:attrName>
                                        </p:attrNameLst>
                                      </p:cBhvr>
                                      <p:tavLst>
                                        <p:tav tm="0">
                                          <p:val>
                                            <p:fltVal val="0"/>
                                          </p:val>
                                        </p:tav>
                                        <p:tav tm="100000">
                                          <p:val>
                                            <p:strVal val="#ppt_h"/>
                                          </p:val>
                                        </p:tav>
                                      </p:tavLst>
                                    </p:anim>
                                    <p:anim calcmode="lin" valueType="num">
                                      <p:cBhvr>
                                        <p:cTn id="95"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84"/>
                                        </p:tgtEl>
                                        <p:attrNameLst>
                                          <p:attrName>ppt_y</p:attrName>
                                        </p:attrNameLst>
                                      </p:cBhvr>
                                      <p:tavLst>
                                        <p:tav tm="0" fmla="#ppt_y+(sin(-2*pi*(1-$))*-#ppt_x+cos(-2*pi*(1-$))*(1-#ppt_y))*(1-$)">
                                          <p:val>
                                            <p:fltVal val="0"/>
                                          </p:val>
                                        </p:tav>
                                        <p:tav tm="100000">
                                          <p:val>
                                            <p:fltVal val="1"/>
                                          </p:val>
                                        </p:tav>
                                      </p:tavLst>
                                    </p:anim>
                                  </p:childTnLst>
                                </p:cTn>
                              </p:par>
                              <p:par>
                                <p:cTn id="97" presetID="15"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anim calcmode="lin" valueType="num">
                                      <p:cBhvr>
                                        <p:cTn id="99" dur="1000" fill="hold"/>
                                        <p:tgtEl>
                                          <p:spTgt spid="85"/>
                                        </p:tgtEl>
                                        <p:attrNameLst>
                                          <p:attrName>ppt_w</p:attrName>
                                        </p:attrNameLst>
                                      </p:cBhvr>
                                      <p:tavLst>
                                        <p:tav tm="0">
                                          <p:val>
                                            <p:fltVal val="0"/>
                                          </p:val>
                                        </p:tav>
                                        <p:tav tm="100000">
                                          <p:val>
                                            <p:strVal val="#ppt_w"/>
                                          </p:val>
                                        </p:tav>
                                      </p:tavLst>
                                    </p:anim>
                                    <p:anim calcmode="lin" valueType="num">
                                      <p:cBhvr>
                                        <p:cTn id="100" dur="1000" fill="hold"/>
                                        <p:tgtEl>
                                          <p:spTgt spid="85"/>
                                        </p:tgtEl>
                                        <p:attrNameLst>
                                          <p:attrName>ppt_h</p:attrName>
                                        </p:attrNameLst>
                                      </p:cBhvr>
                                      <p:tavLst>
                                        <p:tav tm="0">
                                          <p:val>
                                            <p:fltVal val="0"/>
                                          </p:val>
                                        </p:tav>
                                        <p:tav tm="100000">
                                          <p:val>
                                            <p:strVal val="#ppt_h"/>
                                          </p:val>
                                        </p:tav>
                                      </p:tavLst>
                                    </p:anim>
                                    <p:anim calcmode="lin" valueType="num">
                                      <p:cBhvr>
                                        <p:cTn id="101" dur="1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102" dur="1000" fill="hold"/>
                                        <p:tgtEl>
                                          <p:spTgt spid="85"/>
                                        </p:tgtEl>
                                        <p:attrNameLst>
                                          <p:attrName>ppt_y</p:attrName>
                                        </p:attrNameLst>
                                      </p:cBhvr>
                                      <p:tavLst>
                                        <p:tav tm="0" fmla="#ppt_y+(sin(-2*pi*(1-$))*-#ppt_x+cos(-2*pi*(1-$))*(1-#ppt_y))*(1-$)">
                                          <p:val>
                                            <p:fltVal val="0"/>
                                          </p:val>
                                        </p:tav>
                                        <p:tav tm="100000">
                                          <p:val>
                                            <p:fltVal val="1"/>
                                          </p:val>
                                        </p:tav>
                                      </p:tavLst>
                                    </p:anim>
                                  </p:childTnLst>
                                </p:cTn>
                              </p:par>
                              <p:par>
                                <p:cTn id="103" presetID="15" presetClass="entr" presetSubtype="0" fill="hold" grpId="0" nodeType="withEffect">
                                  <p:stCondLst>
                                    <p:cond delay="0"/>
                                  </p:stCondLst>
                                  <p:childTnLst>
                                    <p:set>
                                      <p:cBhvr>
                                        <p:cTn id="104" dur="1" fill="hold">
                                          <p:stCondLst>
                                            <p:cond delay="0"/>
                                          </p:stCondLst>
                                        </p:cTn>
                                        <p:tgtEl>
                                          <p:spTgt spid="86"/>
                                        </p:tgtEl>
                                        <p:attrNameLst>
                                          <p:attrName>style.visibility</p:attrName>
                                        </p:attrNameLst>
                                      </p:cBhvr>
                                      <p:to>
                                        <p:strVal val="visible"/>
                                      </p:to>
                                    </p:set>
                                    <p:anim calcmode="lin" valueType="num">
                                      <p:cBhvr>
                                        <p:cTn id="105" dur="1000" fill="hold"/>
                                        <p:tgtEl>
                                          <p:spTgt spid="86"/>
                                        </p:tgtEl>
                                        <p:attrNameLst>
                                          <p:attrName>ppt_w</p:attrName>
                                        </p:attrNameLst>
                                      </p:cBhvr>
                                      <p:tavLst>
                                        <p:tav tm="0">
                                          <p:val>
                                            <p:fltVal val="0"/>
                                          </p:val>
                                        </p:tav>
                                        <p:tav tm="100000">
                                          <p:val>
                                            <p:strVal val="#ppt_w"/>
                                          </p:val>
                                        </p:tav>
                                      </p:tavLst>
                                    </p:anim>
                                    <p:anim calcmode="lin" valueType="num">
                                      <p:cBhvr>
                                        <p:cTn id="106" dur="1000" fill="hold"/>
                                        <p:tgtEl>
                                          <p:spTgt spid="86"/>
                                        </p:tgtEl>
                                        <p:attrNameLst>
                                          <p:attrName>ppt_h</p:attrName>
                                        </p:attrNameLst>
                                      </p:cBhvr>
                                      <p:tavLst>
                                        <p:tav tm="0">
                                          <p:val>
                                            <p:fltVal val="0"/>
                                          </p:val>
                                        </p:tav>
                                        <p:tav tm="100000">
                                          <p:val>
                                            <p:strVal val="#ppt_h"/>
                                          </p:val>
                                        </p:tav>
                                      </p:tavLst>
                                    </p:anim>
                                    <p:anim calcmode="lin" valueType="num">
                                      <p:cBhvr>
                                        <p:cTn id="107" dur="1000" fill="hold"/>
                                        <p:tgtEl>
                                          <p:spTgt spid="86"/>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86"/>
                                        </p:tgtEl>
                                        <p:attrNameLst>
                                          <p:attrName>ppt_y</p:attrName>
                                        </p:attrNameLst>
                                      </p:cBhvr>
                                      <p:tavLst>
                                        <p:tav tm="0" fmla="#ppt_y+(sin(-2*pi*(1-$))*-#ppt_x+cos(-2*pi*(1-$))*(1-#ppt_y))*(1-$)">
                                          <p:val>
                                            <p:fltVal val="0"/>
                                          </p:val>
                                        </p:tav>
                                        <p:tav tm="100000">
                                          <p:val>
                                            <p:fltVal val="1"/>
                                          </p:val>
                                        </p:tav>
                                      </p:tavLst>
                                    </p:anim>
                                  </p:childTnLst>
                                </p:cTn>
                              </p:par>
                              <p:par>
                                <p:cTn id="109" presetID="27" presetClass="emph" presetSubtype="0" fill="remove" grpId="1" nodeType="withEffect">
                                  <p:stCondLst>
                                    <p:cond delay="2750"/>
                                  </p:stCondLst>
                                  <p:childTnLst>
                                    <p:animClr clrSpc="rgb" dir="cw">
                                      <p:cBhvr override="childStyle">
                                        <p:cTn id="110" dur="375" autoRev="1" fill="remove"/>
                                        <p:tgtEl>
                                          <p:spTgt spid="77"/>
                                        </p:tgtEl>
                                        <p:attrNameLst>
                                          <p:attrName>style.color</p:attrName>
                                        </p:attrNameLst>
                                      </p:cBhvr>
                                      <p:to>
                                        <a:schemeClr val="bg1"/>
                                      </p:to>
                                    </p:animClr>
                                    <p:animClr clrSpc="rgb" dir="cw">
                                      <p:cBhvr>
                                        <p:cTn id="111" dur="375" autoRev="1" fill="remove"/>
                                        <p:tgtEl>
                                          <p:spTgt spid="77"/>
                                        </p:tgtEl>
                                        <p:attrNameLst>
                                          <p:attrName>fillcolor</p:attrName>
                                        </p:attrNameLst>
                                      </p:cBhvr>
                                      <p:to>
                                        <a:schemeClr val="bg1"/>
                                      </p:to>
                                    </p:animClr>
                                    <p:set>
                                      <p:cBhvr>
                                        <p:cTn id="112" dur="375" autoRev="1" fill="remove"/>
                                        <p:tgtEl>
                                          <p:spTgt spid="77"/>
                                        </p:tgtEl>
                                        <p:attrNameLst>
                                          <p:attrName>fill.type</p:attrName>
                                        </p:attrNameLst>
                                      </p:cBhvr>
                                      <p:to>
                                        <p:strVal val="solid"/>
                                      </p:to>
                                    </p:set>
                                    <p:set>
                                      <p:cBhvr>
                                        <p:cTn id="113" dur="375" autoRev="1" fill="remove"/>
                                        <p:tgtEl>
                                          <p:spTgt spid="77"/>
                                        </p:tgtEl>
                                        <p:attrNameLst>
                                          <p:attrName>fill.on</p:attrName>
                                        </p:attrNameLst>
                                      </p:cBhvr>
                                      <p:to>
                                        <p:strVal val="true"/>
                                      </p:to>
                                    </p:set>
                                  </p:childTnLst>
                                </p:cTn>
                              </p:par>
                              <p:par>
                                <p:cTn id="114" presetID="27" presetClass="emph" presetSubtype="0" fill="remove" grpId="1" nodeType="withEffect">
                                  <p:stCondLst>
                                    <p:cond delay="2500"/>
                                  </p:stCondLst>
                                  <p:childTnLst>
                                    <p:animClr clrSpc="rgb" dir="cw">
                                      <p:cBhvr override="childStyle">
                                        <p:cTn id="115" dur="375" autoRev="1" fill="remove"/>
                                        <p:tgtEl>
                                          <p:spTgt spid="79"/>
                                        </p:tgtEl>
                                        <p:attrNameLst>
                                          <p:attrName>style.color</p:attrName>
                                        </p:attrNameLst>
                                      </p:cBhvr>
                                      <p:to>
                                        <a:schemeClr val="bg1"/>
                                      </p:to>
                                    </p:animClr>
                                    <p:animClr clrSpc="rgb" dir="cw">
                                      <p:cBhvr>
                                        <p:cTn id="116" dur="375" autoRev="1" fill="remove"/>
                                        <p:tgtEl>
                                          <p:spTgt spid="79"/>
                                        </p:tgtEl>
                                        <p:attrNameLst>
                                          <p:attrName>fillcolor</p:attrName>
                                        </p:attrNameLst>
                                      </p:cBhvr>
                                      <p:to>
                                        <a:schemeClr val="bg1"/>
                                      </p:to>
                                    </p:animClr>
                                    <p:set>
                                      <p:cBhvr>
                                        <p:cTn id="117" dur="375" autoRev="1" fill="remove"/>
                                        <p:tgtEl>
                                          <p:spTgt spid="79"/>
                                        </p:tgtEl>
                                        <p:attrNameLst>
                                          <p:attrName>fill.type</p:attrName>
                                        </p:attrNameLst>
                                      </p:cBhvr>
                                      <p:to>
                                        <p:strVal val="solid"/>
                                      </p:to>
                                    </p:set>
                                    <p:set>
                                      <p:cBhvr>
                                        <p:cTn id="118" dur="375" autoRev="1" fill="remove"/>
                                        <p:tgtEl>
                                          <p:spTgt spid="79"/>
                                        </p:tgtEl>
                                        <p:attrNameLst>
                                          <p:attrName>fill.on</p:attrName>
                                        </p:attrNameLst>
                                      </p:cBhvr>
                                      <p:to>
                                        <p:strVal val="true"/>
                                      </p:to>
                                    </p:set>
                                  </p:childTnLst>
                                </p:cTn>
                              </p:par>
                              <p:par>
                                <p:cTn id="119" presetID="27" presetClass="emph" presetSubtype="0" fill="remove" grpId="1" nodeType="withEffect">
                                  <p:stCondLst>
                                    <p:cond delay="2250"/>
                                  </p:stCondLst>
                                  <p:childTnLst>
                                    <p:animClr clrSpc="rgb" dir="cw">
                                      <p:cBhvr override="childStyle">
                                        <p:cTn id="120" dur="375" autoRev="1" fill="remove"/>
                                        <p:tgtEl>
                                          <p:spTgt spid="78"/>
                                        </p:tgtEl>
                                        <p:attrNameLst>
                                          <p:attrName>style.color</p:attrName>
                                        </p:attrNameLst>
                                      </p:cBhvr>
                                      <p:to>
                                        <a:schemeClr val="bg1"/>
                                      </p:to>
                                    </p:animClr>
                                    <p:animClr clrSpc="rgb" dir="cw">
                                      <p:cBhvr>
                                        <p:cTn id="121" dur="375" autoRev="1" fill="remove"/>
                                        <p:tgtEl>
                                          <p:spTgt spid="78"/>
                                        </p:tgtEl>
                                        <p:attrNameLst>
                                          <p:attrName>fillcolor</p:attrName>
                                        </p:attrNameLst>
                                      </p:cBhvr>
                                      <p:to>
                                        <a:schemeClr val="bg1"/>
                                      </p:to>
                                    </p:animClr>
                                    <p:set>
                                      <p:cBhvr>
                                        <p:cTn id="122" dur="375" autoRev="1" fill="remove"/>
                                        <p:tgtEl>
                                          <p:spTgt spid="78"/>
                                        </p:tgtEl>
                                        <p:attrNameLst>
                                          <p:attrName>fill.type</p:attrName>
                                        </p:attrNameLst>
                                      </p:cBhvr>
                                      <p:to>
                                        <p:strVal val="solid"/>
                                      </p:to>
                                    </p:set>
                                    <p:set>
                                      <p:cBhvr>
                                        <p:cTn id="123" dur="375" autoRev="1" fill="remove"/>
                                        <p:tgtEl>
                                          <p:spTgt spid="78"/>
                                        </p:tgtEl>
                                        <p:attrNameLst>
                                          <p:attrName>fill.on</p:attrName>
                                        </p:attrNameLst>
                                      </p:cBhvr>
                                      <p:to>
                                        <p:strVal val="true"/>
                                      </p:to>
                                    </p:set>
                                  </p:childTnLst>
                                </p:cTn>
                              </p:par>
                              <p:par>
                                <p:cTn id="124" presetID="27" presetClass="emph" presetSubtype="0" fill="remove" grpId="1" nodeType="withEffect">
                                  <p:stCondLst>
                                    <p:cond delay="2750"/>
                                  </p:stCondLst>
                                  <p:childTnLst>
                                    <p:animClr clrSpc="rgb" dir="cw">
                                      <p:cBhvr override="childStyle">
                                        <p:cTn id="125" dur="375" autoRev="1" fill="remove"/>
                                        <p:tgtEl>
                                          <p:spTgt spid="81"/>
                                        </p:tgtEl>
                                        <p:attrNameLst>
                                          <p:attrName>style.color</p:attrName>
                                        </p:attrNameLst>
                                      </p:cBhvr>
                                      <p:to>
                                        <a:schemeClr val="bg1"/>
                                      </p:to>
                                    </p:animClr>
                                    <p:animClr clrSpc="rgb" dir="cw">
                                      <p:cBhvr>
                                        <p:cTn id="126" dur="375" autoRev="1" fill="remove"/>
                                        <p:tgtEl>
                                          <p:spTgt spid="81"/>
                                        </p:tgtEl>
                                        <p:attrNameLst>
                                          <p:attrName>fillcolor</p:attrName>
                                        </p:attrNameLst>
                                      </p:cBhvr>
                                      <p:to>
                                        <a:schemeClr val="bg1"/>
                                      </p:to>
                                    </p:animClr>
                                    <p:set>
                                      <p:cBhvr>
                                        <p:cTn id="127" dur="375" autoRev="1" fill="remove"/>
                                        <p:tgtEl>
                                          <p:spTgt spid="81"/>
                                        </p:tgtEl>
                                        <p:attrNameLst>
                                          <p:attrName>fill.type</p:attrName>
                                        </p:attrNameLst>
                                      </p:cBhvr>
                                      <p:to>
                                        <p:strVal val="solid"/>
                                      </p:to>
                                    </p:set>
                                    <p:set>
                                      <p:cBhvr>
                                        <p:cTn id="128" dur="375" autoRev="1" fill="remove"/>
                                        <p:tgtEl>
                                          <p:spTgt spid="81"/>
                                        </p:tgtEl>
                                        <p:attrNameLst>
                                          <p:attrName>fill.on</p:attrName>
                                        </p:attrNameLst>
                                      </p:cBhvr>
                                      <p:to>
                                        <p:strVal val="true"/>
                                      </p:to>
                                    </p:set>
                                  </p:childTnLst>
                                </p:cTn>
                              </p:par>
                              <p:par>
                                <p:cTn id="129" presetID="27" presetClass="emph" presetSubtype="0" fill="remove" grpId="1" nodeType="withEffect">
                                  <p:stCondLst>
                                    <p:cond delay="2500"/>
                                  </p:stCondLst>
                                  <p:childTnLst>
                                    <p:animClr clrSpc="rgb" dir="cw">
                                      <p:cBhvr override="childStyle">
                                        <p:cTn id="130" dur="375" autoRev="1" fill="remove"/>
                                        <p:tgtEl>
                                          <p:spTgt spid="84"/>
                                        </p:tgtEl>
                                        <p:attrNameLst>
                                          <p:attrName>style.color</p:attrName>
                                        </p:attrNameLst>
                                      </p:cBhvr>
                                      <p:to>
                                        <a:schemeClr val="bg1"/>
                                      </p:to>
                                    </p:animClr>
                                    <p:animClr clrSpc="rgb" dir="cw">
                                      <p:cBhvr>
                                        <p:cTn id="131" dur="375" autoRev="1" fill="remove"/>
                                        <p:tgtEl>
                                          <p:spTgt spid="84"/>
                                        </p:tgtEl>
                                        <p:attrNameLst>
                                          <p:attrName>fillcolor</p:attrName>
                                        </p:attrNameLst>
                                      </p:cBhvr>
                                      <p:to>
                                        <a:schemeClr val="bg1"/>
                                      </p:to>
                                    </p:animClr>
                                    <p:set>
                                      <p:cBhvr>
                                        <p:cTn id="132" dur="375" autoRev="1" fill="remove"/>
                                        <p:tgtEl>
                                          <p:spTgt spid="84"/>
                                        </p:tgtEl>
                                        <p:attrNameLst>
                                          <p:attrName>fill.type</p:attrName>
                                        </p:attrNameLst>
                                      </p:cBhvr>
                                      <p:to>
                                        <p:strVal val="solid"/>
                                      </p:to>
                                    </p:set>
                                    <p:set>
                                      <p:cBhvr>
                                        <p:cTn id="133" dur="375" autoRev="1" fill="remove"/>
                                        <p:tgtEl>
                                          <p:spTgt spid="8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29" grpId="0" animBg="1"/>
      <p:bldP spid="32" grpId="0"/>
      <p:bldP spid="33" grpId="0"/>
      <p:bldP spid="74" grpId="0" animBg="1"/>
      <p:bldP spid="76" grpId="0" animBg="1"/>
      <p:bldP spid="77" grpId="0" animBg="1"/>
      <p:bldP spid="77" grpId="1" animBg="1"/>
      <p:bldP spid="78" grpId="0" animBg="1"/>
      <p:bldP spid="78" grpId="1" animBg="1"/>
      <p:bldP spid="79" grpId="0" animBg="1"/>
      <p:bldP spid="79" grpId="1" animBg="1"/>
      <p:bldP spid="80" grpId="0" animBg="1"/>
      <p:bldP spid="81" grpId="0" animBg="1"/>
      <p:bldP spid="81" grpId="1" animBg="1"/>
      <p:bldP spid="82" grpId="0" animBg="1"/>
      <p:bldP spid="84" grpId="0" animBg="1"/>
      <p:bldP spid="84" grpId="1" animBg="1"/>
      <p:bldP spid="85"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圆角矩形 5"/>
          <p:cNvSpPr/>
          <p:nvPr/>
        </p:nvSpPr>
        <p:spPr bwMode="auto">
          <a:xfrm>
            <a:off x="409575" y="389255"/>
            <a:ext cx="8406765" cy="4535805"/>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68543" tIns="34271" rIns="68543" bIns="34271" numCol="1" rtlCol="0" anchor="t" anchorCtr="0" compatLnSpc="1"/>
          <a:lstStyle/>
          <a:p>
            <a:pPr defTabSz="611505"/>
            <a:endParaRPr lang="zh-CN" altLang="en-US" sz="1350"/>
          </a:p>
        </p:txBody>
      </p:sp>
      <p:grpSp>
        <p:nvGrpSpPr>
          <p:cNvPr id="8" name="组合 7"/>
          <p:cNvGrpSpPr/>
          <p:nvPr/>
        </p:nvGrpSpPr>
        <p:grpSpPr>
          <a:xfrm>
            <a:off x="1036955" y="71755"/>
            <a:ext cx="4257675" cy="451485"/>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81570" tIns="40785" rIns="81570" bIns="40785" numCol="1" rtlCol="0" anchor="t" anchorCtr="0" compatLnSpc="1"/>
            <a:lstStyle/>
            <a:p>
              <a:pPr algn="ctr" defTabSz="815340"/>
              <a:endParaRPr lang="zh-CN" altLang="en-US" sz="2775" dirty="0">
                <a:solidFill>
                  <a:schemeClr val="bg1"/>
                </a:solidFill>
                <a:latin typeface="+mj-lt"/>
                <a:ea typeface="微软雅黑" panose="020B0503020204020204" pitchFamily="34" charset="-122"/>
              </a:endParaRPr>
            </a:p>
          </p:txBody>
        </p:sp>
        <p:sp>
          <p:nvSpPr>
            <p:cNvPr id="10" name="矩形 9"/>
            <p:cNvSpPr/>
            <p:nvPr/>
          </p:nvSpPr>
          <p:spPr>
            <a:xfrm>
              <a:off x="2454576" y="911394"/>
              <a:ext cx="1511225" cy="40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5" b="1" dirty="0">
                  <a:latin typeface="微软雅黑" panose="020B0503020204020204" pitchFamily="34" charset="-122"/>
                  <a:ea typeface="微软雅黑" panose="020B0503020204020204" pitchFamily="34" charset="-122"/>
                </a:rPr>
                <a:t>朴素贝叶斯算法原理</a:t>
              </a:r>
              <a:endParaRPr lang="zh-CN" altLang="en-US" sz="2775" b="1" dirty="0">
                <a:latin typeface="微软雅黑" panose="020B0503020204020204" pitchFamily="34" charset="-122"/>
                <a:ea typeface="微软雅黑" panose="020B0503020204020204" pitchFamily="34" charset="-122"/>
              </a:endParaRPr>
            </a:p>
          </p:txBody>
        </p:sp>
      </p:grpSp>
      <p:graphicFrame>
        <p:nvGraphicFramePr>
          <p:cNvPr id="2" name="对象 1">
            <a:hlinkClick r:id="" action="ppaction://ole?verb="/>
          </p:cNvPr>
          <p:cNvGraphicFramePr>
            <a:graphicFrameLocks noChangeAspect="1"/>
          </p:cNvGraphicFramePr>
          <p:nvPr/>
        </p:nvGraphicFramePr>
        <p:xfrm>
          <a:off x="3677920" y="1084580"/>
          <a:ext cx="800100" cy="254000"/>
        </p:xfrm>
        <a:graphic>
          <a:graphicData uri="http://schemas.openxmlformats.org/presentationml/2006/ole">
            <mc:AlternateContent xmlns:mc="http://schemas.openxmlformats.org/markup-compatibility/2006">
              <mc:Choice xmlns:v="urn:schemas-microsoft-com:vml" Requires="v">
                <p:oleObj spid="_x0000_s3073" name="" r:id="rId1" imgW="800100" imgH="254000" progId="Equation.KSEE3">
                  <p:embed/>
                </p:oleObj>
              </mc:Choice>
              <mc:Fallback>
                <p:oleObj name="" r:id="rId1" imgW="800100" imgH="254000" progId="Equation.KSEE3">
                  <p:embed/>
                  <p:pic>
                    <p:nvPicPr>
                      <p:cNvPr id="0" name="图片 3072"/>
                      <p:cNvPicPr/>
                      <p:nvPr/>
                    </p:nvPicPr>
                    <p:blipFill>
                      <a:blip r:embed="rId2"/>
                      <a:stretch>
                        <a:fillRect/>
                      </a:stretch>
                    </p:blipFill>
                    <p:spPr>
                      <a:xfrm>
                        <a:off x="3677920" y="1084580"/>
                        <a:ext cx="800100" cy="254000"/>
                      </a:xfrm>
                      <a:prstGeom prst="rect">
                        <a:avLst/>
                      </a:prstGeom>
                    </p:spPr>
                  </p:pic>
                </p:oleObj>
              </mc:Fallback>
            </mc:AlternateContent>
          </a:graphicData>
        </a:graphic>
      </p:graphicFrame>
      <p:sp>
        <p:nvSpPr>
          <p:cNvPr id="3" name="Rectangle 11"/>
          <p:cNvSpPr>
            <a:spLocks noChangeArrowheads="1"/>
          </p:cNvSpPr>
          <p:nvPr/>
        </p:nvSpPr>
        <p:spPr bwMode="auto">
          <a:xfrm>
            <a:off x="718820" y="1236345"/>
            <a:ext cx="7259320"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利用朴素贝叶斯方法对新样本进行分类的目标是：在给定样本属性值的情况下，得到最可能的目标值      。</a:t>
            </a:r>
            <a:endPar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2303780" y="1648460"/>
          <a:ext cx="337185" cy="263525"/>
        </p:xfrm>
        <a:graphic>
          <a:graphicData uri="http://schemas.openxmlformats.org/presentationml/2006/ole">
            <mc:AlternateContent xmlns:mc="http://schemas.openxmlformats.org/markup-compatibility/2006">
              <mc:Choice xmlns:v="urn:schemas-microsoft-com:vml" Requires="v">
                <p:oleObj spid="_x0000_s3074" name="" r:id="rId3" imgW="355600" imgH="254000" progId="Equation.KSEE3">
                  <p:embed/>
                </p:oleObj>
              </mc:Choice>
              <mc:Fallback>
                <p:oleObj name="" r:id="rId3" imgW="355600" imgH="254000" progId="Equation.KSEE3">
                  <p:embed/>
                  <p:pic>
                    <p:nvPicPr>
                      <p:cNvPr id="0" name="图片 3073"/>
                      <p:cNvPicPr/>
                      <p:nvPr/>
                    </p:nvPicPr>
                    <p:blipFill>
                      <a:blip r:embed="rId4"/>
                      <a:stretch>
                        <a:fillRect/>
                      </a:stretch>
                    </p:blipFill>
                    <p:spPr>
                      <a:xfrm>
                        <a:off x="2303780" y="1648460"/>
                        <a:ext cx="337185" cy="2635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699385" y="1648460"/>
          <a:ext cx="2336800" cy="355600"/>
        </p:xfrm>
        <a:graphic>
          <a:graphicData uri="http://schemas.openxmlformats.org/presentationml/2006/ole">
            <mc:AlternateContent xmlns:mc="http://schemas.openxmlformats.org/markup-compatibility/2006">
              <mc:Choice xmlns:v="urn:schemas-microsoft-com:vml" Requires="v">
                <p:oleObj spid="_x0000_s3075" name="" r:id="rId5" imgW="2336800" imgH="355600" progId="Equation.KSEE3">
                  <p:embed/>
                </p:oleObj>
              </mc:Choice>
              <mc:Fallback>
                <p:oleObj name="" r:id="rId5" imgW="2336800" imgH="355600" progId="Equation.KSEE3">
                  <p:embed/>
                  <p:pic>
                    <p:nvPicPr>
                      <p:cNvPr id="0" name="图片 3074"/>
                      <p:cNvPicPr/>
                      <p:nvPr/>
                    </p:nvPicPr>
                    <p:blipFill>
                      <a:blip r:embed="rId6"/>
                      <a:stretch>
                        <a:fillRect/>
                      </a:stretch>
                    </p:blipFill>
                    <p:spPr>
                      <a:xfrm>
                        <a:off x="2699385" y="1648460"/>
                        <a:ext cx="2336800" cy="355600"/>
                      </a:xfrm>
                      <a:prstGeom prst="rect">
                        <a:avLst/>
                      </a:prstGeom>
                    </p:spPr>
                  </p:pic>
                </p:oleObj>
              </mc:Fallback>
            </mc:AlternateContent>
          </a:graphicData>
        </a:graphic>
      </p:graphicFrame>
      <p:sp>
        <p:nvSpPr>
          <p:cNvPr id="15" name="Rectangle 11"/>
          <p:cNvSpPr>
            <a:spLocks noChangeArrowheads="1"/>
          </p:cNvSpPr>
          <p:nvPr/>
        </p:nvSpPr>
        <p:spPr bwMode="auto">
          <a:xfrm>
            <a:off x="1036955" y="2004060"/>
            <a:ext cx="7259320" cy="38290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eaLnBrk="0" hangingPunct="0">
              <a:lnSpc>
                <a:spcPct val="150000"/>
              </a:lnSpc>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利用贝叶斯公式变化上式：</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6" name="对象 15">
            <a:hlinkClick r:id="" action="ppaction://ole?verb="/>
          </p:cNvPr>
          <p:cNvGraphicFramePr>
            <a:graphicFrameLocks noChangeAspect="1"/>
          </p:cNvGraphicFramePr>
          <p:nvPr/>
        </p:nvGraphicFramePr>
        <p:xfrm>
          <a:off x="3254058" y="1911985"/>
          <a:ext cx="5346065" cy="558800"/>
        </p:xfrm>
        <a:graphic>
          <a:graphicData uri="http://schemas.openxmlformats.org/presentationml/2006/ole">
            <mc:AlternateContent xmlns:mc="http://schemas.openxmlformats.org/markup-compatibility/2006">
              <mc:Choice xmlns:v="urn:schemas-microsoft-com:vml" Requires="v">
                <p:oleObj spid="_x0000_s3076" name="" r:id="rId7" imgW="5346065" imgH="558800" progId="Equation.KSEE3">
                  <p:embed/>
                </p:oleObj>
              </mc:Choice>
              <mc:Fallback>
                <p:oleObj name="" r:id="rId7" imgW="5346065" imgH="558800" progId="Equation.KSEE3">
                  <p:embed/>
                  <p:pic>
                    <p:nvPicPr>
                      <p:cNvPr id="0" name="图片 3075"/>
                      <p:cNvPicPr/>
                      <p:nvPr/>
                    </p:nvPicPr>
                    <p:blipFill>
                      <a:blip r:embed="rId8"/>
                      <a:stretch>
                        <a:fillRect/>
                      </a:stretch>
                    </p:blipFill>
                    <p:spPr>
                      <a:xfrm>
                        <a:off x="3254058" y="1911985"/>
                        <a:ext cx="5346065" cy="558800"/>
                      </a:xfrm>
                      <a:prstGeom prst="rect">
                        <a:avLst/>
                      </a:prstGeom>
                    </p:spPr>
                  </p:pic>
                </p:oleObj>
              </mc:Fallback>
            </mc:AlternateContent>
          </a:graphicData>
        </a:graphic>
      </p:graphicFrame>
      <p:sp>
        <p:nvSpPr>
          <p:cNvPr id="17" name="Rectangle 11"/>
          <p:cNvSpPr>
            <a:spLocks noChangeArrowheads="1"/>
          </p:cNvSpPr>
          <p:nvPr/>
        </p:nvSpPr>
        <p:spPr bwMode="auto">
          <a:xfrm>
            <a:off x="1036955" y="2342515"/>
            <a:ext cx="7259320" cy="104203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eaLnBrk="0" hangingPunct="0">
              <a:lnSpc>
                <a:spcPct val="150000"/>
              </a:lnSpc>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基于训练数据估计                      和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eaLnBrk="0" hangingPunct="0">
              <a:lnSpc>
                <a:spcPct val="150000"/>
              </a:lnSpc>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计算每个目标值    出现在训练数据中的频率 </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eaLnBrk="0" hangingPunct="0">
              <a:lnSpc>
                <a:spcPct val="150000"/>
              </a:lnSpc>
            </a:pP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引入</a:t>
            </a:r>
            <a:r>
              <a:rPr lang="zh-CN" altLang="en-US" sz="1425"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rPr>
              <a:t>条件独立性假设</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，即                                          </a:t>
            </a:r>
            <a:endPar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0" name="对象 19"/>
          <p:cNvGraphicFramePr/>
          <p:nvPr/>
        </p:nvGraphicFramePr>
        <p:xfrm>
          <a:off x="2524443" y="2419033"/>
          <a:ext cx="1206500" cy="304800"/>
        </p:xfrm>
        <a:graphic>
          <a:graphicData uri="http://schemas.openxmlformats.org/presentationml/2006/ole">
            <mc:AlternateContent xmlns:mc="http://schemas.openxmlformats.org/markup-compatibility/2006">
              <mc:Choice xmlns:v="urn:schemas-microsoft-com:vml" Requires="v">
                <p:oleObj spid="_x0000_s21" name="" r:id="rId9" imgW="1206500" imgH="304800" progId="Equation.KSEE3">
                  <p:embed/>
                </p:oleObj>
              </mc:Choice>
              <mc:Fallback>
                <p:oleObj name="" r:id="rId9" imgW="1206500" imgH="304800" progId="Equation.KSEE3">
                  <p:embed/>
                  <p:pic>
                    <p:nvPicPr>
                      <p:cNvPr id="0" name="图片 20"/>
                      <p:cNvPicPr/>
                      <p:nvPr/>
                    </p:nvPicPr>
                    <p:blipFill>
                      <a:blip r:embed="rId10"/>
                      <a:stretch>
                        <a:fillRect/>
                      </a:stretch>
                    </p:blipFill>
                    <p:spPr>
                      <a:xfrm>
                        <a:off x="2524443" y="2419033"/>
                        <a:ext cx="1206500" cy="304800"/>
                      </a:xfrm>
                      <a:prstGeom prst="rect">
                        <a:avLst/>
                      </a:prstGeom>
                    </p:spPr>
                  </p:pic>
                </p:oleObj>
              </mc:Fallback>
            </mc:AlternateContent>
          </a:graphicData>
        </a:graphic>
      </p:graphicFrame>
      <p:graphicFrame>
        <p:nvGraphicFramePr>
          <p:cNvPr id="22" name="对象 21"/>
          <p:cNvGraphicFramePr/>
          <p:nvPr/>
        </p:nvGraphicFramePr>
        <p:xfrm>
          <a:off x="3905568" y="2444433"/>
          <a:ext cx="405765" cy="279400"/>
        </p:xfrm>
        <a:graphic>
          <a:graphicData uri="http://schemas.openxmlformats.org/presentationml/2006/ole">
            <mc:AlternateContent xmlns:mc="http://schemas.openxmlformats.org/markup-compatibility/2006">
              <mc:Choice xmlns:v="urn:schemas-microsoft-com:vml" Requires="v">
                <p:oleObj spid="_x0000_s23" name="" r:id="rId11" imgW="405765" imgH="279400" progId="Equation.KSEE3">
                  <p:embed/>
                </p:oleObj>
              </mc:Choice>
              <mc:Fallback>
                <p:oleObj name="" r:id="rId11" imgW="405765" imgH="279400" progId="Equation.KSEE3">
                  <p:embed/>
                  <p:pic>
                    <p:nvPicPr>
                      <p:cNvPr id="0" name="图片 22"/>
                      <p:cNvPicPr/>
                      <p:nvPr/>
                    </p:nvPicPr>
                    <p:blipFill>
                      <a:blip r:embed="rId12"/>
                      <a:stretch>
                        <a:fillRect/>
                      </a:stretch>
                    </p:blipFill>
                    <p:spPr>
                      <a:xfrm>
                        <a:off x="3905568" y="2444433"/>
                        <a:ext cx="405765" cy="279400"/>
                      </a:xfrm>
                      <a:prstGeom prst="rect">
                        <a:avLst/>
                      </a:prstGeom>
                    </p:spPr>
                  </p:pic>
                </p:oleObj>
              </mc:Fallback>
            </mc:AlternateContent>
          </a:graphicData>
        </a:graphic>
      </p:graphicFrame>
      <p:graphicFrame>
        <p:nvGraphicFramePr>
          <p:cNvPr id="24" name="对象 23"/>
          <p:cNvGraphicFramePr/>
          <p:nvPr/>
        </p:nvGraphicFramePr>
        <p:xfrm>
          <a:off x="1122998" y="2748598"/>
          <a:ext cx="405765" cy="279400"/>
        </p:xfrm>
        <a:graphic>
          <a:graphicData uri="http://schemas.openxmlformats.org/presentationml/2006/ole">
            <mc:AlternateContent xmlns:mc="http://schemas.openxmlformats.org/markup-compatibility/2006">
              <mc:Choice xmlns:v="urn:schemas-microsoft-com:vml" Requires="v">
                <p:oleObj spid="_x0000_s25" name="" r:id="rId13" imgW="405765" imgH="279400" progId="Equation.KSEE3">
                  <p:embed/>
                </p:oleObj>
              </mc:Choice>
              <mc:Fallback>
                <p:oleObj name="" r:id="rId13" imgW="405765" imgH="279400" progId="Equation.KSEE3">
                  <p:embed/>
                  <p:pic>
                    <p:nvPicPr>
                      <p:cNvPr id="0" name="图片 24"/>
                      <p:cNvPicPr/>
                      <p:nvPr/>
                    </p:nvPicPr>
                    <p:blipFill>
                      <a:blip r:embed="rId14"/>
                      <a:stretch>
                        <a:fillRect/>
                      </a:stretch>
                    </p:blipFill>
                    <p:spPr>
                      <a:xfrm>
                        <a:off x="1122998" y="2748598"/>
                        <a:ext cx="405765" cy="279400"/>
                      </a:xfrm>
                      <a:prstGeom prst="rect">
                        <a:avLst/>
                      </a:prstGeom>
                    </p:spPr>
                  </p:pic>
                </p:oleObj>
              </mc:Fallback>
            </mc:AlternateContent>
          </a:graphicData>
        </a:graphic>
      </p:graphicFrame>
      <p:graphicFrame>
        <p:nvGraphicFramePr>
          <p:cNvPr id="28" name="对象 27"/>
          <p:cNvGraphicFramePr/>
          <p:nvPr/>
        </p:nvGraphicFramePr>
        <p:xfrm>
          <a:off x="3032760" y="2748598"/>
          <a:ext cx="190500" cy="279400"/>
        </p:xfrm>
        <a:graphic>
          <a:graphicData uri="http://schemas.openxmlformats.org/presentationml/2006/ole">
            <mc:AlternateContent xmlns:mc="http://schemas.openxmlformats.org/markup-compatibility/2006">
              <mc:Choice xmlns:v="urn:schemas-microsoft-com:vml" Requires="v">
                <p:oleObj spid="_x0000_s29" name="" r:id="rId15" imgW="190500" imgH="279400" progId="Equation.KSEE3">
                  <p:embed/>
                </p:oleObj>
              </mc:Choice>
              <mc:Fallback>
                <p:oleObj name="" r:id="rId15" imgW="190500" imgH="279400" progId="Equation.KSEE3">
                  <p:embed/>
                  <p:pic>
                    <p:nvPicPr>
                      <p:cNvPr id="0" name="图片 28"/>
                      <p:cNvPicPr/>
                      <p:nvPr/>
                    </p:nvPicPr>
                    <p:blipFill>
                      <a:blip r:embed="rId16"/>
                      <a:stretch>
                        <a:fillRect/>
                      </a:stretch>
                    </p:blipFill>
                    <p:spPr>
                      <a:xfrm>
                        <a:off x="3032760" y="2748598"/>
                        <a:ext cx="190500" cy="279400"/>
                      </a:xfrm>
                      <a:prstGeom prst="rect">
                        <a:avLst/>
                      </a:prstGeom>
                    </p:spPr>
                  </p:pic>
                </p:oleObj>
              </mc:Fallback>
            </mc:AlternateContent>
          </a:graphicData>
        </a:graphic>
      </p:graphicFrame>
      <p:graphicFrame>
        <p:nvGraphicFramePr>
          <p:cNvPr id="30" name="对象 29"/>
          <p:cNvGraphicFramePr/>
          <p:nvPr/>
        </p:nvGraphicFramePr>
        <p:xfrm>
          <a:off x="1094423" y="3053398"/>
          <a:ext cx="1206500" cy="304800"/>
        </p:xfrm>
        <a:graphic>
          <a:graphicData uri="http://schemas.openxmlformats.org/presentationml/2006/ole">
            <mc:AlternateContent xmlns:mc="http://schemas.openxmlformats.org/markup-compatibility/2006">
              <mc:Choice xmlns:v="urn:schemas-microsoft-com:vml" Requires="v">
                <p:oleObj spid="_x0000_s31" name="" r:id="rId17" imgW="1206500" imgH="304800" progId="Equation.KSEE3">
                  <p:embed/>
                </p:oleObj>
              </mc:Choice>
              <mc:Fallback>
                <p:oleObj name="" r:id="rId17" imgW="1206500" imgH="304800" progId="Equation.KSEE3">
                  <p:embed/>
                  <p:pic>
                    <p:nvPicPr>
                      <p:cNvPr id="0" name="图片 30"/>
                      <p:cNvPicPr/>
                      <p:nvPr/>
                    </p:nvPicPr>
                    <p:blipFill>
                      <a:blip r:embed="rId18"/>
                      <a:stretch>
                        <a:fillRect/>
                      </a:stretch>
                    </p:blipFill>
                    <p:spPr>
                      <a:xfrm>
                        <a:off x="1094423" y="3053398"/>
                        <a:ext cx="1206500" cy="30480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036955" y="4554220"/>
          <a:ext cx="4648200" cy="241300"/>
        </p:xfrm>
        <a:graphic>
          <a:graphicData uri="http://schemas.openxmlformats.org/presentationml/2006/ole">
            <mc:AlternateContent xmlns:mc="http://schemas.openxmlformats.org/markup-compatibility/2006">
              <mc:Choice xmlns:v="urn:schemas-microsoft-com:vml" Requires="v">
                <p:oleObj spid="_x0000_s3077" name="" r:id="rId19" imgW="4648200" imgH="241300" progId="Equation.KSEE3">
                  <p:embed/>
                </p:oleObj>
              </mc:Choice>
              <mc:Fallback>
                <p:oleObj name="" r:id="rId19" imgW="4648200" imgH="241300" progId="Equation.KSEE3">
                  <p:embed/>
                  <p:pic>
                    <p:nvPicPr>
                      <p:cNvPr id="0" name="图片 3076"/>
                      <p:cNvPicPr/>
                      <p:nvPr/>
                    </p:nvPicPr>
                    <p:blipFill>
                      <a:blip r:embed="rId20"/>
                      <a:stretch>
                        <a:fillRect/>
                      </a:stretch>
                    </p:blipFill>
                    <p:spPr>
                      <a:xfrm>
                        <a:off x="1036955" y="4554220"/>
                        <a:ext cx="4648200" cy="24130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4478020" y="3053715"/>
          <a:ext cx="2171700" cy="355600"/>
        </p:xfrm>
        <a:graphic>
          <a:graphicData uri="http://schemas.openxmlformats.org/presentationml/2006/ole">
            <mc:AlternateContent xmlns:mc="http://schemas.openxmlformats.org/markup-compatibility/2006">
              <mc:Choice xmlns:v="urn:schemas-microsoft-com:vml" Requires="v">
                <p:oleObj spid="_x0000_s3078" name="" r:id="rId21" imgW="2171700" imgH="355600" progId="Equation.KSEE3">
                  <p:embed/>
                </p:oleObj>
              </mc:Choice>
              <mc:Fallback>
                <p:oleObj name="" r:id="rId21" imgW="2171700" imgH="355600" progId="Equation.KSEE3">
                  <p:embed/>
                  <p:pic>
                    <p:nvPicPr>
                      <p:cNvPr id="0" name="图片 3077"/>
                      <p:cNvPicPr/>
                      <p:nvPr/>
                    </p:nvPicPr>
                    <p:blipFill>
                      <a:blip r:embed="rId22"/>
                      <a:stretch>
                        <a:fillRect/>
                      </a:stretch>
                    </p:blipFill>
                    <p:spPr>
                      <a:xfrm>
                        <a:off x="4478020" y="3053715"/>
                        <a:ext cx="2171700" cy="35560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4000500" y="3358515"/>
          <a:ext cx="2476500" cy="355600"/>
        </p:xfrm>
        <a:graphic>
          <a:graphicData uri="http://schemas.openxmlformats.org/presentationml/2006/ole">
            <mc:AlternateContent xmlns:mc="http://schemas.openxmlformats.org/markup-compatibility/2006">
              <mc:Choice xmlns:v="urn:schemas-microsoft-com:vml" Requires="v">
                <p:oleObj spid="_x0000_s3079" name="" r:id="rId23" imgW="2476500" imgH="355600" progId="Equation.KSEE3">
                  <p:embed/>
                </p:oleObj>
              </mc:Choice>
              <mc:Fallback>
                <p:oleObj name="" r:id="rId23" imgW="2476500" imgH="355600" progId="Equation.KSEE3">
                  <p:embed/>
                  <p:pic>
                    <p:nvPicPr>
                      <p:cNvPr id="0" name="图片 3078"/>
                      <p:cNvPicPr/>
                      <p:nvPr/>
                    </p:nvPicPr>
                    <p:blipFill>
                      <a:blip r:embed="rId24"/>
                      <a:stretch>
                        <a:fillRect/>
                      </a:stretch>
                    </p:blipFill>
                    <p:spPr>
                      <a:xfrm>
                        <a:off x="4000500" y="3358515"/>
                        <a:ext cx="2476500" cy="355600"/>
                      </a:xfrm>
                      <a:prstGeom prst="rect">
                        <a:avLst/>
                      </a:prstGeom>
                    </p:spPr>
                  </p:pic>
                </p:oleObj>
              </mc:Fallback>
            </mc:AlternateContent>
          </a:graphicData>
        </a:graphic>
      </p:graphicFrame>
      <p:sp>
        <p:nvSpPr>
          <p:cNvPr id="38" name="文本框 37"/>
          <p:cNvSpPr txBox="1"/>
          <p:nvPr/>
        </p:nvSpPr>
        <p:spPr>
          <a:xfrm>
            <a:off x="718820" y="3278505"/>
            <a:ext cx="3374390" cy="421005"/>
          </a:xfrm>
          <a:prstGeom prst="rect">
            <a:avLst/>
          </a:prstGeom>
          <a:noFill/>
        </p:spPr>
        <p:txBody>
          <a:bodyPr wrap="none" rtlCol="0" anchor="t">
            <a:spAutoFit/>
          </a:bodyPr>
          <a:p>
            <a:pPr marL="285750" indent="-285750" algn="l" eaLnBrk="0" hangingPunct="0">
              <a:lnSpc>
                <a:spcPct val="150000"/>
              </a:lnSpc>
              <a:buFont typeface="Wingdings" panose="05000000000000000000" charset="0"/>
              <a:buChar char=""/>
            </a:pPr>
            <a:r>
              <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最终得到朴素贝叶斯分类器的定义：</a:t>
            </a:r>
            <a:endParaRPr lang="zh-CN" altLang="en-US" sz="143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Rectangle 11"/>
          <p:cNvSpPr>
            <a:spLocks noChangeArrowheads="1"/>
          </p:cNvSpPr>
          <p:nvPr/>
        </p:nvSpPr>
        <p:spPr bwMode="auto">
          <a:xfrm>
            <a:off x="1036955" y="3699510"/>
            <a:ext cx="7449820"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indent="0" algn="l" eaLnBrk="0" hangingPunct="0">
              <a:lnSpc>
                <a:spcPct val="150000"/>
              </a:lnSpc>
              <a:buFont typeface="Wingdings" panose="05000000000000000000" charset="0"/>
              <a:buNone/>
            </a:pP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只要所需的条件独立性得到满足</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朴素</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一词也由此而来</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，朴素贝叶斯分类就等于</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MAP</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分类，否则它是一种近似</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MAP</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的分类方法。</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5" name="曲线连接符 44"/>
          <p:cNvCxnSpPr>
            <a:stCxn id="30" idx="1"/>
            <a:endCxn id="35" idx="1"/>
          </p:cNvCxnSpPr>
          <p:nvPr/>
        </p:nvCxnSpPr>
        <p:spPr>
          <a:xfrm rot="10800000" flipV="1">
            <a:off x="1036320" y="3205480"/>
            <a:ext cx="57785" cy="1468755"/>
          </a:xfrm>
          <a:prstGeom prst="curvedConnector3">
            <a:avLst>
              <a:gd name="adj1" fmla="val 910989"/>
            </a:avLst>
          </a:prstGeom>
          <a:ln w="158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11"/>
          <p:cNvSpPr>
            <a:spLocks noChangeArrowheads="1"/>
          </p:cNvSpPr>
          <p:nvPr/>
        </p:nvSpPr>
        <p:spPr bwMode="auto">
          <a:xfrm>
            <a:off x="718820" y="626110"/>
            <a:ext cx="7259320" cy="71247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marL="285750" indent="-285750" algn="l" eaLnBrk="0" hangingPunct="0">
              <a:lnSpc>
                <a:spcPct val="150000"/>
              </a:lnSpc>
              <a:buFont typeface="Wingdings" panose="05000000000000000000" charset="0"/>
              <a:buChar char=""/>
            </a:pP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假定每个样本</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由</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l</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个属性描述，而目标函数</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f(X)</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从某有限集合</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V</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中取值</a:t>
            </a:r>
            <a:r>
              <a:rPr 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。现有一系列关于目标函数的训练样本及新样本</a:t>
            </a:r>
            <a:r>
              <a:rPr lang="en-US" altLang="zh-CN"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，要求预测新样本的目标值。</a:t>
            </a:r>
            <a:endParaRPr lang="zh-CN" altLang="en-US" sz="1425"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2500"/>
                            </p:stCondLst>
                            <p:childTnLst>
                              <p:par>
                                <p:cTn id="17" presetID="14" presetClass="entr" presetSubtype="10" fill="hold"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9" dur="1000"/>
                                        <p:tgtEl>
                                          <p:spTgt spid="15">
                                            <p:txEl>
                                              <p:pRg st="0" end="0"/>
                                            </p:txEl>
                                          </p:spTgt>
                                        </p:tgtEl>
                                      </p:cBhvr>
                                    </p:animEffect>
                                  </p:childTnLst>
                                </p:cTn>
                              </p:par>
                            </p:childTnLst>
                          </p:cTn>
                        </p:par>
                        <p:par>
                          <p:cTn id="20" fill="hold">
                            <p:stCondLst>
                              <p:cond delay="3500"/>
                            </p:stCondLst>
                            <p:childTnLst>
                              <p:par>
                                <p:cTn id="21" presetID="14" presetClass="entr" presetSubtype="10" fill="hold"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23" dur="1000"/>
                                        <p:tgtEl>
                                          <p:spTgt spid="17">
                                            <p:txEl>
                                              <p:pRg st="0" end="0"/>
                                            </p:txEl>
                                          </p:spTgt>
                                        </p:tgtEl>
                                      </p:cBhvr>
                                    </p:animEffect>
                                  </p:childTnLst>
                                </p:cTn>
                              </p:par>
                            </p:childTnLst>
                          </p:cTn>
                        </p:par>
                        <p:par>
                          <p:cTn id="24" fill="hold">
                            <p:stCondLst>
                              <p:cond delay="4500"/>
                            </p:stCondLst>
                            <p:childTnLst>
                              <p:par>
                                <p:cTn id="25" presetID="14" presetClass="entr" presetSubtype="10" fill="hold" nodeType="after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27" dur="1000"/>
                                        <p:tgtEl>
                                          <p:spTgt spid="17">
                                            <p:txEl>
                                              <p:pRg st="1" end="1"/>
                                            </p:txEl>
                                          </p:spTgt>
                                        </p:tgtEl>
                                      </p:cBhvr>
                                    </p:animEffect>
                                  </p:childTnLst>
                                </p:cTn>
                              </p:par>
                            </p:childTnLst>
                          </p:cTn>
                        </p:par>
                        <p:par>
                          <p:cTn id="28" fill="hold">
                            <p:stCondLst>
                              <p:cond delay="5500"/>
                            </p:stCondLst>
                            <p:childTnLst>
                              <p:par>
                                <p:cTn id="29" presetID="14" presetClass="entr" presetSubtype="10" fill="hold" nodeType="after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31" dur="1000"/>
                                        <p:tgtEl>
                                          <p:spTgt spid="17">
                                            <p:txEl>
                                              <p:pRg st="2" end="2"/>
                                            </p:txEl>
                                          </p:spTgt>
                                        </p:tgtEl>
                                      </p:cBhvr>
                                    </p:animEffect>
                                  </p:childTnLst>
                                </p:cTn>
                              </p:par>
                            </p:childTnLst>
                          </p:cTn>
                        </p:par>
                        <p:par>
                          <p:cTn id="32" fill="hold">
                            <p:stCondLst>
                              <p:cond delay="6500"/>
                            </p:stCondLst>
                            <p:childTnLst>
                              <p:par>
                                <p:cTn id="33" presetID="14" presetClass="entr" presetSubtype="10" fill="hold" nodeType="afterEffect">
                                  <p:stCondLst>
                                    <p:cond delay="0"/>
                                  </p:stCondLst>
                                  <p:childTnLst>
                                    <p:set>
                                      <p:cBhvr>
                                        <p:cTn id="34"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35" dur="1000"/>
                                        <p:tgtEl>
                                          <p:spTgt spid="40">
                                            <p:txEl>
                                              <p:pRg st="0" end="0"/>
                                            </p:txEl>
                                          </p:spTgt>
                                        </p:tgtEl>
                                      </p:cBhvr>
                                    </p:animEffect>
                                  </p:childTnLst>
                                </p:cTn>
                              </p:par>
                            </p:childTnLst>
                          </p:cTn>
                        </p:par>
                        <p:par>
                          <p:cTn id="36" fill="hold">
                            <p:stCondLst>
                              <p:cond delay="7500"/>
                            </p:stCondLst>
                            <p:childTnLst>
                              <p:par>
                                <p:cTn id="37" presetID="14" presetClass="entr" presetSubtype="10" fill="hold" nodeType="afterEffect">
                                  <p:stCondLst>
                                    <p:cond delay="0"/>
                                  </p:stCondLst>
                                  <p:childTnLst>
                                    <p:set>
                                      <p:cBhvr>
                                        <p:cTn id="38"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9" dur="10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5130</Words>
  <Application>WPS 演示</Application>
  <PresentationFormat>全屏显示(16:9)</PresentationFormat>
  <Paragraphs>505</Paragraphs>
  <Slides>24</Slides>
  <Notes>32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58</vt:i4>
      </vt:variant>
      <vt:variant>
        <vt:lpstr>幻灯片标题</vt:lpstr>
      </vt:variant>
      <vt:variant>
        <vt:i4>24</vt:i4>
      </vt:variant>
    </vt:vector>
  </HeadingPairs>
  <TitlesOfParts>
    <vt:vector size="100" baseType="lpstr">
      <vt:lpstr>Arial</vt:lpstr>
      <vt:lpstr>宋体</vt:lpstr>
      <vt:lpstr>Wingdings</vt:lpstr>
      <vt:lpstr>Arial Black</vt:lpstr>
      <vt:lpstr>微软雅黑</vt:lpstr>
      <vt:lpstr>Calibri</vt:lpstr>
      <vt:lpstr>造字工房明黑（非商用）常规体</vt:lpstr>
      <vt:lpstr>Wingdings</vt:lpstr>
      <vt:lpstr>Impact</vt:lpstr>
      <vt:lpstr>方正豪体简体</vt:lpstr>
      <vt:lpstr>Calibri</vt:lpstr>
      <vt:lpstr>Arial</vt:lpstr>
      <vt:lpstr>Roboto condensed</vt:lpstr>
      <vt:lpstr>黑体</vt:lpstr>
      <vt:lpstr>Arial Unicode MS</vt:lpstr>
      <vt:lpstr>华文黑体</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机械齿轮</dc:title>
  <dc:creator>第一PPT模板网：www.1ppt.com</dc:creator>
  <cp:keywords>第一PPT模板网：www.1ppt.com</cp:keywords>
  <cp:lastModifiedBy>gaol</cp:lastModifiedBy>
  <cp:revision>1181</cp:revision>
  <dcterms:created xsi:type="dcterms:W3CDTF">2015-03-26T13:19:00Z</dcterms:created>
  <dcterms:modified xsi:type="dcterms:W3CDTF">2017-10-30T13:49:48Z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