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0" r:id="rId18"/>
    <p:sldId id="273" r:id="rId19"/>
    <p:sldId id="274" r:id="rId20"/>
    <p:sldId id="297" r:id="rId21"/>
    <p:sldId id="27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018540"/>
            <a:ext cx="11065510" cy="5680710"/>
          </a:xfrm>
        </p:spPr>
        <p:txBody>
          <a:bodyPr>
            <a:noAutofit/>
          </a:bodyPr>
          <a:p>
            <a:pPr algn="l"/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2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200">
                <a:solidFill>
                  <a:schemeClr val="bg1"/>
                </a:solidFill>
              </a:rPr>
              <a:t>18  . 三元表达式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zh-CN" altLang="en-US" sz="2200">
                <a:solidFill>
                  <a:schemeClr val="bg1"/>
                </a:solidFill>
              </a:rPr>
              <a:t>　java中(condition ? then : else)  </a:t>
            </a:r>
            <a:r>
              <a:rPr lang="zh-CN" altLang="en-US" sz="2200">
                <a:solidFill>
                  <a:schemeClr val="bg1"/>
                </a:solidFill>
                <a:sym typeface="+mn-ea"/>
              </a:rPr>
              <a:t>kotlin中 if (a &gt; b) a else b</a:t>
            </a:r>
            <a:r>
              <a:rPr lang="zh-CN" altLang="en-US" sz="2200">
                <a:solidFill>
                  <a:schemeClr val="bg1"/>
                </a:solidFill>
              </a:rPr>
              <a:t>　　</a:t>
            </a:r>
            <a:endParaRPr lang="zh-CN" altLang="en-US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19 . switch case</a:t>
            </a:r>
            <a:r>
              <a:rPr lang="zh-CN" altLang="en-US" sz="2200">
                <a:solidFill>
                  <a:schemeClr val="bg1"/>
                </a:solidFill>
              </a:rPr>
              <a:t>，</a:t>
            </a:r>
            <a:r>
              <a:rPr lang="en-US" altLang="zh-CN" sz="2200">
                <a:solidFill>
                  <a:schemeClr val="bg1"/>
                </a:solidFill>
              </a:rPr>
              <a:t>java中 switch(){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case: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　　breaak;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　　}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　　kotlin 中 when() -&gt;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when (language) {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"EN" -&gt; "Hello!"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"FR" -&gt; "Salut!"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200">
              <a:solidFill>
                <a:schemeClr val="bg1"/>
              </a:solidFill>
            </a:endParaRPr>
          </a:p>
          <a:p>
            <a:pPr algn="l"/>
            <a:r>
              <a:rPr lang="en-US" altLang="zh-CN" sz="2200">
                <a:solidFill>
                  <a:schemeClr val="bg1"/>
                </a:solidFill>
              </a:rPr>
              <a:t>    }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20 .在Kotlin中，=== 表示比较对象地址，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==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== 表示比较两个值大小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相当于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equals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22 . java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findViewById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中直接用</a:t>
            </a:r>
            <a:r>
              <a:rPr lang="en-US" altLang="zh-CN">
                <a:solidFill>
                  <a:schemeClr val="bg1"/>
                </a:solidFill>
              </a:rPr>
              <a:t>id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23 . Java中&lt;? extends Student&gt;</a:t>
            </a:r>
            <a:r>
              <a:rPr lang="zh-CN" altLang="en-US">
                <a:solidFill>
                  <a:schemeClr val="bg1"/>
                </a:solidFill>
              </a:rPr>
              <a:t>，相当于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out</a:t>
            </a:r>
            <a:r>
              <a:rPr lang="zh-CN" altLang="en-US">
                <a:solidFill>
                  <a:schemeClr val="bg1"/>
                </a:solidFill>
              </a:rPr>
              <a:t>（协变）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&lt;out Student&gt;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Java中 &lt;? super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Student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相当于</a:t>
            </a:r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重的</a:t>
            </a:r>
            <a:r>
              <a:rPr lang="en-US" altLang="zh-CN">
                <a:solidFill>
                  <a:schemeClr val="bg1"/>
                </a:solidFill>
              </a:rPr>
              <a:t>in</a:t>
            </a:r>
            <a:r>
              <a:rPr lang="zh-CN" altLang="en-US">
                <a:solidFill>
                  <a:schemeClr val="bg1"/>
                </a:solidFill>
              </a:rPr>
              <a:t>（逆变）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&lt;in Student&gt;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017270"/>
            <a:ext cx="11065510" cy="568198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6 . </a:t>
            </a:r>
            <a:r>
              <a:rPr lang="zh-CN" altLang="en-US">
                <a:solidFill>
                  <a:schemeClr val="bg1"/>
                </a:solidFill>
              </a:rPr>
              <a:t>协程和线程的区别：http://www.imooc.com/article/74963，https://www.jianshu.com/p/7b575785097d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885190"/>
            <a:ext cx="11065510" cy="5721350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const val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89355"/>
            <a:ext cx="11065510" cy="5417185"/>
          </a:xfrm>
        </p:spPr>
        <p:txBody>
          <a:bodyPr>
            <a:no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as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：强制转化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：1. 对象声明  2. 伴生对象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对象表达式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data class：会自动生成一下方法，equals()/hashCode() 、toString()、</a:t>
            </a:r>
            <a:r>
              <a:rPr lang="en-US" altLang="zh-CN">
                <a:solidFill>
                  <a:schemeClr val="bg1"/>
                </a:solidFill>
              </a:rPr>
              <a:t>copy()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245" y="1208405"/>
            <a:ext cx="11065510" cy="538035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r>
              <a:rPr lang="zh-CN" altLang="en-US">
                <a:solidFill>
                  <a:schemeClr val="bg1"/>
                </a:solidFill>
              </a:rPr>
              <a:t>，系统在任何情况不会报它的空指针异常。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!!  非空断言 （如果对象为null，那么系统一定会报异常！Kotlin不推荐使用非空断言，通常我们会用?:来防止程序运行时报空指针异常而崩溃）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6055</Words>
  <Application>WPS 演示</Application>
  <PresentationFormat>宽屏</PresentationFormat>
  <Paragraphs>247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Kotlin关键字2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Kotlin和Java的不同（八）</vt:lpstr>
      <vt:lpstr>Kotlin函数式编程</vt:lpstr>
      <vt:lpstr>Kotlin函数式编程2</vt:lpstr>
      <vt:lpstr>Kotlin知识点1</vt:lpstr>
      <vt:lpstr>Kotlin知识点2</vt:lpstr>
      <vt:lpstr>Kotlin知识点3</vt:lpstr>
      <vt:lpstr>Kotlin知识点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gaolei</cp:lastModifiedBy>
  <cp:revision>21</cp:revision>
  <dcterms:created xsi:type="dcterms:W3CDTF">2019-04-26T09:08:37Z</dcterms:created>
  <dcterms:modified xsi:type="dcterms:W3CDTF">2019-04-26T09:08:37Z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