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18  . 三元表达式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java中(condition ? then : else)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kotlin中 if (a &gt; b) a else b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19 . switch case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java中 switch(){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case: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　　breaak;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kotlin 中 when() -&gt;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when (language) 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"EN" -&gt; "Hello!"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"FR" -&gt; "Salut!"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20 ./*在Kotlin中，=== 表示比较对象地址，== 表示比较两个值大小*/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a1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a2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Elvis运算符（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使用?:运算符可以设置当检查结果为空的时候的返回值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384165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!! 非空断言 （Kotlin不推荐使用非空断言，通常我们会用?:来防止程序运行时报空指针异常而崩溃）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@Override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>宽屏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</vt:lpstr>
      <vt:lpstr>Kotlin</vt:lpstr>
      <vt:lpstr>Kotlin和Java的不同</vt:lpstr>
      <vt:lpstr>Kotlin和Java的不同</vt:lpstr>
      <vt:lpstr>Kotlin和Java的不同</vt:lpstr>
      <vt:lpstr>Kotlin和Java的不同</vt:lpstr>
      <vt:lpstr>Kotlin和Java的不同</vt:lpstr>
      <vt:lpstr>Kotlin和Java的不同（七）</vt:lpstr>
      <vt:lpstr>Kotlin和Java的不同（七）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gl</cp:lastModifiedBy>
  <cp:revision>5</cp:revision>
  <dcterms:created xsi:type="dcterms:W3CDTF">2019-04-15T16:04:50Z</dcterms:created>
  <dcterms:modified xsi:type="dcterms:W3CDTF">2019-04-15T16:04:50Z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