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200">
                <a:solidFill>
                  <a:schemeClr val="bg1"/>
                </a:solidFill>
              </a:rPr>
              <a:t>18  . 三元表达式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zh-CN" altLang="en-US" sz="2200">
                <a:solidFill>
                  <a:schemeClr val="bg1"/>
                </a:solidFill>
              </a:rPr>
              <a:t>　java中(condition ? then : else)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kotlin中 if (a &gt; b) a else b</a:t>
            </a:r>
            <a:r>
              <a:rPr lang="zh-CN" altLang="en-US" sz="2200">
                <a:solidFill>
                  <a:schemeClr val="bg1"/>
                </a:solidFill>
              </a:rPr>
              <a:t>　　</a:t>
            </a:r>
            <a:endParaRPr lang="zh-CN" altLang="en-US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19 . switch case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chemeClr val="bg1"/>
                </a:solidFill>
              </a:rPr>
              <a:t>java中 switch(){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case: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　　breaak;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}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kotlin 中 when() -&gt;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when (language) 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"EN" -&gt; "Hello!"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"FR" -&gt; "Salut!"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}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20 .在Kotlin中，=== 表示比较对象地址，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== 表示比较两个值大小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equals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22 . java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findViewById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中直接用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对象表达式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208405"/>
            <a:ext cx="11065510" cy="5380355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r>
              <a:rPr lang="zh-CN" altLang="en-US">
                <a:solidFill>
                  <a:schemeClr val="bg1"/>
                </a:solidFill>
              </a:rPr>
              <a:t>，系统在任何情况不会报它的空指针异常。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!!  非空断言 （如果对象为null，那么系统一定会报异常！Kotlin不推荐使用非空断言，通常我们会用?:来防止程序运行时报空指针异常而崩溃）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8540"/>
            <a:ext cx="11065510" cy="5680710"/>
          </a:xfrm>
        </p:spPr>
        <p:txBody>
          <a:bodyPr>
            <a:noAutofit/>
          </a:bodyPr>
          <a:p>
            <a:pPr algn="l"/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5767</Words>
  <Application>WPS 演示</Application>
  <PresentationFormat>宽屏</PresentationFormat>
  <Paragraphs>234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12</cp:revision>
  <dcterms:created xsi:type="dcterms:W3CDTF">2019-04-18T07:12:48Z</dcterms:created>
  <dcterms:modified xsi:type="dcterms:W3CDTF">2019-04-18T07:12:48Z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