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scratch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4976" y="831035"/>
            <a:ext cx="1379635" cy="1160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message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3021" y="831035"/>
            <a:ext cx="1379635" cy="1160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agent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76747" y="810956"/>
            <a:ext cx="1379635" cy="1160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eliver message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040469" y="2461746"/>
            <a:ext cx="1352660" cy="99911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ebsite A </a:t>
            </a:r>
            <a:r>
              <a:rPr lang="en-US" dirty="0"/>
              <a:t>a</a:t>
            </a:r>
            <a:r>
              <a:rPr lang="en-US" dirty="0" smtClean="0"/>
              <a:t>gent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040469" y="3785741"/>
            <a:ext cx="1352660" cy="99911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ebsite B agent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8" idx="2"/>
          </p:cNvCxnSpPr>
          <p:nvPr/>
        </p:nvCxnSpPr>
        <p:spPr>
          <a:xfrm rot="16200000" flipH="1">
            <a:off x="3351676" y="2272511"/>
            <a:ext cx="969956" cy="4076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9" idx="2"/>
          </p:cNvCxnSpPr>
          <p:nvPr/>
        </p:nvCxnSpPr>
        <p:spPr>
          <a:xfrm rot="16200000" flipH="1">
            <a:off x="2689679" y="2934508"/>
            <a:ext cx="2293951" cy="4076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430039" y="1270073"/>
            <a:ext cx="313553" cy="407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479437" y="1270073"/>
            <a:ext cx="313553" cy="407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18</TotalTime>
  <Words>17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Venture</vt:lpstr>
      <vt:lpstr>Net Messenger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Messenger</dc:title>
  <dc:creator>twer</dc:creator>
  <cp:lastModifiedBy>twer</cp:lastModifiedBy>
  <cp:revision>9</cp:revision>
  <dcterms:created xsi:type="dcterms:W3CDTF">2011-08-29T13:57:59Z</dcterms:created>
  <dcterms:modified xsi:type="dcterms:W3CDTF">2011-08-29T14:16:45Z</dcterms:modified>
</cp:coreProperties>
</file>