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74394" autoAdjust="0"/>
  </p:normalViewPr>
  <p:slideViewPr>
    <p:cSldViewPr snapToGrid="0">
      <p:cViewPr varScale="1">
        <p:scale>
          <a:sx n="57" d="100"/>
          <a:sy n="57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2D7F-CE21-4627-8BF2-570C27A7C74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076F6-786D-4F73-BE7D-648DC1B30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命名空间 </a:t>
            </a:r>
            <a:r>
              <a:rPr lang="en-US" altLang="zh-CN" dirty="0"/>
              <a:t>namespace</a:t>
            </a:r>
          </a:p>
          <a:p>
            <a:r>
              <a:rPr lang="en-US" dirty="0"/>
              <a:t>namespace  </a:t>
            </a:r>
            <a:r>
              <a:rPr lang="en-US" dirty="0" err="1"/>
              <a:t>xxxx</a:t>
            </a:r>
            <a:r>
              <a:rPr lang="en-US" dirty="0"/>
              <a:t> {</a:t>
            </a:r>
          </a:p>
          <a:p>
            <a:r>
              <a:rPr lang="en-US" dirty="0"/>
              <a:t>   Class </a:t>
            </a:r>
            <a:r>
              <a:rPr lang="en-US" dirty="0" err="1"/>
              <a:t>MyClass</a:t>
            </a:r>
            <a:r>
              <a:rPr lang="en-US" dirty="0"/>
              <a:t>{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xxxx</a:t>
            </a:r>
            <a:r>
              <a:rPr lang="en-US" dirty="0"/>
              <a:t>::</a:t>
            </a:r>
            <a:r>
              <a:rPr lang="en-US" dirty="0" err="1"/>
              <a:t>MyClass.doSomething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076F6-786D-4F73-BE7D-648DC1B301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1CD0-4849-451E-A394-E962E4079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60467-A6FC-491E-B165-F27489D2A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88DD-1F74-434B-90F4-AE4D5A34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0244-82C5-4287-98D4-21779B5D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类的设计</a:t>
            </a:r>
            <a:endParaRPr lang="en-US" altLang="zh-CN" dirty="0"/>
          </a:p>
          <a:p>
            <a:r>
              <a:rPr lang="zh-CN" altLang="en-US" dirty="0"/>
              <a:t>代码讲解</a:t>
            </a:r>
            <a:r>
              <a:rPr lang="en-US" altLang="zh-CN" dirty="0"/>
              <a:t>/demo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知识点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8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779C-A178-41B3-841B-2CF1F021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7E5-45C6-4F9B-BC5A-705FF32BA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分析问题</a:t>
            </a:r>
            <a:endParaRPr lang="en-US" altLang="zh-CN" dirty="0"/>
          </a:p>
          <a:p>
            <a:pPr lvl="1"/>
            <a:r>
              <a:rPr lang="zh-CN" altLang="en-US" dirty="0"/>
              <a:t>表达式树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a+2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* b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想法：字符串 </a:t>
            </a:r>
            <a:r>
              <a:rPr lang="en-US" altLang="zh-CN" dirty="0">
                <a:sym typeface="Wingdings" panose="05000000000000000000" pitchFamily="2" charset="2"/>
              </a:rPr>
              <a:t>-&gt;</a:t>
            </a:r>
            <a:r>
              <a:rPr lang="zh-CN" altLang="en-US" dirty="0">
                <a:sym typeface="Wingdings" panose="05000000000000000000" pitchFamily="2" charset="2"/>
              </a:rPr>
              <a:t>表达式树</a:t>
            </a:r>
            <a:r>
              <a:rPr lang="en-US" altLang="zh-CN" dirty="0">
                <a:sym typeface="Wingdings" panose="05000000000000000000" pitchFamily="2" charset="2"/>
              </a:rPr>
              <a:t>-&gt;</a:t>
            </a:r>
            <a:r>
              <a:rPr lang="zh-CN" altLang="en-US" dirty="0">
                <a:sym typeface="Wingdings" panose="05000000000000000000" pitchFamily="2" charset="2"/>
              </a:rPr>
              <a:t>求多项式</a:t>
            </a:r>
            <a:endParaRPr lang="en-US" altLang="zh-CN" dirty="0"/>
          </a:p>
          <a:p>
            <a:r>
              <a:rPr lang="zh-CN" altLang="en-US" dirty="0"/>
              <a:t>类的设计：名词动词法</a:t>
            </a:r>
            <a:endParaRPr lang="en-US" altLang="zh-CN" dirty="0"/>
          </a:p>
          <a:p>
            <a:pPr lvl="1"/>
            <a:r>
              <a:rPr lang="zh-CN" altLang="en-US" dirty="0"/>
              <a:t>名词：字符串，表达式树，多项式</a:t>
            </a:r>
            <a:endParaRPr lang="en-US" altLang="zh-CN" dirty="0"/>
          </a:p>
          <a:p>
            <a:pPr lvl="1"/>
            <a:r>
              <a:rPr lang="zh-CN" altLang="en-US" dirty="0"/>
              <a:t>动词：解析表达式，求值，</a:t>
            </a:r>
            <a:r>
              <a:rPr lang="en-US" altLang="zh-CN" dirty="0"/>
              <a:t>+-*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基本规则：名词对应类，动词对应方法，（有时候复杂的动词也可以看作类，动词 </a:t>
            </a:r>
            <a:r>
              <a:rPr lang="en-US" altLang="zh-CN" dirty="0"/>
              <a:t>+er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其他类：</a:t>
            </a:r>
            <a:r>
              <a:rPr lang="en-US" altLang="zh-CN" dirty="0"/>
              <a:t>vector</a:t>
            </a:r>
            <a:r>
              <a:rPr lang="zh-CN" altLang="en-US" dirty="0"/>
              <a:t>，变量</a:t>
            </a:r>
            <a:r>
              <a:rPr lang="en-US" altLang="zh-CN" dirty="0"/>
              <a:t>/</a:t>
            </a:r>
            <a:r>
              <a:rPr lang="zh-CN" altLang="en-US" dirty="0"/>
              <a:t>值对应关系</a:t>
            </a: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A202C3F-485C-431A-8E61-292EA73F5AF5}"/>
              </a:ext>
            </a:extLst>
          </p:cNvPr>
          <p:cNvSpPr/>
          <p:nvPr/>
        </p:nvSpPr>
        <p:spPr>
          <a:xfrm>
            <a:off x="8931053" y="2267211"/>
            <a:ext cx="601249" cy="5135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8427C3E-E0D2-41AC-862D-C49D19B2E640}"/>
              </a:ext>
            </a:extLst>
          </p:cNvPr>
          <p:cNvSpPr/>
          <p:nvPr/>
        </p:nvSpPr>
        <p:spPr>
          <a:xfrm>
            <a:off x="9647124" y="3010238"/>
            <a:ext cx="601249" cy="5135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6DB50CA-D0DA-4611-B5BE-8957563A5D80}"/>
              </a:ext>
            </a:extLst>
          </p:cNvPr>
          <p:cNvSpPr/>
          <p:nvPr/>
        </p:nvSpPr>
        <p:spPr>
          <a:xfrm>
            <a:off x="8630428" y="3045912"/>
            <a:ext cx="601249" cy="5135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CC47279-A770-4FF8-A916-D3CF9EDA7EAB}"/>
              </a:ext>
            </a:extLst>
          </p:cNvPr>
          <p:cNvSpPr/>
          <p:nvPr/>
        </p:nvSpPr>
        <p:spPr>
          <a:xfrm>
            <a:off x="9132106" y="3933118"/>
            <a:ext cx="601249" cy="5135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17CD0C7-4CFF-45FF-B1FF-87439A49CA6E}"/>
              </a:ext>
            </a:extLst>
          </p:cNvPr>
          <p:cNvSpPr/>
          <p:nvPr/>
        </p:nvSpPr>
        <p:spPr>
          <a:xfrm>
            <a:off x="7998489" y="3836808"/>
            <a:ext cx="601249" cy="5135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8E3333-BDE8-41D6-8262-814432B2138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8931053" y="2705568"/>
            <a:ext cx="88051" cy="34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1D15C-4B26-4EEB-B762-A98CDFCCFBA1}"/>
              </a:ext>
            </a:extLst>
          </p:cNvPr>
          <p:cNvCxnSpPr>
            <a:cxnSpLocks/>
          </p:cNvCxnSpPr>
          <p:nvPr/>
        </p:nvCxnSpPr>
        <p:spPr>
          <a:xfrm>
            <a:off x="8977610" y="3627275"/>
            <a:ext cx="310890" cy="32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2C5B26-EC50-400B-B101-AB15E33E46E8}"/>
              </a:ext>
            </a:extLst>
          </p:cNvPr>
          <p:cNvCxnSpPr>
            <a:cxnSpLocks/>
          </p:cNvCxnSpPr>
          <p:nvPr/>
        </p:nvCxnSpPr>
        <p:spPr>
          <a:xfrm flipH="1">
            <a:off x="8378679" y="3470604"/>
            <a:ext cx="256811" cy="33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E2D7FA-B380-46A6-820C-185AAD6D7DE9}"/>
              </a:ext>
            </a:extLst>
          </p:cNvPr>
          <p:cNvCxnSpPr>
            <a:cxnSpLocks/>
          </p:cNvCxnSpPr>
          <p:nvPr/>
        </p:nvCxnSpPr>
        <p:spPr>
          <a:xfrm>
            <a:off x="9353991" y="2737222"/>
            <a:ext cx="478936" cy="27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7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1671-8408-4238-AECA-3DADD0C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D600-659A-4C8C-B9FF-F1428732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8B4C9-02C4-4F96-BB6A-2D7731BDD4B2}"/>
              </a:ext>
            </a:extLst>
          </p:cNvPr>
          <p:cNvSpPr/>
          <p:nvPr/>
        </p:nvSpPr>
        <p:spPr>
          <a:xfrm>
            <a:off x="4634628" y="4466352"/>
            <a:ext cx="4058433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2CD46-5BC2-4B31-AE51-2CF77B63E1CC}"/>
              </a:ext>
            </a:extLst>
          </p:cNvPr>
          <p:cNvSpPr txBox="1"/>
          <p:nvPr/>
        </p:nvSpPr>
        <p:spPr>
          <a:xfrm>
            <a:off x="4634628" y="4597236"/>
            <a:ext cx="8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底层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CA9E0C-72A1-420C-896C-D037B8B65FB4}"/>
              </a:ext>
            </a:extLst>
          </p:cNvPr>
          <p:cNvSpPr/>
          <p:nvPr/>
        </p:nvSpPr>
        <p:spPr>
          <a:xfrm>
            <a:off x="5498924" y="4966568"/>
            <a:ext cx="1252603" cy="519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altLang="zh-CN" dirty="0"/>
              <a:t>ector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46B2E5-235D-455C-8285-35B308BF4304}"/>
              </a:ext>
            </a:extLst>
          </p:cNvPr>
          <p:cNvSpPr/>
          <p:nvPr/>
        </p:nvSpPr>
        <p:spPr>
          <a:xfrm>
            <a:off x="7016658" y="4981182"/>
            <a:ext cx="1252603" cy="519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5955B-5C48-4B64-9371-A0D4836BC029}"/>
              </a:ext>
            </a:extLst>
          </p:cNvPr>
          <p:cNvSpPr/>
          <p:nvPr/>
        </p:nvSpPr>
        <p:spPr>
          <a:xfrm>
            <a:off x="4624189" y="3258859"/>
            <a:ext cx="4058433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44FA3-3926-457D-AB71-B753276FC3FD}"/>
              </a:ext>
            </a:extLst>
          </p:cNvPr>
          <p:cNvSpPr txBox="1"/>
          <p:nvPr/>
        </p:nvSpPr>
        <p:spPr>
          <a:xfrm>
            <a:off x="4624189" y="3346724"/>
            <a:ext cx="110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中间层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31B931-0D95-4A5C-9A19-3B636D7F5188}"/>
              </a:ext>
            </a:extLst>
          </p:cNvPr>
          <p:cNvSpPr/>
          <p:nvPr/>
        </p:nvSpPr>
        <p:spPr>
          <a:xfrm>
            <a:off x="5488486" y="3716056"/>
            <a:ext cx="1252603" cy="519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Polynomial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D6EB82-B319-4C1D-8529-3707E7BC4977}"/>
              </a:ext>
            </a:extLst>
          </p:cNvPr>
          <p:cNvSpPr/>
          <p:nvPr/>
        </p:nvSpPr>
        <p:spPr>
          <a:xfrm>
            <a:off x="7016657" y="3726495"/>
            <a:ext cx="1252603" cy="519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Monomial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36F71D-8345-4521-A9BD-014A9B6B70D7}"/>
              </a:ext>
            </a:extLst>
          </p:cNvPr>
          <p:cNvSpPr/>
          <p:nvPr/>
        </p:nvSpPr>
        <p:spPr>
          <a:xfrm>
            <a:off x="4611664" y="2007299"/>
            <a:ext cx="4058433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F87FD-A620-4008-923C-655A5F4D8C69}"/>
              </a:ext>
            </a:extLst>
          </p:cNvPr>
          <p:cNvSpPr txBox="1"/>
          <p:nvPr/>
        </p:nvSpPr>
        <p:spPr>
          <a:xfrm>
            <a:off x="4611664" y="2094124"/>
            <a:ext cx="8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顶层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B42610-8868-4E81-BB6A-F82C8BC127D2}"/>
              </a:ext>
            </a:extLst>
          </p:cNvPr>
          <p:cNvSpPr/>
          <p:nvPr/>
        </p:nvSpPr>
        <p:spPr>
          <a:xfrm>
            <a:off x="4784942" y="2551138"/>
            <a:ext cx="1791226" cy="519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ExpressionNode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BD30FD-879D-49E2-8BF2-3478E8E6ECAD}"/>
              </a:ext>
            </a:extLst>
          </p:cNvPr>
          <p:cNvSpPr/>
          <p:nvPr/>
        </p:nvSpPr>
        <p:spPr>
          <a:xfrm>
            <a:off x="6766142" y="2565751"/>
            <a:ext cx="1839238" cy="519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ExpressionParser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2944-6A15-4DAD-804A-A5AE3229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C53BC-92D6-4C97-9598-44E2ADA7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Infix</a:t>
            </a:r>
            <a:r>
              <a:rPr lang="zh-CN" altLang="en-US" dirty="0"/>
              <a:t>：</a:t>
            </a:r>
            <a:r>
              <a:rPr lang="en-US" altLang="zh-CN" dirty="0"/>
              <a:t>1+2*3-4*5/2+6</a:t>
            </a:r>
          </a:p>
          <a:p>
            <a:r>
              <a:rPr lang="en-US" altLang="zh-CN" dirty="0"/>
              <a:t>Postfix: 1 2 3 * + 4 5 * 2/ - 6 +</a:t>
            </a:r>
          </a:p>
          <a:p>
            <a:r>
              <a:rPr lang="en-US" dirty="0"/>
              <a:t>from infix to postfix: </a:t>
            </a:r>
          </a:p>
          <a:p>
            <a:pPr lvl="1"/>
            <a:r>
              <a:rPr lang="en-US" dirty="0"/>
              <a:t>operator Stack: used to produce expression list.</a:t>
            </a:r>
          </a:p>
          <a:p>
            <a:pPr lvl="1"/>
            <a:r>
              <a:rPr lang="en-US" dirty="0"/>
              <a:t>expression list: this is the output</a:t>
            </a:r>
          </a:p>
          <a:p>
            <a:pPr lvl="1"/>
            <a:r>
              <a:rPr lang="en-US" dirty="0"/>
              <a:t>Procedure:</a:t>
            </a:r>
          </a:p>
          <a:p>
            <a:pPr lvl="2"/>
            <a:r>
              <a:rPr lang="en-US" dirty="0"/>
              <a:t>if it's number, output to list</a:t>
            </a:r>
          </a:p>
          <a:p>
            <a:pPr lvl="2"/>
            <a:r>
              <a:rPr lang="en-US" dirty="0"/>
              <a:t>if it's operator, pop all ops has higher or equal priority to list (if top is '(', then stop), then push it to stack</a:t>
            </a:r>
          </a:p>
          <a:p>
            <a:pPr lvl="2"/>
            <a:r>
              <a:rPr lang="en-US" dirty="0"/>
              <a:t>if it's ), pop all ops of stack until the top is (</a:t>
            </a:r>
          </a:p>
          <a:p>
            <a:pPr lvl="2"/>
            <a:r>
              <a:rPr lang="en-US" dirty="0"/>
              <a:t>if (, push to stack</a:t>
            </a:r>
          </a:p>
        </p:txBody>
      </p:sp>
    </p:spTree>
    <p:extLst>
      <p:ext uri="{BB962C8B-B14F-4D97-AF65-F5344CB8AC3E}">
        <p14:creationId xmlns:p14="http://schemas.microsoft.com/office/powerpoint/2010/main" val="377017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B8B7-77DE-46BC-936F-35D43BC2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8575-FC26-4E59-A561-E7A47651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头文件和源文件：声明</a:t>
            </a:r>
            <a:r>
              <a:rPr lang="en-US" altLang="zh-CN" dirty="0"/>
              <a:t>/</a:t>
            </a:r>
            <a:r>
              <a:rPr lang="zh-CN" altLang="en-US" dirty="0"/>
              <a:t>实现分开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#progma once</a:t>
            </a:r>
          </a:p>
          <a:p>
            <a:r>
              <a:rPr lang="en-US" altLang="zh-CN" dirty="0"/>
              <a:t>include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9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69EF-F579-4CA0-904C-EF8DFBD5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93F5-B7CF-4988-8263-ED3E3866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en-US" altLang="zh-CN" dirty="0"/>
              <a:t>Copy constructor</a:t>
            </a:r>
            <a:r>
              <a:rPr lang="en-US" altLang="zh-CN"/>
              <a:t>/assignment </a:t>
            </a:r>
            <a:r>
              <a:rPr lang="en-US" altLang="zh-CN" dirty="0"/>
              <a:t>constructor</a:t>
            </a:r>
          </a:p>
          <a:p>
            <a:r>
              <a:rPr lang="en-US" altLang="zh-CN" dirty="0"/>
              <a:t>New/delete/</a:t>
            </a:r>
            <a:r>
              <a:rPr lang="zh-CN" altLang="en-US" dirty="0"/>
              <a:t>析构函数</a:t>
            </a:r>
            <a:endParaRPr lang="en-US" altLang="zh-CN" dirty="0"/>
          </a:p>
          <a:p>
            <a:r>
              <a:rPr lang="zh-CN" altLang="en-US" dirty="0"/>
              <a:t>虚函数</a:t>
            </a:r>
            <a:r>
              <a:rPr lang="en-US" altLang="zh-CN" dirty="0"/>
              <a:t>/</a:t>
            </a:r>
            <a:r>
              <a:rPr lang="zh-CN" altLang="en-US" dirty="0"/>
              <a:t>纯虚函数</a:t>
            </a:r>
            <a:endParaRPr lang="en-US" altLang="zh-CN" dirty="0"/>
          </a:p>
          <a:p>
            <a:r>
              <a:rPr lang="zh-CN" altLang="en-US" dirty="0"/>
              <a:t>运算符重载</a:t>
            </a:r>
            <a:endParaRPr lang="en-US" altLang="zh-CN" dirty="0"/>
          </a:p>
          <a:p>
            <a:r>
              <a:rPr lang="en-US" altLang="zh-CN" dirty="0"/>
              <a:t>Const</a:t>
            </a:r>
          </a:p>
          <a:p>
            <a:r>
              <a:rPr lang="zh-CN" altLang="en-US" dirty="0"/>
              <a:t>代码风格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391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709</TotalTime>
  <Words>342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Expression Tree</vt:lpstr>
      <vt:lpstr>outlines</vt:lpstr>
      <vt:lpstr>类的设计</vt:lpstr>
      <vt:lpstr>类的设计</vt:lpstr>
      <vt:lpstr>expression</vt:lpstr>
      <vt:lpstr>C++</vt:lpstr>
      <vt:lpstr>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Tree</dc:title>
  <dc:creator>Gaoli</dc:creator>
  <cp:lastModifiedBy>Gaoli</cp:lastModifiedBy>
  <cp:revision>66</cp:revision>
  <dcterms:created xsi:type="dcterms:W3CDTF">2021-11-20T15:47:39Z</dcterms:created>
  <dcterms:modified xsi:type="dcterms:W3CDTF">2021-11-21T03:36:54Z</dcterms:modified>
</cp:coreProperties>
</file>