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 Blog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5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lonely persons</a:t>
            </a:r>
          </a:p>
          <a:p>
            <a:r>
              <a:rPr lang="en-US" dirty="0" smtClean="0"/>
              <a:t>Some old fashion lovers</a:t>
            </a:r>
          </a:p>
          <a:p>
            <a:r>
              <a:rPr lang="en-US" dirty="0" smtClean="0"/>
              <a:t>Someone who do not such like the social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3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some personal article</a:t>
            </a:r>
          </a:p>
          <a:p>
            <a:r>
              <a:rPr lang="en-US" dirty="0" smtClean="0"/>
              <a:t>Sort by the tags</a:t>
            </a:r>
          </a:p>
          <a:p>
            <a:r>
              <a:rPr lang="en-US" dirty="0" smtClean="0"/>
              <a:t>Link to some other pages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more things are being designed</a:t>
            </a:r>
          </a:p>
        </p:txBody>
      </p:sp>
    </p:spTree>
    <p:extLst>
      <p:ext uri="{BB962C8B-B14F-4D97-AF65-F5344CB8AC3E}">
        <p14:creationId xmlns:p14="http://schemas.microsoft.com/office/powerpoint/2010/main" val="45723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Language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AND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DJANGO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8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54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Personal Blog Framework</vt:lpstr>
      <vt:lpstr>Design for</vt:lpstr>
      <vt:lpstr>What you can do:</vt:lpstr>
      <vt:lpstr>Implementation Language  AND ETC.</vt:lpstr>
    </vt:vector>
  </TitlesOfParts>
  <Company>Central Michigan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Blog Framework</dc:title>
  <dc:creator>Gao, Mi</dc:creator>
  <cp:lastModifiedBy>Gao, Mi</cp:lastModifiedBy>
  <cp:revision>3</cp:revision>
  <dcterms:created xsi:type="dcterms:W3CDTF">2017-04-27T15:07:19Z</dcterms:created>
  <dcterms:modified xsi:type="dcterms:W3CDTF">2017-04-27T15:17:11Z</dcterms:modified>
</cp:coreProperties>
</file>