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9391" y="810687"/>
            <a:ext cx="8637073" cy="2541431"/>
          </a:xfrm>
        </p:spPr>
        <p:txBody>
          <a:bodyPr>
            <a:normAutofit/>
          </a:bodyPr>
          <a:lstStyle/>
          <a:p>
            <a:r>
              <a:rPr lang="en-US" altLang="zh-CN" b="1" dirty="0"/>
              <a:t>Gordon Earle Moore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sz="1600" dirty="0"/>
              <a:t>(born January 3, 1929)</a:t>
            </a:r>
            <a:endParaRPr lang="zh-CN" altLang="en-US" sz="1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09391" y="3598316"/>
            <a:ext cx="8637072" cy="977621"/>
          </a:xfrm>
        </p:spPr>
        <p:txBody>
          <a:bodyPr/>
          <a:lstStyle/>
          <a:p>
            <a:r>
              <a:rPr lang="en-US" altLang="zh-CN" dirty="0"/>
              <a:t>co-founder and chairman emeritus of Intel Corporation, </a:t>
            </a:r>
          </a:p>
          <a:p>
            <a:r>
              <a:rPr lang="en-US" altLang="zh-CN" dirty="0"/>
              <a:t>and the author of Moore's law.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kedo.gov.cn/upload/resources/image/2015/04/23/71890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" y="1457935"/>
            <a:ext cx="12192000" cy="586882"/>
          </a:xfrm>
          <a:prstGeom prst="rect">
            <a:avLst/>
          </a:prstGeom>
        </p:spPr>
      </p:pic>
      <p:sp>
        <p:nvSpPr>
          <p:cNvPr id="7" name="AutoShape 4" descr="cell_phone-cost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" y="3140540"/>
            <a:ext cx="5005433" cy="29458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772" y="3471207"/>
            <a:ext cx="5252907" cy="2061725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en-US" altLang="zh-CN" cap="none" dirty="0"/>
              <a:t>an’t imagine the life without it</a:t>
            </a:r>
            <a:r>
              <a:rPr lang="en-US" altLang="zh-CN" dirty="0"/>
              <a:t>…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sz="4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75420" y="2497"/>
            <a:ext cx="9616580" cy="3138044"/>
          </a:xfr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-78297" y="540656"/>
            <a:ext cx="2747394" cy="2061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zh-CN" dirty="0"/>
            </a:br>
            <a:r>
              <a:rPr lang="en-US" altLang="zh-CN" dirty="0"/>
              <a:t>Moore's law:</a:t>
            </a:r>
            <a:endParaRPr lang="zh-CN" altLang="en-US" sz="4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248400" y="4064466"/>
            <a:ext cx="5252907" cy="2061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40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508772" y="3888996"/>
            <a:ext cx="5252907" cy="2061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SO THANKS FOR </a:t>
            </a:r>
            <a:br>
              <a:rPr lang="en-US" altLang="zh-CN" dirty="0"/>
            </a:br>
            <a:r>
              <a:rPr lang="en-US" altLang="zh-CN" dirty="0"/>
              <a:t>	Moore's law!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105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25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Gill Sans MT</vt:lpstr>
      <vt:lpstr>画廊</vt:lpstr>
      <vt:lpstr>Gordon Earle Moore  (born January 3, 1929)</vt:lpstr>
      <vt:lpstr>Can’t imagine the life without it…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Gordon Earle Moore  (born January 3, 1929)</dc:title>
  <dc:creator>DELL</dc:creator>
  <cp:lastModifiedBy>DELL</cp:lastModifiedBy>
  <cp:revision>2</cp:revision>
  <dcterms:created xsi:type="dcterms:W3CDTF">2017-01-13T04:00:47Z</dcterms:created>
  <dcterms:modified xsi:type="dcterms:W3CDTF">2017-01-13T04:20:27Z</dcterms:modified>
</cp:coreProperties>
</file>