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3" r:id="rId3"/>
    <p:sldId id="264" r:id="rId4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A83646"/>
    <a:srgbClr val="CC66FF"/>
    <a:srgbClr val="FFCC00"/>
    <a:srgbClr val="1FA4C3"/>
    <a:srgbClr val="FF0000"/>
    <a:srgbClr val="00CC66"/>
    <a:srgbClr val="0099FF"/>
    <a:srgbClr val="6600FF"/>
    <a:srgbClr val="F64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11" autoAdjust="0"/>
  </p:normalViewPr>
  <p:slideViewPr>
    <p:cSldViewPr>
      <p:cViewPr>
        <p:scale>
          <a:sx n="75" d="100"/>
          <a:sy n="75" d="100"/>
        </p:scale>
        <p:origin x="-1368" y="-72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8" tIns="46300" rIns="92598" bIns="46300" numCol="1" anchor="t" anchorCtr="0" compatLnSpc="1">
            <a:prstTxWarp prst="textNoShape">
              <a:avLst/>
            </a:prstTxWarp>
          </a:bodyPr>
          <a:lstStyle>
            <a:lvl1pPr algn="l" defTabSz="9255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8" tIns="46300" rIns="92598" bIns="46300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8" tIns="46300" rIns="92598" bIns="46300" numCol="1" anchor="b" anchorCtr="0" compatLnSpc="1">
            <a:prstTxWarp prst="textNoShape">
              <a:avLst/>
            </a:prstTxWarp>
          </a:bodyPr>
          <a:lstStyle>
            <a:lvl1pPr algn="l" defTabSz="9255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8" tIns="46300" rIns="92598" bIns="46300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pPr>
              <a:defRPr/>
            </a:pPr>
            <a:fld id="{4DC9E73C-9C22-4A3E-A2D8-63970721A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032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E2391D3-AC35-4DDC-9E38-3C37E2A1B353}" type="datetimeFigureOut">
              <a:rPr lang="zh-CN" altLang="en-US"/>
              <a:pPr>
                <a:defRPr/>
              </a:pPr>
              <a:t>2011/11/7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8D79BF5-AFA7-4253-BC9F-2157CFD6E2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AE879-49B4-4C1A-B427-E28D43C7E55E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AE879-49B4-4C1A-B427-E28D43C7E55E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AE879-49B4-4C1A-B427-E28D43C7E55E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541FE-6855-4226-8D26-3B0621E60E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355A9-2ECC-42FF-BF0F-BD657C7B8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15006-205D-4678-ABD8-B891755480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BB878-26E5-47D8-8D17-50A218F42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2C617-7522-49A0-8279-CE5059B6E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20C83-127B-4D67-B7E3-22FA0A0FD1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DE26C-2434-41A8-A30B-58A18181DA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29C6-CCF8-4A94-A9FE-487D0E536A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A76B9-A193-4850-9981-1831AEC86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CDCC3-463E-4980-A48F-B177C5FA5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53BE9-588E-46D1-823E-A35D63B9C4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0"/>
            <a:r>
              <a:rPr lang="zh-CN" altLang="en-US" smtClean="0"/>
              <a:t>第二级</a:t>
            </a:r>
          </a:p>
          <a:p>
            <a:pPr lvl="0"/>
            <a:r>
              <a:rPr lang="zh-CN" altLang="en-US" smtClean="0"/>
              <a:t>第三级</a:t>
            </a:r>
          </a:p>
          <a:p>
            <a:pPr lvl="0"/>
            <a:r>
              <a:rPr lang="zh-CN" altLang="en-US" smtClean="0"/>
              <a:t>第四级</a:t>
            </a:r>
          </a:p>
          <a:p>
            <a:pPr lvl="0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91C3C5D-7CE1-4497-A96D-2695EACF00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宋体" pitchFamily="-10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  <a:cs typeface="宋体" pitchFamily="-10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  <a:cs typeface="宋体" pitchFamily="-10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  <a:cs typeface="宋体" pitchFamily="-10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  <a:cs typeface="宋体" pitchFamily="-10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宋体" pitchFamily="-10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宋体" pitchFamily="-10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宋体" pitchFamily="-10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宋体" pitchFamily="-10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宋体" pitchFamily="-10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8" name="直接连接符 687"/>
          <p:cNvCxnSpPr/>
          <p:nvPr/>
        </p:nvCxnSpPr>
        <p:spPr bwMode="auto">
          <a:xfrm rot="5400000">
            <a:off x="-2175792" y="3573016"/>
            <a:ext cx="48965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0" name="直接连接符 689"/>
          <p:cNvCxnSpPr/>
          <p:nvPr/>
        </p:nvCxnSpPr>
        <p:spPr bwMode="auto">
          <a:xfrm>
            <a:off x="272480" y="1124744"/>
            <a:ext cx="928903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5" name="直接连接符 694"/>
          <p:cNvCxnSpPr/>
          <p:nvPr/>
        </p:nvCxnSpPr>
        <p:spPr bwMode="auto">
          <a:xfrm rot="5400000">
            <a:off x="7113240" y="3420570"/>
            <a:ext cx="48965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6" name="直接连接符 695"/>
          <p:cNvCxnSpPr/>
          <p:nvPr/>
        </p:nvCxnSpPr>
        <p:spPr bwMode="auto">
          <a:xfrm>
            <a:off x="272480" y="6021288"/>
            <a:ext cx="252028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8" name="直接连接符 697"/>
          <p:cNvCxnSpPr/>
          <p:nvPr/>
        </p:nvCxnSpPr>
        <p:spPr bwMode="auto">
          <a:xfrm>
            <a:off x="6969224" y="6021288"/>
            <a:ext cx="259228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9" name="直接连接符 698"/>
          <p:cNvCxnSpPr>
            <a:stCxn id="845" idx="0"/>
          </p:cNvCxnSpPr>
          <p:nvPr/>
        </p:nvCxnSpPr>
        <p:spPr bwMode="auto">
          <a:xfrm rot="5400000">
            <a:off x="2324708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1" name="直接连接符 700"/>
          <p:cNvCxnSpPr/>
          <p:nvPr/>
        </p:nvCxnSpPr>
        <p:spPr bwMode="auto">
          <a:xfrm rot="5400000">
            <a:off x="6501172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2" name="直接连接符 701"/>
          <p:cNvCxnSpPr/>
          <p:nvPr/>
        </p:nvCxnSpPr>
        <p:spPr bwMode="auto">
          <a:xfrm>
            <a:off x="2792760" y="3501008"/>
            <a:ext cx="136815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6" name="Line 163"/>
          <p:cNvSpPr>
            <a:spLocks noChangeShapeType="1"/>
          </p:cNvSpPr>
          <p:nvPr/>
        </p:nvSpPr>
        <p:spPr bwMode="auto">
          <a:xfrm>
            <a:off x="4596631" y="1269256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" name="Line 164"/>
          <p:cNvSpPr>
            <a:spLocks noChangeShapeType="1"/>
          </p:cNvSpPr>
          <p:nvPr/>
        </p:nvSpPr>
        <p:spPr bwMode="auto">
          <a:xfrm>
            <a:off x="4596631" y="1342281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8" name="Line 165"/>
          <p:cNvSpPr>
            <a:spLocks noChangeShapeType="1"/>
          </p:cNvSpPr>
          <p:nvPr/>
        </p:nvSpPr>
        <p:spPr bwMode="auto">
          <a:xfrm>
            <a:off x="4596631" y="1413718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9" name="Line 166"/>
          <p:cNvSpPr>
            <a:spLocks noChangeShapeType="1"/>
          </p:cNvSpPr>
          <p:nvPr/>
        </p:nvSpPr>
        <p:spPr bwMode="auto">
          <a:xfrm>
            <a:off x="4596631" y="1485156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0" name="Line 167"/>
          <p:cNvSpPr>
            <a:spLocks noChangeShapeType="1"/>
          </p:cNvSpPr>
          <p:nvPr/>
        </p:nvSpPr>
        <p:spPr bwMode="auto">
          <a:xfrm>
            <a:off x="4596631" y="1558181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1" name="Line 168"/>
          <p:cNvSpPr>
            <a:spLocks noChangeShapeType="1"/>
          </p:cNvSpPr>
          <p:nvPr/>
        </p:nvSpPr>
        <p:spPr bwMode="auto">
          <a:xfrm>
            <a:off x="4596631" y="1629618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2" name="Line 169"/>
          <p:cNvSpPr>
            <a:spLocks noChangeShapeType="1"/>
          </p:cNvSpPr>
          <p:nvPr/>
        </p:nvSpPr>
        <p:spPr bwMode="auto">
          <a:xfrm>
            <a:off x="4596631" y="1701056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3" name="Line 170"/>
          <p:cNvSpPr>
            <a:spLocks noChangeShapeType="1"/>
          </p:cNvSpPr>
          <p:nvPr/>
        </p:nvSpPr>
        <p:spPr bwMode="auto">
          <a:xfrm>
            <a:off x="4987156" y="126925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" name="Line 163"/>
          <p:cNvSpPr>
            <a:spLocks noChangeShapeType="1"/>
          </p:cNvSpPr>
          <p:nvPr/>
        </p:nvSpPr>
        <p:spPr bwMode="auto">
          <a:xfrm>
            <a:off x="4598218" y="1701056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" name="Line 164"/>
          <p:cNvSpPr>
            <a:spLocks noChangeShapeType="1"/>
          </p:cNvSpPr>
          <p:nvPr/>
        </p:nvSpPr>
        <p:spPr bwMode="auto">
          <a:xfrm>
            <a:off x="4598218" y="1774081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" name="Line 165"/>
          <p:cNvSpPr>
            <a:spLocks noChangeShapeType="1"/>
          </p:cNvSpPr>
          <p:nvPr/>
        </p:nvSpPr>
        <p:spPr bwMode="auto">
          <a:xfrm>
            <a:off x="4598218" y="1845518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" name="Line 166"/>
          <p:cNvSpPr>
            <a:spLocks noChangeShapeType="1"/>
          </p:cNvSpPr>
          <p:nvPr/>
        </p:nvSpPr>
        <p:spPr bwMode="auto">
          <a:xfrm>
            <a:off x="4598218" y="1916956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3" name="Line 167"/>
          <p:cNvSpPr>
            <a:spLocks noChangeShapeType="1"/>
          </p:cNvSpPr>
          <p:nvPr/>
        </p:nvSpPr>
        <p:spPr bwMode="auto">
          <a:xfrm>
            <a:off x="4598218" y="1989981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4" name="Line 168"/>
          <p:cNvSpPr>
            <a:spLocks noChangeShapeType="1"/>
          </p:cNvSpPr>
          <p:nvPr/>
        </p:nvSpPr>
        <p:spPr bwMode="auto">
          <a:xfrm>
            <a:off x="4598218" y="2061418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6" name="Line 170"/>
          <p:cNvSpPr>
            <a:spLocks noChangeShapeType="1"/>
          </p:cNvSpPr>
          <p:nvPr/>
        </p:nvSpPr>
        <p:spPr bwMode="auto">
          <a:xfrm>
            <a:off x="4988743" y="1628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8" name="Line 163"/>
          <p:cNvSpPr>
            <a:spLocks noChangeShapeType="1"/>
          </p:cNvSpPr>
          <p:nvPr/>
        </p:nvSpPr>
        <p:spPr bwMode="auto">
          <a:xfrm>
            <a:off x="4598218" y="1701056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9" name="Line 164"/>
          <p:cNvSpPr>
            <a:spLocks noChangeShapeType="1"/>
          </p:cNvSpPr>
          <p:nvPr/>
        </p:nvSpPr>
        <p:spPr bwMode="auto">
          <a:xfrm>
            <a:off x="4598218" y="1774081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0" name="Line 165"/>
          <p:cNvSpPr>
            <a:spLocks noChangeShapeType="1"/>
          </p:cNvSpPr>
          <p:nvPr/>
        </p:nvSpPr>
        <p:spPr bwMode="auto">
          <a:xfrm>
            <a:off x="4598218" y="1845518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1" name="Line 166"/>
          <p:cNvSpPr>
            <a:spLocks noChangeShapeType="1"/>
          </p:cNvSpPr>
          <p:nvPr/>
        </p:nvSpPr>
        <p:spPr bwMode="auto">
          <a:xfrm>
            <a:off x="4598218" y="1916956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2" name="Line 167"/>
          <p:cNvSpPr>
            <a:spLocks noChangeShapeType="1"/>
          </p:cNvSpPr>
          <p:nvPr/>
        </p:nvSpPr>
        <p:spPr bwMode="auto">
          <a:xfrm>
            <a:off x="4598218" y="1989981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3" name="Line 168"/>
          <p:cNvSpPr>
            <a:spLocks noChangeShapeType="1"/>
          </p:cNvSpPr>
          <p:nvPr/>
        </p:nvSpPr>
        <p:spPr bwMode="auto">
          <a:xfrm flipV="1">
            <a:off x="4598218" y="2061344"/>
            <a:ext cx="786830" cy="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5" name="Line 170"/>
          <p:cNvSpPr>
            <a:spLocks noChangeShapeType="1"/>
          </p:cNvSpPr>
          <p:nvPr/>
        </p:nvSpPr>
        <p:spPr bwMode="auto">
          <a:xfrm>
            <a:off x="4988743" y="1628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37" name="直接连接符 736"/>
          <p:cNvCxnSpPr/>
          <p:nvPr/>
        </p:nvCxnSpPr>
        <p:spPr bwMode="auto">
          <a:xfrm>
            <a:off x="4016896" y="2564904"/>
            <a:ext cx="57606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1" name="直接连接符 740"/>
          <p:cNvCxnSpPr/>
          <p:nvPr/>
        </p:nvCxnSpPr>
        <p:spPr bwMode="auto">
          <a:xfrm>
            <a:off x="4160912" y="3501008"/>
            <a:ext cx="3145857" cy="679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2" name="直接连接符 741"/>
          <p:cNvCxnSpPr/>
          <p:nvPr/>
        </p:nvCxnSpPr>
        <p:spPr bwMode="auto">
          <a:xfrm>
            <a:off x="272480" y="5085184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4" name="直接连接符 743"/>
          <p:cNvCxnSpPr/>
          <p:nvPr/>
        </p:nvCxnSpPr>
        <p:spPr bwMode="auto">
          <a:xfrm>
            <a:off x="6969224" y="5085184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3" name="直接连接符 752"/>
          <p:cNvCxnSpPr/>
          <p:nvPr/>
        </p:nvCxnSpPr>
        <p:spPr bwMode="auto">
          <a:xfrm rot="5400000">
            <a:off x="1100572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5" name="直接连接符 754"/>
          <p:cNvCxnSpPr/>
          <p:nvPr/>
        </p:nvCxnSpPr>
        <p:spPr bwMode="auto">
          <a:xfrm rot="5400000">
            <a:off x="1748644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6" name="直接连接符 755"/>
          <p:cNvCxnSpPr/>
          <p:nvPr/>
        </p:nvCxnSpPr>
        <p:spPr bwMode="auto">
          <a:xfrm rot="5400000">
            <a:off x="452500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7" name="直接连接符 756"/>
          <p:cNvCxnSpPr/>
          <p:nvPr/>
        </p:nvCxnSpPr>
        <p:spPr bwMode="auto">
          <a:xfrm rot="5400000">
            <a:off x="7797316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8" name="直接连接符 757"/>
          <p:cNvCxnSpPr/>
          <p:nvPr/>
        </p:nvCxnSpPr>
        <p:spPr bwMode="auto">
          <a:xfrm rot="5400000">
            <a:off x="8445388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9" name="直接连接符 758"/>
          <p:cNvCxnSpPr/>
          <p:nvPr/>
        </p:nvCxnSpPr>
        <p:spPr bwMode="auto">
          <a:xfrm rot="5400000">
            <a:off x="7149244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0" name="直接连接符 759"/>
          <p:cNvCxnSpPr/>
          <p:nvPr/>
        </p:nvCxnSpPr>
        <p:spPr bwMode="auto">
          <a:xfrm>
            <a:off x="2792760" y="2564904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3" name="直接连接符 762"/>
          <p:cNvCxnSpPr/>
          <p:nvPr/>
        </p:nvCxnSpPr>
        <p:spPr bwMode="auto">
          <a:xfrm>
            <a:off x="5025008" y="2564904"/>
            <a:ext cx="50405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4" name="直接连接符 763"/>
          <p:cNvCxnSpPr/>
          <p:nvPr/>
        </p:nvCxnSpPr>
        <p:spPr bwMode="auto">
          <a:xfrm rot="5400000">
            <a:off x="2324708" y="303295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6" name="直接连接符 765"/>
          <p:cNvCxnSpPr/>
          <p:nvPr/>
        </p:nvCxnSpPr>
        <p:spPr bwMode="auto">
          <a:xfrm rot="5400000">
            <a:off x="3548844" y="303295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7" name="直接连接符 766"/>
          <p:cNvCxnSpPr/>
          <p:nvPr/>
        </p:nvCxnSpPr>
        <p:spPr bwMode="auto">
          <a:xfrm rot="5400000">
            <a:off x="4340932" y="303295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8" name="直接连接符 767"/>
          <p:cNvCxnSpPr/>
          <p:nvPr/>
        </p:nvCxnSpPr>
        <p:spPr bwMode="auto">
          <a:xfrm rot="5400000">
            <a:off x="5061012" y="303295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4" name="直接连接符 783"/>
          <p:cNvCxnSpPr/>
          <p:nvPr/>
        </p:nvCxnSpPr>
        <p:spPr bwMode="auto">
          <a:xfrm>
            <a:off x="3224808" y="2060848"/>
            <a:ext cx="36004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6" name="直接连接符 785"/>
          <p:cNvCxnSpPr/>
          <p:nvPr/>
        </p:nvCxnSpPr>
        <p:spPr bwMode="auto">
          <a:xfrm rot="5400000">
            <a:off x="3764868" y="159279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8" name="直接连接符 787"/>
          <p:cNvCxnSpPr/>
          <p:nvPr/>
        </p:nvCxnSpPr>
        <p:spPr bwMode="auto">
          <a:xfrm rot="5400000">
            <a:off x="4124908" y="159279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9" name="直接连接符 788"/>
          <p:cNvCxnSpPr/>
          <p:nvPr/>
        </p:nvCxnSpPr>
        <p:spPr bwMode="auto">
          <a:xfrm rot="5400000">
            <a:off x="2324708" y="159279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5" name="直接连接符 794"/>
          <p:cNvCxnSpPr/>
          <p:nvPr/>
        </p:nvCxnSpPr>
        <p:spPr bwMode="auto">
          <a:xfrm>
            <a:off x="3872880" y="2060848"/>
            <a:ext cx="36004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0" name="直接连接符 799"/>
          <p:cNvCxnSpPr/>
          <p:nvPr/>
        </p:nvCxnSpPr>
        <p:spPr bwMode="auto">
          <a:xfrm rot="5400000">
            <a:off x="2756756" y="159279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1" name="Line 164"/>
          <p:cNvSpPr>
            <a:spLocks noChangeShapeType="1"/>
          </p:cNvSpPr>
          <p:nvPr/>
        </p:nvSpPr>
        <p:spPr bwMode="auto">
          <a:xfrm>
            <a:off x="2792760" y="12687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2" name="Line 164"/>
          <p:cNvSpPr>
            <a:spLocks noChangeShapeType="1"/>
          </p:cNvSpPr>
          <p:nvPr/>
        </p:nvSpPr>
        <p:spPr bwMode="auto">
          <a:xfrm>
            <a:off x="2792760" y="141277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" name="Line 164"/>
          <p:cNvSpPr>
            <a:spLocks noChangeShapeType="1"/>
          </p:cNvSpPr>
          <p:nvPr/>
        </p:nvSpPr>
        <p:spPr bwMode="auto">
          <a:xfrm>
            <a:off x="2792760" y="155679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4" name="Line 164"/>
          <p:cNvSpPr>
            <a:spLocks noChangeShapeType="1"/>
          </p:cNvSpPr>
          <p:nvPr/>
        </p:nvSpPr>
        <p:spPr bwMode="auto">
          <a:xfrm>
            <a:off x="2792760" y="170080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5" name="Line 164"/>
          <p:cNvSpPr>
            <a:spLocks noChangeShapeType="1"/>
          </p:cNvSpPr>
          <p:nvPr/>
        </p:nvSpPr>
        <p:spPr bwMode="auto">
          <a:xfrm>
            <a:off x="2792760" y="184482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6" name="Line 164"/>
          <p:cNvSpPr>
            <a:spLocks noChangeShapeType="1"/>
          </p:cNvSpPr>
          <p:nvPr/>
        </p:nvSpPr>
        <p:spPr bwMode="auto">
          <a:xfrm>
            <a:off x="2792760" y="198884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7" name="Line 170"/>
          <p:cNvSpPr>
            <a:spLocks noChangeShapeType="1"/>
          </p:cNvSpPr>
          <p:nvPr/>
        </p:nvSpPr>
        <p:spPr bwMode="auto">
          <a:xfrm>
            <a:off x="2936776" y="1268760"/>
            <a:ext cx="0" cy="721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8" name="Line 170"/>
          <p:cNvSpPr>
            <a:spLocks noChangeShapeType="1"/>
          </p:cNvSpPr>
          <p:nvPr/>
        </p:nvSpPr>
        <p:spPr bwMode="auto">
          <a:xfrm>
            <a:off x="3080792" y="1124744"/>
            <a:ext cx="0" cy="796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0" name="Line 164"/>
          <p:cNvSpPr>
            <a:spLocks noChangeShapeType="1"/>
          </p:cNvSpPr>
          <p:nvPr/>
        </p:nvSpPr>
        <p:spPr bwMode="auto">
          <a:xfrm>
            <a:off x="2792760" y="134076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" name="Line 164"/>
          <p:cNvSpPr>
            <a:spLocks noChangeShapeType="1"/>
          </p:cNvSpPr>
          <p:nvPr/>
        </p:nvSpPr>
        <p:spPr bwMode="auto">
          <a:xfrm>
            <a:off x="2792760" y="148478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3" name="Line 170"/>
          <p:cNvSpPr>
            <a:spLocks noChangeShapeType="1"/>
          </p:cNvSpPr>
          <p:nvPr/>
        </p:nvSpPr>
        <p:spPr bwMode="auto">
          <a:xfrm>
            <a:off x="3080792" y="1340768"/>
            <a:ext cx="0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4" name="Line 164"/>
          <p:cNvSpPr>
            <a:spLocks noChangeShapeType="1"/>
          </p:cNvSpPr>
          <p:nvPr/>
        </p:nvSpPr>
        <p:spPr bwMode="auto">
          <a:xfrm>
            <a:off x="2792760" y="162880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5" name="Line 164"/>
          <p:cNvSpPr>
            <a:spLocks noChangeShapeType="1"/>
          </p:cNvSpPr>
          <p:nvPr/>
        </p:nvSpPr>
        <p:spPr bwMode="auto">
          <a:xfrm>
            <a:off x="2792760" y="177281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6" name="Line 164"/>
          <p:cNvSpPr>
            <a:spLocks noChangeShapeType="1"/>
          </p:cNvSpPr>
          <p:nvPr/>
        </p:nvSpPr>
        <p:spPr bwMode="auto">
          <a:xfrm>
            <a:off x="2792760" y="191683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818" name="直接连接符 817"/>
          <p:cNvCxnSpPr/>
          <p:nvPr/>
        </p:nvCxnSpPr>
        <p:spPr bwMode="auto">
          <a:xfrm rot="5400000">
            <a:off x="3188804" y="1520788"/>
            <a:ext cx="79208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9" name="直接连接符 818"/>
          <p:cNvCxnSpPr/>
          <p:nvPr/>
        </p:nvCxnSpPr>
        <p:spPr bwMode="auto">
          <a:xfrm rot="5400000">
            <a:off x="3476836" y="1520788"/>
            <a:ext cx="79208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4" name="直接连接符 823"/>
          <p:cNvCxnSpPr/>
          <p:nvPr/>
        </p:nvCxnSpPr>
        <p:spPr bwMode="auto">
          <a:xfrm rot="5400000">
            <a:off x="4989004" y="159279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5" name="直接连接符 824"/>
          <p:cNvCxnSpPr/>
          <p:nvPr/>
        </p:nvCxnSpPr>
        <p:spPr bwMode="auto">
          <a:xfrm>
            <a:off x="8625408" y="1860938"/>
            <a:ext cx="0" cy="432507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7" name="直接连接符 826"/>
          <p:cNvCxnSpPr/>
          <p:nvPr/>
        </p:nvCxnSpPr>
        <p:spPr bwMode="auto">
          <a:xfrm>
            <a:off x="8625408" y="250412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0" name="直接连接符 829"/>
          <p:cNvCxnSpPr/>
          <p:nvPr/>
        </p:nvCxnSpPr>
        <p:spPr bwMode="auto">
          <a:xfrm>
            <a:off x="8625408" y="1124744"/>
            <a:ext cx="0" cy="544656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3" name="直接连接符 832"/>
          <p:cNvCxnSpPr/>
          <p:nvPr/>
        </p:nvCxnSpPr>
        <p:spPr bwMode="auto">
          <a:xfrm>
            <a:off x="8625408" y="1850710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5" name="直接连接符 834"/>
          <p:cNvCxnSpPr/>
          <p:nvPr/>
        </p:nvCxnSpPr>
        <p:spPr bwMode="auto">
          <a:xfrm rot="5400000">
            <a:off x="2576736" y="5373216"/>
            <a:ext cx="12961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6" name="Line 164"/>
          <p:cNvSpPr>
            <a:spLocks noChangeShapeType="1"/>
          </p:cNvSpPr>
          <p:nvPr/>
        </p:nvSpPr>
        <p:spPr bwMode="auto">
          <a:xfrm>
            <a:off x="2792760" y="48691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7" name="Line 164"/>
          <p:cNvSpPr>
            <a:spLocks noChangeShapeType="1"/>
          </p:cNvSpPr>
          <p:nvPr/>
        </p:nvSpPr>
        <p:spPr bwMode="auto">
          <a:xfrm>
            <a:off x="2792760" y="501317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8" name="Line 164"/>
          <p:cNvSpPr>
            <a:spLocks noChangeShapeType="1"/>
          </p:cNvSpPr>
          <p:nvPr/>
        </p:nvSpPr>
        <p:spPr bwMode="auto">
          <a:xfrm>
            <a:off x="2792760" y="515719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" name="Line 164"/>
          <p:cNvSpPr>
            <a:spLocks noChangeShapeType="1"/>
          </p:cNvSpPr>
          <p:nvPr/>
        </p:nvSpPr>
        <p:spPr bwMode="auto">
          <a:xfrm>
            <a:off x="2792760" y="530120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" name="Line 164"/>
          <p:cNvSpPr>
            <a:spLocks noChangeShapeType="1"/>
          </p:cNvSpPr>
          <p:nvPr/>
        </p:nvSpPr>
        <p:spPr bwMode="auto">
          <a:xfrm>
            <a:off x="2792760" y="544522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1" name="Line 164"/>
          <p:cNvSpPr>
            <a:spLocks noChangeShapeType="1"/>
          </p:cNvSpPr>
          <p:nvPr/>
        </p:nvSpPr>
        <p:spPr bwMode="auto">
          <a:xfrm>
            <a:off x="2792760" y="558924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2" name="Line 170"/>
          <p:cNvSpPr>
            <a:spLocks noChangeShapeType="1"/>
          </p:cNvSpPr>
          <p:nvPr/>
        </p:nvSpPr>
        <p:spPr bwMode="auto">
          <a:xfrm>
            <a:off x="2936776" y="4869160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3" name="Line 170"/>
          <p:cNvSpPr>
            <a:spLocks noChangeShapeType="1"/>
          </p:cNvSpPr>
          <p:nvPr/>
        </p:nvSpPr>
        <p:spPr bwMode="auto">
          <a:xfrm>
            <a:off x="3080792" y="5013176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4" name="Line 164"/>
          <p:cNvSpPr>
            <a:spLocks noChangeShapeType="1"/>
          </p:cNvSpPr>
          <p:nvPr/>
        </p:nvSpPr>
        <p:spPr bwMode="auto">
          <a:xfrm>
            <a:off x="2792760" y="494116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" name="Line 164"/>
          <p:cNvSpPr>
            <a:spLocks noChangeShapeType="1"/>
          </p:cNvSpPr>
          <p:nvPr/>
        </p:nvSpPr>
        <p:spPr bwMode="auto">
          <a:xfrm>
            <a:off x="2792760" y="508518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6" name="Line 170"/>
          <p:cNvSpPr>
            <a:spLocks noChangeShapeType="1"/>
          </p:cNvSpPr>
          <p:nvPr/>
        </p:nvSpPr>
        <p:spPr bwMode="auto">
          <a:xfrm>
            <a:off x="3080792" y="4941168"/>
            <a:ext cx="0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7" name="Line 164"/>
          <p:cNvSpPr>
            <a:spLocks noChangeShapeType="1"/>
          </p:cNvSpPr>
          <p:nvPr/>
        </p:nvSpPr>
        <p:spPr bwMode="auto">
          <a:xfrm>
            <a:off x="2792760" y="522920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" name="Line 164"/>
          <p:cNvSpPr>
            <a:spLocks noChangeShapeType="1"/>
          </p:cNvSpPr>
          <p:nvPr/>
        </p:nvSpPr>
        <p:spPr bwMode="auto">
          <a:xfrm>
            <a:off x="2792760" y="537321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9" name="Line 164"/>
          <p:cNvSpPr>
            <a:spLocks noChangeShapeType="1"/>
          </p:cNvSpPr>
          <p:nvPr/>
        </p:nvSpPr>
        <p:spPr bwMode="auto">
          <a:xfrm>
            <a:off x="2792760" y="551723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1" name="Line 164"/>
          <p:cNvSpPr>
            <a:spLocks noChangeShapeType="1"/>
          </p:cNvSpPr>
          <p:nvPr/>
        </p:nvSpPr>
        <p:spPr bwMode="auto">
          <a:xfrm>
            <a:off x="2792760" y="566124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2" name="Line 170"/>
          <p:cNvSpPr>
            <a:spLocks noChangeShapeType="1"/>
          </p:cNvSpPr>
          <p:nvPr/>
        </p:nvSpPr>
        <p:spPr bwMode="auto">
          <a:xfrm>
            <a:off x="3080792" y="5085184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3" name="Line 164"/>
          <p:cNvSpPr>
            <a:spLocks noChangeShapeType="1"/>
          </p:cNvSpPr>
          <p:nvPr/>
        </p:nvSpPr>
        <p:spPr bwMode="auto">
          <a:xfrm>
            <a:off x="2792760" y="573325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4" name="Line 170"/>
          <p:cNvSpPr>
            <a:spLocks noChangeShapeType="1"/>
          </p:cNvSpPr>
          <p:nvPr/>
        </p:nvSpPr>
        <p:spPr bwMode="auto">
          <a:xfrm>
            <a:off x="3080792" y="5157192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5" name="Line 164"/>
          <p:cNvSpPr>
            <a:spLocks noChangeShapeType="1"/>
          </p:cNvSpPr>
          <p:nvPr/>
        </p:nvSpPr>
        <p:spPr bwMode="auto">
          <a:xfrm>
            <a:off x="2792760" y="587727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7" name="Line 164"/>
          <p:cNvSpPr>
            <a:spLocks noChangeShapeType="1"/>
          </p:cNvSpPr>
          <p:nvPr/>
        </p:nvSpPr>
        <p:spPr bwMode="auto">
          <a:xfrm>
            <a:off x="2792760" y="580526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9" name="Line 164"/>
          <p:cNvSpPr>
            <a:spLocks noChangeShapeType="1"/>
          </p:cNvSpPr>
          <p:nvPr/>
        </p:nvSpPr>
        <p:spPr bwMode="auto">
          <a:xfrm>
            <a:off x="2792760" y="594928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1" name="Line 164"/>
          <p:cNvSpPr>
            <a:spLocks noChangeShapeType="1"/>
          </p:cNvSpPr>
          <p:nvPr/>
        </p:nvSpPr>
        <p:spPr bwMode="auto">
          <a:xfrm>
            <a:off x="2792760" y="602128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3" name="Line 170"/>
          <p:cNvSpPr>
            <a:spLocks noChangeShapeType="1"/>
          </p:cNvSpPr>
          <p:nvPr/>
        </p:nvSpPr>
        <p:spPr bwMode="auto">
          <a:xfrm>
            <a:off x="5169024" y="1124744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4" name="Line 164"/>
          <p:cNvSpPr>
            <a:spLocks noChangeShapeType="1"/>
          </p:cNvSpPr>
          <p:nvPr/>
        </p:nvSpPr>
        <p:spPr bwMode="auto">
          <a:xfrm>
            <a:off x="5025008" y="12687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865" name="直接连接符 864"/>
          <p:cNvCxnSpPr/>
          <p:nvPr/>
        </p:nvCxnSpPr>
        <p:spPr bwMode="auto">
          <a:xfrm>
            <a:off x="2792760" y="4725144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7" name="直接连接符 866"/>
          <p:cNvCxnSpPr/>
          <p:nvPr/>
        </p:nvCxnSpPr>
        <p:spPr bwMode="auto">
          <a:xfrm>
            <a:off x="2792760" y="6021288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9" name="直接连接符 868"/>
          <p:cNvCxnSpPr/>
          <p:nvPr/>
        </p:nvCxnSpPr>
        <p:spPr bwMode="auto">
          <a:xfrm rot="5400000">
            <a:off x="2180692" y="4113076"/>
            <a:ext cx="122413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2" name="直接连接符 871"/>
          <p:cNvCxnSpPr/>
          <p:nvPr/>
        </p:nvCxnSpPr>
        <p:spPr bwMode="auto">
          <a:xfrm rot="5400000">
            <a:off x="5889104" y="5373216"/>
            <a:ext cx="12961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3" name="Line 164"/>
          <p:cNvSpPr>
            <a:spLocks noChangeShapeType="1"/>
          </p:cNvSpPr>
          <p:nvPr/>
        </p:nvSpPr>
        <p:spPr bwMode="auto">
          <a:xfrm>
            <a:off x="6537176" y="48691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4" name="Line 164"/>
          <p:cNvSpPr>
            <a:spLocks noChangeShapeType="1"/>
          </p:cNvSpPr>
          <p:nvPr/>
        </p:nvSpPr>
        <p:spPr bwMode="auto">
          <a:xfrm>
            <a:off x="6537176" y="501317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5" name="Line 164"/>
          <p:cNvSpPr>
            <a:spLocks noChangeShapeType="1"/>
          </p:cNvSpPr>
          <p:nvPr/>
        </p:nvSpPr>
        <p:spPr bwMode="auto">
          <a:xfrm>
            <a:off x="6537176" y="515719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6" name="Line 164"/>
          <p:cNvSpPr>
            <a:spLocks noChangeShapeType="1"/>
          </p:cNvSpPr>
          <p:nvPr/>
        </p:nvSpPr>
        <p:spPr bwMode="auto">
          <a:xfrm>
            <a:off x="6537176" y="530120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7" name="Line 164"/>
          <p:cNvSpPr>
            <a:spLocks noChangeShapeType="1"/>
          </p:cNvSpPr>
          <p:nvPr/>
        </p:nvSpPr>
        <p:spPr bwMode="auto">
          <a:xfrm>
            <a:off x="6537176" y="544522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8" name="Line 164"/>
          <p:cNvSpPr>
            <a:spLocks noChangeShapeType="1"/>
          </p:cNvSpPr>
          <p:nvPr/>
        </p:nvSpPr>
        <p:spPr bwMode="auto">
          <a:xfrm>
            <a:off x="6537176" y="558924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9" name="Line 170"/>
          <p:cNvSpPr>
            <a:spLocks noChangeShapeType="1"/>
          </p:cNvSpPr>
          <p:nvPr/>
        </p:nvSpPr>
        <p:spPr bwMode="auto">
          <a:xfrm>
            <a:off x="6681192" y="4869160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" name="Line 170"/>
          <p:cNvSpPr>
            <a:spLocks noChangeShapeType="1"/>
          </p:cNvSpPr>
          <p:nvPr/>
        </p:nvSpPr>
        <p:spPr bwMode="auto">
          <a:xfrm>
            <a:off x="6825208" y="5013176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" name="Line 164"/>
          <p:cNvSpPr>
            <a:spLocks noChangeShapeType="1"/>
          </p:cNvSpPr>
          <p:nvPr/>
        </p:nvSpPr>
        <p:spPr bwMode="auto">
          <a:xfrm>
            <a:off x="6537176" y="494116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2" name="Line 164"/>
          <p:cNvSpPr>
            <a:spLocks noChangeShapeType="1"/>
          </p:cNvSpPr>
          <p:nvPr/>
        </p:nvSpPr>
        <p:spPr bwMode="auto">
          <a:xfrm>
            <a:off x="6537176" y="508518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3" name="Line 170"/>
          <p:cNvSpPr>
            <a:spLocks noChangeShapeType="1"/>
          </p:cNvSpPr>
          <p:nvPr/>
        </p:nvSpPr>
        <p:spPr bwMode="auto">
          <a:xfrm>
            <a:off x="6825208" y="4941168"/>
            <a:ext cx="0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4" name="Line 164"/>
          <p:cNvSpPr>
            <a:spLocks noChangeShapeType="1"/>
          </p:cNvSpPr>
          <p:nvPr/>
        </p:nvSpPr>
        <p:spPr bwMode="auto">
          <a:xfrm>
            <a:off x="6537176" y="522920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5" name="Line 164"/>
          <p:cNvSpPr>
            <a:spLocks noChangeShapeType="1"/>
          </p:cNvSpPr>
          <p:nvPr/>
        </p:nvSpPr>
        <p:spPr bwMode="auto">
          <a:xfrm>
            <a:off x="6537176" y="537321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6" name="Line 164"/>
          <p:cNvSpPr>
            <a:spLocks noChangeShapeType="1"/>
          </p:cNvSpPr>
          <p:nvPr/>
        </p:nvSpPr>
        <p:spPr bwMode="auto">
          <a:xfrm>
            <a:off x="6537176" y="551723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7" name="Line 164"/>
          <p:cNvSpPr>
            <a:spLocks noChangeShapeType="1"/>
          </p:cNvSpPr>
          <p:nvPr/>
        </p:nvSpPr>
        <p:spPr bwMode="auto">
          <a:xfrm>
            <a:off x="6537176" y="566124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8" name="Line 170"/>
          <p:cNvSpPr>
            <a:spLocks noChangeShapeType="1"/>
          </p:cNvSpPr>
          <p:nvPr/>
        </p:nvSpPr>
        <p:spPr bwMode="auto">
          <a:xfrm>
            <a:off x="6825208" y="5085184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9" name="Line 164"/>
          <p:cNvSpPr>
            <a:spLocks noChangeShapeType="1"/>
          </p:cNvSpPr>
          <p:nvPr/>
        </p:nvSpPr>
        <p:spPr bwMode="auto">
          <a:xfrm>
            <a:off x="6537176" y="573325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" name="Line 170"/>
          <p:cNvSpPr>
            <a:spLocks noChangeShapeType="1"/>
          </p:cNvSpPr>
          <p:nvPr/>
        </p:nvSpPr>
        <p:spPr bwMode="auto">
          <a:xfrm>
            <a:off x="6825208" y="5157192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1" name="Line 164"/>
          <p:cNvSpPr>
            <a:spLocks noChangeShapeType="1"/>
          </p:cNvSpPr>
          <p:nvPr/>
        </p:nvSpPr>
        <p:spPr bwMode="auto">
          <a:xfrm>
            <a:off x="6537176" y="587727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2" name="Line 164"/>
          <p:cNvSpPr>
            <a:spLocks noChangeShapeType="1"/>
          </p:cNvSpPr>
          <p:nvPr/>
        </p:nvSpPr>
        <p:spPr bwMode="auto">
          <a:xfrm>
            <a:off x="6537176" y="580526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3" name="Line 164"/>
          <p:cNvSpPr>
            <a:spLocks noChangeShapeType="1"/>
          </p:cNvSpPr>
          <p:nvPr/>
        </p:nvSpPr>
        <p:spPr bwMode="auto">
          <a:xfrm>
            <a:off x="6537176" y="594928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4" name="Line 164"/>
          <p:cNvSpPr>
            <a:spLocks noChangeShapeType="1"/>
          </p:cNvSpPr>
          <p:nvPr/>
        </p:nvSpPr>
        <p:spPr bwMode="auto">
          <a:xfrm>
            <a:off x="6537176" y="602128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895" name="直接连接符 894"/>
          <p:cNvCxnSpPr/>
          <p:nvPr/>
        </p:nvCxnSpPr>
        <p:spPr bwMode="auto">
          <a:xfrm>
            <a:off x="6537176" y="4725144"/>
            <a:ext cx="781459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6" name="直接连接符 895"/>
          <p:cNvCxnSpPr/>
          <p:nvPr/>
        </p:nvCxnSpPr>
        <p:spPr bwMode="auto">
          <a:xfrm>
            <a:off x="6537176" y="6021288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8" name="直接连接符 897"/>
          <p:cNvCxnSpPr/>
          <p:nvPr/>
        </p:nvCxnSpPr>
        <p:spPr bwMode="auto">
          <a:xfrm rot="5400000">
            <a:off x="6706567" y="4126864"/>
            <a:ext cx="122413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9" name="TextBox 898"/>
          <p:cNvSpPr txBox="1"/>
          <p:nvPr/>
        </p:nvSpPr>
        <p:spPr>
          <a:xfrm>
            <a:off x="272480" y="7647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二层</a:t>
            </a:r>
            <a:endParaRPr lang="zh-CN" altLang="en-US" sz="1800" dirty="0"/>
          </a:p>
        </p:txBody>
      </p:sp>
      <p:cxnSp>
        <p:nvCxnSpPr>
          <p:cNvPr id="901" name="直接连接符 900"/>
          <p:cNvCxnSpPr/>
          <p:nvPr/>
        </p:nvCxnSpPr>
        <p:spPr bwMode="auto">
          <a:xfrm>
            <a:off x="2432720" y="5085184"/>
            <a:ext cx="36004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2" name="直接连接符 901"/>
          <p:cNvCxnSpPr/>
          <p:nvPr/>
        </p:nvCxnSpPr>
        <p:spPr bwMode="auto">
          <a:xfrm>
            <a:off x="1208584" y="5085184"/>
            <a:ext cx="79208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7" name="直接连接符 906"/>
          <p:cNvCxnSpPr/>
          <p:nvPr/>
        </p:nvCxnSpPr>
        <p:spPr bwMode="auto">
          <a:xfrm>
            <a:off x="8481392" y="5085184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8" name="直接连接符 907"/>
          <p:cNvCxnSpPr/>
          <p:nvPr/>
        </p:nvCxnSpPr>
        <p:spPr bwMode="auto">
          <a:xfrm>
            <a:off x="9129464" y="5085184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1" name="Line 420"/>
          <p:cNvSpPr>
            <a:spLocks noChangeShapeType="1"/>
          </p:cNvSpPr>
          <p:nvPr/>
        </p:nvSpPr>
        <p:spPr bwMode="auto">
          <a:xfrm>
            <a:off x="2216696" y="5085184"/>
            <a:ext cx="157162" cy="144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2" name="Line 420"/>
          <p:cNvSpPr>
            <a:spLocks noChangeShapeType="1"/>
          </p:cNvSpPr>
          <p:nvPr/>
        </p:nvSpPr>
        <p:spPr bwMode="auto">
          <a:xfrm flipH="1">
            <a:off x="2072680" y="5085184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3" name="Line 420"/>
          <p:cNvSpPr>
            <a:spLocks noChangeShapeType="1"/>
          </p:cNvSpPr>
          <p:nvPr/>
        </p:nvSpPr>
        <p:spPr bwMode="auto">
          <a:xfrm>
            <a:off x="920552" y="5085184"/>
            <a:ext cx="157162" cy="144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4" name="Line 420"/>
          <p:cNvSpPr>
            <a:spLocks noChangeShapeType="1"/>
          </p:cNvSpPr>
          <p:nvPr/>
        </p:nvSpPr>
        <p:spPr bwMode="auto">
          <a:xfrm flipH="1">
            <a:off x="776536" y="5085184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6" name="Line 420"/>
          <p:cNvSpPr>
            <a:spLocks noChangeShapeType="1"/>
          </p:cNvSpPr>
          <p:nvPr/>
        </p:nvSpPr>
        <p:spPr bwMode="auto">
          <a:xfrm flipH="1">
            <a:off x="7473280" y="5085184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7" name="Line 420"/>
          <p:cNvSpPr>
            <a:spLocks noChangeShapeType="1"/>
          </p:cNvSpPr>
          <p:nvPr/>
        </p:nvSpPr>
        <p:spPr bwMode="auto">
          <a:xfrm>
            <a:off x="8913440" y="5085184"/>
            <a:ext cx="157162" cy="144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9" name="Line 420"/>
          <p:cNvSpPr>
            <a:spLocks noChangeShapeType="1"/>
          </p:cNvSpPr>
          <p:nvPr/>
        </p:nvSpPr>
        <p:spPr bwMode="auto">
          <a:xfrm>
            <a:off x="4808984" y="2564904"/>
            <a:ext cx="157162" cy="144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0" name="Line 420"/>
          <p:cNvSpPr>
            <a:spLocks noChangeShapeType="1"/>
          </p:cNvSpPr>
          <p:nvPr/>
        </p:nvSpPr>
        <p:spPr bwMode="auto">
          <a:xfrm flipH="1">
            <a:off x="3872880" y="2564904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22" name="直接连接符 921"/>
          <p:cNvCxnSpPr/>
          <p:nvPr/>
        </p:nvCxnSpPr>
        <p:spPr bwMode="auto">
          <a:xfrm>
            <a:off x="7617296" y="5085184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3" name="Line 420"/>
          <p:cNvSpPr>
            <a:spLocks noChangeShapeType="1"/>
          </p:cNvSpPr>
          <p:nvPr/>
        </p:nvSpPr>
        <p:spPr bwMode="auto">
          <a:xfrm flipH="1">
            <a:off x="8121352" y="5085184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4" name="Line 420"/>
          <p:cNvSpPr>
            <a:spLocks noChangeShapeType="1"/>
          </p:cNvSpPr>
          <p:nvPr/>
        </p:nvSpPr>
        <p:spPr bwMode="auto">
          <a:xfrm>
            <a:off x="8265368" y="5085184"/>
            <a:ext cx="157162" cy="144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5" name="Line 420"/>
          <p:cNvSpPr>
            <a:spLocks noChangeShapeType="1"/>
          </p:cNvSpPr>
          <p:nvPr/>
        </p:nvSpPr>
        <p:spPr bwMode="auto">
          <a:xfrm flipH="1">
            <a:off x="8618835" y="2366146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6" name="Line 420"/>
          <p:cNvSpPr>
            <a:spLocks noChangeShapeType="1"/>
          </p:cNvSpPr>
          <p:nvPr/>
        </p:nvSpPr>
        <p:spPr bwMode="auto">
          <a:xfrm flipH="1">
            <a:off x="8618835" y="1712432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" name="TextBox 930"/>
          <p:cNvSpPr txBox="1"/>
          <p:nvPr/>
        </p:nvSpPr>
        <p:spPr>
          <a:xfrm>
            <a:off x="3080791" y="2692265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第一会议室</a:t>
            </a:r>
            <a:endParaRPr lang="zh-CN" altLang="en-US" sz="1400" dirty="0"/>
          </a:p>
        </p:txBody>
      </p:sp>
      <p:sp>
        <p:nvSpPr>
          <p:cNvPr id="158" name="AutoShape 1972"/>
          <p:cNvSpPr>
            <a:spLocks noChangeArrowheads="1"/>
          </p:cNvSpPr>
          <p:nvPr/>
        </p:nvSpPr>
        <p:spPr bwMode="auto">
          <a:xfrm rot="10800000">
            <a:off x="7427718" y="4017375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59" name="AutoShape 1972"/>
          <p:cNvSpPr>
            <a:spLocks noChangeArrowheads="1"/>
          </p:cNvSpPr>
          <p:nvPr/>
        </p:nvSpPr>
        <p:spPr bwMode="auto">
          <a:xfrm>
            <a:off x="7482890" y="414297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60" name="AutoShape 1972"/>
          <p:cNvSpPr>
            <a:spLocks noChangeArrowheads="1"/>
          </p:cNvSpPr>
          <p:nvPr/>
        </p:nvSpPr>
        <p:spPr bwMode="auto">
          <a:xfrm>
            <a:off x="7696197" y="414297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61" name="AutoShape 1972"/>
          <p:cNvSpPr>
            <a:spLocks noChangeArrowheads="1"/>
          </p:cNvSpPr>
          <p:nvPr/>
        </p:nvSpPr>
        <p:spPr bwMode="auto">
          <a:xfrm>
            <a:off x="7482890" y="390013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62" name="AutoShape 1972"/>
          <p:cNvSpPr>
            <a:spLocks noChangeArrowheads="1"/>
          </p:cNvSpPr>
          <p:nvPr/>
        </p:nvSpPr>
        <p:spPr bwMode="auto">
          <a:xfrm>
            <a:off x="7687648" y="390013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63" name="AutoShape 1972"/>
          <p:cNvSpPr>
            <a:spLocks noChangeArrowheads="1"/>
          </p:cNvSpPr>
          <p:nvPr/>
        </p:nvSpPr>
        <p:spPr bwMode="auto">
          <a:xfrm rot="10800000">
            <a:off x="7831824" y="4024373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64" name="AutoShape 1972"/>
          <p:cNvSpPr>
            <a:spLocks noChangeArrowheads="1"/>
          </p:cNvSpPr>
          <p:nvPr/>
        </p:nvSpPr>
        <p:spPr bwMode="auto">
          <a:xfrm>
            <a:off x="7885478" y="414591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65" name="AutoShape 1972"/>
          <p:cNvSpPr>
            <a:spLocks noChangeArrowheads="1"/>
          </p:cNvSpPr>
          <p:nvPr/>
        </p:nvSpPr>
        <p:spPr bwMode="auto">
          <a:xfrm>
            <a:off x="8083674" y="414909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66" name="AutoShape 1972"/>
          <p:cNvSpPr>
            <a:spLocks noChangeArrowheads="1"/>
          </p:cNvSpPr>
          <p:nvPr/>
        </p:nvSpPr>
        <p:spPr bwMode="auto">
          <a:xfrm>
            <a:off x="7889658" y="39047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67" name="AutoShape 1972"/>
          <p:cNvSpPr>
            <a:spLocks noChangeArrowheads="1"/>
          </p:cNvSpPr>
          <p:nvPr/>
        </p:nvSpPr>
        <p:spPr bwMode="auto">
          <a:xfrm>
            <a:off x="8098785" y="39047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68" name="AutoShape 1972"/>
          <p:cNvSpPr>
            <a:spLocks noChangeArrowheads="1"/>
          </p:cNvSpPr>
          <p:nvPr/>
        </p:nvSpPr>
        <p:spPr bwMode="auto">
          <a:xfrm rot="10800000">
            <a:off x="7422041" y="4538981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69" name="AutoShape 1972"/>
          <p:cNvSpPr>
            <a:spLocks noChangeArrowheads="1"/>
          </p:cNvSpPr>
          <p:nvPr/>
        </p:nvSpPr>
        <p:spPr bwMode="auto">
          <a:xfrm>
            <a:off x="7477213" y="466457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0" name="AutoShape 1972"/>
          <p:cNvSpPr>
            <a:spLocks noChangeArrowheads="1"/>
          </p:cNvSpPr>
          <p:nvPr/>
        </p:nvSpPr>
        <p:spPr bwMode="auto">
          <a:xfrm>
            <a:off x="7690520" y="466457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1" name="AutoShape 1972"/>
          <p:cNvSpPr>
            <a:spLocks noChangeArrowheads="1"/>
          </p:cNvSpPr>
          <p:nvPr/>
        </p:nvSpPr>
        <p:spPr bwMode="auto">
          <a:xfrm>
            <a:off x="7477213" y="442174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2" name="AutoShape 1972"/>
          <p:cNvSpPr>
            <a:spLocks noChangeArrowheads="1"/>
          </p:cNvSpPr>
          <p:nvPr/>
        </p:nvSpPr>
        <p:spPr bwMode="auto">
          <a:xfrm>
            <a:off x="7681971" y="442174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3" name="AutoShape 1972"/>
          <p:cNvSpPr>
            <a:spLocks noChangeArrowheads="1"/>
          </p:cNvSpPr>
          <p:nvPr/>
        </p:nvSpPr>
        <p:spPr bwMode="auto">
          <a:xfrm rot="10800000">
            <a:off x="7826147" y="4545979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4" name="AutoShape 1972"/>
          <p:cNvSpPr>
            <a:spLocks noChangeArrowheads="1"/>
          </p:cNvSpPr>
          <p:nvPr/>
        </p:nvSpPr>
        <p:spPr bwMode="auto">
          <a:xfrm>
            <a:off x="7879801" y="466752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5" name="AutoShape 1972"/>
          <p:cNvSpPr>
            <a:spLocks noChangeArrowheads="1"/>
          </p:cNvSpPr>
          <p:nvPr/>
        </p:nvSpPr>
        <p:spPr bwMode="auto">
          <a:xfrm>
            <a:off x="8077997" y="467069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6" name="AutoShape 1972"/>
          <p:cNvSpPr>
            <a:spLocks noChangeArrowheads="1"/>
          </p:cNvSpPr>
          <p:nvPr/>
        </p:nvSpPr>
        <p:spPr bwMode="auto">
          <a:xfrm>
            <a:off x="7883981" y="442635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7" name="AutoShape 1972"/>
          <p:cNvSpPr>
            <a:spLocks noChangeArrowheads="1"/>
          </p:cNvSpPr>
          <p:nvPr/>
        </p:nvSpPr>
        <p:spPr bwMode="auto">
          <a:xfrm>
            <a:off x="8093108" y="442635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8" name="AutoShape 1972"/>
          <p:cNvSpPr>
            <a:spLocks noChangeArrowheads="1"/>
          </p:cNvSpPr>
          <p:nvPr/>
        </p:nvSpPr>
        <p:spPr bwMode="auto">
          <a:xfrm rot="10800000">
            <a:off x="1905498" y="344112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9" name="AutoShape 1972"/>
          <p:cNvSpPr>
            <a:spLocks noChangeArrowheads="1"/>
          </p:cNvSpPr>
          <p:nvPr/>
        </p:nvSpPr>
        <p:spPr bwMode="auto">
          <a:xfrm>
            <a:off x="1960670" y="356672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80" name="AutoShape 1972"/>
          <p:cNvSpPr>
            <a:spLocks noChangeArrowheads="1"/>
          </p:cNvSpPr>
          <p:nvPr/>
        </p:nvSpPr>
        <p:spPr bwMode="auto">
          <a:xfrm>
            <a:off x="2173977" y="356672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81" name="AutoShape 1972"/>
          <p:cNvSpPr>
            <a:spLocks noChangeArrowheads="1"/>
          </p:cNvSpPr>
          <p:nvPr/>
        </p:nvSpPr>
        <p:spPr bwMode="auto">
          <a:xfrm>
            <a:off x="1960670" y="332389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82" name="AutoShape 1972"/>
          <p:cNvSpPr>
            <a:spLocks noChangeArrowheads="1"/>
          </p:cNvSpPr>
          <p:nvPr/>
        </p:nvSpPr>
        <p:spPr bwMode="auto">
          <a:xfrm>
            <a:off x="2165428" y="332389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83" name="AutoShape 1972"/>
          <p:cNvSpPr>
            <a:spLocks noChangeArrowheads="1"/>
          </p:cNvSpPr>
          <p:nvPr/>
        </p:nvSpPr>
        <p:spPr bwMode="auto">
          <a:xfrm rot="10800000">
            <a:off x="2309604" y="3448126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84" name="AutoShape 1972"/>
          <p:cNvSpPr>
            <a:spLocks noChangeArrowheads="1"/>
          </p:cNvSpPr>
          <p:nvPr/>
        </p:nvSpPr>
        <p:spPr bwMode="auto">
          <a:xfrm>
            <a:off x="2363258" y="356966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85" name="AutoShape 1972"/>
          <p:cNvSpPr>
            <a:spLocks noChangeArrowheads="1"/>
          </p:cNvSpPr>
          <p:nvPr/>
        </p:nvSpPr>
        <p:spPr bwMode="auto">
          <a:xfrm>
            <a:off x="2561454" y="357284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86" name="AutoShape 1972"/>
          <p:cNvSpPr>
            <a:spLocks noChangeArrowheads="1"/>
          </p:cNvSpPr>
          <p:nvPr/>
        </p:nvSpPr>
        <p:spPr bwMode="auto">
          <a:xfrm>
            <a:off x="2367438" y="332850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87" name="AutoShape 1972"/>
          <p:cNvSpPr>
            <a:spLocks noChangeArrowheads="1"/>
          </p:cNvSpPr>
          <p:nvPr/>
        </p:nvSpPr>
        <p:spPr bwMode="auto">
          <a:xfrm>
            <a:off x="2576565" y="332850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88" name="AutoShape 1972"/>
          <p:cNvSpPr>
            <a:spLocks noChangeArrowheads="1"/>
          </p:cNvSpPr>
          <p:nvPr/>
        </p:nvSpPr>
        <p:spPr bwMode="auto">
          <a:xfrm rot="10800000">
            <a:off x="1914047" y="2991106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89" name="AutoShape 1972"/>
          <p:cNvSpPr>
            <a:spLocks noChangeArrowheads="1"/>
          </p:cNvSpPr>
          <p:nvPr/>
        </p:nvSpPr>
        <p:spPr bwMode="auto">
          <a:xfrm>
            <a:off x="1969219" y="31167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0" name="AutoShape 1972"/>
          <p:cNvSpPr>
            <a:spLocks noChangeArrowheads="1"/>
          </p:cNvSpPr>
          <p:nvPr/>
        </p:nvSpPr>
        <p:spPr bwMode="auto">
          <a:xfrm>
            <a:off x="2182526" y="31167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1" name="AutoShape 1972"/>
          <p:cNvSpPr>
            <a:spLocks noChangeArrowheads="1"/>
          </p:cNvSpPr>
          <p:nvPr/>
        </p:nvSpPr>
        <p:spPr bwMode="auto">
          <a:xfrm>
            <a:off x="1969219" y="287386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2" name="AutoShape 1972"/>
          <p:cNvSpPr>
            <a:spLocks noChangeArrowheads="1"/>
          </p:cNvSpPr>
          <p:nvPr/>
        </p:nvSpPr>
        <p:spPr bwMode="auto">
          <a:xfrm>
            <a:off x="2173977" y="287386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3" name="AutoShape 1972"/>
          <p:cNvSpPr>
            <a:spLocks noChangeArrowheads="1"/>
          </p:cNvSpPr>
          <p:nvPr/>
        </p:nvSpPr>
        <p:spPr bwMode="auto">
          <a:xfrm rot="10800000">
            <a:off x="2318153" y="299810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" name="AutoShape 1972"/>
          <p:cNvSpPr>
            <a:spLocks noChangeArrowheads="1"/>
          </p:cNvSpPr>
          <p:nvPr/>
        </p:nvSpPr>
        <p:spPr bwMode="auto">
          <a:xfrm>
            <a:off x="2371807" y="311964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5" name="AutoShape 1972"/>
          <p:cNvSpPr>
            <a:spLocks noChangeArrowheads="1"/>
          </p:cNvSpPr>
          <p:nvPr/>
        </p:nvSpPr>
        <p:spPr bwMode="auto">
          <a:xfrm>
            <a:off x="2570003" y="312282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6" name="AutoShape 1972"/>
          <p:cNvSpPr>
            <a:spLocks noChangeArrowheads="1"/>
          </p:cNvSpPr>
          <p:nvPr/>
        </p:nvSpPr>
        <p:spPr bwMode="auto">
          <a:xfrm>
            <a:off x="2375987" y="287848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7" name="AutoShape 1972"/>
          <p:cNvSpPr>
            <a:spLocks noChangeArrowheads="1"/>
          </p:cNvSpPr>
          <p:nvPr/>
        </p:nvSpPr>
        <p:spPr bwMode="auto">
          <a:xfrm>
            <a:off x="2585114" y="287848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02" name="AutoShape 1972"/>
          <p:cNvSpPr>
            <a:spLocks noChangeArrowheads="1"/>
          </p:cNvSpPr>
          <p:nvPr/>
        </p:nvSpPr>
        <p:spPr bwMode="auto">
          <a:xfrm rot="10800000">
            <a:off x="1927429" y="2580849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03" name="AutoShape 1972"/>
          <p:cNvSpPr>
            <a:spLocks noChangeArrowheads="1"/>
          </p:cNvSpPr>
          <p:nvPr/>
        </p:nvSpPr>
        <p:spPr bwMode="auto">
          <a:xfrm>
            <a:off x="1982601" y="270644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04" name="AutoShape 1972"/>
          <p:cNvSpPr>
            <a:spLocks noChangeArrowheads="1"/>
          </p:cNvSpPr>
          <p:nvPr/>
        </p:nvSpPr>
        <p:spPr bwMode="auto">
          <a:xfrm>
            <a:off x="2195908" y="270644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07" name="AutoShape 1972"/>
          <p:cNvSpPr>
            <a:spLocks noChangeArrowheads="1"/>
          </p:cNvSpPr>
          <p:nvPr/>
        </p:nvSpPr>
        <p:spPr bwMode="auto">
          <a:xfrm rot="10800000">
            <a:off x="2331535" y="2587847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08" name="AutoShape 1972"/>
          <p:cNvSpPr>
            <a:spLocks noChangeArrowheads="1"/>
          </p:cNvSpPr>
          <p:nvPr/>
        </p:nvSpPr>
        <p:spPr bwMode="auto">
          <a:xfrm>
            <a:off x="2385189" y="270939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09" name="AutoShape 1972"/>
          <p:cNvSpPr>
            <a:spLocks noChangeArrowheads="1"/>
          </p:cNvSpPr>
          <p:nvPr/>
        </p:nvSpPr>
        <p:spPr bwMode="auto">
          <a:xfrm>
            <a:off x="2583385" y="271256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2" name="AutoShape 1972"/>
          <p:cNvSpPr>
            <a:spLocks noChangeArrowheads="1"/>
          </p:cNvSpPr>
          <p:nvPr/>
        </p:nvSpPr>
        <p:spPr bwMode="auto">
          <a:xfrm rot="10800000">
            <a:off x="472380" y="4424740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3" name="AutoShape 1972"/>
          <p:cNvSpPr>
            <a:spLocks noChangeArrowheads="1"/>
          </p:cNvSpPr>
          <p:nvPr/>
        </p:nvSpPr>
        <p:spPr bwMode="auto">
          <a:xfrm>
            <a:off x="527552" y="45503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4" name="AutoShape 1972"/>
          <p:cNvSpPr>
            <a:spLocks noChangeArrowheads="1"/>
          </p:cNvSpPr>
          <p:nvPr/>
        </p:nvSpPr>
        <p:spPr bwMode="auto">
          <a:xfrm>
            <a:off x="740859" y="45503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5" name="AutoShape 1972"/>
          <p:cNvSpPr>
            <a:spLocks noChangeArrowheads="1"/>
          </p:cNvSpPr>
          <p:nvPr/>
        </p:nvSpPr>
        <p:spPr bwMode="auto">
          <a:xfrm>
            <a:off x="527552" y="430750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6" name="AutoShape 1972"/>
          <p:cNvSpPr>
            <a:spLocks noChangeArrowheads="1"/>
          </p:cNvSpPr>
          <p:nvPr/>
        </p:nvSpPr>
        <p:spPr bwMode="auto">
          <a:xfrm>
            <a:off x="732310" y="430750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7" name="AutoShape 1972"/>
          <p:cNvSpPr>
            <a:spLocks noChangeArrowheads="1"/>
          </p:cNvSpPr>
          <p:nvPr/>
        </p:nvSpPr>
        <p:spPr bwMode="auto">
          <a:xfrm rot="10800000">
            <a:off x="876486" y="443173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8" name="AutoShape 1972"/>
          <p:cNvSpPr>
            <a:spLocks noChangeArrowheads="1"/>
          </p:cNvSpPr>
          <p:nvPr/>
        </p:nvSpPr>
        <p:spPr bwMode="auto">
          <a:xfrm>
            <a:off x="930140" y="455328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9" name="AutoShape 1972"/>
          <p:cNvSpPr>
            <a:spLocks noChangeArrowheads="1"/>
          </p:cNvSpPr>
          <p:nvPr/>
        </p:nvSpPr>
        <p:spPr bwMode="auto">
          <a:xfrm>
            <a:off x="1128336" y="455645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0" name="AutoShape 1972"/>
          <p:cNvSpPr>
            <a:spLocks noChangeArrowheads="1"/>
          </p:cNvSpPr>
          <p:nvPr/>
        </p:nvSpPr>
        <p:spPr bwMode="auto">
          <a:xfrm>
            <a:off x="934320" y="431211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1" name="AutoShape 1972"/>
          <p:cNvSpPr>
            <a:spLocks noChangeArrowheads="1"/>
          </p:cNvSpPr>
          <p:nvPr/>
        </p:nvSpPr>
        <p:spPr bwMode="auto">
          <a:xfrm>
            <a:off x="1143447" y="431211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2" name="AutoShape 1972"/>
          <p:cNvSpPr>
            <a:spLocks noChangeArrowheads="1"/>
          </p:cNvSpPr>
          <p:nvPr/>
        </p:nvSpPr>
        <p:spPr bwMode="auto">
          <a:xfrm rot="10800000">
            <a:off x="472380" y="3919079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3" name="AutoShape 1972"/>
          <p:cNvSpPr>
            <a:spLocks noChangeArrowheads="1"/>
          </p:cNvSpPr>
          <p:nvPr/>
        </p:nvSpPr>
        <p:spPr bwMode="auto">
          <a:xfrm>
            <a:off x="527552" y="404467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4" name="AutoShape 1972"/>
          <p:cNvSpPr>
            <a:spLocks noChangeArrowheads="1"/>
          </p:cNvSpPr>
          <p:nvPr/>
        </p:nvSpPr>
        <p:spPr bwMode="auto">
          <a:xfrm>
            <a:off x="740859" y="404467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5" name="AutoShape 1972"/>
          <p:cNvSpPr>
            <a:spLocks noChangeArrowheads="1"/>
          </p:cNvSpPr>
          <p:nvPr/>
        </p:nvSpPr>
        <p:spPr bwMode="auto">
          <a:xfrm>
            <a:off x="527552" y="380184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6" name="AutoShape 1972"/>
          <p:cNvSpPr>
            <a:spLocks noChangeArrowheads="1"/>
          </p:cNvSpPr>
          <p:nvPr/>
        </p:nvSpPr>
        <p:spPr bwMode="auto">
          <a:xfrm>
            <a:off x="732310" y="380184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7" name="AutoShape 1972"/>
          <p:cNvSpPr>
            <a:spLocks noChangeArrowheads="1"/>
          </p:cNvSpPr>
          <p:nvPr/>
        </p:nvSpPr>
        <p:spPr bwMode="auto">
          <a:xfrm rot="10800000">
            <a:off x="876486" y="3926077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8" name="AutoShape 1972"/>
          <p:cNvSpPr>
            <a:spLocks noChangeArrowheads="1"/>
          </p:cNvSpPr>
          <p:nvPr/>
        </p:nvSpPr>
        <p:spPr bwMode="auto">
          <a:xfrm>
            <a:off x="930140" y="404762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9" name="AutoShape 1972"/>
          <p:cNvSpPr>
            <a:spLocks noChangeArrowheads="1"/>
          </p:cNvSpPr>
          <p:nvPr/>
        </p:nvSpPr>
        <p:spPr bwMode="auto">
          <a:xfrm>
            <a:off x="1128336" y="405079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0" name="AutoShape 1972"/>
          <p:cNvSpPr>
            <a:spLocks noChangeArrowheads="1"/>
          </p:cNvSpPr>
          <p:nvPr/>
        </p:nvSpPr>
        <p:spPr bwMode="auto">
          <a:xfrm>
            <a:off x="934320" y="380645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1" name="AutoShape 1972"/>
          <p:cNvSpPr>
            <a:spLocks noChangeArrowheads="1"/>
          </p:cNvSpPr>
          <p:nvPr/>
        </p:nvSpPr>
        <p:spPr bwMode="auto">
          <a:xfrm>
            <a:off x="1143447" y="380645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2" name="AutoShape 1972"/>
          <p:cNvSpPr>
            <a:spLocks noChangeArrowheads="1"/>
          </p:cNvSpPr>
          <p:nvPr/>
        </p:nvSpPr>
        <p:spPr bwMode="auto">
          <a:xfrm rot="10800000">
            <a:off x="472380" y="3464071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3" name="AutoShape 1972"/>
          <p:cNvSpPr>
            <a:spLocks noChangeArrowheads="1"/>
          </p:cNvSpPr>
          <p:nvPr/>
        </p:nvSpPr>
        <p:spPr bwMode="auto">
          <a:xfrm>
            <a:off x="527552" y="358966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4" name="AutoShape 1972"/>
          <p:cNvSpPr>
            <a:spLocks noChangeArrowheads="1"/>
          </p:cNvSpPr>
          <p:nvPr/>
        </p:nvSpPr>
        <p:spPr bwMode="auto">
          <a:xfrm>
            <a:off x="740859" y="358966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5" name="AutoShape 1972"/>
          <p:cNvSpPr>
            <a:spLocks noChangeArrowheads="1"/>
          </p:cNvSpPr>
          <p:nvPr/>
        </p:nvSpPr>
        <p:spPr bwMode="auto">
          <a:xfrm>
            <a:off x="527552" y="334683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6" name="AutoShape 1972"/>
          <p:cNvSpPr>
            <a:spLocks noChangeArrowheads="1"/>
          </p:cNvSpPr>
          <p:nvPr/>
        </p:nvSpPr>
        <p:spPr bwMode="auto">
          <a:xfrm>
            <a:off x="732310" y="334683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7" name="AutoShape 1972"/>
          <p:cNvSpPr>
            <a:spLocks noChangeArrowheads="1"/>
          </p:cNvSpPr>
          <p:nvPr/>
        </p:nvSpPr>
        <p:spPr bwMode="auto">
          <a:xfrm rot="10800000">
            <a:off x="876486" y="3471069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8" name="AutoShape 1972"/>
          <p:cNvSpPr>
            <a:spLocks noChangeArrowheads="1"/>
          </p:cNvSpPr>
          <p:nvPr/>
        </p:nvSpPr>
        <p:spPr bwMode="auto">
          <a:xfrm>
            <a:off x="930140" y="359261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9" name="AutoShape 1972"/>
          <p:cNvSpPr>
            <a:spLocks noChangeArrowheads="1"/>
          </p:cNvSpPr>
          <p:nvPr/>
        </p:nvSpPr>
        <p:spPr bwMode="auto">
          <a:xfrm>
            <a:off x="1128336" y="359578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0" name="AutoShape 1972"/>
          <p:cNvSpPr>
            <a:spLocks noChangeArrowheads="1"/>
          </p:cNvSpPr>
          <p:nvPr/>
        </p:nvSpPr>
        <p:spPr bwMode="auto">
          <a:xfrm>
            <a:off x="934320" y="33514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1" name="AutoShape 1972"/>
          <p:cNvSpPr>
            <a:spLocks noChangeArrowheads="1"/>
          </p:cNvSpPr>
          <p:nvPr/>
        </p:nvSpPr>
        <p:spPr bwMode="auto">
          <a:xfrm>
            <a:off x="1143447" y="33514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2" name="AutoShape 1972"/>
          <p:cNvSpPr>
            <a:spLocks noChangeArrowheads="1"/>
          </p:cNvSpPr>
          <p:nvPr/>
        </p:nvSpPr>
        <p:spPr bwMode="auto">
          <a:xfrm rot="10800000">
            <a:off x="483395" y="2993663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3" name="AutoShape 1972"/>
          <p:cNvSpPr>
            <a:spLocks noChangeArrowheads="1"/>
          </p:cNvSpPr>
          <p:nvPr/>
        </p:nvSpPr>
        <p:spPr bwMode="auto">
          <a:xfrm>
            <a:off x="538567" y="311926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4" name="AutoShape 1972"/>
          <p:cNvSpPr>
            <a:spLocks noChangeArrowheads="1"/>
          </p:cNvSpPr>
          <p:nvPr/>
        </p:nvSpPr>
        <p:spPr bwMode="auto">
          <a:xfrm>
            <a:off x="751874" y="311926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" name="AutoShape 1972"/>
          <p:cNvSpPr>
            <a:spLocks noChangeArrowheads="1"/>
          </p:cNvSpPr>
          <p:nvPr/>
        </p:nvSpPr>
        <p:spPr bwMode="auto">
          <a:xfrm>
            <a:off x="538567" y="287642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6" name="AutoShape 1972"/>
          <p:cNvSpPr>
            <a:spLocks noChangeArrowheads="1"/>
          </p:cNvSpPr>
          <p:nvPr/>
        </p:nvSpPr>
        <p:spPr bwMode="auto">
          <a:xfrm>
            <a:off x="743325" y="287642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7" name="AutoShape 1972"/>
          <p:cNvSpPr>
            <a:spLocks noChangeArrowheads="1"/>
          </p:cNvSpPr>
          <p:nvPr/>
        </p:nvSpPr>
        <p:spPr bwMode="auto">
          <a:xfrm rot="10800000">
            <a:off x="890016" y="298733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8" name="AutoShape 1972"/>
          <p:cNvSpPr>
            <a:spLocks noChangeArrowheads="1"/>
          </p:cNvSpPr>
          <p:nvPr/>
        </p:nvSpPr>
        <p:spPr bwMode="auto">
          <a:xfrm>
            <a:off x="941155" y="31222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9" name="AutoShape 1972"/>
          <p:cNvSpPr>
            <a:spLocks noChangeArrowheads="1"/>
          </p:cNvSpPr>
          <p:nvPr/>
        </p:nvSpPr>
        <p:spPr bwMode="auto">
          <a:xfrm>
            <a:off x="1139351" y="312537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0" name="AutoShape 1972"/>
          <p:cNvSpPr>
            <a:spLocks noChangeArrowheads="1"/>
          </p:cNvSpPr>
          <p:nvPr/>
        </p:nvSpPr>
        <p:spPr bwMode="auto">
          <a:xfrm>
            <a:off x="945335" y="28810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1" name="AutoShape 1972"/>
          <p:cNvSpPr>
            <a:spLocks noChangeArrowheads="1"/>
          </p:cNvSpPr>
          <p:nvPr/>
        </p:nvSpPr>
        <p:spPr bwMode="auto">
          <a:xfrm>
            <a:off x="1154462" y="28810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2" name="AutoShape 1972"/>
          <p:cNvSpPr>
            <a:spLocks noChangeArrowheads="1"/>
          </p:cNvSpPr>
          <p:nvPr/>
        </p:nvSpPr>
        <p:spPr bwMode="auto">
          <a:xfrm rot="10800000">
            <a:off x="473862" y="2408560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3" name="AutoShape 1972"/>
          <p:cNvSpPr>
            <a:spLocks noChangeArrowheads="1"/>
          </p:cNvSpPr>
          <p:nvPr/>
        </p:nvSpPr>
        <p:spPr bwMode="auto">
          <a:xfrm>
            <a:off x="529034" y="253415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4" name="AutoShape 1972"/>
          <p:cNvSpPr>
            <a:spLocks noChangeArrowheads="1"/>
          </p:cNvSpPr>
          <p:nvPr/>
        </p:nvSpPr>
        <p:spPr bwMode="auto">
          <a:xfrm>
            <a:off x="742341" y="253415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5" name="AutoShape 1972"/>
          <p:cNvSpPr>
            <a:spLocks noChangeArrowheads="1"/>
          </p:cNvSpPr>
          <p:nvPr/>
        </p:nvSpPr>
        <p:spPr bwMode="auto">
          <a:xfrm>
            <a:off x="529034" y="229132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6" name="AutoShape 1972"/>
          <p:cNvSpPr>
            <a:spLocks noChangeArrowheads="1"/>
          </p:cNvSpPr>
          <p:nvPr/>
        </p:nvSpPr>
        <p:spPr bwMode="auto">
          <a:xfrm>
            <a:off x="733792" y="229132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7" name="AutoShape 1972"/>
          <p:cNvSpPr>
            <a:spLocks noChangeArrowheads="1"/>
          </p:cNvSpPr>
          <p:nvPr/>
        </p:nvSpPr>
        <p:spPr bwMode="auto">
          <a:xfrm rot="10800000">
            <a:off x="877968" y="241555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8" name="AutoShape 1972"/>
          <p:cNvSpPr>
            <a:spLocks noChangeArrowheads="1"/>
          </p:cNvSpPr>
          <p:nvPr/>
        </p:nvSpPr>
        <p:spPr bwMode="auto">
          <a:xfrm>
            <a:off x="931622" y="253710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9" name="AutoShape 1972"/>
          <p:cNvSpPr>
            <a:spLocks noChangeArrowheads="1"/>
          </p:cNvSpPr>
          <p:nvPr/>
        </p:nvSpPr>
        <p:spPr bwMode="auto">
          <a:xfrm>
            <a:off x="1129818" y="254027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0" name="AutoShape 1972"/>
          <p:cNvSpPr>
            <a:spLocks noChangeArrowheads="1"/>
          </p:cNvSpPr>
          <p:nvPr/>
        </p:nvSpPr>
        <p:spPr bwMode="auto">
          <a:xfrm>
            <a:off x="935802" y="229593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1" name="AutoShape 1972"/>
          <p:cNvSpPr>
            <a:spLocks noChangeArrowheads="1"/>
          </p:cNvSpPr>
          <p:nvPr/>
        </p:nvSpPr>
        <p:spPr bwMode="auto">
          <a:xfrm>
            <a:off x="1144929" y="229593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2" name="AutoShape 1972"/>
          <p:cNvSpPr>
            <a:spLocks noChangeArrowheads="1"/>
          </p:cNvSpPr>
          <p:nvPr/>
        </p:nvSpPr>
        <p:spPr bwMode="auto">
          <a:xfrm rot="10800000">
            <a:off x="473836" y="1937390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3" name="AutoShape 1972"/>
          <p:cNvSpPr>
            <a:spLocks noChangeArrowheads="1"/>
          </p:cNvSpPr>
          <p:nvPr/>
        </p:nvSpPr>
        <p:spPr bwMode="auto">
          <a:xfrm>
            <a:off x="529008" y="206298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4" name="AutoShape 1972"/>
          <p:cNvSpPr>
            <a:spLocks noChangeArrowheads="1"/>
          </p:cNvSpPr>
          <p:nvPr/>
        </p:nvSpPr>
        <p:spPr bwMode="auto">
          <a:xfrm>
            <a:off x="742315" y="206298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5" name="AutoShape 1972"/>
          <p:cNvSpPr>
            <a:spLocks noChangeArrowheads="1"/>
          </p:cNvSpPr>
          <p:nvPr/>
        </p:nvSpPr>
        <p:spPr bwMode="auto">
          <a:xfrm>
            <a:off x="529008" y="18201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6" name="AutoShape 1972"/>
          <p:cNvSpPr>
            <a:spLocks noChangeArrowheads="1"/>
          </p:cNvSpPr>
          <p:nvPr/>
        </p:nvSpPr>
        <p:spPr bwMode="auto">
          <a:xfrm>
            <a:off x="733766" y="18201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7" name="AutoShape 1972"/>
          <p:cNvSpPr>
            <a:spLocks noChangeArrowheads="1"/>
          </p:cNvSpPr>
          <p:nvPr/>
        </p:nvSpPr>
        <p:spPr bwMode="auto">
          <a:xfrm rot="10800000">
            <a:off x="877942" y="194438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8" name="AutoShape 1972"/>
          <p:cNvSpPr>
            <a:spLocks noChangeArrowheads="1"/>
          </p:cNvSpPr>
          <p:nvPr/>
        </p:nvSpPr>
        <p:spPr bwMode="auto">
          <a:xfrm>
            <a:off x="931596" y="206593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9" name="AutoShape 1972"/>
          <p:cNvSpPr>
            <a:spLocks noChangeArrowheads="1"/>
          </p:cNvSpPr>
          <p:nvPr/>
        </p:nvSpPr>
        <p:spPr bwMode="auto">
          <a:xfrm>
            <a:off x="1129792" y="206910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0" name="AutoShape 1972"/>
          <p:cNvSpPr>
            <a:spLocks noChangeArrowheads="1"/>
          </p:cNvSpPr>
          <p:nvPr/>
        </p:nvSpPr>
        <p:spPr bwMode="auto">
          <a:xfrm>
            <a:off x="935776" y="182476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1" name="AutoShape 1972"/>
          <p:cNvSpPr>
            <a:spLocks noChangeArrowheads="1"/>
          </p:cNvSpPr>
          <p:nvPr/>
        </p:nvSpPr>
        <p:spPr bwMode="auto">
          <a:xfrm>
            <a:off x="1144903" y="182476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2" name="AutoShape 1972"/>
          <p:cNvSpPr>
            <a:spLocks noChangeArrowheads="1"/>
          </p:cNvSpPr>
          <p:nvPr/>
        </p:nvSpPr>
        <p:spPr bwMode="auto">
          <a:xfrm rot="10800000">
            <a:off x="484260" y="140428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3" name="AutoShape 1972"/>
          <p:cNvSpPr>
            <a:spLocks noChangeArrowheads="1"/>
          </p:cNvSpPr>
          <p:nvPr/>
        </p:nvSpPr>
        <p:spPr bwMode="auto">
          <a:xfrm>
            <a:off x="539432" y="152988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4" name="AutoShape 1972"/>
          <p:cNvSpPr>
            <a:spLocks noChangeArrowheads="1"/>
          </p:cNvSpPr>
          <p:nvPr/>
        </p:nvSpPr>
        <p:spPr bwMode="auto">
          <a:xfrm>
            <a:off x="752739" y="152988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5" name="AutoShape 1972"/>
          <p:cNvSpPr>
            <a:spLocks noChangeArrowheads="1"/>
          </p:cNvSpPr>
          <p:nvPr/>
        </p:nvSpPr>
        <p:spPr bwMode="auto">
          <a:xfrm>
            <a:off x="539432" y="12870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6" name="AutoShape 1972"/>
          <p:cNvSpPr>
            <a:spLocks noChangeArrowheads="1"/>
          </p:cNvSpPr>
          <p:nvPr/>
        </p:nvSpPr>
        <p:spPr bwMode="auto">
          <a:xfrm>
            <a:off x="744190" y="12870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7" name="AutoShape 1972"/>
          <p:cNvSpPr>
            <a:spLocks noChangeArrowheads="1"/>
          </p:cNvSpPr>
          <p:nvPr/>
        </p:nvSpPr>
        <p:spPr bwMode="auto">
          <a:xfrm rot="10800000">
            <a:off x="888366" y="1411286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8" name="AutoShape 1972"/>
          <p:cNvSpPr>
            <a:spLocks noChangeArrowheads="1"/>
          </p:cNvSpPr>
          <p:nvPr/>
        </p:nvSpPr>
        <p:spPr bwMode="auto">
          <a:xfrm>
            <a:off x="942020" y="153282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9" name="AutoShape 1972"/>
          <p:cNvSpPr>
            <a:spLocks noChangeArrowheads="1"/>
          </p:cNvSpPr>
          <p:nvPr/>
        </p:nvSpPr>
        <p:spPr bwMode="auto">
          <a:xfrm>
            <a:off x="1140216" y="15360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0" name="AutoShape 1972"/>
          <p:cNvSpPr>
            <a:spLocks noChangeArrowheads="1"/>
          </p:cNvSpPr>
          <p:nvPr/>
        </p:nvSpPr>
        <p:spPr bwMode="auto">
          <a:xfrm>
            <a:off x="946200" y="129166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1" name="AutoShape 1972"/>
          <p:cNvSpPr>
            <a:spLocks noChangeArrowheads="1"/>
          </p:cNvSpPr>
          <p:nvPr/>
        </p:nvSpPr>
        <p:spPr bwMode="auto">
          <a:xfrm>
            <a:off x="1155327" y="129166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2" name="AutoShape 1972"/>
          <p:cNvSpPr>
            <a:spLocks noChangeArrowheads="1"/>
          </p:cNvSpPr>
          <p:nvPr/>
        </p:nvSpPr>
        <p:spPr bwMode="auto">
          <a:xfrm rot="10800000">
            <a:off x="1928664" y="140040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3" name="AutoShape 1972"/>
          <p:cNvSpPr>
            <a:spLocks noChangeArrowheads="1"/>
          </p:cNvSpPr>
          <p:nvPr/>
        </p:nvSpPr>
        <p:spPr bwMode="auto">
          <a:xfrm>
            <a:off x="1983836" y="152600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4" name="AutoShape 1972"/>
          <p:cNvSpPr>
            <a:spLocks noChangeArrowheads="1"/>
          </p:cNvSpPr>
          <p:nvPr/>
        </p:nvSpPr>
        <p:spPr bwMode="auto">
          <a:xfrm>
            <a:off x="2197143" y="152600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5" name="AutoShape 1972"/>
          <p:cNvSpPr>
            <a:spLocks noChangeArrowheads="1"/>
          </p:cNvSpPr>
          <p:nvPr/>
        </p:nvSpPr>
        <p:spPr bwMode="auto">
          <a:xfrm>
            <a:off x="1983836" y="128316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6" name="AutoShape 1972"/>
          <p:cNvSpPr>
            <a:spLocks noChangeArrowheads="1"/>
          </p:cNvSpPr>
          <p:nvPr/>
        </p:nvSpPr>
        <p:spPr bwMode="auto">
          <a:xfrm>
            <a:off x="2188594" y="128316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7" name="AutoShape 1972"/>
          <p:cNvSpPr>
            <a:spLocks noChangeArrowheads="1"/>
          </p:cNvSpPr>
          <p:nvPr/>
        </p:nvSpPr>
        <p:spPr bwMode="auto">
          <a:xfrm rot="10800000">
            <a:off x="2332770" y="1407402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8" name="AutoShape 1972"/>
          <p:cNvSpPr>
            <a:spLocks noChangeArrowheads="1"/>
          </p:cNvSpPr>
          <p:nvPr/>
        </p:nvSpPr>
        <p:spPr bwMode="auto">
          <a:xfrm>
            <a:off x="2386424" y="152894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9" name="AutoShape 1972"/>
          <p:cNvSpPr>
            <a:spLocks noChangeArrowheads="1"/>
          </p:cNvSpPr>
          <p:nvPr/>
        </p:nvSpPr>
        <p:spPr bwMode="auto">
          <a:xfrm>
            <a:off x="2584620" y="153212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0" name="AutoShape 1972"/>
          <p:cNvSpPr>
            <a:spLocks noChangeArrowheads="1"/>
          </p:cNvSpPr>
          <p:nvPr/>
        </p:nvSpPr>
        <p:spPr bwMode="auto">
          <a:xfrm>
            <a:off x="2390604" y="128777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1" name="AutoShape 1972"/>
          <p:cNvSpPr>
            <a:spLocks noChangeArrowheads="1"/>
          </p:cNvSpPr>
          <p:nvPr/>
        </p:nvSpPr>
        <p:spPr bwMode="auto">
          <a:xfrm>
            <a:off x="2599731" y="128777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2" name="AutoShape 1972"/>
          <p:cNvSpPr>
            <a:spLocks noChangeArrowheads="1"/>
          </p:cNvSpPr>
          <p:nvPr/>
        </p:nvSpPr>
        <p:spPr bwMode="auto">
          <a:xfrm rot="10800000">
            <a:off x="1935027" y="1889149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3" name="AutoShape 1972"/>
          <p:cNvSpPr>
            <a:spLocks noChangeArrowheads="1"/>
          </p:cNvSpPr>
          <p:nvPr/>
        </p:nvSpPr>
        <p:spPr bwMode="auto">
          <a:xfrm>
            <a:off x="1990199" y="177191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4" name="AutoShape 1972"/>
          <p:cNvSpPr>
            <a:spLocks noChangeArrowheads="1"/>
          </p:cNvSpPr>
          <p:nvPr/>
        </p:nvSpPr>
        <p:spPr bwMode="auto">
          <a:xfrm>
            <a:off x="2194957" y="177191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5" name="AutoShape 1972"/>
          <p:cNvSpPr>
            <a:spLocks noChangeArrowheads="1"/>
          </p:cNvSpPr>
          <p:nvPr/>
        </p:nvSpPr>
        <p:spPr bwMode="auto">
          <a:xfrm rot="10800000">
            <a:off x="2339133" y="1896147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6" name="AutoShape 1972"/>
          <p:cNvSpPr>
            <a:spLocks noChangeArrowheads="1"/>
          </p:cNvSpPr>
          <p:nvPr/>
        </p:nvSpPr>
        <p:spPr bwMode="auto">
          <a:xfrm>
            <a:off x="2396967" y="177652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7" name="AutoShape 1972"/>
          <p:cNvSpPr>
            <a:spLocks noChangeArrowheads="1"/>
          </p:cNvSpPr>
          <p:nvPr/>
        </p:nvSpPr>
        <p:spPr bwMode="auto">
          <a:xfrm>
            <a:off x="2606094" y="177652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8" name="AutoShape 1972"/>
          <p:cNvSpPr>
            <a:spLocks noChangeArrowheads="1"/>
          </p:cNvSpPr>
          <p:nvPr/>
        </p:nvSpPr>
        <p:spPr bwMode="auto">
          <a:xfrm>
            <a:off x="5844301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9" name="AutoShape 1972"/>
          <p:cNvSpPr>
            <a:spLocks noChangeArrowheads="1"/>
          </p:cNvSpPr>
          <p:nvPr/>
        </p:nvSpPr>
        <p:spPr bwMode="auto">
          <a:xfrm>
            <a:off x="5844301" y="156418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0" name="AutoShape 1972"/>
          <p:cNvSpPr>
            <a:spLocks noChangeArrowheads="1"/>
          </p:cNvSpPr>
          <p:nvPr/>
        </p:nvSpPr>
        <p:spPr bwMode="auto">
          <a:xfrm>
            <a:off x="5844301" y="175090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1" name="AutoShape 1972"/>
          <p:cNvSpPr>
            <a:spLocks noChangeArrowheads="1"/>
          </p:cNvSpPr>
          <p:nvPr/>
        </p:nvSpPr>
        <p:spPr bwMode="auto">
          <a:xfrm rot="5400000">
            <a:off x="6083023" y="1561501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2" name="AutoShape 1972"/>
          <p:cNvSpPr>
            <a:spLocks noChangeArrowheads="1"/>
          </p:cNvSpPr>
          <p:nvPr/>
        </p:nvSpPr>
        <p:spPr bwMode="auto">
          <a:xfrm>
            <a:off x="6021899" y="158127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3" name="AutoShape 1972"/>
          <p:cNvSpPr>
            <a:spLocks noChangeArrowheads="1"/>
          </p:cNvSpPr>
          <p:nvPr/>
        </p:nvSpPr>
        <p:spPr bwMode="auto">
          <a:xfrm>
            <a:off x="6019355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4" name="AutoShape 1972"/>
          <p:cNvSpPr>
            <a:spLocks noChangeArrowheads="1"/>
          </p:cNvSpPr>
          <p:nvPr/>
        </p:nvSpPr>
        <p:spPr bwMode="auto">
          <a:xfrm>
            <a:off x="6268167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5" name="AutoShape 1972"/>
          <p:cNvSpPr>
            <a:spLocks noChangeArrowheads="1"/>
          </p:cNvSpPr>
          <p:nvPr/>
        </p:nvSpPr>
        <p:spPr bwMode="auto">
          <a:xfrm>
            <a:off x="6268167" y="156418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6" name="AutoShape 1972"/>
          <p:cNvSpPr>
            <a:spLocks noChangeArrowheads="1"/>
          </p:cNvSpPr>
          <p:nvPr/>
        </p:nvSpPr>
        <p:spPr bwMode="auto">
          <a:xfrm>
            <a:off x="6268167" y="175090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" name="AutoShape 1972"/>
          <p:cNvSpPr>
            <a:spLocks noChangeArrowheads="1"/>
          </p:cNvSpPr>
          <p:nvPr/>
        </p:nvSpPr>
        <p:spPr bwMode="auto">
          <a:xfrm>
            <a:off x="6022519" y="177281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" name="AutoShape 1972"/>
          <p:cNvSpPr>
            <a:spLocks noChangeArrowheads="1"/>
          </p:cNvSpPr>
          <p:nvPr/>
        </p:nvSpPr>
        <p:spPr bwMode="auto">
          <a:xfrm rot="5400000">
            <a:off x="6083023" y="1766849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" name="AutoShape 1972"/>
          <p:cNvSpPr>
            <a:spLocks noChangeArrowheads="1"/>
          </p:cNvSpPr>
          <p:nvPr/>
        </p:nvSpPr>
        <p:spPr bwMode="auto">
          <a:xfrm rot="5400000">
            <a:off x="6077025" y="1353847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" name="AutoShape 1972"/>
          <p:cNvSpPr>
            <a:spLocks noChangeArrowheads="1"/>
          </p:cNvSpPr>
          <p:nvPr/>
        </p:nvSpPr>
        <p:spPr bwMode="auto">
          <a:xfrm rot="5400000">
            <a:off x="6515071" y="1561501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1" name="AutoShape 1972"/>
          <p:cNvSpPr>
            <a:spLocks noChangeArrowheads="1"/>
          </p:cNvSpPr>
          <p:nvPr/>
        </p:nvSpPr>
        <p:spPr bwMode="auto">
          <a:xfrm>
            <a:off x="6453947" y="158127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2" name="AutoShape 1972"/>
          <p:cNvSpPr>
            <a:spLocks noChangeArrowheads="1"/>
          </p:cNvSpPr>
          <p:nvPr/>
        </p:nvSpPr>
        <p:spPr bwMode="auto">
          <a:xfrm>
            <a:off x="6451403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3" name="AutoShape 1972"/>
          <p:cNvSpPr>
            <a:spLocks noChangeArrowheads="1"/>
          </p:cNvSpPr>
          <p:nvPr/>
        </p:nvSpPr>
        <p:spPr bwMode="auto">
          <a:xfrm>
            <a:off x="6700215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4" name="AutoShape 1972"/>
          <p:cNvSpPr>
            <a:spLocks noChangeArrowheads="1"/>
          </p:cNvSpPr>
          <p:nvPr/>
        </p:nvSpPr>
        <p:spPr bwMode="auto">
          <a:xfrm>
            <a:off x="6700215" y="156418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5" name="AutoShape 1972"/>
          <p:cNvSpPr>
            <a:spLocks noChangeArrowheads="1"/>
          </p:cNvSpPr>
          <p:nvPr/>
        </p:nvSpPr>
        <p:spPr bwMode="auto">
          <a:xfrm>
            <a:off x="6700215" y="175090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6" name="AutoShape 1972"/>
          <p:cNvSpPr>
            <a:spLocks noChangeArrowheads="1"/>
          </p:cNvSpPr>
          <p:nvPr/>
        </p:nvSpPr>
        <p:spPr bwMode="auto">
          <a:xfrm>
            <a:off x="6454567" y="177281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7" name="AutoShape 1972"/>
          <p:cNvSpPr>
            <a:spLocks noChangeArrowheads="1"/>
          </p:cNvSpPr>
          <p:nvPr/>
        </p:nvSpPr>
        <p:spPr bwMode="auto">
          <a:xfrm rot="5400000">
            <a:off x="6515071" y="1766849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8" name="AutoShape 1972"/>
          <p:cNvSpPr>
            <a:spLocks noChangeArrowheads="1"/>
          </p:cNvSpPr>
          <p:nvPr/>
        </p:nvSpPr>
        <p:spPr bwMode="auto">
          <a:xfrm rot="5400000">
            <a:off x="6505695" y="1353847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9" name="AutoShape 1972"/>
          <p:cNvSpPr>
            <a:spLocks noChangeArrowheads="1"/>
          </p:cNvSpPr>
          <p:nvPr/>
        </p:nvSpPr>
        <p:spPr bwMode="auto">
          <a:xfrm rot="5400000">
            <a:off x="6947119" y="1552943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0" name="AutoShape 1972"/>
          <p:cNvSpPr>
            <a:spLocks noChangeArrowheads="1"/>
          </p:cNvSpPr>
          <p:nvPr/>
        </p:nvSpPr>
        <p:spPr bwMode="auto">
          <a:xfrm>
            <a:off x="6885995" y="157272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1" name="AutoShape 1972"/>
          <p:cNvSpPr>
            <a:spLocks noChangeArrowheads="1"/>
          </p:cNvSpPr>
          <p:nvPr/>
        </p:nvSpPr>
        <p:spPr bwMode="auto">
          <a:xfrm>
            <a:off x="6883451" y="134198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2" name="AutoShape 1972"/>
          <p:cNvSpPr>
            <a:spLocks noChangeArrowheads="1"/>
          </p:cNvSpPr>
          <p:nvPr/>
        </p:nvSpPr>
        <p:spPr bwMode="auto">
          <a:xfrm>
            <a:off x="7132263" y="134198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3" name="AutoShape 1972"/>
          <p:cNvSpPr>
            <a:spLocks noChangeArrowheads="1"/>
          </p:cNvSpPr>
          <p:nvPr/>
        </p:nvSpPr>
        <p:spPr bwMode="auto">
          <a:xfrm>
            <a:off x="7132263" y="155562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4" name="AutoShape 1972"/>
          <p:cNvSpPr>
            <a:spLocks noChangeArrowheads="1"/>
          </p:cNvSpPr>
          <p:nvPr/>
        </p:nvSpPr>
        <p:spPr bwMode="auto">
          <a:xfrm>
            <a:off x="7132263" y="174234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5" name="AutoShape 1972"/>
          <p:cNvSpPr>
            <a:spLocks noChangeArrowheads="1"/>
          </p:cNvSpPr>
          <p:nvPr/>
        </p:nvSpPr>
        <p:spPr bwMode="auto">
          <a:xfrm>
            <a:off x="6886615" y="176425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6" name="AutoShape 1972"/>
          <p:cNvSpPr>
            <a:spLocks noChangeArrowheads="1"/>
          </p:cNvSpPr>
          <p:nvPr/>
        </p:nvSpPr>
        <p:spPr bwMode="auto">
          <a:xfrm rot="5400000">
            <a:off x="6947119" y="1758291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7" name="AutoShape 1972"/>
          <p:cNvSpPr>
            <a:spLocks noChangeArrowheads="1"/>
          </p:cNvSpPr>
          <p:nvPr/>
        </p:nvSpPr>
        <p:spPr bwMode="auto">
          <a:xfrm rot="5400000">
            <a:off x="6941166" y="1342545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8" name="AutoShape 1972"/>
          <p:cNvSpPr>
            <a:spLocks noChangeArrowheads="1"/>
          </p:cNvSpPr>
          <p:nvPr/>
        </p:nvSpPr>
        <p:spPr bwMode="auto">
          <a:xfrm rot="5400000">
            <a:off x="5664740" y="1561501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9" name="AutoShape 1972"/>
          <p:cNvSpPr>
            <a:spLocks noChangeArrowheads="1"/>
          </p:cNvSpPr>
          <p:nvPr/>
        </p:nvSpPr>
        <p:spPr bwMode="auto">
          <a:xfrm>
            <a:off x="5603616" y="158127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0" name="AutoShape 1972"/>
          <p:cNvSpPr>
            <a:spLocks noChangeArrowheads="1"/>
          </p:cNvSpPr>
          <p:nvPr/>
        </p:nvSpPr>
        <p:spPr bwMode="auto">
          <a:xfrm>
            <a:off x="5601072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1" name="AutoShape 1972"/>
          <p:cNvSpPr>
            <a:spLocks noChangeArrowheads="1"/>
          </p:cNvSpPr>
          <p:nvPr/>
        </p:nvSpPr>
        <p:spPr bwMode="auto">
          <a:xfrm>
            <a:off x="5604236" y="177281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2" name="AutoShape 1972"/>
          <p:cNvSpPr>
            <a:spLocks noChangeArrowheads="1"/>
          </p:cNvSpPr>
          <p:nvPr/>
        </p:nvSpPr>
        <p:spPr bwMode="auto">
          <a:xfrm rot="5400000">
            <a:off x="5664740" y="1766849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3" name="AutoShape 1972"/>
          <p:cNvSpPr>
            <a:spLocks noChangeArrowheads="1"/>
          </p:cNvSpPr>
          <p:nvPr/>
        </p:nvSpPr>
        <p:spPr bwMode="auto">
          <a:xfrm rot="5400000">
            <a:off x="5656918" y="1351103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4" name="AutoShape 1972"/>
          <p:cNvSpPr>
            <a:spLocks noChangeArrowheads="1"/>
          </p:cNvSpPr>
          <p:nvPr/>
        </p:nvSpPr>
        <p:spPr bwMode="auto">
          <a:xfrm rot="5400000">
            <a:off x="7317425" y="1543651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5" name="AutoShape 1972"/>
          <p:cNvSpPr>
            <a:spLocks noChangeArrowheads="1"/>
          </p:cNvSpPr>
          <p:nvPr/>
        </p:nvSpPr>
        <p:spPr bwMode="auto">
          <a:xfrm>
            <a:off x="7256301" y="156342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6" name="AutoShape 1972"/>
          <p:cNvSpPr>
            <a:spLocks noChangeArrowheads="1"/>
          </p:cNvSpPr>
          <p:nvPr/>
        </p:nvSpPr>
        <p:spPr bwMode="auto">
          <a:xfrm>
            <a:off x="7253757" y="133269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7" name="AutoShape 1972"/>
          <p:cNvSpPr>
            <a:spLocks noChangeArrowheads="1"/>
          </p:cNvSpPr>
          <p:nvPr/>
        </p:nvSpPr>
        <p:spPr bwMode="auto">
          <a:xfrm>
            <a:off x="7502569" y="133269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8" name="AutoShape 1972"/>
          <p:cNvSpPr>
            <a:spLocks noChangeArrowheads="1"/>
          </p:cNvSpPr>
          <p:nvPr/>
        </p:nvSpPr>
        <p:spPr bwMode="auto">
          <a:xfrm>
            <a:off x="7502569" y="154633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9" name="AutoShape 1972"/>
          <p:cNvSpPr>
            <a:spLocks noChangeArrowheads="1"/>
          </p:cNvSpPr>
          <p:nvPr/>
        </p:nvSpPr>
        <p:spPr bwMode="auto">
          <a:xfrm>
            <a:off x="7502569" y="17330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0" name="AutoShape 1972"/>
          <p:cNvSpPr>
            <a:spLocks noChangeArrowheads="1"/>
          </p:cNvSpPr>
          <p:nvPr/>
        </p:nvSpPr>
        <p:spPr bwMode="auto">
          <a:xfrm>
            <a:off x="7256921" y="175496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1" name="AutoShape 1972"/>
          <p:cNvSpPr>
            <a:spLocks noChangeArrowheads="1"/>
          </p:cNvSpPr>
          <p:nvPr/>
        </p:nvSpPr>
        <p:spPr bwMode="auto">
          <a:xfrm rot="5400000">
            <a:off x="7317425" y="1748999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2" name="AutoShape 1972"/>
          <p:cNvSpPr>
            <a:spLocks noChangeArrowheads="1"/>
          </p:cNvSpPr>
          <p:nvPr/>
        </p:nvSpPr>
        <p:spPr bwMode="auto">
          <a:xfrm rot="5400000">
            <a:off x="7311427" y="1335997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3" name="AutoShape 1972"/>
          <p:cNvSpPr>
            <a:spLocks noChangeArrowheads="1"/>
          </p:cNvSpPr>
          <p:nvPr/>
        </p:nvSpPr>
        <p:spPr bwMode="auto">
          <a:xfrm rot="5400000">
            <a:off x="7749473" y="1543651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4" name="AutoShape 1972"/>
          <p:cNvSpPr>
            <a:spLocks noChangeArrowheads="1"/>
          </p:cNvSpPr>
          <p:nvPr/>
        </p:nvSpPr>
        <p:spPr bwMode="auto">
          <a:xfrm>
            <a:off x="7688349" y="156342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5" name="AutoShape 1972"/>
          <p:cNvSpPr>
            <a:spLocks noChangeArrowheads="1"/>
          </p:cNvSpPr>
          <p:nvPr/>
        </p:nvSpPr>
        <p:spPr bwMode="auto">
          <a:xfrm>
            <a:off x="7685805" y="133269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6" name="AutoShape 1972"/>
          <p:cNvSpPr>
            <a:spLocks noChangeArrowheads="1"/>
          </p:cNvSpPr>
          <p:nvPr/>
        </p:nvSpPr>
        <p:spPr bwMode="auto">
          <a:xfrm>
            <a:off x="7934617" y="133269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7" name="AutoShape 1972"/>
          <p:cNvSpPr>
            <a:spLocks noChangeArrowheads="1"/>
          </p:cNvSpPr>
          <p:nvPr/>
        </p:nvSpPr>
        <p:spPr bwMode="auto">
          <a:xfrm>
            <a:off x="7934617" y="154633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8" name="AutoShape 1972"/>
          <p:cNvSpPr>
            <a:spLocks noChangeArrowheads="1"/>
          </p:cNvSpPr>
          <p:nvPr/>
        </p:nvSpPr>
        <p:spPr bwMode="auto">
          <a:xfrm>
            <a:off x="7934617" y="17330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9" name="AutoShape 1972"/>
          <p:cNvSpPr>
            <a:spLocks noChangeArrowheads="1"/>
          </p:cNvSpPr>
          <p:nvPr/>
        </p:nvSpPr>
        <p:spPr bwMode="auto">
          <a:xfrm>
            <a:off x="7688969" y="175496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0" name="AutoShape 1972"/>
          <p:cNvSpPr>
            <a:spLocks noChangeArrowheads="1"/>
          </p:cNvSpPr>
          <p:nvPr/>
        </p:nvSpPr>
        <p:spPr bwMode="auto">
          <a:xfrm rot="5400000">
            <a:off x="7749473" y="1748999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1" name="AutoShape 1972"/>
          <p:cNvSpPr>
            <a:spLocks noChangeArrowheads="1"/>
          </p:cNvSpPr>
          <p:nvPr/>
        </p:nvSpPr>
        <p:spPr bwMode="auto">
          <a:xfrm rot="5400000">
            <a:off x="7740097" y="1335997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2" name="AutoShape 1972"/>
          <p:cNvSpPr>
            <a:spLocks noChangeArrowheads="1"/>
          </p:cNvSpPr>
          <p:nvPr/>
        </p:nvSpPr>
        <p:spPr bwMode="auto">
          <a:xfrm rot="5400000">
            <a:off x="8181521" y="1535093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3" name="AutoShape 1972"/>
          <p:cNvSpPr>
            <a:spLocks noChangeArrowheads="1"/>
          </p:cNvSpPr>
          <p:nvPr/>
        </p:nvSpPr>
        <p:spPr bwMode="auto">
          <a:xfrm>
            <a:off x="8120397" y="155487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4" name="AutoShape 1972"/>
          <p:cNvSpPr>
            <a:spLocks noChangeArrowheads="1"/>
          </p:cNvSpPr>
          <p:nvPr/>
        </p:nvSpPr>
        <p:spPr bwMode="auto">
          <a:xfrm>
            <a:off x="8117853" y="13241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5" name="AutoShape 1972"/>
          <p:cNvSpPr>
            <a:spLocks noChangeArrowheads="1"/>
          </p:cNvSpPr>
          <p:nvPr/>
        </p:nvSpPr>
        <p:spPr bwMode="auto">
          <a:xfrm>
            <a:off x="8366665" y="13241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6" name="AutoShape 1972"/>
          <p:cNvSpPr>
            <a:spLocks noChangeArrowheads="1"/>
          </p:cNvSpPr>
          <p:nvPr/>
        </p:nvSpPr>
        <p:spPr bwMode="auto">
          <a:xfrm>
            <a:off x="8366665" y="153777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7" name="AutoShape 1972"/>
          <p:cNvSpPr>
            <a:spLocks noChangeArrowheads="1"/>
          </p:cNvSpPr>
          <p:nvPr/>
        </p:nvSpPr>
        <p:spPr bwMode="auto">
          <a:xfrm>
            <a:off x="8366665" y="172449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8" name="AutoShape 1972"/>
          <p:cNvSpPr>
            <a:spLocks noChangeArrowheads="1"/>
          </p:cNvSpPr>
          <p:nvPr/>
        </p:nvSpPr>
        <p:spPr bwMode="auto">
          <a:xfrm>
            <a:off x="8121017" y="174640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9" name="AutoShape 1972"/>
          <p:cNvSpPr>
            <a:spLocks noChangeArrowheads="1"/>
          </p:cNvSpPr>
          <p:nvPr/>
        </p:nvSpPr>
        <p:spPr bwMode="auto">
          <a:xfrm rot="5400000">
            <a:off x="8181521" y="1740441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0" name="AutoShape 1972"/>
          <p:cNvSpPr>
            <a:spLocks noChangeArrowheads="1"/>
          </p:cNvSpPr>
          <p:nvPr/>
        </p:nvSpPr>
        <p:spPr bwMode="auto">
          <a:xfrm rot="5400000">
            <a:off x="8175568" y="1324695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1" name="AutoShape 1972"/>
          <p:cNvSpPr>
            <a:spLocks noChangeArrowheads="1"/>
          </p:cNvSpPr>
          <p:nvPr/>
        </p:nvSpPr>
        <p:spPr bwMode="auto">
          <a:xfrm rot="5400000">
            <a:off x="5642137" y="3177309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2" name="AutoShape 1972"/>
          <p:cNvSpPr>
            <a:spLocks noChangeArrowheads="1"/>
          </p:cNvSpPr>
          <p:nvPr/>
        </p:nvSpPr>
        <p:spPr bwMode="auto">
          <a:xfrm rot="5400000">
            <a:off x="5643803" y="2777487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3" name="AutoShape 1972"/>
          <p:cNvSpPr>
            <a:spLocks noChangeArrowheads="1"/>
          </p:cNvSpPr>
          <p:nvPr/>
        </p:nvSpPr>
        <p:spPr bwMode="auto">
          <a:xfrm>
            <a:off x="5677997" y="32716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4" name="AutoShape 1972"/>
          <p:cNvSpPr>
            <a:spLocks noChangeArrowheads="1"/>
          </p:cNvSpPr>
          <p:nvPr/>
        </p:nvSpPr>
        <p:spPr bwMode="auto">
          <a:xfrm>
            <a:off x="5677997" y="288503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5" name="AutoShape 1972"/>
          <p:cNvSpPr>
            <a:spLocks noChangeArrowheads="1"/>
          </p:cNvSpPr>
          <p:nvPr/>
        </p:nvSpPr>
        <p:spPr bwMode="auto">
          <a:xfrm>
            <a:off x="5673080" y="27028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6" name="AutoShape 1972"/>
          <p:cNvSpPr>
            <a:spLocks noChangeArrowheads="1"/>
          </p:cNvSpPr>
          <p:nvPr/>
        </p:nvSpPr>
        <p:spPr bwMode="auto">
          <a:xfrm>
            <a:off x="5929715" y="270266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7" name="AutoShape 1972"/>
          <p:cNvSpPr>
            <a:spLocks noChangeArrowheads="1"/>
          </p:cNvSpPr>
          <p:nvPr/>
        </p:nvSpPr>
        <p:spPr bwMode="auto">
          <a:xfrm>
            <a:off x="5929715" y="288385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8" name="AutoShape 1972"/>
          <p:cNvSpPr>
            <a:spLocks noChangeArrowheads="1"/>
          </p:cNvSpPr>
          <p:nvPr/>
        </p:nvSpPr>
        <p:spPr bwMode="auto">
          <a:xfrm>
            <a:off x="5929715" y="309922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9" name="AutoShape 1972"/>
          <p:cNvSpPr>
            <a:spLocks noChangeArrowheads="1"/>
          </p:cNvSpPr>
          <p:nvPr/>
        </p:nvSpPr>
        <p:spPr bwMode="auto">
          <a:xfrm>
            <a:off x="5929715" y="32716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0" name="AutoShape 1972"/>
          <p:cNvSpPr>
            <a:spLocks noChangeArrowheads="1"/>
          </p:cNvSpPr>
          <p:nvPr/>
        </p:nvSpPr>
        <p:spPr bwMode="auto">
          <a:xfrm>
            <a:off x="5673080" y="309679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1" name="AutoShape 1972"/>
          <p:cNvSpPr>
            <a:spLocks noChangeArrowheads="1"/>
          </p:cNvSpPr>
          <p:nvPr/>
        </p:nvSpPr>
        <p:spPr bwMode="auto">
          <a:xfrm rot="5400000">
            <a:off x="6022178" y="317916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2" name="AutoShape 1972"/>
          <p:cNvSpPr>
            <a:spLocks noChangeArrowheads="1"/>
          </p:cNvSpPr>
          <p:nvPr/>
        </p:nvSpPr>
        <p:spPr bwMode="auto">
          <a:xfrm rot="5400000">
            <a:off x="6022804" y="277505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3" name="AutoShape 1972"/>
          <p:cNvSpPr>
            <a:spLocks noChangeArrowheads="1"/>
          </p:cNvSpPr>
          <p:nvPr/>
        </p:nvSpPr>
        <p:spPr bwMode="auto">
          <a:xfrm>
            <a:off x="6060907" y="32716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4" name="AutoShape 1972"/>
          <p:cNvSpPr>
            <a:spLocks noChangeArrowheads="1"/>
          </p:cNvSpPr>
          <p:nvPr/>
        </p:nvSpPr>
        <p:spPr bwMode="auto">
          <a:xfrm>
            <a:off x="6060907" y="288385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5" name="AutoShape 1972"/>
          <p:cNvSpPr>
            <a:spLocks noChangeArrowheads="1"/>
          </p:cNvSpPr>
          <p:nvPr/>
        </p:nvSpPr>
        <p:spPr bwMode="auto">
          <a:xfrm>
            <a:off x="6058363" y="269841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6" name="AutoShape 1972"/>
          <p:cNvSpPr>
            <a:spLocks noChangeArrowheads="1"/>
          </p:cNvSpPr>
          <p:nvPr/>
        </p:nvSpPr>
        <p:spPr bwMode="auto">
          <a:xfrm>
            <a:off x="6330592" y="269841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7" name="AutoShape 1972"/>
          <p:cNvSpPr>
            <a:spLocks noChangeArrowheads="1"/>
          </p:cNvSpPr>
          <p:nvPr/>
        </p:nvSpPr>
        <p:spPr bwMode="auto">
          <a:xfrm>
            <a:off x="6330592" y="288366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8" name="AutoShape 1972"/>
          <p:cNvSpPr>
            <a:spLocks noChangeArrowheads="1"/>
          </p:cNvSpPr>
          <p:nvPr/>
        </p:nvSpPr>
        <p:spPr bwMode="auto">
          <a:xfrm>
            <a:off x="6329768" y="310389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9" name="AutoShape 1972"/>
          <p:cNvSpPr>
            <a:spLocks noChangeArrowheads="1"/>
          </p:cNvSpPr>
          <p:nvPr/>
        </p:nvSpPr>
        <p:spPr bwMode="auto">
          <a:xfrm>
            <a:off x="6330592" y="325260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0" name="AutoShape 1972"/>
          <p:cNvSpPr>
            <a:spLocks noChangeArrowheads="1"/>
          </p:cNvSpPr>
          <p:nvPr/>
        </p:nvSpPr>
        <p:spPr bwMode="auto">
          <a:xfrm>
            <a:off x="6060907" y="309679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1" name="AutoShape 1972"/>
          <p:cNvSpPr>
            <a:spLocks noChangeArrowheads="1"/>
          </p:cNvSpPr>
          <p:nvPr/>
        </p:nvSpPr>
        <p:spPr bwMode="auto">
          <a:xfrm rot="5400000">
            <a:off x="6405956" y="317916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2" name="AutoShape 1972"/>
          <p:cNvSpPr>
            <a:spLocks noChangeArrowheads="1"/>
          </p:cNvSpPr>
          <p:nvPr/>
        </p:nvSpPr>
        <p:spPr bwMode="auto">
          <a:xfrm rot="5400000">
            <a:off x="6405956" y="277505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3" name="AutoShape 1972"/>
          <p:cNvSpPr>
            <a:spLocks noChangeArrowheads="1"/>
          </p:cNvSpPr>
          <p:nvPr/>
        </p:nvSpPr>
        <p:spPr bwMode="auto">
          <a:xfrm>
            <a:off x="6439768" y="325260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4" name="AutoShape 1972"/>
          <p:cNvSpPr>
            <a:spLocks noChangeArrowheads="1"/>
          </p:cNvSpPr>
          <p:nvPr/>
        </p:nvSpPr>
        <p:spPr bwMode="auto">
          <a:xfrm>
            <a:off x="6444685" y="288385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5" name="AutoShape 1972"/>
          <p:cNvSpPr>
            <a:spLocks noChangeArrowheads="1"/>
          </p:cNvSpPr>
          <p:nvPr/>
        </p:nvSpPr>
        <p:spPr bwMode="auto">
          <a:xfrm>
            <a:off x="6442141" y="269841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6" name="AutoShape 1972"/>
          <p:cNvSpPr>
            <a:spLocks noChangeArrowheads="1"/>
          </p:cNvSpPr>
          <p:nvPr/>
        </p:nvSpPr>
        <p:spPr bwMode="auto">
          <a:xfrm>
            <a:off x="6714370" y="268361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7" name="AutoShape 1972"/>
          <p:cNvSpPr>
            <a:spLocks noChangeArrowheads="1"/>
          </p:cNvSpPr>
          <p:nvPr/>
        </p:nvSpPr>
        <p:spPr bwMode="auto">
          <a:xfrm>
            <a:off x="6714370" y="288366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8" name="AutoShape 1972"/>
          <p:cNvSpPr>
            <a:spLocks noChangeArrowheads="1"/>
          </p:cNvSpPr>
          <p:nvPr/>
        </p:nvSpPr>
        <p:spPr bwMode="auto">
          <a:xfrm>
            <a:off x="6714370" y="309218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9" name="AutoShape 1972"/>
          <p:cNvSpPr>
            <a:spLocks noChangeArrowheads="1"/>
          </p:cNvSpPr>
          <p:nvPr/>
        </p:nvSpPr>
        <p:spPr bwMode="auto">
          <a:xfrm>
            <a:off x="6714370" y="325260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0" name="AutoShape 1972"/>
          <p:cNvSpPr>
            <a:spLocks noChangeArrowheads="1"/>
          </p:cNvSpPr>
          <p:nvPr/>
        </p:nvSpPr>
        <p:spPr bwMode="auto">
          <a:xfrm>
            <a:off x="6439768" y="309922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1" name="AutoShape 1972"/>
          <p:cNvSpPr>
            <a:spLocks noChangeArrowheads="1"/>
          </p:cNvSpPr>
          <p:nvPr/>
        </p:nvSpPr>
        <p:spPr bwMode="auto">
          <a:xfrm rot="5400000">
            <a:off x="6791396" y="317916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2" name="AutoShape 1972"/>
          <p:cNvSpPr>
            <a:spLocks noChangeArrowheads="1"/>
          </p:cNvSpPr>
          <p:nvPr/>
        </p:nvSpPr>
        <p:spPr bwMode="auto">
          <a:xfrm rot="5400000">
            <a:off x="6791396" y="2773203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3" name="AutoShape 1972"/>
          <p:cNvSpPr>
            <a:spLocks noChangeArrowheads="1"/>
          </p:cNvSpPr>
          <p:nvPr/>
        </p:nvSpPr>
        <p:spPr bwMode="auto">
          <a:xfrm>
            <a:off x="6825208" y="325260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4" name="AutoShape 1972"/>
          <p:cNvSpPr>
            <a:spLocks noChangeArrowheads="1"/>
          </p:cNvSpPr>
          <p:nvPr/>
        </p:nvSpPr>
        <p:spPr bwMode="auto">
          <a:xfrm>
            <a:off x="6830125" y="288385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5" name="AutoShape 1972"/>
          <p:cNvSpPr>
            <a:spLocks noChangeArrowheads="1"/>
          </p:cNvSpPr>
          <p:nvPr/>
        </p:nvSpPr>
        <p:spPr bwMode="auto">
          <a:xfrm>
            <a:off x="6830125" y="268361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6" name="AutoShape 1972"/>
          <p:cNvSpPr>
            <a:spLocks noChangeArrowheads="1"/>
          </p:cNvSpPr>
          <p:nvPr/>
        </p:nvSpPr>
        <p:spPr bwMode="auto">
          <a:xfrm>
            <a:off x="7084068" y="268077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7" name="AutoShape 1972"/>
          <p:cNvSpPr>
            <a:spLocks noChangeArrowheads="1"/>
          </p:cNvSpPr>
          <p:nvPr/>
        </p:nvSpPr>
        <p:spPr bwMode="auto">
          <a:xfrm>
            <a:off x="7084520" y="288366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8" name="AutoShape 1972"/>
          <p:cNvSpPr>
            <a:spLocks noChangeArrowheads="1"/>
          </p:cNvSpPr>
          <p:nvPr/>
        </p:nvSpPr>
        <p:spPr bwMode="auto">
          <a:xfrm>
            <a:off x="7085489" y="307159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" name="AutoShape 1972"/>
          <p:cNvSpPr>
            <a:spLocks noChangeArrowheads="1"/>
          </p:cNvSpPr>
          <p:nvPr/>
        </p:nvSpPr>
        <p:spPr bwMode="auto">
          <a:xfrm>
            <a:off x="7085489" y="325260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0" name="AutoShape 1972"/>
          <p:cNvSpPr>
            <a:spLocks noChangeArrowheads="1"/>
          </p:cNvSpPr>
          <p:nvPr/>
        </p:nvSpPr>
        <p:spPr bwMode="auto">
          <a:xfrm>
            <a:off x="6830125" y="309194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1" name="AutoShape 1972"/>
          <p:cNvSpPr>
            <a:spLocks noChangeArrowheads="1"/>
          </p:cNvSpPr>
          <p:nvPr/>
        </p:nvSpPr>
        <p:spPr bwMode="auto">
          <a:xfrm rot="5400000">
            <a:off x="7667266" y="3162959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2" name="AutoShape 1972"/>
          <p:cNvSpPr>
            <a:spLocks noChangeArrowheads="1"/>
          </p:cNvSpPr>
          <p:nvPr/>
        </p:nvSpPr>
        <p:spPr bwMode="auto">
          <a:xfrm rot="5400000">
            <a:off x="7667266" y="2758853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3" name="AutoShape 1972"/>
          <p:cNvSpPr>
            <a:spLocks noChangeArrowheads="1"/>
          </p:cNvSpPr>
          <p:nvPr/>
        </p:nvSpPr>
        <p:spPr bwMode="auto">
          <a:xfrm>
            <a:off x="7701078" y="323639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4" name="AutoShape 1972"/>
          <p:cNvSpPr>
            <a:spLocks noChangeArrowheads="1"/>
          </p:cNvSpPr>
          <p:nvPr/>
        </p:nvSpPr>
        <p:spPr bwMode="auto">
          <a:xfrm>
            <a:off x="7705995" y="28676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5" name="AutoShape 1972"/>
          <p:cNvSpPr>
            <a:spLocks noChangeArrowheads="1"/>
          </p:cNvSpPr>
          <p:nvPr/>
        </p:nvSpPr>
        <p:spPr bwMode="auto">
          <a:xfrm>
            <a:off x="7703451" y="268221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6" name="AutoShape 1972"/>
          <p:cNvSpPr>
            <a:spLocks noChangeArrowheads="1"/>
          </p:cNvSpPr>
          <p:nvPr/>
        </p:nvSpPr>
        <p:spPr bwMode="auto">
          <a:xfrm>
            <a:off x="7975680" y="266740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7" name="AutoShape 1972"/>
          <p:cNvSpPr>
            <a:spLocks noChangeArrowheads="1"/>
          </p:cNvSpPr>
          <p:nvPr/>
        </p:nvSpPr>
        <p:spPr bwMode="auto">
          <a:xfrm>
            <a:off x="7975680" y="286746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8" name="AutoShape 1972"/>
          <p:cNvSpPr>
            <a:spLocks noChangeArrowheads="1"/>
          </p:cNvSpPr>
          <p:nvPr/>
        </p:nvSpPr>
        <p:spPr bwMode="auto">
          <a:xfrm>
            <a:off x="7975680" y="307597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" name="AutoShape 1972"/>
          <p:cNvSpPr>
            <a:spLocks noChangeArrowheads="1"/>
          </p:cNvSpPr>
          <p:nvPr/>
        </p:nvSpPr>
        <p:spPr bwMode="auto">
          <a:xfrm>
            <a:off x="7975680" y="323639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0" name="AutoShape 1972"/>
          <p:cNvSpPr>
            <a:spLocks noChangeArrowheads="1"/>
          </p:cNvSpPr>
          <p:nvPr/>
        </p:nvSpPr>
        <p:spPr bwMode="auto">
          <a:xfrm>
            <a:off x="7701078" y="308301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1" name="AutoShape 1972"/>
          <p:cNvSpPr>
            <a:spLocks noChangeArrowheads="1"/>
          </p:cNvSpPr>
          <p:nvPr/>
        </p:nvSpPr>
        <p:spPr bwMode="auto">
          <a:xfrm rot="5400000">
            <a:off x="8087540" y="3162959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2" name="AutoShape 1972"/>
          <p:cNvSpPr>
            <a:spLocks noChangeArrowheads="1"/>
          </p:cNvSpPr>
          <p:nvPr/>
        </p:nvSpPr>
        <p:spPr bwMode="auto">
          <a:xfrm rot="5400000">
            <a:off x="8087540" y="275699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3" name="AutoShape 1972"/>
          <p:cNvSpPr>
            <a:spLocks noChangeArrowheads="1"/>
          </p:cNvSpPr>
          <p:nvPr/>
        </p:nvSpPr>
        <p:spPr bwMode="auto">
          <a:xfrm>
            <a:off x="8121352" y="323639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4" name="AutoShape 1972"/>
          <p:cNvSpPr>
            <a:spLocks noChangeArrowheads="1"/>
          </p:cNvSpPr>
          <p:nvPr/>
        </p:nvSpPr>
        <p:spPr bwMode="auto">
          <a:xfrm>
            <a:off x="8126269" y="28676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5" name="AutoShape 1972"/>
          <p:cNvSpPr>
            <a:spLocks noChangeArrowheads="1"/>
          </p:cNvSpPr>
          <p:nvPr/>
        </p:nvSpPr>
        <p:spPr bwMode="auto">
          <a:xfrm>
            <a:off x="8126269" y="266740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" name="AutoShape 1972"/>
          <p:cNvSpPr>
            <a:spLocks noChangeArrowheads="1"/>
          </p:cNvSpPr>
          <p:nvPr/>
        </p:nvSpPr>
        <p:spPr bwMode="auto">
          <a:xfrm>
            <a:off x="8126269" y="30757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1" name="AutoShape 1972"/>
          <p:cNvSpPr>
            <a:spLocks noChangeArrowheads="1"/>
          </p:cNvSpPr>
          <p:nvPr/>
        </p:nvSpPr>
        <p:spPr bwMode="auto">
          <a:xfrm rot="5400000">
            <a:off x="7225321" y="3171221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2" name="AutoShape 1972"/>
          <p:cNvSpPr>
            <a:spLocks noChangeArrowheads="1"/>
          </p:cNvSpPr>
          <p:nvPr/>
        </p:nvSpPr>
        <p:spPr bwMode="auto">
          <a:xfrm rot="5400000">
            <a:off x="7225321" y="2767115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3" name="AutoShape 1972"/>
          <p:cNvSpPr>
            <a:spLocks noChangeArrowheads="1"/>
          </p:cNvSpPr>
          <p:nvPr/>
        </p:nvSpPr>
        <p:spPr bwMode="auto">
          <a:xfrm>
            <a:off x="7259133" y="324465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4" name="AutoShape 1972"/>
          <p:cNvSpPr>
            <a:spLocks noChangeArrowheads="1"/>
          </p:cNvSpPr>
          <p:nvPr/>
        </p:nvSpPr>
        <p:spPr bwMode="auto">
          <a:xfrm>
            <a:off x="7264050" y="287591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5" name="AutoShape 1972"/>
          <p:cNvSpPr>
            <a:spLocks noChangeArrowheads="1"/>
          </p:cNvSpPr>
          <p:nvPr/>
        </p:nvSpPr>
        <p:spPr bwMode="auto">
          <a:xfrm>
            <a:off x="7261506" y="269047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6" name="AutoShape 1972"/>
          <p:cNvSpPr>
            <a:spLocks noChangeArrowheads="1"/>
          </p:cNvSpPr>
          <p:nvPr/>
        </p:nvSpPr>
        <p:spPr bwMode="auto">
          <a:xfrm>
            <a:off x="7533735" y="267567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7" name="AutoShape 1972"/>
          <p:cNvSpPr>
            <a:spLocks noChangeArrowheads="1"/>
          </p:cNvSpPr>
          <p:nvPr/>
        </p:nvSpPr>
        <p:spPr bwMode="auto">
          <a:xfrm>
            <a:off x="7533735" y="287572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8" name="AutoShape 1972"/>
          <p:cNvSpPr>
            <a:spLocks noChangeArrowheads="1"/>
          </p:cNvSpPr>
          <p:nvPr/>
        </p:nvSpPr>
        <p:spPr bwMode="auto">
          <a:xfrm>
            <a:off x="7533735" y="308423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9" name="AutoShape 1972"/>
          <p:cNvSpPr>
            <a:spLocks noChangeArrowheads="1"/>
          </p:cNvSpPr>
          <p:nvPr/>
        </p:nvSpPr>
        <p:spPr bwMode="auto">
          <a:xfrm>
            <a:off x="7533735" y="324465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" name="AutoShape 1972"/>
          <p:cNvSpPr>
            <a:spLocks noChangeArrowheads="1"/>
          </p:cNvSpPr>
          <p:nvPr/>
        </p:nvSpPr>
        <p:spPr bwMode="auto">
          <a:xfrm>
            <a:off x="7259133" y="309128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1" name="AutoShape 1972"/>
          <p:cNvSpPr>
            <a:spLocks noChangeArrowheads="1"/>
          </p:cNvSpPr>
          <p:nvPr/>
        </p:nvSpPr>
        <p:spPr bwMode="auto">
          <a:xfrm rot="16200000">
            <a:off x="8812033" y="272849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2" name="AutoShape 1972"/>
          <p:cNvSpPr>
            <a:spLocks noChangeArrowheads="1"/>
          </p:cNvSpPr>
          <p:nvPr/>
        </p:nvSpPr>
        <p:spPr bwMode="auto">
          <a:xfrm>
            <a:off x="9179160" y="2843018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3" name="AutoShape 1972"/>
          <p:cNvSpPr>
            <a:spLocks noChangeArrowheads="1"/>
          </p:cNvSpPr>
          <p:nvPr/>
        </p:nvSpPr>
        <p:spPr bwMode="auto">
          <a:xfrm>
            <a:off x="8962950" y="2843018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4" name="AutoShape 1972"/>
          <p:cNvSpPr>
            <a:spLocks noChangeArrowheads="1"/>
          </p:cNvSpPr>
          <p:nvPr/>
        </p:nvSpPr>
        <p:spPr bwMode="auto">
          <a:xfrm>
            <a:off x="8746554" y="2840461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5" name="AutoShape 1972"/>
          <p:cNvSpPr>
            <a:spLocks noChangeArrowheads="1"/>
          </p:cNvSpPr>
          <p:nvPr/>
        </p:nvSpPr>
        <p:spPr bwMode="auto">
          <a:xfrm rot="16200000">
            <a:off x="9244639" y="272849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6" name="AutoShape 1972"/>
          <p:cNvSpPr>
            <a:spLocks noChangeArrowheads="1"/>
          </p:cNvSpPr>
          <p:nvPr/>
        </p:nvSpPr>
        <p:spPr bwMode="auto">
          <a:xfrm rot="16200000">
            <a:off x="9028429" y="272849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7" name="AutoShape 1972"/>
          <p:cNvSpPr>
            <a:spLocks noChangeArrowheads="1"/>
          </p:cNvSpPr>
          <p:nvPr/>
        </p:nvSpPr>
        <p:spPr bwMode="auto">
          <a:xfrm rot="16200000">
            <a:off x="8825551" y="295692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8" name="AutoShape 1972"/>
          <p:cNvSpPr>
            <a:spLocks noChangeArrowheads="1"/>
          </p:cNvSpPr>
          <p:nvPr/>
        </p:nvSpPr>
        <p:spPr bwMode="auto">
          <a:xfrm rot="16200000">
            <a:off x="9022723" y="295692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9" name="AutoShape 1972"/>
          <p:cNvSpPr>
            <a:spLocks noChangeArrowheads="1"/>
          </p:cNvSpPr>
          <p:nvPr/>
        </p:nvSpPr>
        <p:spPr bwMode="auto">
          <a:xfrm rot="16200000">
            <a:off x="9244639" y="295875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0" name="AutoShape 1972"/>
          <p:cNvSpPr>
            <a:spLocks noChangeArrowheads="1"/>
          </p:cNvSpPr>
          <p:nvPr/>
        </p:nvSpPr>
        <p:spPr bwMode="auto">
          <a:xfrm rot="16200000">
            <a:off x="8833973" y="315203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1" name="AutoShape 1972"/>
          <p:cNvSpPr>
            <a:spLocks noChangeArrowheads="1"/>
          </p:cNvSpPr>
          <p:nvPr/>
        </p:nvSpPr>
        <p:spPr bwMode="auto">
          <a:xfrm>
            <a:off x="9201100" y="3266558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2" name="AutoShape 1972"/>
          <p:cNvSpPr>
            <a:spLocks noChangeArrowheads="1"/>
          </p:cNvSpPr>
          <p:nvPr/>
        </p:nvSpPr>
        <p:spPr bwMode="auto">
          <a:xfrm>
            <a:off x="8984890" y="3266558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3" name="AutoShape 1972"/>
          <p:cNvSpPr>
            <a:spLocks noChangeArrowheads="1"/>
          </p:cNvSpPr>
          <p:nvPr/>
        </p:nvSpPr>
        <p:spPr bwMode="auto">
          <a:xfrm>
            <a:off x="8768494" y="3264001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4" name="AutoShape 1972"/>
          <p:cNvSpPr>
            <a:spLocks noChangeArrowheads="1"/>
          </p:cNvSpPr>
          <p:nvPr/>
        </p:nvSpPr>
        <p:spPr bwMode="auto">
          <a:xfrm rot="16200000">
            <a:off x="9266579" y="315203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5" name="AutoShape 1972"/>
          <p:cNvSpPr>
            <a:spLocks noChangeArrowheads="1"/>
          </p:cNvSpPr>
          <p:nvPr/>
        </p:nvSpPr>
        <p:spPr bwMode="auto">
          <a:xfrm rot="16200000">
            <a:off x="9050369" y="315203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6" name="AutoShape 1972"/>
          <p:cNvSpPr>
            <a:spLocks noChangeArrowheads="1"/>
          </p:cNvSpPr>
          <p:nvPr/>
        </p:nvSpPr>
        <p:spPr bwMode="auto">
          <a:xfrm rot="16200000">
            <a:off x="8847491" y="338046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7" name="AutoShape 1972"/>
          <p:cNvSpPr>
            <a:spLocks noChangeArrowheads="1"/>
          </p:cNvSpPr>
          <p:nvPr/>
        </p:nvSpPr>
        <p:spPr bwMode="auto">
          <a:xfrm rot="16200000">
            <a:off x="9044663" y="338046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8" name="AutoShape 1972"/>
          <p:cNvSpPr>
            <a:spLocks noChangeArrowheads="1"/>
          </p:cNvSpPr>
          <p:nvPr/>
        </p:nvSpPr>
        <p:spPr bwMode="auto">
          <a:xfrm rot="16200000">
            <a:off x="9266579" y="338229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9" name="AutoShape 1972"/>
          <p:cNvSpPr>
            <a:spLocks noChangeArrowheads="1"/>
          </p:cNvSpPr>
          <p:nvPr/>
        </p:nvSpPr>
        <p:spPr bwMode="auto">
          <a:xfrm rot="16200000">
            <a:off x="8833973" y="404379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0" name="AutoShape 1972"/>
          <p:cNvSpPr>
            <a:spLocks noChangeArrowheads="1"/>
          </p:cNvSpPr>
          <p:nvPr/>
        </p:nvSpPr>
        <p:spPr bwMode="auto">
          <a:xfrm>
            <a:off x="9201100" y="4158312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1" name="AutoShape 1972"/>
          <p:cNvSpPr>
            <a:spLocks noChangeArrowheads="1"/>
          </p:cNvSpPr>
          <p:nvPr/>
        </p:nvSpPr>
        <p:spPr bwMode="auto">
          <a:xfrm>
            <a:off x="8984890" y="4158312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2" name="AutoShape 1972"/>
          <p:cNvSpPr>
            <a:spLocks noChangeArrowheads="1"/>
          </p:cNvSpPr>
          <p:nvPr/>
        </p:nvSpPr>
        <p:spPr bwMode="auto">
          <a:xfrm>
            <a:off x="8768494" y="4155755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3" name="AutoShape 1972"/>
          <p:cNvSpPr>
            <a:spLocks noChangeArrowheads="1"/>
          </p:cNvSpPr>
          <p:nvPr/>
        </p:nvSpPr>
        <p:spPr bwMode="auto">
          <a:xfrm rot="16200000">
            <a:off x="9266579" y="404379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4" name="AutoShape 1972"/>
          <p:cNvSpPr>
            <a:spLocks noChangeArrowheads="1"/>
          </p:cNvSpPr>
          <p:nvPr/>
        </p:nvSpPr>
        <p:spPr bwMode="auto">
          <a:xfrm rot="16200000">
            <a:off x="9050369" y="404379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5" name="AutoShape 1972"/>
          <p:cNvSpPr>
            <a:spLocks noChangeArrowheads="1"/>
          </p:cNvSpPr>
          <p:nvPr/>
        </p:nvSpPr>
        <p:spPr bwMode="auto">
          <a:xfrm rot="16200000">
            <a:off x="8847491" y="427222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6" name="AutoShape 1972"/>
          <p:cNvSpPr>
            <a:spLocks noChangeArrowheads="1"/>
          </p:cNvSpPr>
          <p:nvPr/>
        </p:nvSpPr>
        <p:spPr bwMode="auto">
          <a:xfrm rot="16200000">
            <a:off x="9044663" y="427222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7" name="AutoShape 1972"/>
          <p:cNvSpPr>
            <a:spLocks noChangeArrowheads="1"/>
          </p:cNvSpPr>
          <p:nvPr/>
        </p:nvSpPr>
        <p:spPr bwMode="auto">
          <a:xfrm rot="16200000">
            <a:off x="9266579" y="427404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8" name="AutoShape 1972"/>
          <p:cNvSpPr>
            <a:spLocks noChangeArrowheads="1"/>
          </p:cNvSpPr>
          <p:nvPr/>
        </p:nvSpPr>
        <p:spPr bwMode="auto">
          <a:xfrm rot="16200000">
            <a:off x="8833973" y="358526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9" name="AutoShape 1972"/>
          <p:cNvSpPr>
            <a:spLocks noChangeArrowheads="1"/>
          </p:cNvSpPr>
          <p:nvPr/>
        </p:nvSpPr>
        <p:spPr bwMode="auto">
          <a:xfrm>
            <a:off x="9201100" y="3699782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0" name="AutoShape 1972"/>
          <p:cNvSpPr>
            <a:spLocks noChangeArrowheads="1"/>
          </p:cNvSpPr>
          <p:nvPr/>
        </p:nvSpPr>
        <p:spPr bwMode="auto">
          <a:xfrm>
            <a:off x="8984890" y="3699782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1" name="AutoShape 1972"/>
          <p:cNvSpPr>
            <a:spLocks noChangeArrowheads="1"/>
          </p:cNvSpPr>
          <p:nvPr/>
        </p:nvSpPr>
        <p:spPr bwMode="auto">
          <a:xfrm>
            <a:off x="8768494" y="3697225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2" name="AutoShape 1972"/>
          <p:cNvSpPr>
            <a:spLocks noChangeArrowheads="1"/>
          </p:cNvSpPr>
          <p:nvPr/>
        </p:nvSpPr>
        <p:spPr bwMode="auto">
          <a:xfrm rot="16200000">
            <a:off x="9266579" y="358526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3" name="AutoShape 1972"/>
          <p:cNvSpPr>
            <a:spLocks noChangeArrowheads="1"/>
          </p:cNvSpPr>
          <p:nvPr/>
        </p:nvSpPr>
        <p:spPr bwMode="auto">
          <a:xfrm rot="16200000">
            <a:off x="9050369" y="358526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4" name="AutoShape 1972"/>
          <p:cNvSpPr>
            <a:spLocks noChangeArrowheads="1"/>
          </p:cNvSpPr>
          <p:nvPr/>
        </p:nvSpPr>
        <p:spPr bwMode="auto">
          <a:xfrm rot="16200000">
            <a:off x="8847491" y="381369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5" name="AutoShape 1972"/>
          <p:cNvSpPr>
            <a:spLocks noChangeArrowheads="1"/>
          </p:cNvSpPr>
          <p:nvPr/>
        </p:nvSpPr>
        <p:spPr bwMode="auto">
          <a:xfrm rot="16200000">
            <a:off x="9044663" y="381369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6" name="AutoShape 1972"/>
          <p:cNvSpPr>
            <a:spLocks noChangeArrowheads="1"/>
          </p:cNvSpPr>
          <p:nvPr/>
        </p:nvSpPr>
        <p:spPr bwMode="auto">
          <a:xfrm rot="16200000">
            <a:off x="9266579" y="381551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1" name="AutoShape 1972"/>
          <p:cNvSpPr>
            <a:spLocks noChangeArrowheads="1"/>
          </p:cNvSpPr>
          <p:nvPr/>
        </p:nvSpPr>
        <p:spPr bwMode="auto">
          <a:xfrm rot="10800000">
            <a:off x="7396431" y="350779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2" name="AutoShape 1972"/>
          <p:cNvSpPr>
            <a:spLocks noChangeArrowheads="1"/>
          </p:cNvSpPr>
          <p:nvPr/>
        </p:nvSpPr>
        <p:spPr bwMode="auto">
          <a:xfrm>
            <a:off x="7451603" y="363339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3" name="AutoShape 1972"/>
          <p:cNvSpPr>
            <a:spLocks noChangeArrowheads="1"/>
          </p:cNvSpPr>
          <p:nvPr/>
        </p:nvSpPr>
        <p:spPr bwMode="auto">
          <a:xfrm>
            <a:off x="7664910" y="363339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6" name="AutoShape 1972"/>
          <p:cNvSpPr>
            <a:spLocks noChangeArrowheads="1"/>
          </p:cNvSpPr>
          <p:nvPr/>
        </p:nvSpPr>
        <p:spPr bwMode="auto">
          <a:xfrm rot="10800000">
            <a:off x="7800537" y="3514796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7" name="AutoShape 1972"/>
          <p:cNvSpPr>
            <a:spLocks noChangeArrowheads="1"/>
          </p:cNvSpPr>
          <p:nvPr/>
        </p:nvSpPr>
        <p:spPr bwMode="auto">
          <a:xfrm>
            <a:off x="7854191" y="363633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8" name="AutoShape 1972"/>
          <p:cNvSpPr>
            <a:spLocks noChangeArrowheads="1"/>
          </p:cNvSpPr>
          <p:nvPr/>
        </p:nvSpPr>
        <p:spPr bwMode="auto">
          <a:xfrm>
            <a:off x="8052387" y="363951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1" name="AutoShape 1972"/>
          <p:cNvSpPr>
            <a:spLocks noChangeArrowheads="1"/>
          </p:cNvSpPr>
          <p:nvPr/>
        </p:nvSpPr>
        <p:spPr bwMode="auto">
          <a:xfrm rot="16200000">
            <a:off x="8833973" y="443347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2" name="AutoShape 1972"/>
          <p:cNvSpPr>
            <a:spLocks noChangeArrowheads="1"/>
          </p:cNvSpPr>
          <p:nvPr/>
        </p:nvSpPr>
        <p:spPr bwMode="auto">
          <a:xfrm>
            <a:off x="9201100" y="4547992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3" name="AutoShape 1972"/>
          <p:cNvSpPr>
            <a:spLocks noChangeArrowheads="1"/>
          </p:cNvSpPr>
          <p:nvPr/>
        </p:nvSpPr>
        <p:spPr bwMode="auto">
          <a:xfrm>
            <a:off x="8984890" y="4547992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4" name="AutoShape 1972"/>
          <p:cNvSpPr>
            <a:spLocks noChangeArrowheads="1"/>
          </p:cNvSpPr>
          <p:nvPr/>
        </p:nvSpPr>
        <p:spPr bwMode="auto">
          <a:xfrm>
            <a:off x="8768494" y="4545435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5" name="AutoShape 1972"/>
          <p:cNvSpPr>
            <a:spLocks noChangeArrowheads="1"/>
          </p:cNvSpPr>
          <p:nvPr/>
        </p:nvSpPr>
        <p:spPr bwMode="auto">
          <a:xfrm rot="16200000">
            <a:off x="9266579" y="443347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6" name="AutoShape 1972"/>
          <p:cNvSpPr>
            <a:spLocks noChangeArrowheads="1"/>
          </p:cNvSpPr>
          <p:nvPr/>
        </p:nvSpPr>
        <p:spPr bwMode="auto">
          <a:xfrm rot="16200000">
            <a:off x="9050369" y="443347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cxnSp>
        <p:nvCxnSpPr>
          <p:cNvPr id="492" name="直接连接符 491"/>
          <p:cNvCxnSpPr/>
          <p:nvPr/>
        </p:nvCxnSpPr>
        <p:spPr bwMode="auto">
          <a:xfrm>
            <a:off x="7318634" y="4670697"/>
            <a:ext cx="1" cy="414487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6" name="TextBox 495"/>
          <p:cNvSpPr txBox="1"/>
          <p:nvPr/>
        </p:nvSpPr>
        <p:spPr>
          <a:xfrm>
            <a:off x="8828352" y="1944388"/>
            <a:ext cx="64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行政库房</a:t>
            </a:r>
            <a:endParaRPr lang="zh-CN" altLang="en-US" sz="1400" dirty="0"/>
          </a:p>
        </p:txBody>
      </p:sp>
      <p:sp>
        <p:nvSpPr>
          <p:cNvPr id="497" name="TextBox 496"/>
          <p:cNvSpPr txBox="1"/>
          <p:nvPr/>
        </p:nvSpPr>
        <p:spPr>
          <a:xfrm>
            <a:off x="8790317" y="1236916"/>
            <a:ext cx="64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商务库房</a:t>
            </a:r>
            <a:endParaRPr lang="zh-CN" altLang="en-US" sz="1400" dirty="0"/>
          </a:p>
        </p:txBody>
      </p:sp>
      <p:sp>
        <p:nvSpPr>
          <p:cNvPr id="498" name="TextBox 497"/>
          <p:cNvSpPr txBox="1"/>
          <p:nvPr/>
        </p:nvSpPr>
        <p:spPr>
          <a:xfrm>
            <a:off x="4286926" y="1239952"/>
            <a:ext cx="252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茶水间</a:t>
            </a:r>
            <a:endParaRPr lang="zh-CN" altLang="en-US" sz="1400" dirty="0"/>
          </a:p>
        </p:txBody>
      </p:sp>
      <p:sp>
        <p:nvSpPr>
          <p:cNvPr id="499" name="TextBox 498"/>
          <p:cNvSpPr txBox="1"/>
          <p:nvPr/>
        </p:nvSpPr>
        <p:spPr>
          <a:xfrm>
            <a:off x="3281865" y="1316616"/>
            <a:ext cx="24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男卫</a:t>
            </a:r>
            <a:endParaRPr lang="zh-CN" altLang="en-US" sz="1400" dirty="0"/>
          </a:p>
        </p:txBody>
      </p:sp>
      <p:sp>
        <p:nvSpPr>
          <p:cNvPr id="500" name="TextBox 499"/>
          <p:cNvSpPr txBox="1"/>
          <p:nvPr/>
        </p:nvSpPr>
        <p:spPr>
          <a:xfrm>
            <a:off x="3930717" y="1311110"/>
            <a:ext cx="24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女卫</a:t>
            </a:r>
            <a:endParaRPr lang="zh-CN" altLang="en-US" sz="1400" dirty="0"/>
          </a:p>
        </p:txBody>
      </p:sp>
      <p:sp>
        <p:nvSpPr>
          <p:cNvPr id="501" name="TextBox 500"/>
          <p:cNvSpPr txBox="1"/>
          <p:nvPr/>
        </p:nvSpPr>
        <p:spPr>
          <a:xfrm>
            <a:off x="4088904" y="2714907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第二会议室</a:t>
            </a:r>
            <a:endParaRPr lang="zh-CN" altLang="en-US" sz="1400" dirty="0"/>
          </a:p>
        </p:txBody>
      </p:sp>
      <p:sp>
        <p:nvSpPr>
          <p:cNvPr id="502" name="TextBox 501"/>
          <p:cNvSpPr txBox="1"/>
          <p:nvPr/>
        </p:nvSpPr>
        <p:spPr>
          <a:xfrm>
            <a:off x="4844988" y="2691967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第三会议室</a:t>
            </a:r>
            <a:endParaRPr lang="zh-CN" altLang="en-US" sz="1400" dirty="0"/>
          </a:p>
        </p:txBody>
      </p:sp>
      <p:sp>
        <p:nvSpPr>
          <p:cNvPr id="503" name="TextBox 502"/>
          <p:cNvSpPr txBox="1"/>
          <p:nvPr/>
        </p:nvSpPr>
        <p:spPr>
          <a:xfrm>
            <a:off x="2210787" y="5211666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第八会议室</a:t>
            </a:r>
            <a:endParaRPr lang="zh-CN" altLang="en-US" sz="1400" dirty="0"/>
          </a:p>
        </p:txBody>
      </p:sp>
      <p:sp>
        <p:nvSpPr>
          <p:cNvPr id="504" name="TextBox 503"/>
          <p:cNvSpPr txBox="1"/>
          <p:nvPr/>
        </p:nvSpPr>
        <p:spPr>
          <a:xfrm>
            <a:off x="1570447" y="5211666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第九会议室</a:t>
            </a:r>
            <a:endParaRPr lang="zh-CN" altLang="en-US" sz="1400" dirty="0"/>
          </a:p>
        </p:txBody>
      </p:sp>
      <p:sp>
        <p:nvSpPr>
          <p:cNvPr id="506" name="TextBox 505"/>
          <p:cNvSpPr txBox="1"/>
          <p:nvPr/>
        </p:nvSpPr>
        <p:spPr>
          <a:xfrm>
            <a:off x="287988" y="5183904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精确管理研究院</a:t>
            </a:r>
            <a:endParaRPr lang="zh-CN" altLang="en-US" sz="1400" dirty="0"/>
          </a:p>
        </p:txBody>
      </p:sp>
      <p:sp>
        <p:nvSpPr>
          <p:cNvPr id="507" name="TextBox 506"/>
          <p:cNvSpPr txBox="1"/>
          <p:nvPr/>
        </p:nvSpPr>
        <p:spPr>
          <a:xfrm>
            <a:off x="6966893" y="5183904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第七会议室</a:t>
            </a:r>
            <a:endParaRPr lang="zh-CN" altLang="en-US" sz="1400" dirty="0"/>
          </a:p>
        </p:txBody>
      </p:sp>
      <p:sp>
        <p:nvSpPr>
          <p:cNvPr id="508" name="TextBox 507"/>
          <p:cNvSpPr txBox="1"/>
          <p:nvPr/>
        </p:nvSpPr>
        <p:spPr>
          <a:xfrm>
            <a:off x="7621425" y="5183904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第六会议室</a:t>
            </a:r>
            <a:endParaRPr lang="zh-CN" altLang="en-US" sz="1400" dirty="0"/>
          </a:p>
        </p:txBody>
      </p:sp>
      <p:sp>
        <p:nvSpPr>
          <p:cNvPr id="509" name="TextBox 508"/>
          <p:cNvSpPr txBox="1"/>
          <p:nvPr/>
        </p:nvSpPr>
        <p:spPr>
          <a:xfrm>
            <a:off x="8276561" y="5174545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第五会议室</a:t>
            </a:r>
            <a:endParaRPr lang="zh-CN" altLang="en-US" sz="1400" dirty="0"/>
          </a:p>
        </p:txBody>
      </p:sp>
      <p:sp>
        <p:nvSpPr>
          <p:cNvPr id="510" name="TextBox 509"/>
          <p:cNvSpPr txBox="1"/>
          <p:nvPr/>
        </p:nvSpPr>
        <p:spPr>
          <a:xfrm>
            <a:off x="8907549" y="5174545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第四会议室</a:t>
            </a:r>
            <a:endParaRPr lang="zh-CN" altLang="en-US" sz="1400" dirty="0"/>
          </a:p>
        </p:txBody>
      </p:sp>
      <p:sp>
        <p:nvSpPr>
          <p:cNvPr id="511" name="AutoShape 1972"/>
          <p:cNvSpPr>
            <a:spLocks noChangeArrowheads="1"/>
          </p:cNvSpPr>
          <p:nvPr/>
        </p:nvSpPr>
        <p:spPr bwMode="auto">
          <a:xfrm rot="10800000">
            <a:off x="1916209" y="436480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2" name="AutoShape 1972"/>
          <p:cNvSpPr>
            <a:spLocks noChangeArrowheads="1"/>
          </p:cNvSpPr>
          <p:nvPr/>
        </p:nvSpPr>
        <p:spPr bwMode="auto">
          <a:xfrm>
            <a:off x="1971381" y="449040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3" name="AutoShape 1972"/>
          <p:cNvSpPr>
            <a:spLocks noChangeArrowheads="1"/>
          </p:cNvSpPr>
          <p:nvPr/>
        </p:nvSpPr>
        <p:spPr bwMode="auto">
          <a:xfrm>
            <a:off x="2184688" y="449040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4" name="AutoShape 1972"/>
          <p:cNvSpPr>
            <a:spLocks noChangeArrowheads="1"/>
          </p:cNvSpPr>
          <p:nvPr/>
        </p:nvSpPr>
        <p:spPr bwMode="auto">
          <a:xfrm>
            <a:off x="1971381" y="424757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5" name="AutoShape 1972"/>
          <p:cNvSpPr>
            <a:spLocks noChangeArrowheads="1"/>
          </p:cNvSpPr>
          <p:nvPr/>
        </p:nvSpPr>
        <p:spPr bwMode="auto">
          <a:xfrm>
            <a:off x="2176139" y="424757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6" name="AutoShape 1972"/>
          <p:cNvSpPr>
            <a:spLocks noChangeArrowheads="1"/>
          </p:cNvSpPr>
          <p:nvPr/>
        </p:nvSpPr>
        <p:spPr bwMode="auto">
          <a:xfrm rot="10800000">
            <a:off x="2320315" y="4371806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7" name="AutoShape 1972"/>
          <p:cNvSpPr>
            <a:spLocks noChangeArrowheads="1"/>
          </p:cNvSpPr>
          <p:nvPr/>
        </p:nvSpPr>
        <p:spPr bwMode="auto">
          <a:xfrm>
            <a:off x="2373969" y="449334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8" name="AutoShape 1972"/>
          <p:cNvSpPr>
            <a:spLocks noChangeArrowheads="1"/>
          </p:cNvSpPr>
          <p:nvPr/>
        </p:nvSpPr>
        <p:spPr bwMode="auto">
          <a:xfrm>
            <a:off x="2572165" y="449652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9" name="AutoShape 1972"/>
          <p:cNvSpPr>
            <a:spLocks noChangeArrowheads="1"/>
          </p:cNvSpPr>
          <p:nvPr/>
        </p:nvSpPr>
        <p:spPr bwMode="auto">
          <a:xfrm>
            <a:off x="2378149" y="425218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0" name="AutoShape 1972"/>
          <p:cNvSpPr>
            <a:spLocks noChangeArrowheads="1"/>
          </p:cNvSpPr>
          <p:nvPr/>
        </p:nvSpPr>
        <p:spPr bwMode="auto">
          <a:xfrm>
            <a:off x="2587276" y="425218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1" name="AutoShape 1972"/>
          <p:cNvSpPr>
            <a:spLocks noChangeArrowheads="1"/>
          </p:cNvSpPr>
          <p:nvPr/>
        </p:nvSpPr>
        <p:spPr bwMode="auto">
          <a:xfrm rot="10800000">
            <a:off x="1924758" y="3914786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2" name="AutoShape 1972"/>
          <p:cNvSpPr>
            <a:spLocks noChangeArrowheads="1"/>
          </p:cNvSpPr>
          <p:nvPr/>
        </p:nvSpPr>
        <p:spPr bwMode="auto">
          <a:xfrm>
            <a:off x="1979930" y="404038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3" name="AutoShape 1972"/>
          <p:cNvSpPr>
            <a:spLocks noChangeArrowheads="1"/>
          </p:cNvSpPr>
          <p:nvPr/>
        </p:nvSpPr>
        <p:spPr bwMode="auto">
          <a:xfrm>
            <a:off x="2193237" y="404038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4" name="AutoShape 1972"/>
          <p:cNvSpPr>
            <a:spLocks noChangeArrowheads="1"/>
          </p:cNvSpPr>
          <p:nvPr/>
        </p:nvSpPr>
        <p:spPr bwMode="auto">
          <a:xfrm>
            <a:off x="1979930" y="379754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5" name="AutoShape 1972"/>
          <p:cNvSpPr>
            <a:spLocks noChangeArrowheads="1"/>
          </p:cNvSpPr>
          <p:nvPr/>
        </p:nvSpPr>
        <p:spPr bwMode="auto">
          <a:xfrm>
            <a:off x="2184688" y="379754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6" name="AutoShape 1972"/>
          <p:cNvSpPr>
            <a:spLocks noChangeArrowheads="1"/>
          </p:cNvSpPr>
          <p:nvPr/>
        </p:nvSpPr>
        <p:spPr bwMode="auto">
          <a:xfrm rot="10800000">
            <a:off x="2328864" y="392178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7" name="AutoShape 1972"/>
          <p:cNvSpPr>
            <a:spLocks noChangeArrowheads="1"/>
          </p:cNvSpPr>
          <p:nvPr/>
        </p:nvSpPr>
        <p:spPr bwMode="auto">
          <a:xfrm>
            <a:off x="2382518" y="404332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8" name="AutoShape 1972"/>
          <p:cNvSpPr>
            <a:spLocks noChangeArrowheads="1"/>
          </p:cNvSpPr>
          <p:nvPr/>
        </p:nvSpPr>
        <p:spPr bwMode="auto">
          <a:xfrm>
            <a:off x="2580714" y="404650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9" name="AutoShape 1972"/>
          <p:cNvSpPr>
            <a:spLocks noChangeArrowheads="1"/>
          </p:cNvSpPr>
          <p:nvPr/>
        </p:nvSpPr>
        <p:spPr bwMode="auto">
          <a:xfrm>
            <a:off x="2386698" y="380216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0" name="AutoShape 1972"/>
          <p:cNvSpPr>
            <a:spLocks noChangeArrowheads="1"/>
          </p:cNvSpPr>
          <p:nvPr/>
        </p:nvSpPr>
        <p:spPr bwMode="auto">
          <a:xfrm>
            <a:off x="2595825" y="380216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1" name="TextBox 530"/>
          <p:cNvSpPr txBox="1"/>
          <p:nvPr/>
        </p:nvSpPr>
        <p:spPr>
          <a:xfrm>
            <a:off x="887502" y="541324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张立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8" name="直接连接符 687"/>
          <p:cNvCxnSpPr/>
          <p:nvPr/>
        </p:nvCxnSpPr>
        <p:spPr bwMode="auto">
          <a:xfrm rot="5400000">
            <a:off x="-2175792" y="3573016"/>
            <a:ext cx="48965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0" name="直接连接符 689"/>
          <p:cNvCxnSpPr/>
          <p:nvPr/>
        </p:nvCxnSpPr>
        <p:spPr bwMode="auto">
          <a:xfrm>
            <a:off x="272480" y="1124744"/>
            <a:ext cx="928903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5" name="直接连接符 694"/>
          <p:cNvCxnSpPr/>
          <p:nvPr/>
        </p:nvCxnSpPr>
        <p:spPr bwMode="auto">
          <a:xfrm rot="5400000">
            <a:off x="7113240" y="3573016"/>
            <a:ext cx="48965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6" name="直接连接符 695"/>
          <p:cNvCxnSpPr/>
          <p:nvPr/>
        </p:nvCxnSpPr>
        <p:spPr bwMode="auto">
          <a:xfrm>
            <a:off x="272480" y="6021288"/>
            <a:ext cx="252028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8" name="直接连接符 697"/>
          <p:cNvCxnSpPr/>
          <p:nvPr/>
        </p:nvCxnSpPr>
        <p:spPr bwMode="auto">
          <a:xfrm>
            <a:off x="8337377" y="6021288"/>
            <a:ext cx="1224135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9" name="直接连接符 698"/>
          <p:cNvCxnSpPr>
            <a:stCxn id="845" idx="0"/>
          </p:cNvCxnSpPr>
          <p:nvPr/>
        </p:nvCxnSpPr>
        <p:spPr bwMode="auto">
          <a:xfrm rot="5400000">
            <a:off x="2324708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1" name="直接连接符 700"/>
          <p:cNvCxnSpPr/>
          <p:nvPr/>
        </p:nvCxnSpPr>
        <p:spPr bwMode="auto">
          <a:xfrm rot="5400000">
            <a:off x="6933219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2" name="直接连接符 701"/>
          <p:cNvCxnSpPr/>
          <p:nvPr/>
        </p:nvCxnSpPr>
        <p:spPr bwMode="auto">
          <a:xfrm>
            <a:off x="2792760" y="3501008"/>
            <a:ext cx="1440160" cy="446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6" name="Line 163"/>
          <p:cNvSpPr>
            <a:spLocks noChangeShapeType="1"/>
          </p:cNvSpPr>
          <p:nvPr/>
        </p:nvSpPr>
        <p:spPr bwMode="auto">
          <a:xfrm>
            <a:off x="4596631" y="1269256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" name="Line 164"/>
          <p:cNvSpPr>
            <a:spLocks noChangeShapeType="1"/>
          </p:cNvSpPr>
          <p:nvPr/>
        </p:nvSpPr>
        <p:spPr bwMode="auto">
          <a:xfrm>
            <a:off x="4596631" y="1342281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8" name="Line 165"/>
          <p:cNvSpPr>
            <a:spLocks noChangeShapeType="1"/>
          </p:cNvSpPr>
          <p:nvPr/>
        </p:nvSpPr>
        <p:spPr bwMode="auto">
          <a:xfrm>
            <a:off x="4596631" y="1413718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9" name="Line 166"/>
          <p:cNvSpPr>
            <a:spLocks noChangeShapeType="1"/>
          </p:cNvSpPr>
          <p:nvPr/>
        </p:nvSpPr>
        <p:spPr bwMode="auto">
          <a:xfrm>
            <a:off x="4596631" y="1485156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0" name="Line 167"/>
          <p:cNvSpPr>
            <a:spLocks noChangeShapeType="1"/>
          </p:cNvSpPr>
          <p:nvPr/>
        </p:nvSpPr>
        <p:spPr bwMode="auto">
          <a:xfrm>
            <a:off x="4596631" y="1558181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1" name="Line 168"/>
          <p:cNvSpPr>
            <a:spLocks noChangeShapeType="1"/>
          </p:cNvSpPr>
          <p:nvPr/>
        </p:nvSpPr>
        <p:spPr bwMode="auto">
          <a:xfrm>
            <a:off x="4596631" y="1629618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2" name="Line 169"/>
          <p:cNvSpPr>
            <a:spLocks noChangeShapeType="1"/>
          </p:cNvSpPr>
          <p:nvPr/>
        </p:nvSpPr>
        <p:spPr bwMode="auto">
          <a:xfrm>
            <a:off x="4596631" y="1701056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3" name="Line 170"/>
          <p:cNvSpPr>
            <a:spLocks noChangeShapeType="1"/>
          </p:cNvSpPr>
          <p:nvPr/>
        </p:nvSpPr>
        <p:spPr bwMode="auto">
          <a:xfrm>
            <a:off x="4987156" y="126925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" name="Line 163"/>
          <p:cNvSpPr>
            <a:spLocks noChangeShapeType="1"/>
          </p:cNvSpPr>
          <p:nvPr/>
        </p:nvSpPr>
        <p:spPr bwMode="auto">
          <a:xfrm>
            <a:off x="4598218" y="1701056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" name="Line 164"/>
          <p:cNvSpPr>
            <a:spLocks noChangeShapeType="1"/>
          </p:cNvSpPr>
          <p:nvPr/>
        </p:nvSpPr>
        <p:spPr bwMode="auto">
          <a:xfrm>
            <a:off x="4598218" y="1774081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" name="Line 165"/>
          <p:cNvSpPr>
            <a:spLocks noChangeShapeType="1"/>
          </p:cNvSpPr>
          <p:nvPr/>
        </p:nvSpPr>
        <p:spPr bwMode="auto">
          <a:xfrm>
            <a:off x="4598218" y="1845518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" name="Line 166"/>
          <p:cNvSpPr>
            <a:spLocks noChangeShapeType="1"/>
          </p:cNvSpPr>
          <p:nvPr/>
        </p:nvSpPr>
        <p:spPr bwMode="auto">
          <a:xfrm>
            <a:off x="4598218" y="1916956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3" name="Line 167"/>
          <p:cNvSpPr>
            <a:spLocks noChangeShapeType="1"/>
          </p:cNvSpPr>
          <p:nvPr/>
        </p:nvSpPr>
        <p:spPr bwMode="auto">
          <a:xfrm>
            <a:off x="4598218" y="1989981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4" name="Line 168"/>
          <p:cNvSpPr>
            <a:spLocks noChangeShapeType="1"/>
          </p:cNvSpPr>
          <p:nvPr/>
        </p:nvSpPr>
        <p:spPr bwMode="auto">
          <a:xfrm>
            <a:off x="4598218" y="2061418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6" name="Line 170"/>
          <p:cNvSpPr>
            <a:spLocks noChangeShapeType="1"/>
          </p:cNvSpPr>
          <p:nvPr/>
        </p:nvSpPr>
        <p:spPr bwMode="auto">
          <a:xfrm>
            <a:off x="4988743" y="1628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8" name="Line 163"/>
          <p:cNvSpPr>
            <a:spLocks noChangeShapeType="1"/>
          </p:cNvSpPr>
          <p:nvPr/>
        </p:nvSpPr>
        <p:spPr bwMode="auto">
          <a:xfrm>
            <a:off x="4598218" y="1701056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9" name="Line 164"/>
          <p:cNvSpPr>
            <a:spLocks noChangeShapeType="1"/>
          </p:cNvSpPr>
          <p:nvPr/>
        </p:nvSpPr>
        <p:spPr bwMode="auto">
          <a:xfrm>
            <a:off x="4598218" y="1774081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0" name="Line 165"/>
          <p:cNvSpPr>
            <a:spLocks noChangeShapeType="1"/>
          </p:cNvSpPr>
          <p:nvPr/>
        </p:nvSpPr>
        <p:spPr bwMode="auto">
          <a:xfrm>
            <a:off x="4598218" y="1845518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1" name="Line 166"/>
          <p:cNvSpPr>
            <a:spLocks noChangeShapeType="1"/>
          </p:cNvSpPr>
          <p:nvPr/>
        </p:nvSpPr>
        <p:spPr bwMode="auto">
          <a:xfrm>
            <a:off x="4598218" y="1916956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2" name="Line 167"/>
          <p:cNvSpPr>
            <a:spLocks noChangeShapeType="1"/>
          </p:cNvSpPr>
          <p:nvPr/>
        </p:nvSpPr>
        <p:spPr bwMode="auto">
          <a:xfrm>
            <a:off x="4598218" y="1989981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3" name="Line 168"/>
          <p:cNvSpPr>
            <a:spLocks noChangeShapeType="1"/>
          </p:cNvSpPr>
          <p:nvPr/>
        </p:nvSpPr>
        <p:spPr bwMode="auto">
          <a:xfrm flipV="1">
            <a:off x="4598218" y="2061344"/>
            <a:ext cx="786830" cy="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5" name="Line 170"/>
          <p:cNvSpPr>
            <a:spLocks noChangeShapeType="1"/>
          </p:cNvSpPr>
          <p:nvPr/>
        </p:nvSpPr>
        <p:spPr bwMode="auto">
          <a:xfrm>
            <a:off x="4988743" y="1628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37" name="直接连接符 736"/>
          <p:cNvCxnSpPr/>
          <p:nvPr/>
        </p:nvCxnSpPr>
        <p:spPr bwMode="auto">
          <a:xfrm>
            <a:off x="3512840" y="2564904"/>
            <a:ext cx="50405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1" name="直接连接符 740"/>
          <p:cNvCxnSpPr/>
          <p:nvPr/>
        </p:nvCxnSpPr>
        <p:spPr bwMode="auto">
          <a:xfrm>
            <a:off x="5889104" y="3485851"/>
            <a:ext cx="1512168" cy="1166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2" name="直接连接符 741"/>
          <p:cNvCxnSpPr/>
          <p:nvPr/>
        </p:nvCxnSpPr>
        <p:spPr bwMode="auto">
          <a:xfrm>
            <a:off x="272480" y="5085184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3" name="直接连接符 752"/>
          <p:cNvCxnSpPr/>
          <p:nvPr/>
        </p:nvCxnSpPr>
        <p:spPr bwMode="auto">
          <a:xfrm rot="5400000">
            <a:off x="1100572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5" name="直接连接符 754"/>
          <p:cNvCxnSpPr/>
          <p:nvPr/>
        </p:nvCxnSpPr>
        <p:spPr bwMode="auto">
          <a:xfrm rot="5400000">
            <a:off x="1748644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6" name="直接连接符 755"/>
          <p:cNvCxnSpPr/>
          <p:nvPr/>
        </p:nvCxnSpPr>
        <p:spPr bwMode="auto">
          <a:xfrm rot="5400000">
            <a:off x="452500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8" name="直接连接符 757"/>
          <p:cNvCxnSpPr/>
          <p:nvPr/>
        </p:nvCxnSpPr>
        <p:spPr bwMode="auto">
          <a:xfrm rot="5400000">
            <a:off x="7401272" y="3212976"/>
            <a:ext cx="12961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9" name="直接连接符 758"/>
          <p:cNvCxnSpPr/>
          <p:nvPr/>
        </p:nvCxnSpPr>
        <p:spPr bwMode="auto">
          <a:xfrm>
            <a:off x="8049344" y="1124744"/>
            <a:ext cx="0" cy="864096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0" name="直接连接符 759"/>
          <p:cNvCxnSpPr/>
          <p:nvPr/>
        </p:nvCxnSpPr>
        <p:spPr bwMode="auto">
          <a:xfrm flipV="1">
            <a:off x="2771910" y="2564904"/>
            <a:ext cx="812938" cy="446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3" name="直接连接符 762"/>
          <p:cNvCxnSpPr/>
          <p:nvPr/>
        </p:nvCxnSpPr>
        <p:spPr bwMode="auto">
          <a:xfrm>
            <a:off x="5601072" y="2060848"/>
            <a:ext cx="28803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4" name="直接连接符 763"/>
          <p:cNvCxnSpPr/>
          <p:nvPr/>
        </p:nvCxnSpPr>
        <p:spPr bwMode="auto">
          <a:xfrm rot="5400000">
            <a:off x="2468724" y="3176972"/>
            <a:ext cx="64807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6" name="直接连接符 765"/>
          <p:cNvCxnSpPr/>
          <p:nvPr/>
        </p:nvCxnSpPr>
        <p:spPr bwMode="auto">
          <a:xfrm rot="5400000">
            <a:off x="3057761" y="3033402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8" name="直接连接符 767"/>
          <p:cNvCxnSpPr/>
          <p:nvPr/>
        </p:nvCxnSpPr>
        <p:spPr bwMode="auto">
          <a:xfrm rot="5400000">
            <a:off x="3764868" y="303295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4" name="直接连接符 783"/>
          <p:cNvCxnSpPr/>
          <p:nvPr/>
        </p:nvCxnSpPr>
        <p:spPr bwMode="auto">
          <a:xfrm>
            <a:off x="3224808" y="2060848"/>
            <a:ext cx="36004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6" name="直接连接符 785"/>
          <p:cNvCxnSpPr/>
          <p:nvPr/>
        </p:nvCxnSpPr>
        <p:spPr bwMode="auto">
          <a:xfrm rot="5400000">
            <a:off x="3764868" y="159279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8" name="直接连接符 787"/>
          <p:cNvCxnSpPr/>
          <p:nvPr/>
        </p:nvCxnSpPr>
        <p:spPr bwMode="auto">
          <a:xfrm rot="5400000">
            <a:off x="4124908" y="159279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9" name="直接连接符 788"/>
          <p:cNvCxnSpPr/>
          <p:nvPr/>
        </p:nvCxnSpPr>
        <p:spPr bwMode="auto">
          <a:xfrm rot="5400000">
            <a:off x="2324708" y="159279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5" name="直接连接符 794"/>
          <p:cNvCxnSpPr/>
          <p:nvPr/>
        </p:nvCxnSpPr>
        <p:spPr bwMode="auto">
          <a:xfrm>
            <a:off x="3872880" y="2060848"/>
            <a:ext cx="36004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0" name="直接连接符 799"/>
          <p:cNvCxnSpPr/>
          <p:nvPr/>
        </p:nvCxnSpPr>
        <p:spPr bwMode="auto">
          <a:xfrm rot="5400000">
            <a:off x="2756756" y="159279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1" name="Line 164"/>
          <p:cNvSpPr>
            <a:spLocks noChangeShapeType="1"/>
          </p:cNvSpPr>
          <p:nvPr/>
        </p:nvSpPr>
        <p:spPr bwMode="auto">
          <a:xfrm>
            <a:off x="2792760" y="12687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2" name="Line 164"/>
          <p:cNvSpPr>
            <a:spLocks noChangeShapeType="1"/>
          </p:cNvSpPr>
          <p:nvPr/>
        </p:nvSpPr>
        <p:spPr bwMode="auto">
          <a:xfrm>
            <a:off x="2792760" y="141277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" name="Line 164"/>
          <p:cNvSpPr>
            <a:spLocks noChangeShapeType="1"/>
          </p:cNvSpPr>
          <p:nvPr/>
        </p:nvSpPr>
        <p:spPr bwMode="auto">
          <a:xfrm>
            <a:off x="2792760" y="155679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4" name="Line 164"/>
          <p:cNvSpPr>
            <a:spLocks noChangeShapeType="1"/>
          </p:cNvSpPr>
          <p:nvPr/>
        </p:nvSpPr>
        <p:spPr bwMode="auto">
          <a:xfrm>
            <a:off x="2792760" y="170080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5" name="Line 164"/>
          <p:cNvSpPr>
            <a:spLocks noChangeShapeType="1"/>
          </p:cNvSpPr>
          <p:nvPr/>
        </p:nvSpPr>
        <p:spPr bwMode="auto">
          <a:xfrm>
            <a:off x="2792760" y="184482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6" name="Line 164"/>
          <p:cNvSpPr>
            <a:spLocks noChangeShapeType="1"/>
          </p:cNvSpPr>
          <p:nvPr/>
        </p:nvSpPr>
        <p:spPr bwMode="auto">
          <a:xfrm>
            <a:off x="2792760" y="198884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7" name="Line 170"/>
          <p:cNvSpPr>
            <a:spLocks noChangeShapeType="1"/>
          </p:cNvSpPr>
          <p:nvPr/>
        </p:nvSpPr>
        <p:spPr bwMode="auto">
          <a:xfrm>
            <a:off x="2936776" y="1269256"/>
            <a:ext cx="0" cy="7195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8" name="Line 170"/>
          <p:cNvSpPr>
            <a:spLocks noChangeShapeType="1"/>
          </p:cNvSpPr>
          <p:nvPr/>
        </p:nvSpPr>
        <p:spPr bwMode="auto">
          <a:xfrm>
            <a:off x="3080792" y="1124744"/>
            <a:ext cx="0" cy="7835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0" name="Line 164"/>
          <p:cNvSpPr>
            <a:spLocks noChangeShapeType="1"/>
          </p:cNvSpPr>
          <p:nvPr/>
        </p:nvSpPr>
        <p:spPr bwMode="auto">
          <a:xfrm>
            <a:off x="2792760" y="134076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" name="Line 164"/>
          <p:cNvSpPr>
            <a:spLocks noChangeShapeType="1"/>
          </p:cNvSpPr>
          <p:nvPr/>
        </p:nvSpPr>
        <p:spPr bwMode="auto">
          <a:xfrm>
            <a:off x="2792760" y="148478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3" name="Line 170"/>
          <p:cNvSpPr>
            <a:spLocks noChangeShapeType="1"/>
          </p:cNvSpPr>
          <p:nvPr/>
        </p:nvSpPr>
        <p:spPr bwMode="auto">
          <a:xfrm>
            <a:off x="3080792" y="1340768"/>
            <a:ext cx="0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4" name="Line 164"/>
          <p:cNvSpPr>
            <a:spLocks noChangeShapeType="1"/>
          </p:cNvSpPr>
          <p:nvPr/>
        </p:nvSpPr>
        <p:spPr bwMode="auto">
          <a:xfrm>
            <a:off x="2792760" y="162880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5" name="Line 164"/>
          <p:cNvSpPr>
            <a:spLocks noChangeShapeType="1"/>
          </p:cNvSpPr>
          <p:nvPr/>
        </p:nvSpPr>
        <p:spPr bwMode="auto">
          <a:xfrm>
            <a:off x="2792760" y="177281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6" name="Line 164"/>
          <p:cNvSpPr>
            <a:spLocks noChangeShapeType="1"/>
          </p:cNvSpPr>
          <p:nvPr/>
        </p:nvSpPr>
        <p:spPr bwMode="auto">
          <a:xfrm>
            <a:off x="2792760" y="191683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818" name="直接连接符 817"/>
          <p:cNvCxnSpPr/>
          <p:nvPr/>
        </p:nvCxnSpPr>
        <p:spPr bwMode="auto">
          <a:xfrm rot="5400000">
            <a:off x="3188804" y="1520788"/>
            <a:ext cx="79208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9" name="直接连接符 818"/>
          <p:cNvCxnSpPr/>
          <p:nvPr/>
        </p:nvCxnSpPr>
        <p:spPr bwMode="auto">
          <a:xfrm rot="5400000">
            <a:off x="3476836" y="1520788"/>
            <a:ext cx="79208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4" name="直接连接符 823"/>
          <p:cNvCxnSpPr/>
          <p:nvPr/>
        </p:nvCxnSpPr>
        <p:spPr bwMode="auto">
          <a:xfrm rot="5400000">
            <a:off x="4989004" y="159279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5" name="直接连接符 834"/>
          <p:cNvCxnSpPr/>
          <p:nvPr/>
        </p:nvCxnSpPr>
        <p:spPr bwMode="auto">
          <a:xfrm rot="5400000">
            <a:off x="2576736" y="5373216"/>
            <a:ext cx="12961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6" name="Line 164"/>
          <p:cNvSpPr>
            <a:spLocks noChangeShapeType="1"/>
          </p:cNvSpPr>
          <p:nvPr/>
        </p:nvSpPr>
        <p:spPr bwMode="auto">
          <a:xfrm>
            <a:off x="2792760" y="48691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7" name="Line 164"/>
          <p:cNvSpPr>
            <a:spLocks noChangeShapeType="1"/>
          </p:cNvSpPr>
          <p:nvPr/>
        </p:nvSpPr>
        <p:spPr bwMode="auto">
          <a:xfrm>
            <a:off x="2792760" y="501317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8" name="Line 164"/>
          <p:cNvSpPr>
            <a:spLocks noChangeShapeType="1"/>
          </p:cNvSpPr>
          <p:nvPr/>
        </p:nvSpPr>
        <p:spPr bwMode="auto">
          <a:xfrm>
            <a:off x="2792760" y="515719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" name="Line 164"/>
          <p:cNvSpPr>
            <a:spLocks noChangeShapeType="1"/>
          </p:cNvSpPr>
          <p:nvPr/>
        </p:nvSpPr>
        <p:spPr bwMode="auto">
          <a:xfrm>
            <a:off x="2792760" y="530120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" name="Line 164"/>
          <p:cNvSpPr>
            <a:spLocks noChangeShapeType="1"/>
          </p:cNvSpPr>
          <p:nvPr/>
        </p:nvSpPr>
        <p:spPr bwMode="auto">
          <a:xfrm>
            <a:off x="2792760" y="544522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1" name="Line 164"/>
          <p:cNvSpPr>
            <a:spLocks noChangeShapeType="1"/>
          </p:cNvSpPr>
          <p:nvPr/>
        </p:nvSpPr>
        <p:spPr bwMode="auto">
          <a:xfrm>
            <a:off x="2792760" y="558924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2" name="Line 170"/>
          <p:cNvSpPr>
            <a:spLocks noChangeShapeType="1"/>
          </p:cNvSpPr>
          <p:nvPr/>
        </p:nvSpPr>
        <p:spPr bwMode="auto">
          <a:xfrm>
            <a:off x="2936776" y="4869160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3" name="Line 170"/>
          <p:cNvSpPr>
            <a:spLocks noChangeShapeType="1"/>
          </p:cNvSpPr>
          <p:nvPr/>
        </p:nvSpPr>
        <p:spPr bwMode="auto">
          <a:xfrm>
            <a:off x="3080792" y="5013176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4" name="Line 164"/>
          <p:cNvSpPr>
            <a:spLocks noChangeShapeType="1"/>
          </p:cNvSpPr>
          <p:nvPr/>
        </p:nvSpPr>
        <p:spPr bwMode="auto">
          <a:xfrm>
            <a:off x="2792760" y="494116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" name="Line 164"/>
          <p:cNvSpPr>
            <a:spLocks noChangeShapeType="1"/>
          </p:cNvSpPr>
          <p:nvPr/>
        </p:nvSpPr>
        <p:spPr bwMode="auto">
          <a:xfrm>
            <a:off x="2792760" y="508518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6" name="Line 170"/>
          <p:cNvSpPr>
            <a:spLocks noChangeShapeType="1"/>
          </p:cNvSpPr>
          <p:nvPr/>
        </p:nvSpPr>
        <p:spPr bwMode="auto">
          <a:xfrm>
            <a:off x="3080792" y="4941168"/>
            <a:ext cx="0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7" name="Line 164"/>
          <p:cNvSpPr>
            <a:spLocks noChangeShapeType="1"/>
          </p:cNvSpPr>
          <p:nvPr/>
        </p:nvSpPr>
        <p:spPr bwMode="auto">
          <a:xfrm>
            <a:off x="2792760" y="522920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" name="Line 164"/>
          <p:cNvSpPr>
            <a:spLocks noChangeShapeType="1"/>
          </p:cNvSpPr>
          <p:nvPr/>
        </p:nvSpPr>
        <p:spPr bwMode="auto">
          <a:xfrm>
            <a:off x="2792760" y="537321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9" name="Line 164"/>
          <p:cNvSpPr>
            <a:spLocks noChangeShapeType="1"/>
          </p:cNvSpPr>
          <p:nvPr/>
        </p:nvSpPr>
        <p:spPr bwMode="auto">
          <a:xfrm>
            <a:off x="2792760" y="551723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1" name="Line 164"/>
          <p:cNvSpPr>
            <a:spLocks noChangeShapeType="1"/>
          </p:cNvSpPr>
          <p:nvPr/>
        </p:nvSpPr>
        <p:spPr bwMode="auto">
          <a:xfrm>
            <a:off x="2792760" y="566124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2" name="Line 170"/>
          <p:cNvSpPr>
            <a:spLocks noChangeShapeType="1"/>
          </p:cNvSpPr>
          <p:nvPr/>
        </p:nvSpPr>
        <p:spPr bwMode="auto">
          <a:xfrm>
            <a:off x="3080792" y="5085184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3" name="Line 164"/>
          <p:cNvSpPr>
            <a:spLocks noChangeShapeType="1"/>
          </p:cNvSpPr>
          <p:nvPr/>
        </p:nvSpPr>
        <p:spPr bwMode="auto">
          <a:xfrm>
            <a:off x="2792760" y="573325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4" name="Line 170"/>
          <p:cNvSpPr>
            <a:spLocks noChangeShapeType="1"/>
          </p:cNvSpPr>
          <p:nvPr/>
        </p:nvSpPr>
        <p:spPr bwMode="auto">
          <a:xfrm>
            <a:off x="3080792" y="5157192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5" name="Line 164"/>
          <p:cNvSpPr>
            <a:spLocks noChangeShapeType="1"/>
          </p:cNvSpPr>
          <p:nvPr/>
        </p:nvSpPr>
        <p:spPr bwMode="auto">
          <a:xfrm>
            <a:off x="2792760" y="587727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7" name="Line 164"/>
          <p:cNvSpPr>
            <a:spLocks noChangeShapeType="1"/>
          </p:cNvSpPr>
          <p:nvPr/>
        </p:nvSpPr>
        <p:spPr bwMode="auto">
          <a:xfrm>
            <a:off x="2792760" y="580526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9" name="Line 164"/>
          <p:cNvSpPr>
            <a:spLocks noChangeShapeType="1"/>
          </p:cNvSpPr>
          <p:nvPr/>
        </p:nvSpPr>
        <p:spPr bwMode="auto">
          <a:xfrm>
            <a:off x="2792760" y="594928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1" name="Line 164"/>
          <p:cNvSpPr>
            <a:spLocks noChangeShapeType="1"/>
          </p:cNvSpPr>
          <p:nvPr/>
        </p:nvSpPr>
        <p:spPr bwMode="auto">
          <a:xfrm>
            <a:off x="2792760" y="602128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3" name="Line 170"/>
          <p:cNvSpPr>
            <a:spLocks noChangeShapeType="1"/>
          </p:cNvSpPr>
          <p:nvPr/>
        </p:nvSpPr>
        <p:spPr bwMode="auto">
          <a:xfrm>
            <a:off x="5169024" y="1124744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4" name="Line 164"/>
          <p:cNvSpPr>
            <a:spLocks noChangeShapeType="1"/>
          </p:cNvSpPr>
          <p:nvPr/>
        </p:nvSpPr>
        <p:spPr bwMode="auto">
          <a:xfrm>
            <a:off x="5025008" y="12687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865" name="直接连接符 864"/>
          <p:cNvCxnSpPr/>
          <p:nvPr/>
        </p:nvCxnSpPr>
        <p:spPr bwMode="auto">
          <a:xfrm>
            <a:off x="2792760" y="4725144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7" name="直接连接符 866"/>
          <p:cNvCxnSpPr/>
          <p:nvPr/>
        </p:nvCxnSpPr>
        <p:spPr bwMode="auto">
          <a:xfrm>
            <a:off x="2792760" y="6021288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9" name="直接连接符 868"/>
          <p:cNvCxnSpPr/>
          <p:nvPr/>
        </p:nvCxnSpPr>
        <p:spPr bwMode="auto">
          <a:xfrm rot="5400000">
            <a:off x="2180692" y="4113076"/>
            <a:ext cx="122413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2" name="直接连接符 871"/>
          <p:cNvCxnSpPr/>
          <p:nvPr/>
        </p:nvCxnSpPr>
        <p:spPr bwMode="auto">
          <a:xfrm rot="5400000">
            <a:off x="6321151" y="5373216"/>
            <a:ext cx="12961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3" name="Line 164"/>
          <p:cNvSpPr>
            <a:spLocks noChangeShapeType="1"/>
          </p:cNvSpPr>
          <p:nvPr/>
        </p:nvSpPr>
        <p:spPr bwMode="auto">
          <a:xfrm>
            <a:off x="6969223" y="48691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4" name="Line 164"/>
          <p:cNvSpPr>
            <a:spLocks noChangeShapeType="1"/>
          </p:cNvSpPr>
          <p:nvPr/>
        </p:nvSpPr>
        <p:spPr bwMode="auto">
          <a:xfrm>
            <a:off x="6969223" y="501317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5" name="Line 164"/>
          <p:cNvSpPr>
            <a:spLocks noChangeShapeType="1"/>
          </p:cNvSpPr>
          <p:nvPr/>
        </p:nvSpPr>
        <p:spPr bwMode="auto">
          <a:xfrm>
            <a:off x="6969223" y="515719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6" name="Line 164"/>
          <p:cNvSpPr>
            <a:spLocks noChangeShapeType="1"/>
          </p:cNvSpPr>
          <p:nvPr/>
        </p:nvSpPr>
        <p:spPr bwMode="auto">
          <a:xfrm>
            <a:off x="6969223" y="530120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7" name="Line 164"/>
          <p:cNvSpPr>
            <a:spLocks noChangeShapeType="1"/>
          </p:cNvSpPr>
          <p:nvPr/>
        </p:nvSpPr>
        <p:spPr bwMode="auto">
          <a:xfrm>
            <a:off x="6969223" y="544522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8" name="Line 164"/>
          <p:cNvSpPr>
            <a:spLocks noChangeShapeType="1"/>
          </p:cNvSpPr>
          <p:nvPr/>
        </p:nvSpPr>
        <p:spPr bwMode="auto">
          <a:xfrm>
            <a:off x="6969223" y="558924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9" name="Line 170"/>
          <p:cNvSpPr>
            <a:spLocks noChangeShapeType="1"/>
          </p:cNvSpPr>
          <p:nvPr/>
        </p:nvSpPr>
        <p:spPr bwMode="auto">
          <a:xfrm>
            <a:off x="7113239" y="4869160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" name="Line 170"/>
          <p:cNvSpPr>
            <a:spLocks noChangeShapeType="1"/>
          </p:cNvSpPr>
          <p:nvPr/>
        </p:nvSpPr>
        <p:spPr bwMode="auto">
          <a:xfrm>
            <a:off x="7257255" y="5013176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" name="Line 164"/>
          <p:cNvSpPr>
            <a:spLocks noChangeShapeType="1"/>
          </p:cNvSpPr>
          <p:nvPr/>
        </p:nvSpPr>
        <p:spPr bwMode="auto">
          <a:xfrm>
            <a:off x="6969223" y="494116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2" name="Line 164"/>
          <p:cNvSpPr>
            <a:spLocks noChangeShapeType="1"/>
          </p:cNvSpPr>
          <p:nvPr/>
        </p:nvSpPr>
        <p:spPr bwMode="auto">
          <a:xfrm>
            <a:off x="6969223" y="508518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3" name="Line 170"/>
          <p:cNvSpPr>
            <a:spLocks noChangeShapeType="1"/>
          </p:cNvSpPr>
          <p:nvPr/>
        </p:nvSpPr>
        <p:spPr bwMode="auto">
          <a:xfrm>
            <a:off x="7257255" y="4941168"/>
            <a:ext cx="0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4" name="Line 164"/>
          <p:cNvSpPr>
            <a:spLocks noChangeShapeType="1"/>
          </p:cNvSpPr>
          <p:nvPr/>
        </p:nvSpPr>
        <p:spPr bwMode="auto">
          <a:xfrm>
            <a:off x="6969223" y="522920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5" name="Line 164"/>
          <p:cNvSpPr>
            <a:spLocks noChangeShapeType="1"/>
          </p:cNvSpPr>
          <p:nvPr/>
        </p:nvSpPr>
        <p:spPr bwMode="auto">
          <a:xfrm>
            <a:off x="6969223" y="537321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6" name="Line 164"/>
          <p:cNvSpPr>
            <a:spLocks noChangeShapeType="1"/>
          </p:cNvSpPr>
          <p:nvPr/>
        </p:nvSpPr>
        <p:spPr bwMode="auto">
          <a:xfrm>
            <a:off x="6969223" y="551723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7" name="Line 164"/>
          <p:cNvSpPr>
            <a:spLocks noChangeShapeType="1"/>
          </p:cNvSpPr>
          <p:nvPr/>
        </p:nvSpPr>
        <p:spPr bwMode="auto">
          <a:xfrm>
            <a:off x="6969223" y="566124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8" name="Line 170"/>
          <p:cNvSpPr>
            <a:spLocks noChangeShapeType="1"/>
          </p:cNvSpPr>
          <p:nvPr/>
        </p:nvSpPr>
        <p:spPr bwMode="auto">
          <a:xfrm>
            <a:off x="7257255" y="5085184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9" name="Line 164"/>
          <p:cNvSpPr>
            <a:spLocks noChangeShapeType="1"/>
          </p:cNvSpPr>
          <p:nvPr/>
        </p:nvSpPr>
        <p:spPr bwMode="auto">
          <a:xfrm>
            <a:off x="6969223" y="573325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" name="Line 170"/>
          <p:cNvSpPr>
            <a:spLocks noChangeShapeType="1"/>
          </p:cNvSpPr>
          <p:nvPr/>
        </p:nvSpPr>
        <p:spPr bwMode="auto">
          <a:xfrm>
            <a:off x="7257255" y="5157192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1" name="Line 164"/>
          <p:cNvSpPr>
            <a:spLocks noChangeShapeType="1"/>
          </p:cNvSpPr>
          <p:nvPr/>
        </p:nvSpPr>
        <p:spPr bwMode="auto">
          <a:xfrm>
            <a:off x="6969223" y="587727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2" name="Line 164"/>
          <p:cNvSpPr>
            <a:spLocks noChangeShapeType="1"/>
          </p:cNvSpPr>
          <p:nvPr/>
        </p:nvSpPr>
        <p:spPr bwMode="auto">
          <a:xfrm>
            <a:off x="6969223" y="580526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3" name="Line 164"/>
          <p:cNvSpPr>
            <a:spLocks noChangeShapeType="1"/>
          </p:cNvSpPr>
          <p:nvPr/>
        </p:nvSpPr>
        <p:spPr bwMode="auto">
          <a:xfrm>
            <a:off x="6969223" y="594928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4" name="Line 164"/>
          <p:cNvSpPr>
            <a:spLocks noChangeShapeType="1"/>
          </p:cNvSpPr>
          <p:nvPr/>
        </p:nvSpPr>
        <p:spPr bwMode="auto">
          <a:xfrm>
            <a:off x="6969223" y="602128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895" name="直接连接符 894"/>
          <p:cNvCxnSpPr/>
          <p:nvPr/>
        </p:nvCxnSpPr>
        <p:spPr bwMode="auto">
          <a:xfrm>
            <a:off x="6969223" y="4725144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6" name="直接连接符 895"/>
          <p:cNvCxnSpPr/>
          <p:nvPr/>
        </p:nvCxnSpPr>
        <p:spPr bwMode="auto">
          <a:xfrm>
            <a:off x="6965725" y="6021288"/>
            <a:ext cx="43554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8" name="直接连接符 897"/>
          <p:cNvCxnSpPr/>
          <p:nvPr/>
        </p:nvCxnSpPr>
        <p:spPr bwMode="auto">
          <a:xfrm rot="5400000">
            <a:off x="6788410" y="4109578"/>
            <a:ext cx="122413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9" name="TextBox 898"/>
          <p:cNvSpPr txBox="1"/>
          <p:nvPr/>
        </p:nvSpPr>
        <p:spPr>
          <a:xfrm>
            <a:off x="272480" y="7647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一层</a:t>
            </a:r>
            <a:endParaRPr lang="zh-CN" altLang="en-US" sz="1800" dirty="0"/>
          </a:p>
        </p:txBody>
      </p:sp>
      <p:cxnSp>
        <p:nvCxnSpPr>
          <p:cNvPr id="901" name="直接连接符 900"/>
          <p:cNvCxnSpPr/>
          <p:nvPr/>
        </p:nvCxnSpPr>
        <p:spPr bwMode="auto">
          <a:xfrm>
            <a:off x="2432720" y="5085184"/>
            <a:ext cx="36004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2" name="直接连接符 901"/>
          <p:cNvCxnSpPr/>
          <p:nvPr/>
        </p:nvCxnSpPr>
        <p:spPr bwMode="auto">
          <a:xfrm>
            <a:off x="1208584" y="5085184"/>
            <a:ext cx="79208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7" name="直接连接符 906"/>
          <p:cNvCxnSpPr/>
          <p:nvPr/>
        </p:nvCxnSpPr>
        <p:spPr bwMode="auto">
          <a:xfrm>
            <a:off x="8049344" y="2564904"/>
            <a:ext cx="50405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8" name="直接连接符 907"/>
          <p:cNvCxnSpPr/>
          <p:nvPr/>
        </p:nvCxnSpPr>
        <p:spPr bwMode="auto">
          <a:xfrm>
            <a:off x="8049344" y="3861048"/>
            <a:ext cx="151216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直接连接符 135"/>
          <p:cNvCxnSpPr/>
          <p:nvPr/>
        </p:nvCxnSpPr>
        <p:spPr bwMode="auto">
          <a:xfrm rot="5400000">
            <a:off x="5421052" y="159279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直接连接符 136"/>
          <p:cNvCxnSpPr>
            <a:stCxn id="627" idx="1"/>
          </p:cNvCxnSpPr>
          <p:nvPr/>
        </p:nvCxnSpPr>
        <p:spPr bwMode="auto">
          <a:xfrm>
            <a:off x="5886205" y="2537101"/>
            <a:ext cx="2899" cy="963907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直接连接符 140"/>
          <p:cNvCxnSpPr/>
          <p:nvPr/>
        </p:nvCxnSpPr>
        <p:spPr bwMode="auto">
          <a:xfrm rot="5400000">
            <a:off x="8121352" y="1844824"/>
            <a:ext cx="144016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直接连接符 149"/>
          <p:cNvCxnSpPr/>
          <p:nvPr/>
        </p:nvCxnSpPr>
        <p:spPr bwMode="auto">
          <a:xfrm>
            <a:off x="9057456" y="2564904"/>
            <a:ext cx="50405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连接符 150"/>
          <p:cNvCxnSpPr/>
          <p:nvPr/>
        </p:nvCxnSpPr>
        <p:spPr bwMode="auto">
          <a:xfrm>
            <a:off x="9057456" y="1844824"/>
            <a:ext cx="50405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直接连接符 151"/>
          <p:cNvCxnSpPr/>
          <p:nvPr/>
        </p:nvCxnSpPr>
        <p:spPr bwMode="auto">
          <a:xfrm rot="5400000">
            <a:off x="4268924" y="3825044"/>
            <a:ext cx="64807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直接连接符 154"/>
          <p:cNvCxnSpPr/>
          <p:nvPr/>
        </p:nvCxnSpPr>
        <p:spPr bwMode="auto">
          <a:xfrm rot="5400000">
            <a:off x="5205028" y="3825044"/>
            <a:ext cx="64807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Line 164"/>
          <p:cNvSpPr>
            <a:spLocks noChangeShapeType="1"/>
          </p:cNvSpPr>
          <p:nvPr/>
        </p:nvSpPr>
        <p:spPr bwMode="auto">
          <a:xfrm>
            <a:off x="4592960" y="3573016"/>
            <a:ext cx="936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Line 164"/>
          <p:cNvSpPr>
            <a:spLocks noChangeShapeType="1"/>
          </p:cNvSpPr>
          <p:nvPr/>
        </p:nvSpPr>
        <p:spPr bwMode="auto">
          <a:xfrm>
            <a:off x="4592960" y="3645024"/>
            <a:ext cx="936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Line 164"/>
          <p:cNvSpPr>
            <a:spLocks noChangeShapeType="1"/>
          </p:cNvSpPr>
          <p:nvPr/>
        </p:nvSpPr>
        <p:spPr bwMode="auto">
          <a:xfrm>
            <a:off x="4592960" y="3717032"/>
            <a:ext cx="936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164"/>
          <p:cNvSpPr>
            <a:spLocks noChangeShapeType="1"/>
          </p:cNvSpPr>
          <p:nvPr/>
        </p:nvSpPr>
        <p:spPr bwMode="auto">
          <a:xfrm>
            <a:off x="4592960" y="3789040"/>
            <a:ext cx="936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Line 164"/>
          <p:cNvSpPr>
            <a:spLocks noChangeShapeType="1"/>
          </p:cNvSpPr>
          <p:nvPr/>
        </p:nvSpPr>
        <p:spPr bwMode="auto">
          <a:xfrm>
            <a:off x="4592960" y="3861048"/>
            <a:ext cx="936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4592960" y="3933056"/>
            <a:ext cx="936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" name="Line 164"/>
          <p:cNvSpPr>
            <a:spLocks noChangeShapeType="1"/>
          </p:cNvSpPr>
          <p:nvPr/>
        </p:nvSpPr>
        <p:spPr bwMode="auto">
          <a:xfrm>
            <a:off x="4592960" y="4005064"/>
            <a:ext cx="936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" name="Line 164"/>
          <p:cNvSpPr>
            <a:spLocks noChangeShapeType="1"/>
          </p:cNvSpPr>
          <p:nvPr/>
        </p:nvSpPr>
        <p:spPr bwMode="auto">
          <a:xfrm>
            <a:off x="4592960" y="4077072"/>
            <a:ext cx="936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" name="Line 164"/>
          <p:cNvSpPr>
            <a:spLocks noChangeShapeType="1"/>
          </p:cNvSpPr>
          <p:nvPr/>
        </p:nvSpPr>
        <p:spPr bwMode="auto">
          <a:xfrm>
            <a:off x="4592960" y="4149080"/>
            <a:ext cx="936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67" name="直接连接符 166"/>
          <p:cNvCxnSpPr/>
          <p:nvPr/>
        </p:nvCxnSpPr>
        <p:spPr bwMode="auto">
          <a:xfrm rot="5400000">
            <a:off x="7581292" y="6345324"/>
            <a:ext cx="64807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直接连接符 167"/>
          <p:cNvCxnSpPr/>
          <p:nvPr/>
        </p:nvCxnSpPr>
        <p:spPr bwMode="auto">
          <a:xfrm rot="5400000">
            <a:off x="8013340" y="6345324"/>
            <a:ext cx="64807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Line 164"/>
          <p:cNvSpPr>
            <a:spLocks noChangeShapeType="1"/>
          </p:cNvSpPr>
          <p:nvPr/>
        </p:nvSpPr>
        <p:spPr bwMode="auto">
          <a:xfrm>
            <a:off x="7905328" y="609329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" name="Line 164"/>
          <p:cNvSpPr>
            <a:spLocks noChangeShapeType="1"/>
          </p:cNvSpPr>
          <p:nvPr/>
        </p:nvSpPr>
        <p:spPr bwMode="auto">
          <a:xfrm>
            <a:off x="7905328" y="616530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164"/>
          <p:cNvSpPr>
            <a:spLocks noChangeShapeType="1"/>
          </p:cNvSpPr>
          <p:nvPr/>
        </p:nvSpPr>
        <p:spPr bwMode="auto">
          <a:xfrm>
            <a:off x="7905328" y="623731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164"/>
          <p:cNvSpPr>
            <a:spLocks noChangeShapeType="1"/>
          </p:cNvSpPr>
          <p:nvPr/>
        </p:nvSpPr>
        <p:spPr bwMode="auto">
          <a:xfrm>
            <a:off x="7905328" y="630932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164"/>
          <p:cNvSpPr>
            <a:spLocks noChangeShapeType="1"/>
          </p:cNvSpPr>
          <p:nvPr/>
        </p:nvSpPr>
        <p:spPr bwMode="auto">
          <a:xfrm>
            <a:off x="7905328" y="638132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" name="Line 164"/>
          <p:cNvSpPr>
            <a:spLocks noChangeShapeType="1"/>
          </p:cNvSpPr>
          <p:nvPr/>
        </p:nvSpPr>
        <p:spPr bwMode="auto">
          <a:xfrm>
            <a:off x="7905328" y="645333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164"/>
          <p:cNvSpPr>
            <a:spLocks noChangeShapeType="1"/>
          </p:cNvSpPr>
          <p:nvPr/>
        </p:nvSpPr>
        <p:spPr bwMode="auto">
          <a:xfrm>
            <a:off x="7905328" y="652534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164"/>
          <p:cNvSpPr>
            <a:spLocks noChangeShapeType="1"/>
          </p:cNvSpPr>
          <p:nvPr/>
        </p:nvSpPr>
        <p:spPr bwMode="auto">
          <a:xfrm>
            <a:off x="7905328" y="659735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164"/>
          <p:cNvSpPr>
            <a:spLocks noChangeShapeType="1"/>
          </p:cNvSpPr>
          <p:nvPr/>
        </p:nvSpPr>
        <p:spPr bwMode="auto">
          <a:xfrm>
            <a:off x="7905328" y="66693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79" name="直接连接符 178"/>
          <p:cNvCxnSpPr/>
          <p:nvPr/>
        </p:nvCxnSpPr>
        <p:spPr bwMode="auto">
          <a:xfrm>
            <a:off x="4664968" y="2420888"/>
            <a:ext cx="79208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Line 420"/>
          <p:cNvSpPr>
            <a:spLocks noChangeShapeType="1"/>
          </p:cNvSpPr>
          <p:nvPr/>
        </p:nvSpPr>
        <p:spPr bwMode="auto">
          <a:xfrm flipH="1">
            <a:off x="776536" y="5085184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" name="Line 420"/>
          <p:cNvSpPr>
            <a:spLocks noChangeShapeType="1"/>
          </p:cNvSpPr>
          <p:nvPr/>
        </p:nvSpPr>
        <p:spPr bwMode="auto">
          <a:xfrm>
            <a:off x="920552" y="5085184"/>
            <a:ext cx="157162" cy="144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Line 420"/>
          <p:cNvSpPr>
            <a:spLocks noChangeShapeType="1"/>
          </p:cNvSpPr>
          <p:nvPr/>
        </p:nvSpPr>
        <p:spPr bwMode="auto">
          <a:xfrm>
            <a:off x="2216696" y="5085184"/>
            <a:ext cx="157162" cy="144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9" name="Line 420"/>
          <p:cNvSpPr>
            <a:spLocks noChangeShapeType="1"/>
          </p:cNvSpPr>
          <p:nvPr/>
        </p:nvSpPr>
        <p:spPr bwMode="auto">
          <a:xfrm flipH="1">
            <a:off x="2072680" y="5085184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" name="Line 420"/>
          <p:cNvSpPr>
            <a:spLocks noChangeShapeType="1"/>
          </p:cNvSpPr>
          <p:nvPr/>
        </p:nvSpPr>
        <p:spPr bwMode="auto">
          <a:xfrm>
            <a:off x="2792760" y="2564904"/>
            <a:ext cx="157162" cy="144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420"/>
          <p:cNvSpPr>
            <a:spLocks noChangeShapeType="1"/>
          </p:cNvSpPr>
          <p:nvPr/>
        </p:nvSpPr>
        <p:spPr bwMode="auto">
          <a:xfrm flipH="1">
            <a:off x="4075758" y="2564904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420"/>
          <p:cNvSpPr>
            <a:spLocks noChangeShapeType="1"/>
          </p:cNvSpPr>
          <p:nvPr/>
        </p:nvSpPr>
        <p:spPr bwMode="auto">
          <a:xfrm flipH="1">
            <a:off x="5457056" y="1916832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420"/>
          <p:cNvSpPr>
            <a:spLocks noChangeShapeType="1"/>
          </p:cNvSpPr>
          <p:nvPr/>
        </p:nvSpPr>
        <p:spPr bwMode="auto">
          <a:xfrm flipH="1">
            <a:off x="8841432" y="2420888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Line 420"/>
          <p:cNvSpPr>
            <a:spLocks noChangeShapeType="1"/>
          </p:cNvSpPr>
          <p:nvPr/>
        </p:nvSpPr>
        <p:spPr bwMode="auto">
          <a:xfrm flipH="1">
            <a:off x="8841432" y="1700808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Line 420"/>
          <p:cNvSpPr>
            <a:spLocks noChangeShapeType="1"/>
          </p:cNvSpPr>
          <p:nvPr/>
        </p:nvSpPr>
        <p:spPr bwMode="auto">
          <a:xfrm>
            <a:off x="8684270" y="2420888"/>
            <a:ext cx="157162" cy="144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8409384" y="285293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总裁室</a:t>
            </a:r>
            <a:endParaRPr lang="zh-CN" altLang="en-US" sz="2000" dirty="0"/>
          </a:p>
        </p:txBody>
      </p:sp>
      <p:sp>
        <p:nvSpPr>
          <p:cNvPr id="191" name="AutoShape 1972"/>
          <p:cNvSpPr>
            <a:spLocks noChangeArrowheads="1"/>
          </p:cNvSpPr>
          <p:nvPr/>
        </p:nvSpPr>
        <p:spPr bwMode="auto">
          <a:xfrm rot="5400000">
            <a:off x="6002177" y="3230713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7" name="AutoShape 1972"/>
          <p:cNvSpPr>
            <a:spLocks noChangeArrowheads="1"/>
          </p:cNvSpPr>
          <p:nvPr/>
        </p:nvSpPr>
        <p:spPr bwMode="auto">
          <a:xfrm rot="5400000">
            <a:off x="6003843" y="2830891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5" name="AutoShape 1972"/>
          <p:cNvSpPr>
            <a:spLocks noChangeArrowheads="1"/>
          </p:cNvSpPr>
          <p:nvPr/>
        </p:nvSpPr>
        <p:spPr bwMode="auto">
          <a:xfrm>
            <a:off x="6038037" y="332505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7" name="AutoShape 1972"/>
          <p:cNvSpPr>
            <a:spLocks noChangeArrowheads="1"/>
          </p:cNvSpPr>
          <p:nvPr/>
        </p:nvSpPr>
        <p:spPr bwMode="auto">
          <a:xfrm>
            <a:off x="6038037" y="293844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8" name="AutoShape 1972"/>
          <p:cNvSpPr>
            <a:spLocks noChangeArrowheads="1"/>
          </p:cNvSpPr>
          <p:nvPr/>
        </p:nvSpPr>
        <p:spPr bwMode="auto">
          <a:xfrm>
            <a:off x="6033120" y="275625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9" name="AutoShape 1972"/>
          <p:cNvSpPr>
            <a:spLocks noChangeArrowheads="1"/>
          </p:cNvSpPr>
          <p:nvPr/>
        </p:nvSpPr>
        <p:spPr bwMode="auto">
          <a:xfrm>
            <a:off x="6289755" y="275606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0" name="AutoShape 1972"/>
          <p:cNvSpPr>
            <a:spLocks noChangeArrowheads="1"/>
          </p:cNvSpPr>
          <p:nvPr/>
        </p:nvSpPr>
        <p:spPr bwMode="auto">
          <a:xfrm>
            <a:off x="6289755" y="293726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1" name="AutoShape 1972"/>
          <p:cNvSpPr>
            <a:spLocks noChangeArrowheads="1"/>
          </p:cNvSpPr>
          <p:nvPr/>
        </p:nvSpPr>
        <p:spPr bwMode="auto">
          <a:xfrm>
            <a:off x="6289755" y="315262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2" name="AutoShape 1972"/>
          <p:cNvSpPr>
            <a:spLocks noChangeArrowheads="1"/>
          </p:cNvSpPr>
          <p:nvPr/>
        </p:nvSpPr>
        <p:spPr bwMode="auto">
          <a:xfrm>
            <a:off x="6289755" y="332505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25" name="AutoShape 1972"/>
          <p:cNvSpPr>
            <a:spLocks noChangeArrowheads="1"/>
          </p:cNvSpPr>
          <p:nvPr/>
        </p:nvSpPr>
        <p:spPr bwMode="auto">
          <a:xfrm>
            <a:off x="6033120" y="315020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5" name="AutoShape 1972"/>
          <p:cNvSpPr>
            <a:spLocks noChangeArrowheads="1"/>
          </p:cNvSpPr>
          <p:nvPr/>
        </p:nvSpPr>
        <p:spPr bwMode="auto">
          <a:xfrm rot="5400000">
            <a:off x="6382218" y="323256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6" name="AutoShape 1972"/>
          <p:cNvSpPr>
            <a:spLocks noChangeArrowheads="1"/>
          </p:cNvSpPr>
          <p:nvPr/>
        </p:nvSpPr>
        <p:spPr bwMode="auto">
          <a:xfrm rot="5400000">
            <a:off x="6382844" y="2828462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7" name="AutoShape 1972"/>
          <p:cNvSpPr>
            <a:spLocks noChangeArrowheads="1"/>
          </p:cNvSpPr>
          <p:nvPr/>
        </p:nvSpPr>
        <p:spPr bwMode="auto">
          <a:xfrm>
            <a:off x="6420947" y="332505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8" name="AutoShape 1972"/>
          <p:cNvSpPr>
            <a:spLocks noChangeArrowheads="1"/>
          </p:cNvSpPr>
          <p:nvPr/>
        </p:nvSpPr>
        <p:spPr bwMode="auto">
          <a:xfrm>
            <a:off x="6420947" y="293726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39" name="AutoShape 1972"/>
          <p:cNvSpPr>
            <a:spLocks noChangeArrowheads="1"/>
          </p:cNvSpPr>
          <p:nvPr/>
        </p:nvSpPr>
        <p:spPr bwMode="auto">
          <a:xfrm>
            <a:off x="6418403" y="275182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0" name="AutoShape 1972"/>
          <p:cNvSpPr>
            <a:spLocks noChangeArrowheads="1"/>
          </p:cNvSpPr>
          <p:nvPr/>
        </p:nvSpPr>
        <p:spPr bwMode="auto">
          <a:xfrm>
            <a:off x="6690632" y="275182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1" name="AutoShape 1972"/>
          <p:cNvSpPr>
            <a:spLocks noChangeArrowheads="1"/>
          </p:cNvSpPr>
          <p:nvPr/>
        </p:nvSpPr>
        <p:spPr bwMode="auto">
          <a:xfrm>
            <a:off x="6690632" y="293707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2" name="AutoShape 1972"/>
          <p:cNvSpPr>
            <a:spLocks noChangeArrowheads="1"/>
          </p:cNvSpPr>
          <p:nvPr/>
        </p:nvSpPr>
        <p:spPr bwMode="auto">
          <a:xfrm>
            <a:off x="6689808" y="315729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3" name="AutoShape 1972"/>
          <p:cNvSpPr>
            <a:spLocks noChangeArrowheads="1"/>
          </p:cNvSpPr>
          <p:nvPr/>
        </p:nvSpPr>
        <p:spPr bwMode="auto">
          <a:xfrm>
            <a:off x="6690632" y="33060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4" name="AutoShape 1972"/>
          <p:cNvSpPr>
            <a:spLocks noChangeArrowheads="1"/>
          </p:cNvSpPr>
          <p:nvPr/>
        </p:nvSpPr>
        <p:spPr bwMode="auto">
          <a:xfrm>
            <a:off x="6420947" y="315020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" name="AutoShape 1972"/>
          <p:cNvSpPr>
            <a:spLocks noChangeArrowheads="1"/>
          </p:cNvSpPr>
          <p:nvPr/>
        </p:nvSpPr>
        <p:spPr bwMode="auto">
          <a:xfrm rot="5400000">
            <a:off x="6765996" y="323256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6" name="AutoShape 1972"/>
          <p:cNvSpPr>
            <a:spLocks noChangeArrowheads="1"/>
          </p:cNvSpPr>
          <p:nvPr/>
        </p:nvSpPr>
        <p:spPr bwMode="auto">
          <a:xfrm rot="5400000">
            <a:off x="6765996" y="2828462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7" name="AutoShape 1972"/>
          <p:cNvSpPr>
            <a:spLocks noChangeArrowheads="1"/>
          </p:cNvSpPr>
          <p:nvPr/>
        </p:nvSpPr>
        <p:spPr bwMode="auto">
          <a:xfrm>
            <a:off x="6799808" y="33060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8" name="AutoShape 1972"/>
          <p:cNvSpPr>
            <a:spLocks noChangeArrowheads="1"/>
          </p:cNvSpPr>
          <p:nvPr/>
        </p:nvSpPr>
        <p:spPr bwMode="auto">
          <a:xfrm>
            <a:off x="6804725" y="293726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9" name="AutoShape 1972"/>
          <p:cNvSpPr>
            <a:spLocks noChangeArrowheads="1"/>
          </p:cNvSpPr>
          <p:nvPr/>
        </p:nvSpPr>
        <p:spPr bwMode="auto">
          <a:xfrm>
            <a:off x="6802181" y="275182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0" name="AutoShape 1972"/>
          <p:cNvSpPr>
            <a:spLocks noChangeArrowheads="1"/>
          </p:cNvSpPr>
          <p:nvPr/>
        </p:nvSpPr>
        <p:spPr bwMode="auto">
          <a:xfrm>
            <a:off x="7074410" y="273701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1" name="AutoShape 1972"/>
          <p:cNvSpPr>
            <a:spLocks noChangeArrowheads="1"/>
          </p:cNvSpPr>
          <p:nvPr/>
        </p:nvSpPr>
        <p:spPr bwMode="auto">
          <a:xfrm>
            <a:off x="7074410" y="293707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2" name="AutoShape 1972"/>
          <p:cNvSpPr>
            <a:spLocks noChangeArrowheads="1"/>
          </p:cNvSpPr>
          <p:nvPr/>
        </p:nvSpPr>
        <p:spPr bwMode="auto">
          <a:xfrm>
            <a:off x="7074410" y="314558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3" name="AutoShape 1972"/>
          <p:cNvSpPr>
            <a:spLocks noChangeArrowheads="1"/>
          </p:cNvSpPr>
          <p:nvPr/>
        </p:nvSpPr>
        <p:spPr bwMode="auto">
          <a:xfrm>
            <a:off x="7074410" y="33060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4" name="AutoShape 1972"/>
          <p:cNvSpPr>
            <a:spLocks noChangeArrowheads="1"/>
          </p:cNvSpPr>
          <p:nvPr/>
        </p:nvSpPr>
        <p:spPr bwMode="auto">
          <a:xfrm>
            <a:off x="6799808" y="315262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5" name="AutoShape 1972"/>
          <p:cNvSpPr>
            <a:spLocks noChangeArrowheads="1"/>
          </p:cNvSpPr>
          <p:nvPr/>
        </p:nvSpPr>
        <p:spPr bwMode="auto">
          <a:xfrm rot="5400000">
            <a:off x="7151436" y="323256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6" name="AutoShape 1972"/>
          <p:cNvSpPr>
            <a:spLocks noChangeArrowheads="1"/>
          </p:cNvSpPr>
          <p:nvPr/>
        </p:nvSpPr>
        <p:spPr bwMode="auto">
          <a:xfrm rot="5400000">
            <a:off x="7151436" y="2826607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7" name="AutoShape 1972"/>
          <p:cNvSpPr>
            <a:spLocks noChangeArrowheads="1"/>
          </p:cNvSpPr>
          <p:nvPr/>
        </p:nvSpPr>
        <p:spPr bwMode="auto">
          <a:xfrm>
            <a:off x="7185248" y="33060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8" name="AutoShape 1972"/>
          <p:cNvSpPr>
            <a:spLocks noChangeArrowheads="1"/>
          </p:cNvSpPr>
          <p:nvPr/>
        </p:nvSpPr>
        <p:spPr bwMode="auto">
          <a:xfrm>
            <a:off x="7190165" y="293726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59" name="AutoShape 1972"/>
          <p:cNvSpPr>
            <a:spLocks noChangeArrowheads="1"/>
          </p:cNvSpPr>
          <p:nvPr/>
        </p:nvSpPr>
        <p:spPr bwMode="auto">
          <a:xfrm>
            <a:off x="7190165" y="273701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0" name="AutoShape 1972"/>
          <p:cNvSpPr>
            <a:spLocks noChangeArrowheads="1"/>
          </p:cNvSpPr>
          <p:nvPr/>
        </p:nvSpPr>
        <p:spPr bwMode="auto">
          <a:xfrm>
            <a:off x="7444108" y="273417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1" name="AutoShape 1972"/>
          <p:cNvSpPr>
            <a:spLocks noChangeArrowheads="1"/>
          </p:cNvSpPr>
          <p:nvPr/>
        </p:nvSpPr>
        <p:spPr bwMode="auto">
          <a:xfrm>
            <a:off x="7444560" y="293707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2" name="AutoShape 1972"/>
          <p:cNvSpPr>
            <a:spLocks noChangeArrowheads="1"/>
          </p:cNvSpPr>
          <p:nvPr/>
        </p:nvSpPr>
        <p:spPr bwMode="auto">
          <a:xfrm>
            <a:off x="7445529" y="312499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3" name="AutoShape 1972"/>
          <p:cNvSpPr>
            <a:spLocks noChangeArrowheads="1"/>
          </p:cNvSpPr>
          <p:nvPr/>
        </p:nvSpPr>
        <p:spPr bwMode="auto">
          <a:xfrm>
            <a:off x="7445529" y="33060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4" name="AutoShape 1972"/>
          <p:cNvSpPr>
            <a:spLocks noChangeArrowheads="1"/>
          </p:cNvSpPr>
          <p:nvPr/>
        </p:nvSpPr>
        <p:spPr bwMode="auto">
          <a:xfrm>
            <a:off x="7190165" y="314534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5" name="AutoShape 1972"/>
          <p:cNvSpPr>
            <a:spLocks noChangeArrowheads="1"/>
          </p:cNvSpPr>
          <p:nvPr/>
        </p:nvSpPr>
        <p:spPr bwMode="auto">
          <a:xfrm rot="5400000">
            <a:off x="7879079" y="1546345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8" name="AutoShape 1972"/>
          <p:cNvSpPr>
            <a:spLocks noChangeArrowheads="1"/>
          </p:cNvSpPr>
          <p:nvPr/>
        </p:nvSpPr>
        <p:spPr bwMode="auto">
          <a:xfrm>
            <a:off x="7831459" y="156612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69" name="AutoShape 1972"/>
          <p:cNvSpPr>
            <a:spLocks noChangeArrowheads="1"/>
          </p:cNvSpPr>
          <p:nvPr/>
        </p:nvSpPr>
        <p:spPr bwMode="auto">
          <a:xfrm>
            <a:off x="7828915" y="133539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0" name="AutoShape 1972"/>
          <p:cNvSpPr>
            <a:spLocks noChangeArrowheads="1"/>
          </p:cNvSpPr>
          <p:nvPr/>
        </p:nvSpPr>
        <p:spPr bwMode="auto">
          <a:xfrm>
            <a:off x="6315904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1" name="AutoShape 1972"/>
          <p:cNvSpPr>
            <a:spLocks noChangeArrowheads="1"/>
          </p:cNvSpPr>
          <p:nvPr/>
        </p:nvSpPr>
        <p:spPr bwMode="auto">
          <a:xfrm>
            <a:off x="6315904" y="156418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2" name="AutoShape 1972"/>
          <p:cNvSpPr>
            <a:spLocks noChangeArrowheads="1"/>
          </p:cNvSpPr>
          <p:nvPr/>
        </p:nvSpPr>
        <p:spPr bwMode="auto">
          <a:xfrm>
            <a:off x="6315904" y="175090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4" name="AutoShape 1972"/>
          <p:cNvSpPr>
            <a:spLocks noChangeArrowheads="1"/>
          </p:cNvSpPr>
          <p:nvPr/>
        </p:nvSpPr>
        <p:spPr bwMode="auto">
          <a:xfrm>
            <a:off x="7832079" y="175766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5" name="AutoShape 1972"/>
          <p:cNvSpPr>
            <a:spLocks noChangeArrowheads="1"/>
          </p:cNvSpPr>
          <p:nvPr/>
        </p:nvSpPr>
        <p:spPr bwMode="auto">
          <a:xfrm rot="5400000">
            <a:off x="7883873" y="1751693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6" name="AutoShape 1972"/>
          <p:cNvSpPr>
            <a:spLocks noChangeArrowheads="1"/>
          </p:cNvSpPr>
          <p:nvPr/>
        </p:nvSpPr>
        <p:spPr bwMode="auto">
          <a:xfrm rot="5400000">
            <a:off x="7877920" y="1335947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7" name="AutoShape 1972"/>
          <p:cNvSpPr>
            <a:spLocks noChangeArrowheads="1"/>
          </p:cNvSpPr>
          <p:nvPr/>
        </p:nvSpPr>
        <p:spPr bwMode="auto">
          <a:xfrm rot="5400000">
            <a:off x="6554626" y="1561501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8" name="AutoShape 1972"/>
          <p:cNvSpPr>
            <a:spLocks noChangeArrowheads="1"/>
          </p:cNvSpPr>
          <p:nvPr/>
        </p:nvSpPr>
        <p:spPr bwMode="auto">
          <a:xfrm>
            <a:off x="6493502" y="158127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9" name="AutoShape 1972"/>
          <p:cNvSpPr>
            <a:spLocks noChangeArrowheads="1"/>
          </p:cNvSpPr>
          <p:nvPr/>
        </p:nvSpPr>
        <p:spPr bwMode="auto">
          <a:xfrm>
            <a:off x="6490958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0" name="AutoShape 1972"/>
          <p:cNvSpPr>
            <a:spLocks noChangeArrowheads="1"/>
          </p:cNvSpPr>
          <p:nvPr/>
        </p:nvSpPr>
        <p:spPr bwMode="auto">
          <a:xfrm>
            <a:off x="6739770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1" name="AutoShape 1972"/>
          <p:cNvSpPr>
            <a:spLocks noChangeArrowheads="1"/>
          </p:cNvSpPr>
          <p:nvPr/>
        </p:nvSpPr>
        <p:spPr bwMode="auto">
          <a:xfrm>
            <a:off x="6739770" y="156418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2" name="AutoShape 1972"/>
          <p:cNvSpPr>
            <a:spLocks noChangeArrowheads="1"/>
          </p:cNvSpPr>
          <p:nvPr/>
        </p:nvSpPr>
        <p:spPr bwMode="auto">
          <a:xfrm>
            <a:off x="6739770" y="175090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3" name="AutoShape 1972"/>
          <p:cNvSpPr>
            <a:spLocks noChangeArrowheads="1"/>
          </p:cNvSpPr>
          <p:nvPr/>
        </p:nvSpPr>
        <p:spPr bwMode="auto">
          <a:xfrm>
            <a:off x="6494122" y="177281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4" name="AutoShape 1972"/>
          <p:cNvSpPr>
            <a:spLocks noChangeArrowheads="1"/>
          </p:cNvSpPr>
          <p:nvPr/>
        </p:nvSpPr>
        <p:spPr bwMode="auto">
          <a:xfrm rot="5400000">
            <a:off x="6554626" y="1766849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5" name="AutoShape 1972"/>
          <p:cNvSpPr>
            <a:spLocks noChangeArrowheads="1"/>
          </p:cNvSpPr>
          <p:nvPr/>
        </p:nvSpPr>
        <p:spPr bwMode="auto">
          <a:xfrm rot="5400000">
            <a:off x="6548628" y="1353847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6" name="AutoShape 1972"/>
          <p:cNvSpPr>
            <a:spLocks noChangeArrowheads="1"/>
          </p:cNvSpPr>
          <p:nvPr/>
        </p:nvSpPr>
        <p:spPr bwMode="auto">
          <a:xfrm rot="5400000">
            <a:off x="6986674" y="1561501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7" name="AutoShape 1972"/>
          <p:cNvSpPr>
            <a:spLocks noChangeArrowheads="1"/>
          </p:cNvSpPr>
          <p:nvPr/>
        </p:nvSpPr>
        <p:spPr bwMode="auto">
          <a:xfrm>
            <a:off x="6925550" y="158127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8" name="AutoShape 1972"/>
          <p:cNvSpPr>
            <a:spLocks noChangeArrowheads="1"/>
          </p:cNvSpPr>
          <p:nvPr/>
        </p:nvSpPr>
        <p:spPr bwMode="auto">
          <a:xfrm>
            <a:off x="6923006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9" name="AutoShape 1972"/>
          <p:cNvSpPr>
            <a:spLocks noChangeArrowheads="1"/>
          </p:cNvSpPr>
          <p:nvPr/>
        </p:nvSpPr>
        <p:spPr bwMode="auto">
          <a:xfrm>
            <a:off x="7171818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0" name="AutoShape 1972"/>
          <p:cNvSpPr>
            <a:spLocks noChangeArrowheads="1"/>
          </p:cNvSpPr>
          <p:nvPr/>
        </p:nvSpPr>
        <p:spPr bwMode="auto">
          <a:xfrm>
            <a:off x="7171818" y="156418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1" name="AutoShape 1972"/>
          <p:cNvSpPr>
            <a:spLocks noChangeArrowheads="1"/>
          </p:cNvSpPr>
          <p:nvPr/>
        </p:nvSpPr>
        <p:spPr bwMode="auto">
          <a:xfrm>
            <a:off x="7171818" y="175090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2" name="AutoShape 1972"/>
          <p:cNvSpPr>
            <a:spLocks noChangeArrowheads="1"/>
          </p:cNvSpPr>
          <p:nvPr/>
        </p:nvSpPr>
        <p:spPr bwMode="auto">
          <a:xfrm>
            <a:off x="6926170" y="177281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3" name="AutoShape 1972"/>
          <p:cNvSpPr>
            <a:spLocks noChangeArrowheads="1"/>
          </p:cNvSpPr>
          <p:nvPr/>
        </p:nvSpPr>
        <p:spPr bwMode="auto">
          <a:xfrm rot="5400000">
            <a:off x="6986674" y="1766849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4" name="AutoShape 1972"/>
          <p:cNvSpPr>
            <a:spLocks noChangeArrowheads="1"/>
          </p:cNvSpPr>
          <p:nvPr/>
        </p:nvSpPr>
        <p:spPr bwMode="auto">
          <a:xfrm rot="5400000">
            <a:off x="6977298" y="1353847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5" name="AutoShape 1972"/>
          <p:cNvSpPr>
            <a:spLocks noChangeArrowheads="1"/>
          </p:cNvSpPr>
          <p:nvPr/>
        </p:nvSpPr>
        <p:spPr bwMode="auto">
          <a:xfrm rot="5400000">
            <a:off x="7418722" y="1552943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6" name="AutoShape 1972"/>
          <p:cNvSpPr>
            <a:spLocks noChangeArrowheads="1"/>
          </p:cNvSpPr>
          <p:nvPr/>
        </p:nvSpPr>
        <p:spPr bwMode="auto">
          <a:xfrm>
            <a:off x="7357598" y="157272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7" name="AutoShape 1972"/>
          <p:cNvSpPr>
            <a:spLocks noChangeArrowheads="1"/>
          </p:cNvSpPr>
          <p:nvPr/>
        </p:nvSpPr>
        <p:spPr bwMode="auto">
          <a:xfrm>
            <a:off x="7355054" y="134198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8" name="AutoShape 1972"/>
          <p:cNvSpPr>
            <a:spLocks noChangeArrowheads="1"/>
          </p:cNvSpPr>
          <p:nvPr/>
        </p:nvSpPr>
        <p:spPr bwMode="auto">
          <a:xfrm>
            <a:off x="7603866" y="134198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9" name="AutoShape 1972"/>
          <p:cNvSpPr>
            <a:spLocks noChangeArrowheads="1"/>
          </p:cNvSpPr>
          <p:nvPr/>
        </p:nvSpPr>
        <p:spPr bwMode="auto">
          <a:xfrm>
            <a:off x="7603866" y="155562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0" name="AutoShape 1972"/>
          <p:cNvSpPr>
            <a:spLocks noChangeArrowheads="1"/>
          </p:cNvSpPr>
          <p:nvPr/>
        </p:nvSpPr>
        <p:spPr bwMode="auto">
          <a:xfrm>
            <a:off x="7603866" y="174234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1" name="AutoShape 1972"/>
          <p:cNvSpPr>
            <a:spLocks noChangeArrowheads="1"/>
          </p:cNvSpPr>
          <p:nvPr/>
        </p:nvSpPr>
        <p:spPr bwMode="auto">
          <a:xfrm>
            <a:off x="7358218" y="176425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2" name="AutoShape 1972"/>
          <p:cNvSpPr>
            <a:spLocks noChangeArrowheads="1"/>
          </p:cNvSpPr>
          <p:nvPr/>
        </p:nvSpPr>
        <p:spPr bwMode="auto">
          <a:xfrm rot="5400000">
            <a:off x="7418722" y="1758291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3" name="AutoShape 1972"/>
          <p:cNvSpPr>
            <a:spLocks noChangeArrowheads="1"/>
          </p:cNvSpPr>
          <p:nvPr/>
        </p:nvSpPr>
        <p:spPr bwMode="auto">
          <a:xfrm rot="5400000">
            <a:off x="7412769" y="1342545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4" name="AutoShape 1972"/>
          <p:cNvSpPr>
            <a:spLocks noChangeArrowheads="1"/>
          </p:cNvSpPr>
          <p:nvPr/>
        </p:nvSpPr>
        <p:spPr bwMode="auto">
          <a:xfrm rot="5400000">
            <a:off x="6136343" y="1561501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5" name="AutoShape 1972"/>
          <p:cNvSpPr>
            <a:spLocks noChangeArrowheads="1"/>
          </p:cNvSpPr>
          <p:nvPr/>
        </p:nvSpPr>
        <p:spPr bwMode="auto">
          <a:xfrm>
            <a:off x="6075219" y="158127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6" name="AutoShape 1972"/>
          <p:cNvSpPr>
            <a:spLocks noChangeArrowheads="1"/>
          </p:cNvSpPr>
          <p:nvPr/>
        </p:nvSpPr>
        <p:spPr bwMode="auto">
          <a:xfrm>
            <a:off x="6072675" y="13505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" name="AutoShape 1972"/>
          <p:cNvSpPr>
            <a:spLocks noChangeArrowheads="1"/>
          </p:cNvSpPr>
          <p:nvPr/>
        </p:nvSpPr>
        <p:spPr bwMode="auto">
          <a:xfrm>
            <a:off x="6075839" y="177281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8" name="AutoShape 1972"/>
          <p:cNvSpPr>
            <a:spLocks noChangeArrowheads="1"/>
          </p:cNvSpPr>
          <p:nvPr/>
        </p:nvSpPr>
        <p:spPr bwMode="auto">
          <a:xfrm rot="5400000">
            <a:off x="6136343" y="1766849"/>
            <a:ext cx="204400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9" name="AutoShape 1972"/>
          <p:cNvSpPr>
            <a:spLocks noChangeArrowheads="1"/>
          </p:cNvSpPr>
          <p:nvPr/>
        </p:nvSpPr>
        <p:spPr bwMode="auto">
          <a:xfrm rot="5400000">
            <a:off x="6128521" y="1351103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0" name="AutoShape 1972"/>
          <p:cNvSpPr>
            <a:spLocks noChangeArrowheads="1"/>
          </p:cNvSpPr>
          <p:nvPr/>
        </p:nvSpPr>
        <p:spPr bwMode="auto">
          <a:xfrm rot="10800000">
            <a:off x="8091452" y="1321888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1" name="AutoShape 1972"/>
          <p:cNvSpPr>
            <a:spLocks noChangeArrowheads="1"/>
          </p:cNvSpPr>
          <p:nvPr/>
        </p:nvSpPr>
        <p:spPr bwMode="auto">
          <a:xfrm rot="10800000">
            <a:off x="8307848" y="1324563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2" name="AutoShape 1972"/>
          <p:cNvSpPr>
            <a:spLocks noChangeArrowheads="1"/>
          </p:cNvSpPr>
          <p:nvPr/>
        </p:nvSpPr>
        <p:spPr bwMode="auto">
          <a:xfrm rot="10800000">
            <a:off x="8589032" y="1327534"/>
            <a:ext cx="216396" cy="5619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3" name="AutoShape 1972"/>
          <p:cNvSpPr>
            <a:spLocks noChangeArrowheads="1"/>
          </p:cNvSpPr>
          <p:nvPr/>
        </p:nvSpPr>
        <p:spPr bwMode="auto">
          <a:xfrm>
            <a:off x="8153175" y="11967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4" name="AutoShape 1972"/>
          <p:cNvSpPr>
            <a:spLocks noChangeArrowheads="1"/>
          </p:cNvSpPr>
          <p:nvPr/>
        </p:nvSpPr>
        <p:spPr bwMode="auto">
          <a:xfrm>
            <a:off x="8366665" y="120049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5" name="AutoShape 1972"/>
          <p:cNvSpPr>
            <a:spLocks noChangeArrowheads="1"/>
          </p:cNvSpPr>
          <p:nvPr/>
        </p:nvSpPr>
        <p:spPr bwMode="auto">
          <a:xfrm>
            <a:off x="8156931" y="143914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6" name="AutoShape 1972"/>
          <p:cNvSpPr>
            <a:spLocks noChangeArrowheads="1"/>
          </p:cNvSpPr>
          <p:nvPr/>
        </p:nvSpPr>
        <p:spPr bwMode="auto">
          <a:xfrm>
            <a:off x="8373327" y="144358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7" name="AutoShape 1972"/>
          <p:cNvSpPr>
            <a:spLocks noChangeArrowheads="1"/>
          </p:cNvSpPr>
          <p:nvPr/>
        </p:nvSpPr>
        <p:spPr bwMode="auto">
          <a:xfrm rot="10800000">
            <a:off x="8091452" y="1800581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8" name="AutoShape 1972"/>
          <p:cNvSpPr>
            <a:spLocks noChangeArrowheads="1"/>
          </p:cNvSpPr>
          <p:nvPr/>
        </p:nvSpPr>
        <p:spPr bwMode="auto">
          <a:xfrm rot="10800000">
            <a:off x="8307848" y="1804321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9" name="AutoShape 1972"/>
          <p:cNvSpPr>
            <a:spLocks noChangeArrowheads="1"/>
          </p:cNvSpPr>
          <p:nvPr/>
        </p:nvSpPr>
        <p:spPr bwMode="auto">
          <a:xfrm rot="10800000">
            <a:off x="8589032" y="1832629"/>
            <a:ext cx="216396" cy="5985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0" name="AutoShape 1972"/>
          <p:cNvSpPr>
            <a:spLocks noChangeArrowheads="1"/>
          </p:cNvSpPr>
          <p:nvPr/>
        </p:nvSpPr>
        <p:spPr bwMode="auto">
          <a:xfrm>
            <a:off x="8641551" y="120049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1" name="AutoShape 1972"/>
          <p:cNvSpPr>
            <a:spLocks noChangeArrowheads="1"/>
          </p:cNvSpPr>
          <p:nvPr/>
        </p:nvSpPr>
        <p:spPr bwMode="auto">
          <a:xfrm>
            <a:off x="8654511" y="170390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2" name="AutoShape 1972"/>
          <p:cNvSpPr>
            <a:spLocks noChangeArrowheads="1"/>
          </p:cNvSpPr>
          <p:nvPr/>
        </p:nvSpPr>
        <p:spPr bwMode="auto">
          <a:xfrm>
            <a:off x="8373327" y="167795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3" name="AutoShape 1972"/>
          <p:cNvSpPr>
            <a:spLocks noChangeArrowheads="1"/>
          </p:cNvSpPr>
          <p:nvPr/>
        </p:nvSpPr>
        <p:spPr bwMode="auto">
          <a:xfrm>
            <a:off x="8156931" y="168359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4" name="AutoShape 1972"/>
          <p:cNvSpPr>
            <a:spLocks noChangeArrowheads="1"/>
          </p:cNvSpPr>
          <p:nvPr/>
        </p:nvSpPr>
        <p:spPr bwMode="auto">
          <a:xfrm rot="16200000">
            <a:off x="8920417" y="426832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2" name="AutoShape 1972"/>
          <p:cNvSpPr>
            <a:spLocks noChangeArrowheads="1"/>
          </p:cNvSpPr>
          <p:nvPr/>
        </p:nvSpPr>
        <p:spPr bwMode="auto">
          <a:xfrm>
            <a:off x="9287544" y="4382844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3" name="AutoShape 1972"/>
          <p:cNvSpPr>
            <a:spLocks noChangeArrowheads="1"/>
          </p:cNvSpPr>
          <p:nvPr/>
        </p:nvSpPr>
        <p:spPr bwMode="auto">
          <a:xfrm>
            <a:off x="9071334" y="4382844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4" name="AutoShape 1972"/>
          <p:cNvSpPr>
            <a:spLocks noChangeArrowheads="1"/>
          </p:cNvSpPr>
          <p:nvPr/>
        </p:nvSpPr>
        <p:spPr bwMode="auto">
          <a:xfrm>
            <a:off x="8854938" y="4380287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5" name="AutoShape 1972"/>
          <p:cNvSpPr>
            <a:spLocks noChangeArrowheads="1"/>
          </p:cNvSpPr>
          <p:nvPr/>
        </p:nvSpPr>
        <p:spPr bwMode="auto">
          <a:xfrm rot="16200000">
            <a:off x="9353023" y="426832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6" name="AutoShape 1972"/>
          <p:cNvSpPr>
            <a:spLocks noChangeArrowheads="1"/>
          </p:cNvSpPr>
          <p:nvPr/>
        </p:nvSpPr>
        <p:spPr bwMode="auto">
          <a:xfrm rot="16200000">
            <a:off x="9136813" y="426832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7" name="AutoShape 1972"/>
          <p:cNvSpPr>
            <a:spLocks noChangeArrowheads="1"/>
          </p:cNvSpPr>
          <p:nvPr/>
        </p:nvSpPr>
        <p:spPr bwMode="auto">
          <a:xfrm rot="16200000">
            <a:off x="8933935" y="449675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8" name="AutoShape 1972"/>
          <p:cNvSpPr>
            <a:spLocks noChangeArrowheads="1"/>
          </p:cNvSpPr>
          <p:nvPr/>
        </p:nvSpPr>
        <p:spPr bwMode="auto">
          <a:xfrm rot="16200000">
            <a:off x="9131107" y="449675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9" name="AutoShape 1972"/>
          <p:cNvSpPr>
            <a:spLocks noChangeArrowheads="1"/>
          </p:cNvSpPr>
          <p:nvPr/>
        </p:nvSpPr>
        <p:spPr bwMode="auto">
          <a:xfrm rot="16200000">
            <a:off x="9353023" y="449857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0" name="AutoShape 1972"/>
          <p:cNvSpPr>
            <a:spLocks noChangeArrowheads="1"/>
          </p:cNvSpPr>
          <p:nvPr/>
        </p:nvSpPr>
        <p:spPr bwMode="auto">
          <a:xfrm rot="16200000">
            <a:off x="8942357" y="469186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1" name="AutoShape 1972"/>
          <p:cNvSpPr>
            <a:spLocks noChangeArrowheads="1"/>
          </p:cNvSpPr>
          <p:nvPr/>
        </p:nvSpPr>
        <p:spPr bwMode="auto">
          <a:xfrm>
            <a:off x="9309484" y="4806384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2" name="AutoShape 1972"/>
          <p:cNvSpPr>
            <a:spLocks noChangeArrowheads="1"/>
          </p:cNvSpPr>
          <p:nvPr/>
        </p:nvSpPr>
        <p:spPr bwMode="auto">
          <a:xfrm>
            <a:off x="9093274" y="4806384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3" name="AutoShape 1972"/>
          <p:cNvSpPr>
            <a:spLocks noChangeArrowheads="1"/>
          </p:cNvSpPr>
          <p:nvPr/>
        </p:nvSpPr>
        <p:spPr bwMode="auto">
          <a:xfrm>
            <a:off x="8876878" y="4803827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4" name="AutoShape 1972"/>
          <p:cNvSpPr>
            <a:spLocks noChangeArrowheads="1"/>
          </p:cNvSpPr>
          <p:nvPr/>
        </p:nvSpPr>
        <p:spPr bwMode="auto">
          <a:xfrm rot="16200000">
            <a:off x="9374963" y="469186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5" name="AutoShape 1972"/>
          <p:cNvSpPr>
            <a:spLocks noChangeArrowheads="1"/>
          </p:cNvSpPr>
          <p:nvPr/>
        </p:nvSpPr>
        <p:spPr bwMode="auto">
          <a:xfrm rot="16200000">
            <a:off x="9158753" y="469186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6" name="AutoShape 1972"/>
          <p:cNvSpPr>
            <a:spLocks noChangeArrowheads="1"/>
          </p:cNvSpPr>
          <p:nvPr/>
        </p:nvSpPr>
        <p:spPr bwMode="auto">
          <a:xfrm rot="16200000">
            <a:off x="8955875" y="492029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7" name="AutoShape 1972"/>
          <p:cNvSpPr>
            <a:spLocks noChangeArrowheads="1"/>
          </p:cNvSpPr>
          <p:nvPr/>
        </p:nvSpPr>
        <p:spPr bwMode="auto">
          <a:xfrm rot="16200000">
            <a:off x="9153047" y="492029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8" name="AutoShape 1972"/>
          <p:cNvSpPr>
            <a:spLocks noChangeArrowheads="1"/>
          </p:cNvSpPr>
          <p:nvPr/>
        </p:nvSpPr>
        <p:spPr bwMode="auto">
          <a:xfrm rot="16200000">
            <a:off x="9374963" y="492211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9" name="AutoShape 1972"/>
          <p:cNvSpPr>
            <a:spLocks noChangeArrowheads="1"/>
          </p:cNvSpPr>
          <p:nvPr/>
        </p:nvSpPr>
        <p:spPr bwMode="auto">
          <a:xfrm rot="16200000">
            <a:off x="8942357" y="558361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0" name="AutoShape 1972"/>
          <p:cNvSpPr>
            <a:spLocks noChangeArrowheads="1"/>
          </p:cNvSpPr>
          <p:nvPr/>
        </p:nvSpPr>
        <p:spPr bwMode="auto">
          <a:xfrm>
            <a:off x="9309484" y="5698138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1" name="AutoShape 1972"/>
          <p:cNvSpPr>
            <a:spLocks noChangeArrowheads="1"/>
          </p:cNvSpPr>
          <p:nvPr/>
        </p:nvSpPr>
        <p:spPr bwMode="auto">
          <a:xfrm>
            <a:off x="9093274" y="5698138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2" name="AutoShape 1972"/>
          <p:cNvSpPr>
            <a:spLocks noChangeArrowheads="1"/>
          </p:cNvSpPr>
          <p:nvPr/>
        </p:nvSpPr>
        <p:spPr bwMode="auto">
          <a:xfrm>
            <a:off x="8876878" y="5695581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3" name="AutoShape 1972"/>
          <p:cNvSpPr>
            <a:spLocks noChangeArrowheads="1"/>
          </p:cNvSpPr>
          <p:nvPr/>
        </p:nvSpPr>
        <p:spPr bwMode="auto">
          <a:xfrm rot="16200000">
            <a:off x="9374963" y="558361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4" name="AutoShape 1972"/>
          <p:cNvSpPr>
            <a:spLocks noChangeArrowheads="1"/>
          </p:cNvSpPr>
          <p:nvPr/>
        </p:nvSpPr>
        <p:spPr bwMode="auto">
          <a:xfrm rot="16200000">
            <a:off x="9158753" y="558361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5" name="AutoShape 1972"/>
          <p:cNvSpPr>
            <a:spLocks noChangeArrowheads="1"/>
          </p:cNvSpPr>
          <p:nvPr/>
        </p:nvSpPr>
        <p:spPr bwMode="auto">
          <a:xfrm rot="16200000">
            <a:off x="8955875" y="581204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6" name="AutoShape 1972"/>
          <p:cNvSpPr>
            <a:spLocks noChangeArrowheads="1"/>
          </p:cNvSpPr>
          <p:nvPr/>
        </p:nvSpPr>
        <p:spPr bwMode="auto">
          <a:xfrm rot="16200000">
            <a:off x="9153047" y="581204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7" name="AutoShape 1972"/>
          <p:cNvSpPr>
            <a:spLocks noChangeArrowheads="1"/>
          </p:cNvSpPr>
          <p:nvPr/>
        </p:nvSpPr>
        <p:spPr bwMode="auto">
          <a:xfrm rot="16200000">
            <a:off x="9374963" y="581387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8" name="AutoShape 1972"/>
          <p:cNvSpPr>
            <a:spLocks noChangeArrowheads="1"/>
          </p:cNvSpPr>
          <p:nvPr/>
        </p:nvSpPr>
        <p:spPr bwMode="auto">
          <a:xfrm rot="16200000">
            <a:off x="8942357" y="512508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9" name="AutoShape 1972"/>
          <p:cNvSpPr>
            <a:spLocks noChangeArrowheads="1"/>
          </p:cNvSpPr>
          <p:nvPr/>
        </p:nvSpPr>
        <p:spPr bwMode="auto">
          <a:xfrm>
            <a:off x="9309484" y="5239608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0" name="AutoShape 1972"/>
          <p:cNvSpPr>
            <a:spLocks noChangeArrowheads="1"/>
          </p:cNvSpPr>
          <p:nvPr/>
        </p:nvSpPr>
        <p:spPr bwMode="auto">
          <a:xfrm>
            <a:off x="9093274" y="5239608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1" name="AutoShape 1972"/>
          <p:cNvSpPr>
            <a:spLocks noChangeArrowheads="1"/>
          </p:cNvSpPr>
          <p:nvPr/>
        </p:nvSpPr>
        <p:spPr bwMode="auto">
          <a:xfrm>
            <a:off x="8876878" y="5237051"/>
            <a:ext cx="21639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2" name="AutoShape 1972"/>
          <p:cNvSpPr>
            <a:spLocks noChangeArrowheads="1"/>
          </p:cNvSpPr>
          <p:nvPr/>
        </p:nvSpPr>
        <p:spPr bwMode="auto">
          <a:xfrm rot="16200000">
            <a:off x="9374963" y="512508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3" name="AutoShape 1972"/>
          <p:cNvSpPr>
            <a:spLocks noChangeArrowheads="1"/>
          </p:cNvSpPr>
          <p:nvPr/>
        </p:nvSpPr>
        <p:spPr bwMode="auto">
          <a:xfrm rot="16200000">
            <a:off x="9158753" y="512508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4" name="AutoShape 1972"/>
          <p:cNvSpPr>
            <a:spLocks noChangeArrowheads="1"/>
          </p:cNvSpPr>
          <p:nvPr/>
        </p:nvSpPr>
        <p:spPr bwMode="auto">
          <a:xfrm rot="16200000">
            <a:off x="8955875" y="535351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5" name="AutoShape 1972"/>
          <p:cNvSpPr>
            <a:spLocks noChangeArrowheads="1"/>
          </p:cNvSpPr>
          <p:nvPr/>
        </p:nvSpPr>
        <p:spPr bwMode="auto">
          <a:xfrm rot="16200000">
            <a:off x="9153047" y="535351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6" name="AutoShape 1972"/>
          <p:cNvSpPr>
            <a:spLocks noChangeArrowheads="1"/>
          </p:cNvSpPr>
          <p:nvPr/>
        </p:nvSpPr>
        <p:spPr bwMode="auto">
          <a:xfrm rot="16200000">
            <a:off x="9374963" y="535534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7" name="AutoShape 1972"/>
          <p:cNvSpPr>
            <a:spLocks noChangeArrowheads="1"/>
          </p:cNvSpPr>
          <p:nvPr/>
        </p:nvSpPr>
        <p:spPr bwMode="auto">
          <a:xfrm rot="10800000">
            <a:off x="7527700" y="5712852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8" name="AutoShape 1972"/>
          <p:cNvSpPr>
            <a:spLocks noChangeArrowheads="1"/>
          </p:cNvSpPr>
          <p:nvPr/>
        </p:nvSpPr>
        <p:spPr bwMode="auto">
          <a:xfrm rot="10800000">
            <a:off x="7931171" y="5707550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69" name="AutoShape 1972"/>
          <p:cNvSpPr>
            <a:spLocks noChangeArrowheads="1"/>
          </p:cNvSpPr>
          <p:nvPr/>
        </p:nvSpPr>
        <p:spPr bwMode="auto">
          <a:xfrm>
            <a:off x="7554160" y="582893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0" name="AutoShape 1972"/>
          <p:cNvSpPr>
            <a:spLocks noChangeArrowheads="1"/>
          </p:cNvSpPr>
          <p:nvPr/>
        </p:nvSpPr>
        <p:spPr bwMode="auto">
          <a:xfrm>
            <a:off x="7746641" y="583245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1" name="AutoShape 1972"/>
          <p:cNvSpPr>
            <a:spLocks noChangeArrowheads="1"/>
          </p:cNvSpPr>
          <p:nvPr/>
        </p:nvSpPr>
        <p:spPr bwMode="auto">
          <a:xfrm>
            <a:off x="7986343" y="583314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2" name="AutoShape 1972"/>
          <p:cNvSpPr>
            <a:spLocks noChangeArrowheads="1"/>
          </p:cNvSpPr>
          <p:nvPr/>
        </p:nvSpPr>
        <p:spPr bwMode="auto">
          <a:xfrm>
            <a:off x="8199650" y="583314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3" name="AutoShape 1972"/>
          <p:cNvSpPr>
            <a:spLocks noChangeArrowheads="1"/>
          </p:cNvSpPr>
          <p:nvPr/>
        </p:nvSpPr>
        <p:spPr bwMode="auto">
          <a:xfrm>
            <a:off x="7554160" y="560042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4" name="AutoShape 1972"/>
          <p:cNvSpPr>
            <a:spLocks noChangeArrowheads="1"/>
          </p:cNvSpPr>
          <p:nvPr/>
        </p:nvSpPr>
        <p:spPr bwMode="auto">
          <a:xfrm>
            <a:off x="7746641" y="560394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5" name="AutoShape 1972"/>
          <p:cNvSpPr>
            <a:spLocks noChangeArrowheads="1"/>
          </p:cNvSpPr>
          <p:nvPr/>
        </p:nvSpPr>
        <p:spPr bwMode="auto">
          <a:xfrm>
            <a:off x="7986343" y="56046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6" name="AutoShape 1972"/>
          <p:cNvSpPr>
            <a:spLocks noChangeArrowheads="1"/>
          </p:cNvSpPr>
          <p:nvPr/>
        </p:nvSpPr>
        <p:spPr bwMode="auto">
          <a:xfrm>
            <a:off x="8199650" y="56046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7" name="AutoShape 1972"/>
          <p:cNvSpPr>
            <a:spLocks noChangeArrowheads="1"/>
          </p:cNvSpPr>
          <p:nvPr/>
        </p:nvSpPr>
        <p:spPr bwMode="auto">
          <a:xfrm rot="10800000">
            <a:off x="7524536" y="524187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8" name="AutoShape 1972"/>
          <p:cNvSpPr>
            <a:spLocks noChangeArrowheads="1"/>
          </p:cNvSpPr>
          <p:nvPr/>
        </p:nvSpPr>
        <p:spPr bwMode="auto">
          <a:xfrm rot="10800000">
            <a:off x="7928007" y="5236572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79" name="AutoShape 1972"/>
          <p:cNvSpPr>
            <a:spLocks noChangeArrowheads="1"/>
          </p:cNvSpPr>
          <p:nvPr/>
        </p:nvSpPr>
        <p:spPr bwMode="auto">
          <a:xfrm>
            <a:off x="7550996" y="535795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0" name="AutoShape 1972"/>
          <p:cNvSpPr>
            <a:spLocks noChangeArrowheads="1"/>
          </p:cNvSpPr>
          <p:nvPr/>
        </p:nvSpPr>
        <p:spPr bwMode="auto">
          <a:xfrm>
            <a:off x="7743477" y="536147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1" name="AutoShape 1972"/>
          <p:cNvSpPr>
            <a:spLocks noChangeArrowheads="1"/>
          </p:cNvSpPr>
          <p:nvPr/>
        </p:nvSpPr>
        <p:spPr bwMode="auto">
          <a:xfrm>
            <a:off x="7983179" y="536217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2" name="AutoShape 1972"/>
          <p:cNvSpPr>
            <a:spLocks noChangeArrowheads="1"/>
          </p:cNvSpPr>
          <p:nvPr/>
        </p:nvSpPr>
        <p:spPr bwMode="auto">
          <a:xfrm>
            <a:off x="8196486" y="536217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3" name="AutoShape 1972"/>
          <p:cNvSpPr>
            <a:spLocks noChangeArrowheads="1"/>
          </p:cNvSpPr>
          <p:nvPr/>
        </p:nvSpPr>
        <p:spPr bwMode="auto">
          <a:xfrm>
            <a:off x="7550996" y="512944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4" name="AutoShape 1972"/>
          <p:cNvSpPr>
            <a:spLocks noChangeArrowheads="1"/>
          </p:cNvSpPr>
          <p:nvPr/>
        </p:nvSpPr>
        <p:spPr bwMode="auto">
          <a:xfrm>
            <a:off x="7743477" y="513296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5" name="AutoShape 1972"/>
          <p:cNvSpPr>
            <a:spLocks noChangeArrowheads="1"/>
          </p:cNvSpPr>
          <p:nvPr/>
        </p:nvSpPr>
        <p:spPr bwMode="auto">
          <a:xfrm>
            <a:off x="7983179" y="513366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6" name="AutoShape 1972"/>
          <p:cNvSpPr>
            <a:spLocks noChangeArrowheads="1"/>
          </p:cNvSpPr>
          <p:nvPr/>
        </p:nvSpPr>
        <p:spPr bwMode="auto">
          <a:xfrm>
            <a:off x="8196486" y="513366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7" name="AutoShape 1972"/>
          <p:cNvSpPr>
            <a:spLocks noChangeArrowheads="1"/>
          </p:cNvSpPr>
          <p:nvPr/>
        </p:nvSpPr>
        <p:spPr bwMode="auto">
          <a:xfrm rot="10800000">
            <a:off x="7499526" y="4803966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8" name="AutoShape 1972"/>
          <p:cNvSpPr>
            <a:spLocks noChangeArrowheads="1"/>
          </p:cNvSpPr>
          <p:nvPr/>
        </p:nvSpPr>
        <p:spPr bwMode="auto">
          <a:xfrm rot="10800000">
            <a:off x="7902997" y="479866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89" name="AutoShape 1972"/>
          <p:cNvSpPr>
            <a:spLocks noChangeArrowheads="1"/>
          </p:cNvSpPr>
          <p:nvPr/>
        </p:nvSpPr>
        <p:spPr bwMode="auto">
          <a:xfrm>
            <a:off x="7525986" y="49200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0" name="AutoShape 1972"/>
          <p:cNvSpPr>
            <a:spLocks noChangeArrowheads="1"/>
          </p:cNvSpPr>
          <p:nvPr/>
        </p:nvSpPr>
        <p:spPr bwMode="auto">
          <a:xfrm>
            <a:off x="7718467" y="492356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1" name="AutoShape 1972"/>
          <p:cNvSpPr>
            <a:spLocks noChangeArrowheads="1"/>
          </p:cNvSpPr>
          <p:nvPr/>
        </p:nvSpPr>
        <p:spPr bwMode="auto">
          <a:xfrm>
            <a:off x="7958169" y="492426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2" name="AutoShape 1972"/>
          <p:cNvSpPr>
            <a:spLocks noChangeArrowheads="1"/>
          </p:cNvSpPr>
          <p:nvPr/>
        </p:nvSpPr>
        <p:spPr bwMode="auto">
          <a:xfrm>
            <a:off x="8171476" y="492426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3" name="AutoShape 1972"/>
          <p:cNvSpPr>
            <a:spLocks noChangeArrowheads="1"/>
          </p:cNvSpPr>
          <p:nvPr/>
        </p:nvSpPr>
        <p:spPr bwMode="auto">
          <a:xfrm>
            <a:off x="7525986" y="469153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4" name="AutoShape 1972"/>
          <p:cNvSpPr>
            <a:spLocks noChangeArrowheads="1"/>
          </p:cNvSpPr>
          <p:nvPr/>
        </p:nvSpPr>
        <p:spPr bwMode="auto">
          <a:xfrm>
            <a:off x="7718467" y="469505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5" name="AutoShape 1972"/>
          <p:cNvSpPr>
            <a:spLocks noChangeArrowheads="1"/>
          </p:cNvSpPr>
          <p:nvPr/>
        </p:nvSpPr>
        <p:spPr bwMode="auto">
          <a:xfrm>
            <a:off x="7958169" y="46957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6" name="AutoShape 1972"/>
          <p:cNvSpPr>
            <a:spLocks noChangeArrowheads="1"/>
          </p:cNvSpPr>
          <p:nvPr/>
        </p:nvSpPr>
        <p:spPr bwMode="auto">
          <a:xfrm>
            <a:off x="8171476" y="46957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7" name="AutoShape 1972"/>
          <p:cNvSpPr>
            <a:spLocks noChangeArrowheads="1"/>
          </p:cNvSpPr>
          <p:nvPr/>
        </p:nvSpPr>
        <p:spPr bwMode="auto">
          <a:xfrm rot="10800000">
            <a:off x="7479692" y="4364686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8" name="AutoShape 1972"/>
          <p:cNvSpPr>
            <a:spLocks noChangeArrowheads="1"/>
          </p:cNvSpPr>
          <p:nvPr/>
        </p:nvSpPr>
        <p:spPr bwMode="auto">
          <a:xfrm rot="10800000">
            <a:off x="7883163" y="435938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" name="AutoShape 1972"/>
          <p:cNvSpPr>
            <a:spLocks noChangeArrowheads="1"/>
          </p:cNvSpPr>
          <p:nvPr/>
        </p:nvSpPr>
        <p:spPr bwMode="auto">
          <a:xfrm>
            <a:off x="7506152" y="448076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0" name="AutoShape 1972"/>
          <p:cNvSpPr>
            <a:spLocks noChangeArrowheads="1"/>
          </p:cNvSpPr>
          <p:nvPr/>
        </p:nvSpPr>
        <p:spPr bwMode="auto">
          <a:xfrm>
            <a:off x="7698633" y="448428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1" name="AutoShape 1972"/>
          <p:cNvSpPr>
            <a:spLocks noChangeArrowheads="1"/>
          </p:cNvSpPr>
          <p:nvPr/>
        </p:nvSpPr>
        <p:spPr bwMode="auto">
          <a:xfrm>
            <a:off x="7938335" y="448498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2" name="AutoShape 1972"/>
          <p:cNvSpPr>
            <a:spLocks noChangeArrowheads="1"/>
          </p:cNvSpPr>
          <p:nvPr/>
        </p:nvSpPr>
        <p:spPr bwMode="auto">
          <a:xfrm>
            <a:off x="8151642" y="448498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4" name="AutoShape 1972"/>
          <p:cNvSpPr>
            <a:spLocks noChangeArrowheads="1"/>
          </p:cNvSpPr>
          <p:nvPr/>
        </p:nvSpPr>
        <p:spPr bwMode="auto">
          <a:xfrm rot="10800000">
            <a:off x="472380" y="4424740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7" name="AutoShape 1972"/>
          <p:cNvSpPr>
            <a:spLocks noChangeArrowheads="1"/>
          </p:cNvSpPr>
          <p:nvPr/>
        </p:nvSpPr>
        <p:spPr bwMode="auto">
          <a:xfrm>
            <a:off x="527552" y="45503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8" name="AutoShape 1972"/>
          <p:cNvSpPr>
            <a:spLocks noChangeArrowheads="1"/>
          </p:cNvSpPr>
          <p:nvPr/>
        </p:nvSpPr>
        <p:spPr bwMode="auto">
          <a:xfrm>
            <a:off x="740859" y="45503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1" name="AutoShape 1972"/>
          <p:cNvSpPr>
            <a:spLocks noChangeArrowheads="1"/>
          </p:cNvSpPr>
          <p:nvPr/>
        </p:nvSpPr>
        <p:spPr bwMode="auto">
          <a:xfrm>
            <a:off x="527552" y="430750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2" name="AutoShape 1972"/>
          <p:cNvSpPr>
            <a:spLocks noChangeArrowheads="1"/>
          </p:cNvSpPr>
          <p:nvPr/>
        </p:nvSpPr>
        <p:spPr bwMode="auto">
          <a:xfrm>
            <a:off x="732310" y="430750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3" name="AutoShape 1972"/>
          <p:cNvSpPr>
            <a:spLocks noChangeArrowheads="1"/>
          </p:cNvSpPr>
          <p:nvPr/>
        </p:nvSpPr>
        <p:spPr bwMode="auto">
          <a:xfrm rot="10800000">
            <a:off x="876486" y="443173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4" name="AutoShape 1972"/>
          <p:cNvSpPr>
            <a:spLocks noChangeArrowheads="1"/>
          </p:cNvSpPr>
          <p:nvPr/>
        </p:nvSpPr>
        <p:spPr bwMode="auto">
          <a:xfrm>
            <a:off x="930140" y="455328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5" name="AutoShape 1972"/>
          <p:cNvSpPr>
            <a:spLocks noChangeArrowheads="1"/>
          </p:cNvSpPr>
          <p:nvPr/>
        </p:nvSpPr>
        <p:spPr bwMode="auto">
          <a:xfrm>
            <a:off x="1128336" y="455645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6" name="AutoShape 1972"/>
          <p:cNvSpPr>
            <a:spLocks noChangeArrowheads="1"/>
          </p:cNvSpPr>
          <p:nvPr/>
        </p:nvSpPr>
        <p:spPr bwMode="auto">
          <a:xfrm>
            <a:off x="934320" y="431211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7" name="AutoShape 1972"/>
          <p:cNvSpPr>
            <a:spLocks noChangeArrowheads="1"/>
          </p:cNvSpPr>
          <p:nvPr/>
        </p:nvSpPr>
        <p:spPr bwMode="auto">
          <a:xfrm>
            <a:off x="1143447" y="431211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8" name="AutoShape 1972"/>
          <p:cNvSpPr>
            <a:spLocks noChangeArrowheads="1"/>
          </p:cNvSpPr>
          <p:nvPr/>
        </p:nvSpPr>
        <p:spPr bwMode="auto">
          <a:xfrm rot="10800000">
            <a:off x="1905498" y="390313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" name="AutoShape 1972"/>
          <p:cNvSpPr>
            <a:spLocks noChangeArrowheads="1"/>
          </p:cNvSpPr>
          <p:nvPr/>
        </p:nvSpPr>
        <p:spPr bwMode="auto">
          <a:xfrm>
            <a:off x="1960670" y="402873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" name="AutoShape 1972"/>
          <p:cNvSpPr>
            <a:spLocks noChangeArrowheads="1"/>
          </p:cNvSpPr>
          <p:nvPr/>
        </p:nvSpPr>
        <p:spPr bwMode="auto">
          <a:xfrm>
            <a:off x="2173977" y="402873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1" name="AutoShape 1972"/>
          <p:cNvSpPr>
            <a:spLocks noChangeArrowheads="1"/>
          </p:cNvSpPr>
          <p:nvPr/>
        </p:nvSpPr>
        <p:spPr bwMode="auto">
          <a:xfrm>
            <a:off x="1960670" y="378589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2" name="AutoShape 1972"/>
          <p:cNvSpPr>
            <a:spLocks noChangeArrowheads="1"/>
          </p:cNvSpPr>
          <p:nvPr/>
        </p:nvSpPr>
        <p:spPr bwMode="auto">
          <a:xfrm>
            <a:off x="2165428" y="378589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3" name="AutoShape 1972"/>
          <p:cNvSpPr>
            <a:spLocks noChangeArrowheads="1"/>
          </p:cNvSpPr>
          <p:nvPr/>
        </p:nvSpPr>
        <p:spPr bwMode="auto">
          <a:xfrm rot="10800000">
            <a:off x="2309604" y="3910132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4" name="AutoShape 1972"/>
          <p:cNvSpPr>
            <a:spLocks noChangeArrowheads="1"/>
          </p:cNvSpPr>
          <p:nvPr/>
        </p:nvSpPr>
        <p:spPr bwMode="auto">
          <a:xfrm>
            <a:off x="2363258" y="403167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5" name="AutoShape 1972"/>
          <p:cNvSpPr>
            <a:spLocks noChangeArrowheads="1"/>
          </p:cNvSpPr>
          <p:nvPr/>
        </p:nvSpPr>
        <p:spPr bwMode="auto">
          <a:xfrm>
            <a:off x="2561454" y="40348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6" name="AutoShape 1972"/>
          <p:cNvSpPr>
            <a:spLocks noChangeArrowheads="1"/>
          </p:cNvSpPr>
          <p:nvPr/>
        </p:nvSpPr>
        <p:spPr bwMode="auto">
          <a:xfrm>
            <a:off x="2367438" y="379050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7" name="AutoShape 1972"/>
          <p:cNvSpPr>
            <a:spLocks noChangeArrowheads="1"/>
          </p:cNvSpPr>
          <p:nvPr/>
        </p:nvSpPr>
        <p:spPr bwMode="auto">
          <a:xfrm>
            <a:off x="2576565" y="379050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8" name="AutoShape 1972"/>
          <p:cNvSpPr>
            <a:spLocks noChangeArrowheads="1"/>
          </p:cNvSpPr>
          <p:nvPr/>
        </p:nvSpPr>
        <p:spPr bwMode="auto">
          <a:xfrm rot="10800000">
            <a:off x="1899821" y="4424740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9" name="AutoShape 1972"/>
          <p:cNvSpPr>
            <a:spLocks noChangeArrowheads="1"/>
          </p:cNvSpPr>
          <p:nvPr/>
        </p:nvSpPr>
        <p:spPr bwMode="auto">
          <a:xfrm>
            <a:off x="1954993" y="45503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0" name="AutoShape 1972"/>
          <p:cNvSpPr>
            <a:spLocks noChangeArrowheads="1"/>
          </p:cNvSpPr>
          <p:nvPr/>
        </p:nvSpPr>
        <p:spPr bwMode="auto">
          <a:xfrm>
            <a:off x="2168300" y="45503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1" name="AutoShape 1972"/>
          <p:cNvSpPr>
            <a:spLocks noChangeArrowheads="1"/>
          </p:cNvSpPr>
          <p:nvPr/>
        </p:nvSpPr>
        <p:spPr bwMode="auto">
          <a:xfrm>
            <a:off x="1954993" y="430750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2" name="AutoShape 1972"/>
          <p:cNvSpPr>
            <a:spLocks noChangeArrowheads="1"/>
          </p:cNvSpPr>
          <p:nvPr/>
        </p:nvSpPr>
        <p:spPr bwMode="auto">
          <a:xfrm>
            <a:off x="2159751" y="430750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3" name="AutoShape 1972"/>
          <p:cNvSpPr>
            <a:spLocks noChangeArrowheads="1"/>
          </p:cNvSpPr>
          <p:nvPr/>
        </p:nvSpPr>
        <p:spPr bwMode="auto">
          <a:xfrm rot="10800000">
            <a:off x="2303927" y="443173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4" name="AutoShape 1972"/>
          <p:cNvSpPr>
            <a:spLocks noChangeArrowheads="1"/>
          </p:cNvSpPr>
          <p:nvPr/>
        </p:nvSpPr>
        <p:spPr bwMode="auto">
          <a:xfrm>
            <a:off x="2357581" y="455328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5" name="AutoShape 1972"/>
          <p:cNvSpPr>
            <a:spLocks noChangeArrowheads="1"/>
          </p:cNvSpPr>
          <p:nvPr/>
        </p:nvSpPr>
        <p:spPr bwMode="auto">
          <a:xfrm>
            <a:off x="2555777" y="455645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6" name="AutoShape 1972"/>
          <p:cNvSpPr>
            <a:spLocks noChangeArrowheads="1"/>
          </p:cNvSpPr>
          <p:nvPr/>
        </p:nvSpPr>
        <p:spPr bwMode="auto">
          <a:xfrm>
            <a:off x="2361761" y="431211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7" name="AutoShape 1972"/>
          <p:cNvSpPr>
            <a:spLocks noChangeArrowheads="1"/>
          </p:cNvSpPr>
          <p:nvPr/>
        </p:nvSpPr>
        <p:spPr bwMode="auto">
          <a:xfrm>
            <a:off x="2570888" y="431211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8" name="AutoShape 1972"/>
          <p:cNvSpPr>
            <a:spLocks noChangeArrowheads="1"/>
          </p:cNvSpPr>
          <p:nvPr/>
        </p:nvSpPr>
        <p:spPr bwMode="auto">
          <a:xfrm rot="10800000">
            <a:off x="1928664" y="140040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49" name="AutoShape 1972"/>
          <p:cNvSpPr>
            <a:spLocks noChangeArrowheads="1"/>
          </p:cNvSpPr>
          <p:nvPr/>
        </p:nvSpPr>
        <p:spPr bwMode="auto">
          <a:xfrm>
            <a:off x="1983836" y="152600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0" name="AutoShape 1972"/>
          <p:cNvSpPr>
            <a:spLocks noChangeArrowheads="1"/>
          </p:cNvSpPr>
          <p:nvPr/>
        </p:nvSpPr>
        <p:spPr bwMode="auto">
          <a:xfrm>
            <a:off x="2197143" y="152600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1" name="AutoShape 1972"/>
          <p:cNvSpPr>
            <a:spLocks noChangeArrowheads="1"/>
          </p:cNvSpPr>
          <p:nvPr/>
        </p:nvSpPr>
        <p:spPr bwMode="auto">
          <a:xfrm>
            <a:off x="1983836" y="128316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2" name="AutoShape 1972"/>
          <p:cNvSpPr>
            <a:spLocks noChangeArrowheads="1"/>
          </p:cNvSpPr>
          <p:nvPr/>
        </p:nvSpPr>
        <p:spPr bwMode="auto">
          <a:xfrm>
            <a:off x="2188594" y="128316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3" name="AutoShape 1972"/>
          <p:cNvSpPr>
            <a:spLocks noChangeArrowheads="1"/>
          </p:cNvSpPr>
          <p:nvPr/>
        </p:nvSpPr>
        <p:spPr bwMode="auto">
          <a:xfrm rot="10800000">
            <a:off x="2332770" y="1407402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4" name="AutoShape 1972"/>
          <p:cNvSpPr>
            <a:spLocks noChangeArrowheads="1"/>
          </p:cNvSpPr>
          <p:nvPr/>
        </p:nvSpPr>
        <p:spPr bwMode="auto">
          <a:xfrm>
            <a:off x="2386424" y="152894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5" name="AutoShape 1972"/>
          <p:cNvSpPr>
            <a:spLocks noChangeArrowheads="1"/>
          </p:cNvSpPr>
          <p:nvPr/>
        </p:nvSpPr>
        <p:spPr bwMode="auto">
          <a:xfrm>
            <a:off x="2584620" y="153212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6" name="AutoShape 1972"/>
          <p:cNvSpPr>
            <a:spLocks noChangeArrowheads="1"/>
          </p:cNvSpPr>
          <p:nvPr/>
        </p:nvSpPr>
        <p:spPr bwMode="auto">
          <a:xfrm>
            <a:off x="2390604" y="128777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7" name="AutoShape 1972"/>
          <p:cNvSpPr>
            <a:spLocks noChangeArrowheads="1"/>
          </p:cNvSpPr>
          <p:nvPr/>
        </p:nvSpPr>
        <p:spPr bwMode="auto">
          <a:xfrm>
            <a:off x="2599731" y="128777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8" name="AutoShape 1972"/>
          <p:cNvSpPr>
            <a:spLocks noChangeArrowheads="1"/>
          </p:cNvSpPr>
          <p:nvPr/>
        </p:nvSpPr>
        <p:spPr bwMode="auto">
          <a:xfrm rot="10800000">
            <a:off x="1935027" y="1889149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59" name="AutoShape 1972"/>
          <p:cNvSpPr>
            <a:spLocks noChangeArrowheads="1"/>
          </p:cNvSpPr>
          <p:nvPr/>
        </p:nvSpPr>
        <p:spPr bwMode="auto">
          <a:xfrm>
            <a:off x="1990199" y="177191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0" name="AutoShape 1972"/>
          <p:cNvSpPr>
            <a:spLocks noChangeArrowheads="1"/>
          </p:cNvSpPr>
          <p:nvPr/>
        </p:nvSpPr>
        <p:spPr bwMode="auto">
          <a:xfrm>
            <a:off x="2194957" y="177191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1" name="AutoShape 1972"/>
          <p:cNvSpPr>
            <a:spLocks noChangeArrowheads="1"/>
          </p:cNvSpPr>
          <p:nvPr/>
        </p:nvSpPr>
        <p:spPr bwMode="auto">
          <a:xfrm rot="10800000">
            <a:off x="2339133" y="1896147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2" name="AutoShape 1972"/>
          <p:cNvSpPr>
            <a:spLocks noChangeArrowheads="1"/>
          </p:cNvSpPr>
          <p:nvPr/>
        </p:nvSpPr>
        <p:spPr bwMode="auto">
          <a:xfrm>
            <a:off x="2396967" y="177652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3" name="AutoShape 1972"/>
          <p:cNvSpPr>
            <a:spLocks noChangeArrowheads="1"/>
          </p:cNvSpPr>
          <p:nvPr/>
        </p:nvSpPr>
        <p:spPr bwMode="auto">
          <a:xfrm>
            <a:off x="2606094" y="177652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4" name="AutoShape 1972"/>
          <p:cNvSpPr>
            <a:spLocks noChangeArrowheads="1"/>
          </p:cNvSpPr>
          <p:nvPr/>
        </p:nvSpPr>
        <p:spPr bwMode="auto">
          <a:xfrm rot="10800000">
            <a:off x="1905498" y="344112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5" name="AutoShape 1972"/>
          <p:cNvSpPr>
            <a:spLocks noChangeArrowheads="1"/>
          </p:cNvSpPr>
          <p:nvPr/>
        </p:nvSpPr>
        <p:spPr bwMode="auto">
          <a:xfrm>
            <a:off x="1960670" y="356672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6" name="AutoShape 1972"/>
          <p:cNvSpPr>
            <a:spLocks noChangeArrowheads="1"/>
          </p:cNvSpPr>
          <p:nvPr/>
        </p:nvSpPr>
        <p:spPr bwMode="auto">
          <a:xfrm>
            <a:off x="2173977" y="356672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7" name="AutoShape 1972"/>
          <p:cNvSpPr>
            <a:spLocks noChangeArrowheads="1"/>
          </p:cNvSpPr>
          <p:nvPr/>
        </p:nvSpPr>
        <p:spPr bwMode="auto">
          <a:xfrm>
            <a:off x="1960670" y="332389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8" name="AutoShape 1972"/>
          <p:cNvSpPr>
            <a:spLocks noChangeArrowheads="1"/>
          </p:cNvSpPr>
          <p:nvPr/>
        </p:nvSpPr>
        <p:spPr bwMode="auto">
          <a:xfrm>
            <a:off x="2165428" y="332389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69" name="AutoShape 1972"/>
          <p:cNvSpPr>
            <a:spLocks noChangeArrowheads="1"/>
          </p:cNvSpPr>
          <p:nvPr/>
        </p:nvSpPr>
        <p:spPr bwMode="auto">
          <a:xfrm rot="10800000">
            <a:off x="2309604" y="3448126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0" name="AutoShape 1972"/>
          <p:cNvSpPr>
            <a:spLocks noChangeArrowheads="1"/>
          </p:cNvSpPr>
          <p:nvPr/>
        </p:nvSpPr>
        <p:spPr bwMode="auto">
          <a:xfrm>
            <a:off x="2363258" y="356966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1" name="AutoShape 1972"/>
          <p:cNvSpPr>
            <a:spLocks noChangeArrowheads="1"/>
          </p:cNvSpPr>
          <p:nvPr/>
        </p:nvSpPr>
        <p:spPr bwMode="auto">
          <a:xfrm>
            <a:off x="2561454" y="357284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2" name="AutoShape 1972"/>
          <p:cNvSpPr>
            <a:spLocks noChangeArrowheads="1"/>
          </p:cNvSpPr>
          <p:nvPr/>
        </p:nvSpPr>
        <p:spPr bwMode="auto">
          <a:xfrm>
            <a:off x="2367438" y="332850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3" name="AutoShape 1972"/>
          <p:cNvSpPr>
            <a:spLocks noChangeArrowheads="1"/>
          </p:cNvSpPr>
          <p:nvPr/>
        </p:nvSpPr>
        <p:spPr bwMode="auto">
          <a:xfrm>
            <a:off x="2576565" y="332850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4" name="AutoShape 1972"/>
          <p:cNvSpPr>
            <a:spLocks noChangeArrowheads="1"/>
          </p:cNvSpPr>
          <p:nvPr/>
        </p:nvSpPr>
        <p:spPr bwMode="auto">
          <a:xfrm rot="10800000">
            <a:off x="1914047" y="2991106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5" name="AutoShape 1972"/>
          <p:cNvSpPr>
            <a:spLocks noChangeArrowheads="1"/>
          </p:cNvSpPr>
          <p:nvPr/>
        </p:nvSpPr>
        <p:spPr bwMode="auto">
          <a:xfrm>
            <a:off x="1969219" y="31167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6" name="AutoShape 1972"/>
          <p:cNvSpPr>
            <a:spLocks noChangeArrowheads="1"/>
          </p:cNvSpPr>
          <p:nvPr/>
        </p:nvSpPr>
        <p:spPr bwMode="auto">
          <a:xfrm>
            <a:off x="2182526" y="31167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7" name="AutoShape 1972"/>
          <p:cNvSpPr>
            <a:spLocks noChangeArrowheads="1"/>
          </p:cNvSpPr>
          <p:nvPr/>
        </p:nvSpPr>
        <p:spPr bwMode="auto">
          <a:xfrm>
            <a:off x="1969219" y="287386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8" name="AutoShape 1972"/>
          <p:cNvSpPr>
            <a:spLocks noChangeArrowheads="1"/>
          </p:cNvSpPr>
          <p:nvPr/>
        </p:nvSpPr>
        <p:spPr bwMode="auto">
          <a:xfrm>
            <a:off x="2173977" y="287386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79" name="AutoShape 1972"/>
          <p:cNvSpPr>
            <a:spLocks noChangeArrowheads="1"/>
          </p:cNvSpPr>
          <p:nvPr/>
        </p:nvSpPr>
        <p:spPr bwMode="auto">
          <a:xfrm rot="10800000">
            <a:off x="2318153" y="2998104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0" name="AutoShape 1972"/>
          <p:cNvSpPr>
            <a:spLocks noChangeArrowheads="1"/>
          </p:cNvSpPr>
          <p:nvPr/>
        </p:nvSpPr>
        <p:spPr bwMode="auto">
          <a:xfrm>
            <a:off x="2371807" y="311964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1" name="AutoShape 1972"/>
          <p:cNvSpPr>
            <a:spLocks noChangeArrowheads="1"/>
          </p:cNvSpPr>
          <p:nvPr/>
        </p:nvSpPr>
        <p:spPr bwMode="auto">
          <a:xfrm>
            <a:off x="2570003" y="312282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2" name="AutoShape 1972"/>
          <p:cNvSpPr>
            <a:spLocks noChangeArrowheads="1"/>
          </p:cNvSpPr>
          <p:nvPr/>
        </p:nvSpPr>
        <p:spPr bwMode="auto">
          <a:xfrm>
            <a:off x="2375987" y="287848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3" name="AutoShape 1972"/>
          <p:cNvSpPr>
            <a:spLocks noChangeArrowheads="1"/>
          </p:cNvSpPr>
          <p:nvPr/>
        </p:nvSpPr>
        <p:spPr bwMode="auto">
          <a:xfrm>
            <a:off x="2585114" y="287848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4" name="AutoShape 1972"/>
          <p:cNvSpPr>
            <a:spLocks noChangeArrowheads="1"/>
          </p:cNvSpPr>
          <p:nvPr/>
        </p:nvSpPr>
        <p:spPr bwMode="auto">
          <a:xfrm rot="10800000">
            <a:off x="1900493" y="2533780"/>
            <a:ext cx="655283" cy="955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5" name="AutoShape 1972"/>
          <p:cNvSpPr>
            <a:spLocks noChangeArrowheads="1"/>
          </p:cNvSpPr>
          <p:nvPr/>
        </p:nvSpPr>
        <p:spPr bwMode="auto">
          <a:xfrm>
            <a:off x="1955666" y="265937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6" name="AutoShape 1972"/>
          <p:cNvSpPr>
            <a:spLocks noChangeArrowheads="1"/>
          </p:cNvSpPr>
          <p:nvPr/>
        </p:nvSpPr>
        <p:spPr bwMode="auto">
          <a:xfrm>
            <a:off x="2168973" y="265937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88" name="AutoShape 1972"/>
          <p:cNvSpPr>
            <a:spLocks noChangeArrowheads="1"/>
          </p:cNvSpPr>
          <p:nvPr/>
        </p:nvSpPr>
        <p:spPr bwMode="auto">
          <a:xfrm>
            <a:off x="2358254" y="266232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90" name="AutoShape 1972"/>
          <p:cNvSpPr>
            <a:spLocks noChangeArrowheads="1"/>
          </p:cNvSpPr>
          <p:nvPr/>
        </p:nvSpPr>
        <p:spPr bwMode="auto">
          <a:xfrm rot="10800000">
            <a:off x="472380" y="3919079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91" name="AutoShape 1972"/>
          <p:cNvSpPr>
            <a:spLocks noChangeArrowheads="1"/>
          </p:cNvSpPr>
          <p:nvPr/>
        </p:nvSpPr>
        <p:spPr bwMode="auto">
          <a:xfrm>
            <a:off x="527552" y="404467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92" name="AutoShape 1972"/>
          <p:cNvSpPr>
            <a:spLocks noChangeArrowheads="1"/>
          </p:cNvSpPr>
          <p:nvPr/>
        </p:nvSpPr>
        <p:spPr bwMode="auto">
          <a:xfrm>
            <a:off x="740859" y="404467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93" name="AutoShape 1972"/>
          <p:cNvSpPr>
            <a:spLocks noChangeArrowheads="1"/>
          </p:cNvSpPr>
          <p:nvPr/>
        </p:nvSpPr>
        <p:spPr bwMode="auto">
          <a:xfrm>
            <a:off x="527552" y="380184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94" name="AutoShape 1972"/>
          <p:cNvSpPr>
            <a:spLocks noChangeArrowheads="1"/>
          </p:cNvSpPr>
          <p:nvPr/>
        </p:nvSpPr>
        <p:spPr bwMode="auto">
          <a:xfrm>
            <a:off x="732310" y="380184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95" name="AutoShape 1972"/>
          <p:cNvSpPr>
            <a:spLocks noChangeArrowheads="1"/>
          </p:cNvSpPr>
          <p:nvPr/>
        </p:nvSpPr>
        <p:spPr bwMode="auto">
          <a:xfrm rot="10800000">
            <a:off x="876486" y="3926077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96" name="AutoShape 1972"/>
          <p:cNvSpPr>
            <a:spLocks noChangeArrowheads="1"/>
          </p:cNvSpPr>
          <p:nvPr/>
        </p:nvSpPr>
        <p:spPr bwMode="auto">
          <a:xfrm>
            <a:off x="930140" y="404762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97" name="AutoShape 1972"/>
          <p:cNvSpPr>
            <a:spLocks noChangeArrowheads="1"/>
          </p:cNvSpPr>
          <p:nvPr/>
        </p:nvSpPr>
        <p:spPr bwMode="auto">
          <a:xfrm>
            <a:off x="1128336" y="405079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98" name="AutoShape 1972"/>
          <p:cNvSpPr>
            <a:spLocks noChangeArrowheads="1"/>
          </p:cNvSpPr>
          <p:nvPr/>
        </p:nvSpPr>
        <p:spPr bwMode="auto">
          <a:xfrm>
            <a:off x="934320" y="380645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99" name="AutoShape 1972"/>
          <p:cNvSpPr>
            <a:spLocks noChangeArrowheads="1"/>
          </p:cNvSpPr>
          <p:nvPr/>
        </p:nvSpPr>
        <p:spPr bwMode="auto">
          <a:xfrm>
            <a:off x="1143447" y="380645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00" name="AutoShape 1972"/>
          <p:cNvSpPr>
            <a:spLocks noChangeArrowheads="1"/>
          </p:cNvSpPr>
          <p:nvPr/>
        </p:nvSpPr>
        <p:spPr bwMode="auto">
          <a:xfrm rot="10800000">
            <a:off x="472380" y="3464071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01" name="AutoShape 1972"/>
          <p:cNvSpPr>
            <a:spLocks noChangeArrowheads="1"/>
          </p:cNvSpPr>
          <p:nvPr/>
        </p:nvSpPr>
        <p:spPr bwMode="auto">
          <a:xfrm>
            <a:off x="527552" y="358966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02" name="AutoShape 1972"/>
          <p:cNvSpPr>
            <a:spLocks noChangeArrowheads="1"/>
          </p:cNvSpPr>
          <p:nvPr/>
        </p:nvSpPr>
        <p:spPr bwMode="auto">
          <a:xfrm>
            <a:off x="740859" y="358966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03" name="AutoShape 1972"/>
          <p:cNvSpPr>
            <a:spLocks noChangeArrowheads="1"/>
          </p:cNvSpPr>
          <p:nvPr/>
        </p:nvSpPr>
        <p:spPr bwMode="auto">
          <a:xfrm>
            <a:off x="527552" y="334683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04" name="AutoShape 1972"/>
          <p:cNvSpPr>
            <a:spLocks noChangeArrowheads="1"/>
          </p:cNvSpPr>
          <p:nvPr/>
        </p:nvSpPr>
        <p:spPr bwMode="auto">
          <a:xfrm>
            <a:off x="732310" y="334683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05" name="AutoShape 1972"/>
          <p:cNvSpPr>
            <a:spLocks noChangeArrowheads="1"/>
          </p:cNvSpPr>
          <p:nvPr/>
        </p:nvSpPr>
        <p:spPr bwMode="auto">
          <a:xfrm rot="10800000">
            <a:off x="876486" y="3471069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06" name="AutoShape 1972"/>
          <p:cNvSpPr>
            <a:spLocks noChangeArrowheads="1"/>
          </p:cNvSpPr>
          <p:nvPr/>
        </p:nvSpPr>
        <p:spPr bwMode="auto">
          <a:xfrm>
            <a:off x="930140" y="359261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07" name="AutoShape 1972"/>
          <p:cNvSpPr>
            <a:spLocks noChangeArrowheads="1"/>
          </p:cNvSpPr>
          <p:nvPr/>
        </p:nvSpPr>
        <p:spPr bwMode="auto">
          <a:xfrm>
            <a:off x="1128336" y="359578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08" name="AutoShape 1972"/>
          <p:cNvSpPr>
            <a:spLocks noChangeArrowheads="1"/>
          </p:cNvSpPr>
          <p:nvPr/>
        </p:nvSpPr>
        <p:spPr bwMode="auto">
          <a:xfrm>
            <a:off x="934320" y="33514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09" name="AutoShape 1972"/>
          <p:cNvSpPr>
            <a:spLocks noChangeArrowheads="1"/>
          </p:cNvSpPr>
          <p:nvPr/>
        </p:nvSpPr>
        <p:spPr bwMode="auto">
          <a:xfrm>
            <a:off x="1143447" y="33514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0" name="AutoShape 1972"/>
          <p:cNvSpPr>
            <a:spLocks noChangeArrowheads="1"/>
          </p:cNvSpPr>
          <p:nvPr/>
        </p:nvSpPr>
        <p:spPr bwMode="auto">
          <a:xfrm rot="10800000">
            <a:off x="483395" y="2993663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1" name="AutoShape 1972"/>
          <p:cNvSpPr>
            <a:spLocks noChangeArrowheads="1"/>
          </p:cNvSpPr>
          <p:nvPr/>
        </p:nvSpPr>
        <p:spPr bwMode="auto">
          <a:xfrm>
            <a:off x="538567" y="311926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2" name="AutoShape 1972"/>
          <p:cNvSpPr>
            <a:spLocks noChangeArrowheads="1"/>
          </p:cNvSpPr>
          <p:nvPr/>
        </p:nvSpPr>
        <p:spPr bwMode="auto">
          <a:xfrm>
            <a:off x="751874" y="311926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3" name="AutoShape 1972"/>
          <p:cNvSpPr>
            <a:spLocks noChangeArrowheads="1"/>
          </p:cNvSpPr>
          <p:nvPr/>
        </p:nvSpPr>
        <p:spPr bwMode="auto">
          <a:xfrm>
            <a:off x="538567" y="287642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4" name="AutoShape 1972"/>
          <p:cNvSpPr>
            <a:spLocks noChangeArrowheads="1"/>
          </p:cNvSpPr>
          <p:nvPr/>
        </p:nvSpPr>
        <p:spPr bwMode="auto">
          <a:xfrm>
            <a:off x="743325" y="287642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5" name="AutoShape 1972"/>
          <p:cNvSpPr>
            <a:spLocks noChangeArrowheads="1"/>
          </p:cNvSpPr>
          <p:nvPr/>
        </p:nvSpPr>
        <p:spPr bwMode="auto">
          <a:xfrm rot="10800000">
            <a:off x="890016" y="298733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6" name="AutoShape 1972"/>
          <p:cNvSpPr>
            <a:spLocks noChangeArrowheads="1"/>
          </p:cNvSpPr>
          <p:nvPr/>
        </p:nvSpPr>
        <p:spPr bwMode="auto">
          <a:xfrm>
            <a:off x="941155" y="31222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7" name="AutoShape 1972"/>
          <p:cNvSpPr>
            <a:spLocks noChangeArrowheads="1"/>
          </p:cNvSpPr>
          <p:nvPr/>
        </p:nvSpPr>
        <p:spPr bwMode="auto">
          <a:xfrm>
            <a:off x="1139351" y="312537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8" name="AutoShape 1972"/>
          <p:cNvSpPr>
            <a:spLocks noChangeArrowheads="1"/>
          </p:cNvSpPr>
          <p:nvPr/>
        </p:nvSpPr>
        <p:spPr bwMode="auto">
          <a:xfrm>
            <a:off x="945335" y="28810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19" name="AutoShape 1972"/>
          <p:cNvSpPr>
            <a:spLocks noChangeArrowheads="1"/>
          </p:cNvSpPr>
          <p:nvPr/>
        </p:nvSpPr>
        <p:spPr bwMode="auto">
          <a:xfrm>
            <a:off x="1154462" y="288103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0" name="AutoShape 1972"/>
          <p:cNvSpPr>
            <a:spLocks noChangeArrowheads="1"/>
          </p:cNvSpPr>
          <p:nvPr/>
        </p:nvSpPr>
        <p:spPr bwMode="auto">
          <a:xfrm rot="10800000">
            <a:off x="473862" y="2408560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1" name="AutoShape 1972"/>
          <p:cNvSpPr>
            <a:spLocks noChangeArrowheads="1"/>
          </p:cNvSpPr>
          <p:nvPr/>
        </p:nvSpPr>
        <p:spPr bwMode="auto">
          <a:xfrm>
            <a:off x="529034" y="253415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2" name="AutoShape 1972"/>
          <p:cNvSpPr>
            <a:spLocks noChangeArrowheads="1"/>
          </p:cNvSpPr>
          <p:nvPr/>
        </p:nvSpPr>
        <p:spPr bwMode="auto">
          <a:xfrm>
            <a:off x="742341" y="253415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3" name="AutoShape 1972"/>
          <p:cNvSpPr>
            <a:spLocks noChangeArrowheads="1"/>
          </p:cNvSpPr>
          <p:nvPr/>
        </p:nvSpPr>
        <p:spPr bwMode="auto">
          <a:xfrm>
            <a:off x="529034" y="229132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4" name="AutoShape 1972"/>
          <p:cNvSpPr>
            <a:spLocks noChangeArrowheads="1"/>
          </p:cNvSpPr>
          <p:nvPr/>
        </p:nvSpPr>
        <p:spPr bwMode="auto">
          <a:xfrm>
            <a:off x="733792" y="229132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5" name="AutoShape 1972"/>
          <p:cNvSpPr>
            <a:spLocks noChangeArrowheads="1"/>
          </p:cNvSpPr>
          <p:nvPr/>
        </p:nvSpPr>
        <p:spPr bwMode="auto">
          <a:xfrm rot="10800000">
            <a:off x="877968" y="241555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6" name="AutoShape 1972"/>
          <p:cNvSpPr>
            <a:spLocks noChangeArrowheads="1"/>
          </p:cNvSpPr>
          <p:nvPr/>
        </p:nvSpPr>
        <p:spPr bwMode="auto">
          <a:xfrm>
            <a:off x="931622" y="253710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7" name="AutoShape 1972"/>
          <p:cNvSpPr>
            <a:spLocks noChangeArrowheads="1"/>
          </p:cNvSpPr>
          <p:nvPr/>
        </p:nvSpPr>
        <p:spPr bwMode="auto">
          <a:xfrm>
            <a:off x="1129818" y="254027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8" name="AutoShape 1972"/>
          <p:cNvSpPr>
            <a:spLocks noChangeArrowheads="1"/>
          </p:cNvSpPr>
          <p:nvPr/>
        </p:nvSpPr>
        <p:spPr bwMode="auto">
          <a:xfrm>
            <a:off x="935802" y="229593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29" name="AutoShape 1972"/>
          <p:cNvSpPr>
            <a:spLocks noChangeArrowheads="1"/>
          </p:cNvSpPr>
          <p:nvPr/>
        </p:nvSpPr>
        <p:spPr bwMode="auto">
          <a:xfrm>
            <a:off x="1144929" y="229593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0" name="AutoShape 1972"/>
          <p:cNvSpPr>
            <a:spLocks noChangeArrowheads="1"/>
          </p:cNvSpPr>
          <p:nvPr/>
        </p:nvSpPr>
        <p:spPr bwMode="auto">
          <a:xfrm rot="10800000">
            <a:off x="473836" y="1937390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1" name="AutoShape 1972"/>
          <p:cNvSpPr>
            <a:spLocks noChangeArrowheads="1"/>
          </p:cNvSpPr>
          <p:nvPr/>
        </p:nvSpPr>
        <p:spPr bwMode="auto">
          <a:xfrm>
            <a:off x="529008" y="206298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2" name="AutoShape 1972"/>
          <p:cNvSpPr>
            <a:spLocks noChangeArrowheads="1"/>
          </p:cNvSpPr>
          <p:nvPr/>
        </p:nvSpPr>
        <p:spPr bwMode="auto">
          <a:xfrm>
            <a:off x="742315" y="206298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3" name="AutoShape 1972"/>
          <p:cNvSpPr>
            <a:spLocks noChangeArrowheads="1"/>
          </p:cNvSpPr>
          <p:nvPr/>
        </p:nvSpPr>
        <p:spPr bwMode="auto">
          <a:xfrm>
            <a:off x="529008" y="18201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4" name="AutoShape 1972"/>
          <p:cNvSpPr>
            <a:spLocks noChangeArrowheads="1"/>
          </p:cNvSpPr>
          <p:nvPr/>
        </p:nvSpPr>
        <p:spPr bwMode="auto">
          <a:xfrm>
            <a:off x="733766" y="18201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5" name="AutoShape 1972"/>
          <p:cNvSpPr>
            <a:spLocks noChangeArrowheads="1"/>
          </p:cNvSpPr>
          <p:nvPr/>
        </p:nvSpPr>
        <p:spPr bwMode="auto">
          <a:xfrm rot="10800000">
            <a:off x="877942" y="194438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6" name="AutoShape 1972"/>
          <p:cNvSpPr>
            <a:spLocks noChangeArrowheads="1"/>
          </p:cNvSpPr>
          <p:nvPr/>
        </p:nvSpPr>
        <p:spPr bwMode="auto">
          <a:xfrm>
            <a:off x="931596" y="2065931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7" name="AutoShape 1972"/>
          <p:cNvSpPr>
            <a:spLocks noChangeArrowheads="1"/>
          </p:cNvSpPr>
          <p:nvPr/>
        </p:nvSpPr>
        <p:spPr bwMode="auto">
          <a:xfrm>
            <a:off x="1129792" y="206910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8" name="AutoShape 1972"/>
          <p:cNvSpPr>
            <a:spLocks noChangeArrowheads="1"/>
          </p:cNvSpPr>
          <p:nvPr/>
        </p:nvSpPr>
        <p:spPr bwMode="auto">
          <a:xfrm>
            <a:off x="935776" y="182476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39" name="AutoShape 1972"/>
          <p:cNvSpPr>
            <a:spLocks noChangeArrowheads="1"/>
          </p:cNvSpPr>
          <p:nvPr/>
        </p:nvSpPr>
        <p:spPr bwMode="auto">
          <a:xfrm>
            <a:off x="1144903" y="182476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40" name="AutoShape 1972"/>
          <p:cNvSpPr>
            <a:spLocks noChangeArrowheads="1"/>
          </p:cNvSpPr>
          <p:nvPr/>
        </p:nvSpPr>
        <p:spPr bwMode="auto">
          <a:xfrm rot="10800000">
            <a:off x="484260" y="1404288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41" name="AutoShape 1972"/>
          <p:cNvSpPr>
            <a:spLocks noChangeArrowheads="1"/>
          </p:cNvSpPr>
          <p:nvPr/>
        </p:nvSpPr>
        <p:spPr bwMode="auto">
          <a:xfrm>
            <a:off x="539432" y="152988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42" name="AutoShape 1972"/>
          <p:cNvSpPr>
            <a:spLocks noChangeArrowheads="1"/>
          </p:cNvSpPr>
          <p:nvPr/>
        </p:nvSpPr>
        <p:spPr bwMode="auto">
          <a:xfrm>
            <a:off x="752739" y="152988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43" name="AutoShape 1972"/>
          <p:cNvSpPr>
            <a:spLocks noChangeArrowheads="1"/>
          </p:cNvSpPr>
          <p:nvPr/>
        </p:nvSpPr>
        <p:spPr bwMode="auto">
          <a:xfrm>
            <a:off x="539432" y="12870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44" name="AutoShape 1972"/>
          <p:cNvSpPr>
            <a:spLocks noChangeArrowheads="1"/>
          </p:cNvSpPr>
          <p:nvPr/>
        </p:nvSpPr>
        <p:spPr bwMode="auto">
          <a:xfrm>
            <a:off x="744190" y="12870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45" name="AutoShape 1972"/>
          <p:cNvSpPr>
            <a:spLocks noChangeArrowheads="1"/>
          </p:cNvSpPr>
          <p:nvPr/>
        </p:nvSpPr>
        <p:spPr bwMode="auto">
          <a:xfrm rot="10800000">
            <a:off x="888366" y="1411286"/>
            <a:ext cx="404106" cy="9556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46" name="AutoShape 1972"/>
          <p:cNvSpPr>
            <a:spLocks noChangeArrowheads="1"/>
          </p:cNvSpPr>
          <p:nvPr/>
        </p:nvSpPr>
        <p:spPr bwMode="auto">
          <a:xfrm>
            <a:off x="942020" y="153282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47" name="AutoShape 1972"/>
          <p:cNvSpPr>
            <a:spLocks noChangeArrowheads="1"/>
          </p:cNvSpPr>
          <p:nvPr/>
        </p:nvSpPr>
        <p:spPr bwMode="auto">
          <a:xfrm>
            <a:off x="1140216" y="153600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48" name="AutoShape 1972"/>
          <p:cNvSpPr>
            <a:spLocks noChangeArrowheads="1"/>
          </p:cNvSpPr>
          <p:nvPr/>
        </p:nvSpPr>
        <p:spPr bwMode="auto">
          <a:xfrm>
            <a:off x="946200" y="129166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49" name="AutoShape 1972"/>
          <p:cNvSpPr>
            <a:spLocks noChangeArrowheads="1"/>
          </p:cNvSpPr>
          <p:nvPr/>
        </p:nvSpPr>
        <p:spPr bwMode="auto">
          <a:xfrm>
            <a:off x="1155327" y="129166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50" name="AutoShape 1972"/>
          <p:cNvSpPr>
            <a:spLocks noChangeArrowheads="1"/>
          </p:cNvSpPr>
          <p:nvPr/>
        </p:nvSpPr>
        <p:spPr bwMode="auto">
          <a:xfrm rot="10800000">
            <a:off x="2461425" y="5707550"/>
            <a:ext cx="306918" cy="10672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51" name="AutoShape 1972"/>
          <p:cNvSpPr>
            <a:spLocks noChangeArrowheads="1"/>
          </p:cNvSpPr>
          <p:nvPr/>
        </p:nvSpPr>
        <p:spPr bwMode="auto">
          <a:xfrm>
            <a:off x="2598496" y="585193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55" name="AutoShape 1972"/>
          <p:cNvSpPr>
            <a:spLocks noChangeArrowheads="1"/>
          </p:cNvSpPr>
          <p:nvPr/>
        </p:nvSpPr>
        <p:spPr bwMode="auto">
          <a:xfrm rot="10800000">
            <a:off x="2423106" y="5085184"/>
            <a:ext cx="369654" cy="13096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56" name="AutoShape 1972"/>
          <p:cNvSpPr>
            <a:spLocks noChangeArrowheads="1"/>
          </p:cNvSpPr>
          <p:nvPr/>
        </p:nvSpPr>
        <p:spPr bwMode="auto">
          <a:xfrm rot="16200000">
            <a:off x="2586534" y="5386751"/>
            <a:ext cx="271449" cy="9930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57" name="AutoShape 1972"/>
          <p:cNvSpPr>
            <a:spLocks noChangeArrowheads="1"/>
          </p:cNvSpPr>
          <p:nvPr/>
        </p:nvSpPr>
        <p:spPr bwMode="auto">
          <a:xfrm>
            <a:off x="2500539" y="524188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58" name="AutoShape 1972"/>
          <p:cNvSpPr>
            <a:spLocks noChangeArrowheads="1"/>
          </p:cNvSpPr>
          <p:nvPr/>
        </p:nvSpPr>
        <p:spPr bwMode="auto">
          <a:xfrm>
            <a:off x="2584620" y="538806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59" name="AutoShape 1972"/>
          <p:cNvSpPr>
            <a:spLocks noChangeArrowheads="1"/>
          </p:cNvSpPr>
          <p:nvPr/>
        </p:nvSpPr>
        <p:spPr bwMode="auto">
          <a:xfrm rot="10800000">
            <a:off x="1871293" y="5542040"/>
            <a:ext cx="306918" cy="10672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60" name="AutoShape 1972"/>
          <p:cNvSpPr>
            <a:spLocks noChangeArrowheads="1"/>
          </p:cNvSpPr>
          <p:nvPr/>
        </p:nvSpPr>
        <p:spPr bwMode="auto">
          <a:xfrm>
            <a:off x="2008364" y="568642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64" name="AutoShape 1972"/>
          <p:cNvSpPr>
            <a:spLocks noChangeArrowheads="1"/>
          </p:cNvSpPr>
          <p:nvPr/>
        </p:nvSpPr>
        <p:spPr bwMode="auto">
          <a:xfrm rot="10800000">
            <a:off x="1224404" y="5574453"/>
            <a:ext cx="306918" cy="10672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65" name="AutoShape 1972"/>
          <p:cNvSpPr>
            <a:spLocks noChangeArrowheads="1"/>
          </p:cNvSpPr>
          <p:nvPr/>
        </p:nvSpPr>
        <p:spPr bwMode="auto">
          <a:xfrm>
            <a:off x="1361475" y="571884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66" name="AutoShape 1972"/>
          <p:cNvSpPr>
            <a:spLocks noChangeArrowheads="1"/>
          </p:cNvSpPr>
          <p:nvPr/>
        </p:nvSpPr>
        <p:spPr bwMode="auto">
          <a:xfrm rot="10800000">
            <a:off x="307554" y="5606130"/>
            <a:ext cx="306918" cy="10672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67" name="AutoShape 1972"/>
          <p:cNvSpPr>
            <a:spLocks noChangeArrowheads="1"/>
          </p:cNvSpPr>
          <p:nvPr/>
        </p:nvSpPr>
        <p:spPr bwMode="auto">
          <a:xfrm>
            <a:off x="444625" y="575051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68" name="AutoShape 1972"/>
          <p:cNvSpPr>
            <a:spLocks noChangeArrowheads="1"/>
          </p:cNvSpPr>
          <p:nvPr/>
        </p:nvSpPr>
        <p:spPr bwMode="auto">
          <a:xfrm rot="16200000">
            <a:off x="2891510" y="3253681"/>
            <a:ext cx="221857" cy="9930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71" name="AutoShape 1972"/>
          <p:cNvSpPr>
            <a:spLocks noChangeArrowheads="1"/>
          </p:cNvSpPr>
          <p:nvPr/>
        </p:nvSpPr>
        <p:spPr bwMode="auto">
          <a:xfrm rot="16200000">
            <a:off x="2888645" y="3031823"/>
            <a:ext cx="221857" cy="9930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72" name="AutoShape 1972"/>
          <p:cNvSpPr>
            <a:spLocks noChangeArrowheads="1"/>
          </p:cNvSpPr>
          <p:nvPr/>
        </p:nvSpPr>
        <p:spPr bwMode="auto">
          <a:xfrm>
            <a:off x="2851338" y="30337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73" name="AutoShape 1972"/>
          <p:cNvSpPr>
            <a:spLocks noChangeArrowheads="1"/>
          </p:cNvSpPr>
          <p:nvPr/>
        </p:nvSpPr>
        <p:spPr bwMode="auto">
          <a:xfrm>
            <a:off x="2851338" y="325766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74" name="AutoShape 1972"/>
          <p:cNvSpPr>
            <a:spLocks noChangeArrowheads="1"/>
          </p:cNvSpPr>
          <p:nvPr/>
        </p:nvSpPr>
        <p:spPr bwMode="auto">
          <a:xfrm rot="16200000">
            <a:off x="3241085" y="3349705"/>
            <a:ext cx="156597" cy="9930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75" name="AutoShape 1972"/>
          <p:cNvSpPr>
            <a:spLocks noChangeArrowheads="1"/>
          </p:cNvSpPr>
          <p:nvPr/>
        </p:nvSpPr>
        <p:spPr bwMode="auto">
          <a:xfrm rot="16200000">
            <a:off x="3231122" y="3183956"/>
            <a:ext cx="173657" cy="964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76" name="AutoShape 1972"/>
          <p:cNvSpPr>
            <a:spLocks noChangeArrowheads="1"/>
          </p:cNvSpPr>
          <p:nvPr/>
        </p:nvSpPr>
        <p:spPr bwMode="auto">
          <a:xfrm>
            <a:off x="3175303" y="318590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77" name="AutoShape 1972"/>
          <p:cNvSpPr>
            <a:spLocks noChangeArrowheads="1"/>
          </p:cNvSpPr>
          <p:nvPr/>
        </p:nvSpPr>
        <p:spPr bwMode="auto">
          <a:xfrm>
            <a:off x="3168283" y="3321059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78" name="AutoShape 1972"/>
          <p:cNvSpPr>
            <a:spLocks noChangeArrowheads="1"/>
          </p:cNvSpPr>
          <p:nvPr/>
        </p:nvSpPr>
        <p:spPr bwMode="auto">
          <a:xfrm>
            <a:off x="3391398" y="317854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79" name="AutoShape 1972"/>
          <p:cNvSpPr>
            <a:spLocks noChangeArrowheads="1"/>
          </p:cNvSpPr>
          <p:nvPr/>
        </p:nvSpPr>
        <p:spPr bwMode="auto">
          <a:xfrm>
            <a:off x="3391398" y="331236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0" name="AutoShape 1972"/>
          <p:cNvSpPr>
            <a:spLocks noChangeArrowheads="1"/>
          </p:cNvSpPr>
          <p:nvPr/>
        </p:nvSpPr>
        <p:spPr bwMode="auto">
          <a:xfrm rot="16200000">
            <a:off x="3229762" y="2787576"/>
            <a:ext cx="173121" cy="931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1" name="AutoShape 1972"/>
          <p:cNvSpPr>
            <a:spLocks noChangeArrowheads="1"/>
          </p:cNvSpPr>
          <p:nvPr/>
        </p:nvSpPr>
        <p:spPr bwMode="auto">
          <a:xfrm rot="16200000">
            <a:off x="3221498" y="2616319"/>
            <a:ext cx="180655" cy="10216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2" name="AutoShape 1972"/>
          <p:cNvSpPr>
            <a:spLocks noChangeArrowheads="1"/>
          </p:cNvSpPr>
          <p:nvPr/>
        </p:nvSpPr>
        <p:spPr bwMode="auto">
          <a:xfrm>
            <a:off x="3168283" y="264594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3" name="AutoShape 1972"/>
          <p:cNvSpPr>
            <a:spLocks noChangeArrowheads="1"/>
          </p:cNvSpPr>
          <p:nvPr/>
        </p:nvSpPr>
        <p:spPr bwMode="auto">
          <a:xfrm>
            <a:off x="3175303" y="279981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4" name="AutoShape 1972"/>
          <p:cNvSpPr>
            <a:spLocks noChangeArrowheads="1"/>
          </p:cNvSpPr>
          <p:nvPr/>
        </p:nvSpPr>
        <p:spPr bwMode="auto">
          <a:xfrm>
            <a:off x="3376772" y="2638027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5" name="AutoShape 1972"/>
          <p:cNvSpPr>
            <a:spLocks noChangeArrowheads="1"/>
          </p:cNvSpPr>
          <p:nvPr/>
        </p:nvSpPr>
        <p:spPr bwMode="auto">
          <a:xfrm>
            <a:off x="3376772" y="278582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6" name="AutoShape 1972"/>
          <p:cNvSpPr>
            <a:spLocks noChangeArrowheads="1"/>
          </p:cNvSpPr>
          <p:nvPr/>
        </p:nvSpPr>
        <p:spPr bwMode="auto">
          <a:xfrm rot="16200000">
            <a:off x="3748444" y="2800473"/>
            <a:ext cx="173121" cy="931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7" name="AutoShape 1972"/>
          <p:cNvSpPr>
            <a:spLocks noChangeArrowheads="1"/>
          </p:cNvSpPr>
          <p:nvPr/>
        </p:nvSpPr>
        <p:spPr bwMode="auto">
          <a:xfrm rot="16200000">
            <a:off x="3740180" y="2629216"/>
            <a:ext cx="180655" cy="10216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8" name="AutoShape 1972"/>
          <p:cNvSpPr>
            <a:spLocks noChangeArrowheads="1"/>
          </p:cNvSpPr>
          <p:nvPr/>
        </p:nvSpPr>
        <p:spPr bwMode="auto">
          <a:xfrm>
            <a:off x="3686965" y="265884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89" name="AutoShape 1972"/>
          <p:cNvSpPr>
            <a:spLocks noChangeArrowheads="1"/>
          </p:cNvSpPr>
          <p:nvPr/>
        </p:nvSpPr>
        <p:spPr bwMode="auto">
          <a:xfrm>
            <a:off x="3693985" y="281271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90" name="AutoShape 1972"/>
          <p:cNvSpPr>
            <a:spLocks noChangeArrowheads="1"/>
          </p:cNvSpPr>
          <p:nvPr/>
        </p:nvSpPr>
        <p:spPr bwMode="auto">
          <a:xfrm>
            <a:off x="3895454" y="2650924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91" name="AutoShape 1972"/>
          <p:cNvSpPr>
            <a:spLocks noChangeArrowheads="1"/>
          </p:cNvSpPr>
          <p:nvPr/>
        </p:nvSpPr>
        <p:spPr bwMode="auto">
          <a:xfrm>
            <a:off x="3895454" y="279872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92" name="AutoShape 1972"/>
          <p:cNvSpPr>
            <a:spLocks noChangeArrowheads="1"/>
          </p:cNvSpPr>
          <p:nvPr/>
        </p:nvSpPr>
        <p:spPr bwMode="auto">
          <a:xfrm rot="16200000">
            <a:off x="3663006" y="3339804"/>
            <a:ext cx="173121" cy="931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93" name="AutoShape 1972"/>
          <p:cNvSpPr>
            <a:spLocks noChangeArrowheads="1"/>
          </p:cNvSpPr>
          <p:nvPr/>
        </p:nvSpPr>
        <p:spPr bwMode="auto">
          <a:xfrm rot="16200000">
            <a:off x="3654742" y="3168547"/>
            <a:ext cx="180655" cy="10216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94" name="AutoShape 1972"/>
          <p:cNvSpPr>
            <a:spLocks noChangeArrowheads="1"/>
          </p:cNvSpPr>
          <p:nvPr/>
        </p:nvSpPr>
        <p:spPr bwMode="auto">
          <a:xfrm>
            <a:off x="3601527" y="319817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95" name="AutoShape 1972"/>
          <p:cNvSpPr>
            <a:spLocks noChangeArrowheads="1"/>
          </p:cNvSpPr>
          <p:nvPr/>
        </p:nvSpPr>
        <p:spPr bwMode="auto">
          <a:xfrm>
            <a:off x="3608547" y="3352046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96" name="AutoShape 1972"/>
          <p:cNvSpPr>
            <a:spLocks noChangeArrowheads="1"/>
          </p:cNvSpPr>
          <p:nvPr/>
        </p:nvSpPr>
        <p:spPr bwMode="auto">
          <a:xfrm>
            <a:off x="3810016" y="3190255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597" name="AutoShape 1972"/>
          <p:cNvSpPr>
            <a:spLocks noChangeArrowheads="1"/>
          </p:cNvSpPr>
          <p:nvPr/>
        </p:nvSpPr>
        <p:spPr bwMode="auto">
          <a:xfrm>
            <a:off x="3810016" y="3338053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06" name="AutoShape 1972"/>
          <p:cNvSpPr>
            <a:spLocks noChangeArrowheads="1"/>
          </p:cNvSpPr>
          <p:nvPr/>
        </p:nvSpPr>
        <p:spPr bwMode="auto">
          <a:xfrm rot="16200000">
            <a:off x="3928748" y="3352701"/>
            <a:ext cx="173121" cy="931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07" name="AutoShape 1972"/>
          <p:cNvSpPr>
            <a:spLocks noChangeArrowheads="1"/>
          </p:cNvSpPr>
          <p:nvPr/>
        </p:nvSpPr>
        <p:spPr bwMode="auto">
          <a:xfrm rot="16200000">
            <a:off x="3920484" y="3181444"/>
            <a:ext cx="180655" cy="10216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10" name="AutoShape 1972"/>
          <p:cNvSpPr>
            <a:spLocks noChangeArrowheads="1"/>
          </p:cNvSpPr>
          <p:nvPr/>
        </p:nvSpPr>
        <p:spPr bwMode="auto">
          <a:xfrm>
            <a:off x="4075758" y="320315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11" name="AutoShape 1972"/>
          <p:cNvSpPr>
            <a:spLocks noChangeArrowheads="1"/>
          </p:cNvSpPr>
          <p:nvPr/>
        </p:nvSpPr>
        <p:spPr bwMode="auto">
          <a:xfrm>
            <a:off x="4075758" y="3350950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12" name="TextBox 611"/>
          <p:cNvSpPr txBox="1"/>
          <p:nvPr/>
        </p:nvSpPr>
        <p:spPr>
          <a:xfrm>
            <a:off x="3281865" y="1316616"/>
            <a:ext cx="24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男卫</a:t>
            </a:r>
            <a:endParaRPr lang="zh-CN" altLang="en-US" sz="1400" dirty="0"/>
          </a:p>
        </p:txBody>
      </p:sp>
      <p:sp>
        <p:nvSpPr>
          <p:cNvPr id="613" name="TextBox 612"/>
          <p:cNvSpPr txBox="1"/>
          <p:nvPr/>
        </p:nvSpPr>
        <p:spPr>
          <a:xfrm>
            <a:off x="3930717" y="1311110"/>
            <a:ext cx="24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女卫</a:t>
            </a:r>
            <a:endParaRPr lang="zh-CN" altLang="en-US" sz="1400" dirty="0"/>
          </a:p>
        </p:txBody>
      </p:sp>
      <p:sp>
        <p:nvSpPr>
          <p:cNvPr id="614" name="TextBox 613"/>
          <p:cNvSpPr txBox="1"/>
          <p:nvPr/>
        </p:nvSpPr>
        <p:spPr>
          <a:xfrm>
            <a:off x="4286926" y="1239952"/>
            <a:ext cx="252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茶水间</a:t>
            </a:r>
            <a:endParaRPr lang="zh-CN" altLang="en-US" sz="1400" dirty="0"/>
          </a:p>
        </p:txBody>
      </p:sp>
      <p:sp>
        <p:nvSpPr>
          <p:cNvPr id="615" name="TextBox 614"/>
          <p:cNvSpPr txBox="1"/>
          <p:nvPr/>
        </p:nvSpPr>
        <p:spPr>
          <a:xfrm>
            <a:off x="5385048" y="1253507"/>
            <a:ext cx="576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保安保洁室</a:t>
            </a:r>
            <a:endParaRPr lang="zh-CN" altLang="en-US" sz="1400" dirty="0"/>
          </a:p>
        </p:txBody>
      </p:sp>
      <p:sp>
        <p:nvSpPr>
          <p:cNvPr id="616" name="AutoShape 1972"/>
          <p:cNvSpPr>
            <a:spLocks noChangeArrowheads="1"/>
          </p:cNvSpPr>
          <p:nvPr/>
        </p:nvSpPr>
        <p:spPr bwMode="auto">
          <a:xfrm rot="10800000">
            <a:off x="4766506" y="2615352"/>
            <a:ext cx="618542" cy="9401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18" name="AutoShape 1972"/>
          <p:cNvSpPr>
            <a:spLocks noChangeArrowheads="1"/>
          </p:cNvSpPr>
          <p:nvPr/>
        </p:nvSpPr>
        <p:spPr bwMode="auto">
          <a:xfrm>
            <a:off x="4916996" y="2493292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19" name="AutoShape 1972"/>
          <p:cNvSpPr>
            <a:spLocks noChangeArrowheads="1"/>
          </p:cNvSpPr>
          <p:nvPr/>
        </p:nvSpPr>
        <p:spPr bwMode="auto">
          <a:xfrm>
            <a:off x="5176495" y="2485818"/>
            <a:ext cx="85438" cy="9668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cxnSp>
        <p:nvCxnSpPr>
          <p:cNvPr id="620" name="直接连接符 619"/>
          <p:cNvCxnSpPr/>
          <p:nvPr/>
        </p:nvCxnSpPr>
        <p:spPr bwMode="auto">
          <a:xfrm flipV="1">
            <a:off x="4194698" y="3488911"/>
            <a:ext cx="614286" cy="11283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1" name="直接连接符 620"/>
          <p:cNvCxnSpPr/>
          <p:nvPr/>
        </p:nvCxnSpPr>
        <p:spPr bwMode="auto">
          <a:xfrm>
            <a:off x="5348165" y="3491437"/>
            <a:ext cx="54227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5" name="Line 420"/>
          <p:cNvSpPr>
            <a:spLocks noChangeShapeType="1"/>
          </p:cNvSpPr>
          <p:nvPr/>
        </p:nvSpPr>
        <p:spPr bwMode="auto">
          <a:xfrm flipH="1">
            <a:off x="2792893" y="2291323"/>
            <a:ext cx="5797" cy="2608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" name="Line 420"/>
          <p:cNvSpPr>
            <a:spLocks noChangeShapeType="1"/>
          </p:cNvSpPr>
          <p:nvPr/>
        </p:nvSpPr>
        <p:spPr bwMode="auto">
          <a:xfrm>
            <a:off x="2798690" y="4697713"/>
            <a:ext cx="5931" cy="45309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7" name="Line 420"/>
          <p:cNvSpPr>
            <a:spLocks noChangeShapeType="1"/>
          </p:cNvSpPr>
          <p:nvPr/>
        </p:nvSpPr>
        <p:spPr bwMode="auto">
          <a:xfrm flipH="1">
            <a:off x="5886205" y="2276245"/>
            <a:ext cx="5797" cy="2608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8" name="Line 420"/>
          <p:cNvSpPr>
            <a:spLocks noChangeShapeType="1"/>
          </p:cNvSpPr>
          <p:nvPr/>
        </p:nvSpPr>
        <p:spPr bwMode="auto">
          <a:xfrm>
            <a:off x="5886071" y="2038331"/>
            <a:ext cx="3031" cy="21251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9" name="Line 420"/>
          <p:cNvSpPr>
            <a:spLocks noChangeShapeType="1"/>
          </p:cNvSpPr>
          <p:nvPr/>
        </p:nvSpPr>
        <p:spPr bwMode="auto">
          <a:xfrm flipH="1">
            <a:off x="3874319" y="1988839"/>
            <a:ext cx="136492" cy="64569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0" name="Line 420"/>
          <p:cNvSpPr>
            <a:spLocks noChangeShapeType="1"/>
          </p:cNvSpPr>
          <p:nvPr/>
        </p:nvSpPr>
        <p:spPr bwMode="auto">
          <a:xfrm>
            <a:off x="3455779" y="1961846"/>
            <a:ext cx="129069" cy="6952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31" name="直接连接符 630"/>
          <p:cNvCxnSpPr/>
          <p:nvPr/>
        </p:nvCxnSpPr>
        <p:spPr bwMode="auto">
          <a:xfrm>
            <a:off x="7388820" y="6021288"/>
            <a:ext cx="53918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2" name="Line 420"/>
          <p:cNvSpPr>
            <a:spLocks noChangeShapeType="1"/>
          </p:cNvSpPr>
          <p:nvPr/>
        </p:nvSpPr>
        <p:spPr bwMode="auto">
          <a:xfrm flipH="1">
            <a:off x="7886809" y="6021288"/>
            <a:ext cx="45056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3" name="Line 420"/>
          <p:cNvSpPr>
            <a:spLocks noChangeShapeType="1"/>
          </p:cNvSpPr>
          <p:nvPr/>
        </p:nvSpPr>
        <p:spPr bwMode="auto">
          <a:xfrm>
            <a:off x="7401733" y="4714619"/>
            <a:ext cx="5931" cy="45309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8" name="直接连接符 687"/>
          <p:cNvCxnSpPr/>
          <p:nvPr/>
        </p:nvCxnSpPr>
        <p:spPr bwMode="auto">
          <a:xfrm rot="5400000">
            <a:off x="-2175792" y="3573016"/>
            <a:ext cx="48965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0" name="直接连接符 689"/>
          <p:cNvCxnSpPr/>
          <p:nvPr/>
        </p:nvCxnSpPr>
        <p:spPr bwMode="auto">
          <a:xfrm>
            <a:off x="272480" y="1124744"/>
            <a:ext cx="928903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5" name="直接连接符 694"/>
          <p:cNvCxnSpPr/>
          <p:nvPr/>
        </p:nvCxnSpPr>
        <p:spPr bwMode="auto">
          <a:xfrm rot="5400000">
            <a:off x="7113240" y="3573016"/>
            <a:ext cx="48965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8" name="直接连接符 697"/>
          <p:cNvCxnSpPr/>
          <p:nvPr/>
        </p:nvCxnSpPr>
        <p:spPr bwMode="auto">
          <a:xfrm>
            <a:off x="6969224" y="6021288"/>
            <a:ext cx="259228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1" name="直接连接符 700"/>
          <p:cNvCxnSpPr/>
          <p:nvPr/>
        </p:nvCxnSpPr>
        <p:spPr bwMode="auto">
          <a:xfrm rot="5400000">
            <a:off x="6501172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2" name="直接连接符 701"/>
          <p:cNvCxnSpPr/>
          <p:nvPr/>
        </p:nvCxnSpPr>
        <p:spPr bwMode="auto">
          <a:xfrm>
            <a:off x="2792760" y="3501008"/>
            <a:ext cx="136815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6" name="Line 163"/>
          <p:cNvSpPr>
            <a:spLocks noChangeShapeType="1"/>
          </p:cNvSpPr>
          <p:nvPr/>
        </p:nvSpPr>
        <p:spPr bwMode="auto">
          <a:xfrm>
            <a:off x="4596631" y="1269256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" name="Line 164"/>
          <p:cNvSpPr>
            <a:spLocks noChangeShapeType="1"/>
          </p:cNvSpPr>
          <p:nvPr/>
        </p:nvSpPr>
        <p:spPr bwMode="auto">
          <a:xfrm>
            <a:off x="4596631" y="1342281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8" name="Line 165"/>
          <p:cNvSpPr>
            <a:spLocks noChangeShapeType="1"/>
          </p:cNvSpPr>
          <p:nvPr/>
        </p:nvSpPr>
        <p:spPr bwMode="auto">
          <a:xfrm>
            <a:off x="4596631" y="1413718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9" name="Line 166"/>
          <p:cNvSpPr>
            <a:spLocks noChangeShapeType="1"/>
          </p:cNvSpPr>
          <p:nvPr/>
        </p:nvSpPr>
        <p:spPr bwMode="auto">
          <a:xfrm>
            <a:off x="4596631" y="1485156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0" name="Line 167"/>
          <p:cNvSpPr>
            <a:spLocks noChangeShapeType="1"/>
          </p:cNvSpPr>
          <p:nvPr/>
        </p:nvSpPr>
        <p:spPr bwMode="auto">
          <a:xfrm>
            <a:off x="4596631" y="1558181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1" name="Line 168"/>
          <p:cNvSpPr>
            <a:spLocks noChangeShapeType="1"/>
          </p:cNvSpPr>
          <p:nvPr/>
        </p:nvSpPr>
        <p:spPr bwMode="auto">
          <a:xfrm>
            <a:off x="4596631" y="1629618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2" name="Line 169"/>
          <p:cNvSpPr>
            <a:spLocks noChangeShapeType="1"/>
          </p:cNvSpPr>
          <p:nvPr/>
        </p:nvSpPr>
        <p:spPr bwMode="auto">
          <a:xfrm>
            <a:off x="4596631" y="1701056"/>
            <a:ext cx="858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3" name="Line 170"/>
          <p:cNvSpPr>
            <a:spLocks noChangeShapeType="1"/>
          </p:cNvSpPr>
          <p:nvPr/>
        </p:nvSpPr>
        <p:spPr bwMode="auto">
          <a:xfrm>
            <a:off x="4987156" y="126925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" name="Line 163"/>
          <p:cNvSpPr>
            <a:spLocks noChangeShapeType="1"/>
          </p:cNvSpPr>
          <p:nvPr/>
        </p:nvSpPr>
        <p:spPr bwMode="auto">
          <a:xfrm>
            <a:off x="4598218" y="1701056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" name="Line 164"/>
          <p:cNvSpPr>
            <a:spLocks noChangeShapeType="1"/>
          </p:cNvSpPr>
          <p:nvPr/>
        </p:nvSpPr>
        <p:spPr bwMode="auto">
          <a:xfrm>
            <a:off x="4598218" y="1774081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6" name="Line 170"/>
          <p:cNvSpPr>
            <a:spLocks noChangeShapeType="1"/>
          </p:cNvSpPr>
          <p:nvPr/>
        </p:nvSpPr>
        <p:spPr bwMode="auto">
          <a:xfrm>
            <a:off x="4988743" y="1628800"/>
            <a:ext cx="0" cy="158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8" name="Line 163"/>
          <p:cNvSpPr>
            <a:spLocks noChangeShapeType="1"/>
          </p:cNvSpPr>
          <p:nvPr/>
        </p:nvSpPr>
        <p:spPr bwMode="auto">
          <a:xfrm>
            <a:off x="4598218" y="1701056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9" name="Line 164"/>
          <p:cNvSpPr>
            <a:spLocks noChangeShapeType="1"/>
          </p:cNvSpPr>
          <p:nvPr/>
        </p:nvSpPr>
        <p:spPr bwMode="auto">
          <a:xfrm>
            <a:off x="4598218" y="1774081"/>
            <a:ext cx="858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5" name="Line 170"/>
          <p:cNvSpPr>
            <a:spLocks noChangeShapeType="1"/>
          </p:cNvSpPr>
          <p:nvPr/>
        </p:nvSpPr>
        <p:spPr bwMode="auto">
          <a:xfrm>
            <a:off x="4988743" y="1628800"/>
            <a:ext cx="0" cy="144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37" name="直接连接符 736"/>
          <p:cNvCxnSpPr/>
          <p:nvPr/>
        </p:nvCxnSpPr>
        <p:spPr bwMode="auto">
          <a:xfrm>
            <a:off x="3512840" y="2060848"/>
            <a:ext cx="72008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1" name="直接连接符 740"/>
          <p:cNvCxnSpPr/>
          <p:nvPr/>
        </p:nvCxnSpPr>
        <p:spPr bwMode="auto">
          <a:xfrm>
            <a:off x="4160912" y="3501008"/>
            <a:ext cx="280831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9" name="直接连接符 758"/>
          <p:cNvCxnSpPr/>
          <p:nvPr/>
        </p:nvCxnSpPr>
        <p:spPr bwMode="auto">
          <a:xfrm>
            <a:off x="8769424" y="1135435"/>
            <a:ext cx="0" cy="637381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0" name="直接连接符 759"/>
          <p:cNvCxnSpPr/>
          <p:nvPr/>
        </p:nvCxnSpPr>
        <p:spPr bwMode="auto">
          <a:xfrm>
            <a:off x="2792760" y="2060848"/>
            <a:ext cx="79208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4" name="直接连接符 763"/>
          <p:cNvCxnSpPr/>
          <p:nvPr/>
        </p:nvCxnSpPr>
        <p:spPr bwMode="auto">
          <a:xfrm rot="5400000">
            <a:off x="2468724" y="3176972"/>
            <a:ext cx="64807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8" name="直接连接符 767"/>
          <p:cNvCxnSpPr/>
          <p:nvPr/>
        </p:nvCxnSpPr>
        <p:spPr bwMode="auto">
          <a:xfrm>
            <a:off x="3440832" y="2348880"/>
            <a:ext cx="0" cy="1152128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6" name="直接连接符 785"/>
          <p:cNvCxnSpPr/>
          <p:nvPr/>
        </p:nvCxnSpPr>
        <p:spPr bwMode="auto">
          <a:xfrm>
            <a:off x="4232920" y="1124744"/>
            <a:ext cx="0" cy="647328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8" name="直接连接符 787"/>
          <p:cNvCxnSpPr/>
          <p:nvPr/>
        </p:nvCxnSpPr>
        <p:spPr bwMode="auto">
          <a:xfrm>
            <a:off x="4592960" y="1124744"/>
            <a:ext cx="0" cy="648072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9" name="直接连接符 788"/>
          <p:cNvCxnSpPr/>
          <p:nvPr/>
        </p:nvCxnSpPr>
        <p:spPr bwMode="auto">
          <a:xfrm rot="5400000">
            <a:off x="1928664" y="1988840"/>
            <a:ext cx="172819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4" name="直接连接符 823"/>
          <p:cNvCxnSpPr>
            <a:endCxn id="729" idx="1"/>
          </p:cNvCxnSpPr>
          <p:nvPr/>
        </p:nvCxnSpPr>
        <p:spPr bwMode="auto">
          <a:xfrm>
            <a:off x="5457056" y="1124744"/>
            <a:ext cx="0" cy="649338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5" name="直接连接符 834"/>
          <p:cNvCxnSpPr/>
          <p:nvPr/>
        </p:nvCxnSpPr>
        <p:spPr bwMode="auto">
          <a:xfrm rot="5400000">
            <a:off x="2576736" y="5373216"/>
            <a:ext cx="12961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6" name="Line 164"/>
          <p:cNvSpPr>
            <a:spLocks noChangeShapeType="1"/>
          </p:cNvSpPr>
          <p:nvPr/>
        </p:nvSpPr>
        <p:spPr bwMode="auto">
          <a:xfrm>
            <a:off x="2792760" y="48691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7" name="Line 164"/>
          <p:cNvSpPr>
            <a:spLocks noChangeShapeType="1"/>
          </p:cNvSpPr>
          <p:nvPr/>
        </p:nvSpPr>
        <p:spPr bwMode="auto">
          <a:xfrm>
            <a:off x="2792760" y="501317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8" name="Line 164"/>
          <p:cNvSpPr>
            <a:spLocks noChangeShapeType="1"/>
          </p:cNvSpPr>
          <p:nvPr/>
        </p:nvSpPr>
        <p:spPr bwMode="auto">
          <a:xfrm>
            <a:off x="2792760" y="515719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" name="Line 164"/>
          <p:cNvSpPr>
            <a:spLocks noChangeShapeType="1"/>
          </p:cNvSpPr>
          <p:nvPr/>
        </p:nvSpPr>
        <p:spPr bwMode="auto">
          <a:xfrm>
            <a:off x="2792760" y="530120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" name="Line 164"/>
          <p:cNvSpPr>
            <a:spLocks noChangeShapeType="1"/>
          </p:cNvSpPr>
          <p:nvPr/>
        </p:nvSpPr>
        <p:spPr bwMode="auto">
          <a:xfrm>
            <a:off x="2792760" y="544522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1" name="Line 164"/>
          <p:cNvSpPr>
            <a:spLocks noChangeShapeType="1"/>
          </p:cNvSpPr>
          <p:nvPr/>
        </p:nvSpPr>
        <p:spPr bwMode="auto">
          <a:xfrm>
            <a:off x="2792760" y="558924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3" name="Line 170"/>
          <p:cNvSpPr>
            <a:spLocks noChangeShapeType="1"/>
          </p:cNvSpPr>
          <p:nvPr/>
        </p:nvSpPr>
        <p:spPr bwMode="auto">
          <a:xfrm>
            <a:off x="3080792" y="5013176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4" name="Line 164"/>
          <p:cNvSpPr>
            <a:spLocks noChangeShapeType="1"/>
          </p:cNvSpPr>
          <p:nvPr/>
        </p:nvSpPr>
        <p:spPr bwMode="auto">
          <a:xfrm>
            <a:off x="2792760" y="494116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" name="Line 164"/>
          <p:cNvSpPr>
            <a:spLocks noChangeShapeType="1"/>
          </p:cNvSpPr>
          <p:nvPr/>
        </p:nvSpPr>
        <p:spPr bwMode="auto">
          <a:xfrm>
            <a:off x="2792760" y="508518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6" name="Line 170"/>
          <p:cNvSpPr>
            <a:spLocks noChangeShapeType="1"/>
          </p:cNvSpPr>
          <p:nvPr/>
        </p:nvSpPr>
        <p:spPr bwMode="auto">
          <a:xfrm>
            <a:off x="3080792" y="4941168"/>
            <a:ext cx="0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7" name="Line 164"/>
          <p:cNvSpPr>
            <a:spLocks noChangeShapeType="1"/>
          </p:cNvSpPr>
          <p:nvPr/>
        </p:nvSpPr>
        <p:spPr bwMode="auto">
          <a:xfrm>
            <a:off x="2792760" y="522920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" name="Line 164"/>
          <p:cNvSpPr>
            <a:spLocks noChangeShapeType="1"/>
          </p:cNvSpPr>
          <p:nvPr/>
        </p:nvSpPr>
        <p:spPr bwMode="auto">
          <a:xfrm>
            <a:off x="2792760" y="537321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9" name="Line 164"/>
          <p:cNvSpPr>
            <a:spLocks noChangeShapeType="1"/>
          </p:cNvSpPr>
          <p:nvPr/>
        </p:nvSpPr>
        <p:spPr bwMode="auto">
          <a:xfrm>
            <a:off x="2792760" y="551723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1" name="Line 164"/>
          <p:cNvSpPr>
            <a:spLocks noChangeShapeType="1"/>
          </p:cNvSpPr>
          <p:nvPr/>
        </p:nvSpPr>
        <p:spPr bwMode="auto">
          <a:xfrm>
            <a:off x="2792760" y="566124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2" name="Line 170"/>
          <p:cNvSpPr>
            <a:spLocks noChangeShapeType="1"/>
          </p:cNvSpPr>
          <p:nvPr/>
        </p:nvSpPr>
        <p:spPr bwMode="auto">
          <a:xfrm>
            <a:off x="3080792" y="5085184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3" name="Line 164"/>
          <p:cNvSpPr>
            <a:spLocks noChangeShapeType="1"/>
          </p:cNvSpPr>
          <p:nvPr/>
        </p:nvSpPr>
        <p:spPr bwMode="auto">
          <a:xfrm>
            <a:off x="2792760" y="573325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4" name="Line 170"/>
          <p:cNvSpPr>
            <a:spLocks noChangeShapeType="1"/>
          </p:cNvSpPr>
          <p:nvPr/>
        </p:nvSpPr>
        <p:spPr bwMode="auto">
          <a:xfrm>
            <a:off x="3080792" y="5157192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5" name="Line 164"/>
          <p:cNvSpPr>
            <a:spLocks noChangeShapeType="1"/>
          </p:cNvSpPr>
          <p:nvPr/>
        </p:nvSpPr>
        <p:spPr bwMode="auto">
          <a:xfrm>
            <a:off x="2792760" y="587727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7" name="Line 164"/>
          <p:cNvSpPr>
            <a:spLocks noChangeShapeType="1"/>
          </p:cNvSpPr>
          <p:nvPr/>
        </p:nvSpPr>
        <p:spPr bwMode="auto">
          <a:xfrm>
            <a:off x="2792760" y="580526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9" name="Line 164"/>
          <p:cNvSpPr>
            <a:spLocks noChangeShapeType="1"/>
          </p:cNvSpPr>
          <p:nvPr/>
        </p:nvSpPr>
        <p:spPr bwMode="auto">
          <a:xfrm>
            <a:off x="2792760" y="594928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1" name="Line 164"/>
          <p:cNvSpPr>
            <a:spLocks noChangeShapeType="1"/>
          </p:cNvSpPr>
          <p:nvPr/>
        </p:nvSpPr>
        <p:spPr bwMode="auto">
          <a:xfrm>
            <a:off x="2792760" y="602128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3" name="Line 170"/>
          <p:cNvSpPr>
            <a:spLocks noChangeShapeType="1"/>
          </p:cNvSpPr>
          <p:nvPr/>
        </p:nvSpPr>
        <p:spPr bwMode="auto">
          <a:xfrm>
            <a:off x="5169024" y="1124744"/>
            <a:ext cx="0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4" name="Line 164"/>
          <p:cNvSpPr>
            <a:spLocks noChangeShapeType="1"/>
          </p:cNvSpPr>
          <p:nvPr/>
        </p:nvSpPr>
        <p:spPr bwMode="auto">
          <a:xfrm>
            <a:off x="5025008" y="12687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865" name="直接连接符 864"/>
          <p:cNvCxnSpPr/>
          <p:nvPr/>
        </p:nvCxnSpPr>
        <p:spPr bwMode="auto">
          <a:xfrm>
            <a:off x="2792760" y="4725144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7" name="直接连接符 866"/>
          <p:cNvCxnSpPr/>
          <p:nvPr/>
        </p:nvCxnSpPr>
        <p:spPr bwMode="auto">
          <a:xfrm>
            <a:off x="2792760" y="6021288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9" name="直接连接符 868"/>
          <p:cNvCxnSpPr/>
          <p:nvPr/>
        </p:nvCxnSpPr>
        <p:spPr bwMode="auto">
          <a:xfrm rot="5400000">
            <a:off x="2180692" y="4113076"/>
            <a:ext cx="122413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2" name="直接连接符 871"/>
          <p:cNvCxnSpPr/>
          <p:nvPr/>
        </p:nvCxnSpPr>
        <p:spPr bwMode="auto">
          <a:xfrm rot="5400000">
            <a:off x="5889104" y="5373216"/>
            <a:ext cx="129614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3" name="Line 164"/>
          <p:cNvSpPr>
            <a:spLocks noChangeShapeType="1"/>
          </p:cNvSpPr>
          <p:nvPr/>
        </p:nvSpPr>
        <p:spPr bwMode="auto">
          <a:xfrm>
            <a:off x="6537176" y="486916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4" name="Line 164"/>
          <p:cNvSpPr>
            <a:spLocks noChangeShapeType="1"/>
          </p:cNvSpPr>
          <p:nvPr/>
        </p:nvSpPr>
        <p:spPr bwMode="auto">
          <a:xfrm>
            <a:off x="6537176" y="501317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5" name="Line 164"/>
          <p:cNvSpPr>
            <a:spLocks noChangeShapeType="1"/>
          </p:cNvSpPr>
          <p:nvPr/>
        </p:nvSpPr>
        <p:spPr bwMode="auto">
          <a:xfrm>
            <a:off x="6537176" y="515719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6" name="Line 164"/>
          <p:cNvSpPr>
            <a:spLocks noChangeShapeType="1"/>
          </p:cNvSpPr>
          <p:nvPr/>
        </p:nvSpPr>
        <p:spPr bwMode="auto">
          <a:xfrm>
            <a:off x="6537176" y="530120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7" name="Line 164"/>
          <p:cNvSpPr>
            <a:spLocks noChangeShapeType="1"/>
          </p:cNvSpPr>
          <p:nvPr/>
        </p:nvSpPr>
        <p:spPr bwMode="auto">
          <a:xfrm>
            <a:off x="6537176" y="544522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8" name="Line 164"/>
          <p:cNvSpPr>
            <a:spLocks noChangeShapeType="1"/>
          </p:cNvSpPr>
          <p:nvPr/>
        </p:nvSpPr>
        <p:spPr bwMode="auto">
          <a:xfrm>
            <a:off x="6537176" y="558924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9" name="Line 170"/>
          <p:cNvSpPr>
            <a:spLocks noChangeShapeType="1"/>
          </p:cNvSpPr>
          <p:nvPr/>
        </p:nvSpPr>
        <p:spPr bwMode="auto">
          <a:xfrm>
            <a:off x="6681192" y="4869160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" name="Line 170"/>
          <p:cNvSpPr>
            <a:spLocks noChangeShapeType="1"/>
          </p:cNvSpPr>
          <p:nvPr/>
        </p:nvSpPr>
        <p:spPr bwMode="auto">
          <a:xfrm>
            <a:off x="6825208" y="5013176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" name="Line 164"/>
          <p:cNvSpPr>
            <a:spLocks noChangeShapeType="1"/>
          </p:cNvSpPr>
          <p:nvPr/>
        </p:nvSpPr>
        <p:spPr bwMode="auto">
          <a:xfrm>
            <a:off x="6537176" y="494116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2" name="Line 164"/>
          <p:cNvSpPr>
            <a:spLocks noChangeShapeType="1"/>
          </p:cNvSpPr>
          <p:nvPr/>
        </p:nvSpPr>
        <p:spPr bwMode="auto">
          <a:xfrm>
            <a:off x="6537176" y="508518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3" name="Line 170"/>
          <p:cNvSpPr>
            <a:spLocks noChangeShapeType="1"/>
          </p:cNvSpPr>
          <p:nvPr/>
        </p:nvSpPr>
        <p:spPr bwMode="auto">
          <a:xfrm>
            <a:off x="6825208" y="4941168"/>
            <a:ext cx="0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4" name="Line 164"/>
          <p:cNvSpPr>
            <a:spLocks noChangeShapeType="1"/>
          </p:cNvSpPr>
          <p:nvPr/>
        </p:nvSpPr>
        <p:spPr bwMode="auto">
          <a:xfrm>
            <a:off x="6537176" y="522920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5" name="Line 164"/>
          <p:cNvSpPr>
            <a:spLocks noChangeShapeType="1"/>
          </p:cNvSpPr>
          <p:nvPr/>
        </p:nvSpPr>
        <p:spPr bwMode="auto">
          <a:xfrm>
            <a:off x="6537176" y="537321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6" name="Line 164"/>
          <p:cNvSpPr>
            <a:spLocks noChangeShapeType="1"/>
          </p:cNvSpPr>
          <p:nvPr/>
        </p:nvSpPr>
        <p:spPr bwMode="auto">
          <a:xfrm>
            <a:off x="6537176" y="551723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7" name="Line 164"/>
          <p:cNvSpPr>
            <a:spLocks noChangeShapeType="1"/>
          </p:cNvSpPr>
          <p:nvPr/>
        </p:nvSpPr>
        <p:spPr bwMode="auto">
          <a:xfrm>
            <a:off x="6537176" y="566124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8" name="Line 170"/>
          <p:cNvSpPr>
            <a:spLocks noChangeShapeType="1"/>
          </p:cNvSpPr>
          <p:nvPr/>
        </p:nvSpPr>
        <p:spPr bwMode="auto">
          <a:xfrm>
            <a:off x="6825208" y="5085184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9" name="Line 164"/>
          <p:cNvSpPr>
            <a:spLocks noChangeShapeType="1"/>
          </p:cNvSpPr>
          <p:nvPr/>
        </p:nvSpPr>
        <p:spPr bwMode="auto">
          <a:xfrm>
            <a:off x="6537176" y="5733256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" name="Line 170"/>
          <p:cNvSpPr>
            <a:spLocks noChangeShapeType="1"/>
          </p:cNvSpPr>
          <p:nvPr/>
        </p:nvSpPr>
        <p:spPr bwMode="auto">
          <a:xfrm>
            <a:off x="6825208" y="5157192"/>
            <a:ext cx="0" cy="864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1" name="Line 164"/>
          <p:cNvSpPr>
            <a:spLocks noChangeShapeType="1"/>
          </p:cNvSpPr>
          <p:nvPr/>
        </p:nvSpPr>
        <p:spPr bwMode="auto">
          <a:xfrm>
            <a:off x="6537176" y="5877272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2" name="Line 164"/>
          <p:cNvSpPr>
            <a:spLocks noChangeShapeType="1"/>
          </p:cNvSpPr>
          <p:nvPr/>
        </p:nvSpPr>
        <p:spPr bwMode="auto">
          <a:xfrm>
            <a:off x="6537176" y="5805264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3" name="Line 164"/>
          <p:cNvSpPr>
            <a:spLocks noChangeShapeType="1"/>
          </p:cNvSpPr>
          <p:nvPr/>
        </p:nvSpPr>
        <p:spPr bwMode="auto">
          <a:xfrm>
            <a:off x="6537176" y="5949280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4" name="Line 164"/>
          <p:cNvSpPr>
            <a:spLocks noChangeShapeType="1"/>
          </p:cNvSpPr>
          <p:nvPr/>
        </p:nvSpPr>
        <p:spPr bwMode="auto">
          <a:xfrm>
            <a:off x="6537176" y="6021288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895" name="直接连接符 894"/>
          <p:cNvCxnSpPr/>
          <p:nvPr/>
        </p:nvCxnSpPr>
        <p:spPr bwMode="auto">
          <a:xfrm>
            <a:off x="6537176" y="4725144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6" name="直接连接符 895"/>
          <p:cNvCxnSpPr/>
          <p:nvPr/>
        </p:nvCxnSpPr>
        <p:spPr bwMode="auto">
          <a:xfrm>
            <a:off x="6537176" y="6021288"/>
            <a:ext cx="43204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8" name="直接连接符 897"/>
          <p:cNvCxnSpPr/>
          <p:nvPr/>
        </p:nvCxnSpPr>
        <p:spPr bwMode="auto">
          <a:xfrm rot="5400000">
            <a:off x="6357156" y="4113076"/>
            <a:ext cx="122413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9" name="TextBox 898"/>
          <p:cNvSpPr txBox="1"/>
          <p:nvPr/>
        </p:nvSpPr>
        <p:spPr>
          <a:xfrm>
            <a:off x="272480" y="6926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地下室</a:t>
            </a:r>
            <a:endParaRPr lang="zh-CN" altLang="en-US" sz="1800" dirty="0"/>
          </a:p>
        </p:txBody>
      </p:sp>
      <p:cxnSp>
        <p:nvCxnSpPr>
          <p:cNvPr id="907" name="直接连接符 906"/>
          <p:cNvCxnSpPr/>
          <p:nvPr/>
        </p:nvCxnSpPr>
        <p:spPr bwMode="auto">
          <a:xfrm>
            <a:off x="8187555" y="2280121"/>
            <a:ext cx="57606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8" name="直接连接符 907"/>
          <p:cNvCxnSpPr/>
          <p:nvPr/>
        </p:nvCxnSpPr>
        <p:spPr bwMode="auto">
          <a:xfrm>
            <a:off x="6969224" y="3501008"/>
            <a:ext cx="259228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直接连接符 135"/>
          <p:cNvCxnSpPr/>
          <p:nvPr/>
        </p:nvCxnSpPr>
        <p:spPr bwMode="auto">
          <a:xfrm>
            <a:off x="5673080" y="1124744"/>
            <a:ext cx="0" cy="655956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直接连接符 136"/>
          <p:cNvCxnSpPr/>
          <p:nvPr/>
        </p:nvCxnSpPr>
        <p:spPr bwMode="auto">
          <a:xfrm>
            <a:off x="5476478" y="2276872"/>
            <a:ext cx="0" cy="1224136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直接连接符 140"/>
          <p:cNvCxnSpPr/>
          <p:nvPr/>
        </p:nvCxnSpPr>
        <p:spPr bwMode="auto">
          <a:xfrm rot="5400000">
            <a:off x="8877436" y="1304764"/>
            <a:ext cx="36004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连接符 150"/>
          <p:cNvCxnSpPr/>
          <p:nvPr/>
        </p:nvCxnSpPr>
        <p:spPr bwMode="auto">
          <a:xfrm>
            <a:off x="9057456" y="1700808"/>
            <a:ext cx="50405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Line 420"/>
          <p:cNvSpPr>
            <a:spLocks noChangeShapeType="1"/>
          </p:cNvSpPr>
          <p:nvPr/>
        </p:nvSpPr>
        <p:spPr bwMode="auto">
          <a:xfrm>
            <a:off x="3440832" y="2065809"/>
            <a:ext cx="144016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420"/>
          <p:cNvSpPr>
            <a:spLocks noChangeShapeType="1"/>
          </p:cNvSpPr>
          <p:nvPr/>
        </p:nvSpPr>
        <p:spPr bwMode="auto">
          <a:xfrm flipH="1">
            <a:off x="3715718" y="2799020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420"/>
          <p:cNvSpPr>
            <a:spLocks noChangeShapeType="1"/>
          </p:cNvSpPr>
          <p:nvPr/>
        </p:nvSpPr>
        <p:spPr bwMode="auto">
          <a:xfrm flipH="1">
            <a:off x="9057456" y="1556792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Line 420"/>
          <p:cNvSpPr>
            <a:spLocks noChangeShapeType="1"/>
          </p:cNvSpPr>
          <p:nvPr/>
        </p:nvSpPr>
        <p:spPr bwMode="auto">
          <a:xfrm>
            <a:off x="9057456" y="1700808"/>
            <a:ext cx="157162" cy="144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78" name="直接连接符 177"/>
          <p:cNvCxnSpPr/>
          <p:nvPr/>
        </p:nvCxnSpPr>
        <p:spPr bwMode="auto">
          <a:xfrm>
            <a:off x="5673080" y="1772816"/>
            <a:ext cx="75608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272480" y="6021288"/>
            <a:ext cx="252028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直接连接符 200"/>
          <p:cNvCxnSpPr/>
          <p:nvPr/>
        </p:nvCxnSpPr>
        <p:spPr bwMode="auto">
          <a:xfrm>
            <a:off x="3440832" y="2802657"/>
            <a:ext cx="21602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直接连接符 203"/>
          <p:cNvCxnSpPr/>
          <p:nvPr/>
        </p:nvCxnSpPr>
        <p:spPr bwMode="auto">
          <a:xfrm flipH="1">
            <a:off x="3872880" y="2787030"/>
            <a:ext cx="1" cy="713978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直接连接符 204"/>
          <p:cNvCxnSpPr/>
          <p:nvPr/>
        </p:nvCxnSpPr>
        <p:spPr bwMode="auto">
          <a:xfrm>
            <a:off x="4304928" y="2780928"/>
            <a:ext cx="0" cy="72008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直接连接符 205"/>
          <p:cNvCxnSpPr/>
          <p:nvPr/>
        </p:nvCxnSpPr>
        <p:spPr bwMode="auto">
          <a:xfrm>
            <a:off x="4736976" y="2276872"/>
            <a:ext cx="0" cy="1224136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2" name="Line 420"/>
          <p:cNvSpPr>
            <a:spLocks noChangeShapeType="1"/>
          </p:cNvSpPr>
          <p:nvPr/>
        </p:nvSpPr>
        <p:spPr bwMode="auto">
          <a:xfrm>
            <a:off x="6033120" y="2267347"/>
            <a:ext cx="144016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3" name="直接连接符 212"/>
          <p:cNvCxnSpPr/>
          <p:nvPr/>
        </p:nvCxnSpPr>
        <p:spPr bwMode="auto">
          <a:xfrm>
            <a:off x="5745088" y="2279551"/>
            <a:ext cx="28803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直接连接符 214"/>
          <p:cNvCxnSpPr/>
          <p:nvPr/>
        </p:nvCxnSpPr>
        <p:spPr bwMode="auto">
          <a:xfrm>
            <a:off x="4448944" y="2780928"/>
            <a:ext cx="28803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直接连接符 217"/>
          <p:cNvCxnSpPr/>
          <p:nvPr/>
        </p:nvCxnSpPr>
        <p:spPr bwMode="auto">
          <a:xfrm>
            <a:off x="4953000" y="2276872"/>
            <a:ext cx="523478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/>
          <p:nvPr/>
        </p:nvCxnSpPr>
        <p:spPr bwMode="auto">
          <a:xfrm>
            <a:off x="6897216" y="2279551"/>
            <a:ext cx="0" cy="1221457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直接连接符 220"/>
          <p:cNvCxnSpPr/>
          <p:nvPr/>
        </p:nvCxnSpPr>
        <p:spPr bwMode="auto">
          <a:xfrm>
            <a:off x="6033120" y="2276872"/>
            <a:ext cx="0" cy="1224136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直接连接符 222"/>
          <p:cNvCxnSpPr/>
          <p:nvPr/>
        </p:nvCxnSpPr>
        <p:spPr bwMode="auto">
          <a:xfrm>
            <a:off x="7904906" y="2280121"/>
            <a:ext cx="0" cy="1224136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直接连接符 223"/>
          <p:cNvCxnSpPr/>
          <p:nvPr/>
        </p:nvCxnSpPr>
        <p:spPr bwMode="auto">
          <a:xfrm>
            <a:off x="8769424" y="2276872"/>
            <a:ext cx="0" cy="1224136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直接连接符 224"/>
          <p:cNvCxnSpPr/>
          <p:nvPr/>
        </p:nvCxnSpPr>
        <p:spPr bwMode="auto">
          <a:xfrm>
            <a:off x="4383038" y="1784470"/>
            <a:ext cx="21602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7" name="Line 420"/>
          <p:cNvSpPr>
            <a:spLocks noChangeShapeType="1"/>
          </p:cNvSpPr>
          <p:nvPr/>
        </p:nvSpPr>
        <p:spPr bwMode="auto">
          <a:xfrm flipV="1">
            <a:off x="4232920" y="1628800"/>
            <a:ext cx="144016" cy="14327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29" name="直接连接符 228"/>
          <p:cNvCxnSpPr/>
          <p:nvPr/>
        </p:nvCxnSpPr>
        <p:spPr bwMode="auto">
          <a:xfrm>
            <a:off x="6818837" y="1776931"/>
            <a:ext cx="428241" cy="7539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直接连接符 230"/>
          <p:cNvCxnSpPr/>
          <p:nvPr/>
        </p:nvCxnSpPr>
        <p:spPr bwMode="auto">
          <a:xfrm>
            <a:off x="7113240" y="2276872"/>
            <a:ext cx="791666" cy="12204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Line 420"/>
          <p:cNvSpPr>
            <a:spLocks noChangeShapeType="1"/>
          </p:cNvSpPr>
          <p:nvPr/>
        </p:nvSpPr>
        <p:spPr bwMode="auto">
          <a:xfrm>
            <a:off x="4321510" y="2748173"/>
            <a:ext cx="72008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" name="Line 420"/>
          <p:cNvSpPr>
            <a:spLocks noChangeShapeType="1"/>
          </p:cNvSpPr>
          <p:nvPr/>
        </p:nvSpPr>
        <p:spPr bwMode="auto">
          <a:xfrm>
            <a:off x="4736976" y="2267347"/>
            <a:ext cx="144016" cy="7200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7" name="Line 420"/>
          <p:cNvSpPr>
            <a:spLocks noChangeShapeType="1"/>
          </p:cNvSpPr>
          <p:nvPr/>
        </p:nvSpPr>
        <p:spPr bwMode="auto">
          <a:xfrm>
            <a:off x="5527340" y="2276872"/>
            <a:ext cx="145740" cy="7200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9" name="Line 420"/>
          <p:cNvSpPr>
            <a:spLocks noChangeShapeType="1"/>
          </p:cNvSpPr>
          <p:nvPr/>
        </p:nvSpPr>
        <p:spPr bwMode="auto">
          <a:xfrm>
            <a:off x="6903665" y="2289076"/>
            <a:ext cx="144016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0" name="Line 420"/>
          <p:cNvSpPr>
            <a:spLocks noChangeShapeType="1"/>
          </p:cNvSpPr>
          <p:nvPr/>
        </p:nvSpPr>
        <p:spPr bwMode="auto">
          <a:xfrm>
            <a:off x="7909099" y="2279551"/>
            <a:ext cx="144016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42" name="直接连接符 241"/>
          <p:cNvCxnSpPr/>
          <p:nvPr/>
        </p:nvCxnSpPr>
        <p:spPr bwMode="auto">
          <a:xfrm>
            <a:off x="9057456" y="2924944"/>
            <a:ext cx="50405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直接连接符 244"/>
          <p:cNvCxnSpPr/>
          <p:nvPr/>
        </p:nvCxnSpPr>
        <p:spPr bwMode="auto">
          <a:xfrm>
            <a:off x="9057456" y="2276872"/>
            <a:ext cx="50405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直接连接符 246"/>
          <p:cNvCxnSpPr/>
          <p:nvPr/>
        </p:nvCxnSpPr>
        <p:spPr bwMode="auto">
          <a:xfrm rot="5400000">
            <a:off x="8625408" y="2348880"/>
            <a:ext cx="864096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直接连接符 249"/>
          <p:cNvCxnSpPr/>
          <p:nvPr/>
        </p:nvCxnSpPr>
        <p:spPr bwMode="auto">
          <a:xfrm rot="5400000">
            <a:off x="8877436" y="3320988"/>
            <a:ext cx="36004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1" name="Line 420"/>
          <p:cNvSpPr>
            <a:spLocks noChangeShapeType="1"/>
          </p:cNvSpPr>
          <p:nvPr/>
        </p:nvSpPr>
        <p:spPr bwMode="auto">
          <a:xfrm>
            <a:off x="9057456" y="2924944"/>
            <a:ext cx="157162" cy="144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2" name="Line 420"/>
          <p:cNvSpPr>
            <a:spLocks noChangeShapeType="1"/>
          </p:cNvSpPr>
          <p:nvPr/>
        </p:nvSpPr>
        <p:spPr bwMode="auto">
          <a:xfrm flipH="1">
            <a:off x="9057456" y="2780928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54" name="直接连接符 253"/>
          <p:cNvCxnSpPr/>
          <p:nvPr/>
        </p:nvCxnSpPr>
        <p:spPr bwMode="auto">
          <a:xfrm>
            <a:off x="6547817" y="1137218"/>
            <a:ext cx="0" cy="648072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直接连接符 255"/>
          <p:cNvCxnSpPr/>
          <p:nvPr/>
        </p:nvCxnSpPr>
        <p:spPr bwMode="auto">
          <a:xfrm>
            <a:off x="7768852" y="1124744"/>
            <a:ext cx="0" cy="673021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直接连接符 256"/>
          <p:cNvCxnSpPr/>
          <p:nvPr/>
        </p:nvCxnSpPr>
        <p:spPr bwMode="auto">
          <a:xfrm>
            <a:off x="7247321" y="1124744"/>
            <a:ext cx="0" cy="673021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直接连接符 257"/>
          <p:cNvCxnSpPr/>
          <p:nvPr/>
        </p:nvCxnSpPr>
        <p:spPr bwMode="auto">
          <a:xfrm>
            <a:off x="8280709" y="1124744"/>
            <a:ext cx="0" cy="660546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直接连接符 258"/>
          <p:cNvCxnSpPr/>
          <p:nvPr/>
        </p:nvCxnSpPr>
        <p:spPr bwMode="auto">
          <a:xfrm>
            <a:off x="7489068" y="1803664"/>
            <a:ext cx="28803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261"/>
          <p:cNvCxnSpPr/>
          <p:nvPr/>
        </p:nvCxnSpPr>
        <p:spPr bwMode="auto">
          <a:xfrm>
            <a:off x="8481392" y="1774623"/>
            <a:ext cx="28803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3" name="Line 420"/>
          <p:cNvSpPr>
            <a:spLocks noChangeShapeType="1"/>
          </p:cNvSpPr>
          <p:nvPr/>
        </p:nvSpPr>
        <p:spPr bwMode="auto">
          <a:xfrm>
            <a:off x="7489068" y="1641274"/>
            <a:ext cx="144016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" name="Line 420"/>
          <p:cNvSpPr>
            <a:spLocks noChangeShapeType="1"/>
          </p:cNvSpPr>
          <p:nvPr/>
        </p:nvSpPr>
        <p:spPr bwMode="auto">
          <a:xfrm flipH="1">
            <a:off x="7686501" y="1659648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5" name="Line 420"/>
          <p:cNvSpPr>
            <a:spLocks noChangeShapeType="1"/>
          </p:cNvSpPr>
          <p:nvPr/>
        </p:nvSpPr>
        <p:spPr bwMode="auto">
          <a:xfrm flipV="1">
            <a:off x="8309234" y="1592796"/>
            <a:ext cx="144016" cy="163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" name="Line 420"/>
          <p:cNvSpPr>
            <a:spLocks noChangeShapeType="1"/>
          </p:cNvSpPr>
          <p:nvPr/>
        </p:nvSpPr>
        <p:spPr bwMode="auto">
          <a:xfrm flipH="1">
            <a:off x="6543625" y="1643480"/>
            <a:ext cx="157162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7" name="Line 420"/>
          <p:cNvSpPr>
            <a:spLocks noChangeShapeType="1"/>
          </p:cNvSpPr>
          <p:nvPr/>
        </p:nvSpPr>
        <p:spPr bwMode="auto">
          <a:xfrm>
            <a:off x="6409109" y="1653749"/>
            <a:ext cx="144016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0" name="TextBox 269"/>
          <p:cNvSpPr txBox="1"/>
          <p:nvPr/>
        </p:nvSpPr>
        <p:spPr>
          <a:xfrm>
            <a:off x="2864768" y="278092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74" name="TextBox 273"/>
          <p:cNvSpPr txBox="1"/>
          <p:nvPr/>
        </p:nvSpPr>
        <p:spPr>
          <a:xfrm>
            <a:off x="3368824" y="314096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75" name="TextBox 274"/>
          <p:cNvSpPr txBox="1"/>
          <p:nvPr/>
        </p:nvSpPr>
        <p:spPr>
          <a:xfrm>
            <a:off x="3682033" y="315171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304928" y="314096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277" name="TextBox 276"/>
          <p:cNvSpPr txBox="1"/>
          <p:nvPr/>
        </p:nvSpPr>
        <p:spPr>
          <a:xfrm>
            <a:off x="4808984" y="285293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601072" y="278092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6</a:t>
            </a:r>
            <a:endParaRPr lang="zh-CN" altLang="en-US" sz="1600" dirty="0"/>
          </a:p>
        </p:txBody>
      </p:sp>
      <p:sp>
        <p:nvSpPr>
          <p:cNvPr id="279" name="TextBox 278"/>
          <p:cNvSpPr txBox="1"/>
          <p:nvPr/>
        </p:nvSpPr>
        <p:spPr>
          <a:xfrm>
            <a:off x="6249144" y="278092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280" name="TextBox 279"/>
          <p:cNvSpPr txBox="1"/>
          <p:nvPr/>
        </p:nvSpPr>
        <p:spPr>
          <a:xfrm>
            <a:off x="7113240" y="278092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281" name="TextBox 280"/>
          <p:cNvSpPr txBox="1"/>
          <p:nvPr/>
        </p:nvSpPr>
        <p:spPr>
          <a:xfrm>
            <a:off x="8049344" y="278092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9</a:t>
            </a:r>
            <a:endParaRPr lang="zh-CN" altLang="en-US" sz="1600" dirty="0"/>
          </a:p>
        </p:txBody>
      </p:sp>
      <p:sp>
        <p:nvSpPr>
          <p:cNvPr id="282" name="TextBox 281"/>
          <p:cNvSpPr txBox="1"/>
          <p:nvPr/>
        </p:nvSpPr>
        <p:spPr>
          <a:xfrm>
            <a:off x="8261895" y="1237903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12</a:t>
            </a:r>
            <a:endParaRPr lang="zh-CN" altLang="en-US" sz="1600" dirty="0"/>
          </a:p>
        </p:txBody>
      </p:sp>
      <p:sp>
        <p:nvSpPr>
          <p:cNvPr id="283" name="TextBox 282"/>
          <p:cNvSpPr txBox="1"/>
          <p:nvPr/>
        </p:nvSpPr>
        <p:spPr>
          <a:xfrm>
            <a:off x="9129464" y="306896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284" name="TextBox 283"/>
          <p:cNvSpPr txBox="1"/>
          <p:nvPr/>
        </p:nvSpPr>
        <p:spPr>
          <a:xfrm>
            <a:off x="9129464" y="242088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11</a:t>
            </a:r>
            <a:endParaRPr lang="zh-CN" altLang="en-US" sz="1600" dirty="0"/>
          </a:p>
        </p:txBody>
      </p:sp>
      <p:sp>
        <p:nvSpPr>
          <p:cNvPr id="285" name="TextBox 284"/>
          <p:cNvSpPr txBox="1"/>
          <p:nvPr/>
        </p:nvSpPr>
        <p:spPr>
          <a:xfrm>
            <a:off x="7761312" y="1219627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13</a:t>
            </a:r>
            <a:endParaRPr lang="zh-CN" altLang="en-US" sz="1600" dirty="0"/>
          </a:p>
        </p:txBody>
      </p:sp>
      <p:sp>
        <p:nvSpPr>
          <p:cNvPr id="286" name="TextBox 285"/>
          <p:cNvSpPr txBox="1"/>
          <p:nvPr/>
        </p:nvSpPr>
        <p:spPr>
          <a:xfrm>
            <a:off x="7249256" y="1262651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14</a:t>
            </a:r>
            <a:endParaRPr lang="zh-CN" altLang="en-US" sz="1600" dirty="0"/>
          </a:p>
        </p:txBody>
      </p:sp>
      <p:sp>
        <p:nvSpPr>
          <p:cNvPr id="287" name="TextBox 286"/>
          <p:cNvSpPr txBox="1"/>
          <p:nvPr/>
        </p:nvSpPr>
        <p:spPr>
          <a:xfrm>
            <a:off x="6543625" y="119880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15</a:t>
            </a:r>
            <a:endParaRPr lang="zh-CN" altLang="en-US" sz="16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889104" y="1202721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机房</a:t>
            </a:r>
            <a:endParaRPr lang="zh-CN" altLang="en-US" sz="1600" dirty="0"/>
          </a:p>
        </p:txBody>
      </p:sp>
      <p:sp>
        <p:nvSpPr>
          <p:cNvPr id="289" name="TextBox 288"/>
          <p:cNvSpPr txBox="1"/>
          <p:nvPr/>
        </p:nvSpPr>
        <p:spPr>
          <a:xfrm>
            <a:off x="4232920" y="1484784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16</a:t>
            </a:r>
            <a:endParaRPr lang="zh-CN" altLang="en-US" sz="1600" dirty="0"/>
          </a:p>
        </p:txBody>
      </p:sp>
      <p:cxnSp>
        <p:nvCxnSpPr>
          <p:cNvPr id="290" name="直接连接符 289"/>
          <p:cNvCxnSpPr/>
          <p:nvPr/>
        </p:nvCxnSpPr>
        <p:spPr bwMode="auto">
          <a:xfrm>
            <a:off x="4016896" y="2787030"/>
            <a:ext cx="288032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1" name="Line 420"/>
          <p:cNvSpPr>
            <a:spLocks noChangeShapeType="1"/>
          </p:cNvSpPr>
          <p:nvPr/>
        </p:nvSpPr>
        <p:spPr bwMode="auto">
          <a:xfrm>
            <a:off x="3919947" y="2787030"/>
            <a:ext cx="72008" cy="14401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5457056" y="1140421"/>
            <a:ext cx="2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饮水区</a:t>
            </a:r>
            <a:endParaRPr lang="zh-CN" altLang="en-US" sz="1200" dirty="0"/>
          </a:p>
        </p:txBody>
      </p:sp>
      <p:cxnSp>
        <p:nvCxnSpPr>
          <p:cNvPr id="294" name="直接连接符 293"/>
          <p:cNvCxnSpPr/>
          <p:nvPr/>
        </p:nvCxnSpPr>
        <p:spPr bwMode="auto">
          <a:xfrm rot="5400000">
            <a:off x="2324708" y="5553236"/>
            <a:ext cx="936104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直接连接符 221"/>
          <p:cNvCxnSpPr/>
          <p:nvPr/>
        </p:nvCxnSpPr>
        <p:spPr bwMode="auto">
          <a:xfrm>
            <a:off x="6249144" y="2267347"/>
            <a:ext cx="627806" cy="12204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6" name="Line 420"/>
          <p:cNvSpPr>
            <a:spLocks noChangeShapeType="1"/>
          </p:cNvSpPr>
          <p:nvPr/>
        </p:nvSpPr>
        <p:spPr bwMode="auto">
          <a:xfrm flipV="1">
            <a:off x="4232920" y="1787496"/>
            <a:ext cx="0" cy="242309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26783</TotalTime>
  <Words>71</Words>
  <Application>Microsoft Office PowerPoint</Application>
  <PresentationFormat>A4 纸张(210x297 毫米)</PresentationFormat>
  <Paragraphs>45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默认设计模板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座席分机图</dc:title>
  <dc:subject>座席分机图</dc:subject>
  <dc:creator>杨晓磊</dc:creator>
  <cp:lastModifiedBy>杨晓磊</cp:lastModifiedBy>
  <cp:revision>1358</cp:revision>
  <dcterms:created xsi:type="dcterms:W3CDTF">2004-10-14T05:52:56Z</dcterms:created>
  <dcterms:modified xsi:type="dcterms:W3CDTF">2011-11-07T07:54:52Z</dcterms:modified>
</cp:coreProperties>
</file>