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318" r:id="rId4"/>
    <p:sldId id="322" r:id="rId5"/>
    <p:sldId id="319" r:id="rId6"/>
    <p:sldId id="321" r:id="rId7"/>
    <p:sldId id="324" r:id="rId8"/>
    <p:sldId id="326" r:id="rId9"/>
    <p:sldId id="327" r:id="rId10"/>
    <p:sldId id="328" r:id="rId11"/>
    <p:sldId id="330" r:id="rId12"/>
    <p:sldId id="329" r:id="rId13"/>
    <p:sldId id="331" r:id="rId14"/>
    <p:sldId id="332" r:id="rId15"/>
    <p:sldId id="334" r:id="rId16"/>
    <p:sldId id="335" r:id="rId17"/>
    <p:sldId id="336" r:id="rId18"/>
    <p:sldId id="337" r:id="rId19"/>
    <p:sldId id="333" r:id="rId20"/>
    <p:sldId id="315"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99CCFF"/>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91825" autoAdjust="0"/>
  </p:normalViewPr>
  <p:slideViewPr>
    <p:cSldViewPr>
      <p:cViewPr>
        <p:scale>
          <a:sx n="80" d="100"/>
          <a:sy n="80"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28660B6-5B80-4BB9-B92E-479061C7F380}" type="datetimeFigureOut">
              <a:rPr lang="zh-CN" altLang="en-US"/>
              <a:pPr>
                <a:defRPr/>
              </a:pPr>
              <a:t>2012/10/30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r>
              <a:rPr lang="en-US" altLang="zh-CN"/>
              <a:t>0</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75332A5-A338-4371-9D05-4A2B914FD5D3}" type="slidenum">
              <a:rPr lang="zh-CN" altLang="en-US"/>
              <a:pPr>
                <a:defRPr/>
              </a:pPr>
              <a:t>‹#›</a:t>
            </a:fld>
            <a:endParaRPr lang="zh-CN" altLang="en-US"/>
          </a:p>
        </p:txBody>
      </p:sp>
    </p:spTree>
    <p:extLst>
      <p:ext uri="{BB962C8B-B14F-4D97-AF65-F5344CB8AC3E}">
        <p14:creationId xmlns:p14="http://schemas.microsoft.com/office/powerpoint/2010/main" val="200234398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1A06D22-62AD-430D-AD6B-AD48A13121A3}" type="datetimeFigureOut">
              <a:rPr lang="zh-CN" altLang="en-US"/>
              <a:pPr>
                <a:defRPr/>
              </a:pPr>
              <a:t>2012/10/30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r>
              <a:rPr lang="en-US" altLang="zh-CN"/>
              <a:t>0</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CAE967A-5196-443F-BBA3-8535B8865C56}" type="slidenum">
              <a:rPr lang="zh-CN" altLang="en-US"/>
              <a:pPr>
                <a:defRPr/>
              </a:pPr>
              <a:t>‹#›</a:t>
            </a:fld>
            <a:endParaRPr lang="zh-CN" altLang="en-US"/>
          </a:p>
        </p:txBody>
      </p:sp>
    </p:spTree>
    <p:extLst>
      <p:ext uri="{BB962C8B-B14F-4D97-AF65-F5344CB8AC3E}">
        <p14:creationId xmlns:p14="http://schemas.microsoft.com/office/powerpoint/2010/main" val="221538512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6628" name="日期占位符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B1C65953-8C92-4A59-8AEC-CA4F977C4E5C}" type="datetime1">
              <a:rPr lang="zh-CN" altLang="en-US" smtClean="0"/>
              <a:pPr fontAlgn="base">
                <a:spcBef>
                  <a:spcPct val="0"/>
                </a:spcBef>
                <a:spcAft>
                  <a:spcPct val="0"/>
                </a:spcAft>
                <a:defRPr/>
              </a:pPr>
              <a:t>2012/10/30</a:t>
            </a:fld>
            <a:endParaRPr lang="zh-CN" altLang="en-US" smtClean="0"/>
          </a:p>
        </p:txBody>
      </p:sp>
      <p:sp>
        <p:nvSpPr>
          <p:cNvPr id="2662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0</a:t>
            </a:r>
            <a:endParaRPr lang="zh-CN" altLang="en-US" smtClean="0"/>
          </a:p>
        </p:txBody>
      </p:sp>
      <p:sp>
        <p:nvSpPr>
          <p:cNvPr id="2663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89ECFE-506D-4E62-A4CF-1CA01EF68400}"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629CA77-9EE1-44EB-BFB4-E0C2A87EAEC5}"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694E06A-B4D0-4BC7-83D0-AAC27532C27B}" type="slidenum">
              <a:rPr lang="zh-CN" altLang="en-US"/>
              <a:pPr>
                <a:defRPr/>
              </a:pPr>
              <a:t>‹#›</a:t>
            </a:fld>
            <a:endParaRPr lang="zh-CN" altLang="en-US"/>
          </a:p>
        </p:txBody>
      </p:sp>
    </p:spTree>
    <p:extLst>
      <p:ext uri="{BB962C8B-B14F-4D97-AF65-F5344CB8AC3E}">
        <p14:creationId xmlns:p14="http://schemas.microsoft.com/office/powerpoint/2010/main" val="337143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819D24E3-5396-4066-8AF3-36B1E8FE966B}"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B02A040-B9C8-4C25-9798-882EE3FEFC73}" type="slidenum">
              <a:rPr lang="zh-CN" altLang="en-US"/>
              <a:pPr>
                <a:defRPr/>
              </a:pPr>
              <a:t>‹#›</a:t>
            </a:fld>
            <a:endParaRPr lang="zh-CN" altLang="en-US"/>
          </a:p>
        </p:txBody>
      </p:sp>
    </p:spTree>
    <p:extLst>
      <p:ext uri="{BB962C8B-B14F-4D97-AF65-F5344CB8AC3E}">
        <p14:creationId xmlns:p14="http://schemas.microsoft.com/office/powerpoint/2010/main" val="152218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17D687D-CA0B-4ACE-8F7C-E3C111E4E86D}"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DF3180B-5CC5-417B-88BC-2EE67F65A22D}" type="slidenum">
              <a:rPr lang="zh-CN" altLang="en-US"/>
              <a:pPr>
                <a:defRPr/>
              </a:pPr>
              <a:t>‹#›</a:t>
            </a:fld>
            <a:endParaRPr lang="zh-CN" altLang="en-US"/>
          </a:p>
        </p:txBody>
      </p:sp>
    </p:spTree>
    <p:extLst>
      <p:ext uri="{BB962C8B-B14F-4D97-AF65-F5344CB8AC3E}">
        <p14:creationId xmlns:p14="http://schemas.microsoft.com/office/powerpoint/2010/main" val="928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621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653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07901D1-E964-48F0-8A5E-8B7B9CDB4DE9}" type="datetime1">
              <a:rPr lang="zh-CN" altLang="en-US"/>
              <a:pPr>
                <a:defRPr/>
              </a:pPr>
              <a:t>2012/10/30</a:t>
            </a:fld>
            <a:endParaRPr lang="zh-CN" altLang="en-US" dirty="0"/>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B6D476D1-F9F1-42DA-90FE-6881D4A6CC94}" type="slidenum">
              <a:rPr lang="zh-CN" altLang="en-US"/>
              <a:pPr>
                <a:defRPr/>
              </a:pPr>
              <a:t>‹#›</a:t>
            </a:fld>
            <a:endParaRPr lang="zh-CN" altLang="en-US" dirty="0"/>
          </a:p>
        </p:txBody>
      </p:sp>
    </p:spTree>
    <p:extLst>
      <p:ext uri="{BB962C8B-B14F-4D97-AF65-F5344CB8AC3E}">
        <p14:creationId xmlns:p14="http://schemas.microsoft.com/office/powerpoint/2010/main" val="1076760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7BA7357-123A-4E98-8E5A-4EDF21AAD399}" type="datetime1">
              <a:rPr lang="zh-CN" altLang="en-US"/>
              <a:pPr>
                <a:defRPr/>
              </a:pPr>
              <a:t>2012/10/30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18764402-8AAA-4D5D-8B90-8358F2E98D52}" type="slidenum">
              <a:rPr lang="zh-CN" altLang="en-US"/>
              <a:pPr>
                <a:defRPr/>
              </a:pPr>
              <a:t>‹#›</a:t>
            </a:fld>
            <a:endParaRPr lang="zh-CN" altLang="en-US"/>
          </a:p>
        </p:txBody>
      </p:sp>
    </p:spTree>
    <p:extLst>
      <p:ext uri="{BB962C8B-B14F-4D97-AF65-F5344CB8AC3E}">
        <p14:creationId xmlns:p14="http://schemas.microsoft.com/office/powerpoint/2010/main" val="4227940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CE9A400-C386-4B1D-A00B-CC3455155CBB}" type="datetime1">
              <a:rPr lang="zh-CN" altLang="en-US"/>
              <a:pPr>
                <a:defRPr/>
              </a:pPr>
              <a:t>2012/10/30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9EE5290D-F14C-447B-BAFB-213F2B550732}" type="slidenum">
              <a:rPr lang="zh-CN" altLang="en-US"/>
              <a:pPr>
                <a:defRPr/>
              </a:pPr>
              <a:t>‹#›</a:t>
            </a:fld>
            <a:endParaRPr lang="zh-CN" altLang="en-US"/>
          </a:p>
        </p:txBody>
      </p:sp>
    </p:spTree>
    <p:extLst>
      <p:ext uri="{BB962C8B-B14F-4D97-AF65-F5344CB8AC3E}">
        <p14:creationId xmlns:p14="http://schemas.microsoft.com/office/powerpoint/2010/main" val="712295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5B37A4F-6EC5-44BA-A982-B0EDCDC4FCF3}" type="datetime1">
              <a:rPr lang="zh-CN" altLang="en-US"/>
              <a:pPr>
                <a:defRPr/>
              </a:pPr>
              <a:t>2012/10/30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85749390-E087-4586-9B44-FBE6F52B50FF}" type="slidenum">
              <a:rPr lang="zh-CN" altLang="en-US"/>
              <a:pPr>
                <a:defRPr/>
              </a:pPr>
              <a:t>‹#›</a:t>
            </a:fld>
            <a:endParaRPr lang="zh-CN" altLang="en-US"/>
          </a:p>
        </p:txBody>
      </p:sp>
    </p:spTree>
    <p:extLst>
      <p:ext uri="{BB962C8B-B14F-4D97-AF65-F5344CB8AC3E}">
        <p14:creationId xmlns:p14="http://schemas.microsoft.com/office/powerpoint/2010/main" val="2541062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4D31353-7B35-40FC-97AF-84FEE4350A40}" type="datetime1">
              <a:rPr lang="zh-CN" altLang="en-US"/>
              <a:pPr>
                <a:defRPr/>
              </a:pPr>
              <a:t>2012/10/30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04A3196-3EE7-4964-8DF7-21416DED0ABD}" type="slidenum">
              <a:rPr lang="zh-CN" altLang="en-US"/>
              <a:pPr>
                <a:defRPr/>
              </a:pPr>
              <a:t>‹#›</a:t>
            </a:fld>
            <a:endParaRPr lang="zh-CN" altLang="en-US"/>
          </a:p>
        </p:txBody>
      </p:sp>
    </p:spTree>
    <p:extLst>
      <p:ext uri="{BB962C8B-B14F-4D97-AF65-F5344CB8AC3E}">
        <p14:creationId xmlns:p14="http://schemas.microsoft.com/office/powerpoint/2010/main" val="3148824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9E507DFA-DD2B-4C08-9F37-84481FE17491}" type="datetime1">
              <a:rPr lang="zh-CN" altLang="en-US"/>
              <a:pPr>
                <a:defRPr/>
              </a:pPr>
              <a:t>2012/10/30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58BB917-A85B-4349-8F5D-A9514890AC5A}" type="slidenum">
              <a:rPr lang="zh-CN" altLang="en-US"/>
              <a:pPr>
                <a:defRPr/>
              </a:pPr>
              <a:t>‹#›</a:t>
            </a:fld>
            <a:endParaRPr lang="zh-CN" altLang="en-US"/>
          </a:p>
        </p:txBody>
      </p:sp>
    </p:spTree>
    <p:extLst>
      <p:ext uri="{BB962C8B-B14F-4D97-AF65-F5344CB8AC3E}">
        <p14:creationId xmlns:p14="http://schemas.microsoft.com/office/powerpoint/2010/main" val="93504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1188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E97083E2-DCE4-4A4E-B240-07A436882EDD}"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C9631AA-C013-4359-A86E-8C450C7B7B21}" type="slidenum">
              <a:rPr lang="zh-CN" altLang="en-US"/>
              <a:pPr>
                <a:defRPr/>
              </a:pPr>
              <a:t>‹#›</a:t>
            </a:fld>
            <a:endParaRPr lang="zh-CN" altLang="en-US"/>
          </a:p>
        </p:txBody>
      </p:sp>
    </p:spTree>
    <p:extLst>
      <p:ext uri="{BB962C8B-B14F-4D97-AF65-F5344CB8AC3E}">
        <p14:creationId xmlns:p14="http://schemas.microsoft.com/office/powerpoint/2010/main" val="3332160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DD8B2EC-DD49-4781-8A2D-FC6299009EAF}"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31EE9A8-58BE-45BA-9DBB-843844387DFD}" type="slidenum">
              <a:rPr lang="zh-CN" altLang="en-US"/>
              <a:pPr>
                <a:defRPr/>
              </a:pPr>
              <a:t>‹#›</a:t>
            </a:fld>
            <a:endParaRPr lang="zh-CN" altLang="en-US"/>
          </a:p>
        </p:txBody>
      </p:sp>
    </p:spTree>
    <p:extLst>
      <p:ext uri="{BB962C8B-B14F-4D97-AF65-F5344CB8AC3E}">
        <p14:creationId xmlns:p14="http://schemas.microsoft.com/office/powerpoint/2010/main" val="3468926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B5EECCD6-06E3-4C20-8DC5-283927AA82AE}"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650516CA-8D14-43C3-875D-EB00609663C4}" type="slidenum">
              <a:rPr lang="zh-CN" altLang="en-US"/>
              <a:pPr>
                <a:defRPr/>
              </a:pPr>
              <a:t>‹#›</a:t>
            </a:fld>
            <a:endParaRPr lang="zh-CN" altLang="en-US"/>
          </a:p>
        </p:txBody>
      </p:sp>
    </p:spTree>
    <p:extLst>
      <p:ext uri="{BB962C8B-B14F-4D97-AF65-F5344CB8AC3E}">
        <p14:creationId xmlns:p14="http://schemas.microsoft.com/office/powerpoint/2010/main" val="44063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EC4DEB2-7A59-4AB4-BF30-0686F39ED27D}" type="datetime1">
              <a:rPr lang="zh-CN" altLang="en-US"/>
              <a:pPr>
                <a:defRPr/>
              </a:pPr>
              <a:t>2012/10/30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CDCAB39-343A-4D8D-B141-4B2E9DEF155B}" type="slidenum">
              <a:rPr lang="zh-CN" altLang="en-US"/>
              <a:pPr>
                <a:defRPr/>
              </a:pPr>
              <a:t>‹#›</a:t>
            </a:fld>
            <a:endParaRPr lang="zh-CN" altLang="en-US"/>
          </a:p>
        </p:txBody>
      </p:sp>
    </p:spTree>
    <p:extLst>
      <p:ext uri="{BB962C8B-B14F-4D97-AF65-F5344CB8AC3E}">
        <p14:creationId xmlns:p14="http://schemas.microsoft.com/office/powerpoint/2010/main" val="215718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EDAF582-8F7D-47F0-B525-12F112EBD1DB}" type="datetime1">
              <a:rPr lang="zh-CN" altLang="en-US"/>
              <a:pPr>
                <a:defRPr/>
              </a:pPr>
              <a:t>2012/10/30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FB6C536-6903-403B-AB8E-04EE20470301}" type="slidenum">
              <a:rPr lang="zh-CN" altLang="en-US"/>
              <a:pPr>
                <a:defRPr/>
              </a:pPr>
              <a:t>‹#›</a:t>
            </a:fld>
            <a:endParaRPr lang="zh-CN" altLang="en-US"/>
          </a:p>
        </p:txBody>
      </p:sp>
    </p:spTree>
    <p:extLst>
      <p:ext uri="{BB962C8B-B14F-4D97-AF65-F5344CB8AC3E}">
        <p14:creationId xmlns:p14="http://schemas.microsoft.com/office/powerpoint/2010/main" val="158224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80A15D34-E501-4208-B17E-C8B27D3D7F7A}" type="datetime1">
              <a:rPr lang="zh-CN" altLang="en-US"/>
              <a:pPr>
                <a:defRPr/>
              </a:pPr>
              <a:t>2012/10/30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9DE177F8-4223-43EA-B0AB-F2207377EC86}" type="slidenum">
              <a:rPr lang="zh-CN" altLang="en-US"/>
              <a:pPr>
                <a:defRPr/>
              </a:pPr>
              <a:t>‹#›</a:t>
            </a:fld>
            <a:endParaRPr lang="zh-CN" altLang="en-US"/>
          </a:p>
        </p:txBody>
      </p:sp>
    </p:spTree>
    <p:extLst>
      <p:ext uri="{BB962C8B-B14F-4D97-AF65-F5344CB8AC3E}">
        <p14:creationId xmlns:p14="http://schemas.microsoft.com/office/powerpoint/2010/main" val="147888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FEE4EAF-1E4A-4262-B4E5-E11D45723C10}" type="datetime1">
              <a:rPr lang="zh-CN" altLang="en-US"/>
              <a:pPr>
                <a:defRPr/>
              </a:pPr>
              <a:t>2012/10/30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A0034C3-9576-40A0-8BB5-F2C154A4AD92}" type="slidenum">
              <a:rPr lang="zh-CN" altLang="en-US"/>
              <a:pPr>
                <a:defRPr/>
              </a:pPr>
              <a:t>‹#›</a:t>
            </a:fld>
            <a:endParaRPr lang="zh-CN" altLang="en-US"/>
          </a:p>
        </p:txBody>
      </p:sp>
    </p:spTree>
    <p:extLst>
      <p:ext uri="{BB962C8B-B14F-4D97-AF65-F5344CB8AC3E}">
        <p14:creationId xmlns:p14="http://schemas.microsoft.com/office/powerpoint/2010/main" val="184324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78B132D-A256-4A5B-ADFB-B410A1D6A129}" type="datetime1">
              <a:rPr lang="zh-CN" altLang="en-US"/>
              <a:pPr>
                <a:defRPr/>
              </a:pPr>
              <a:t>2012/10/30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4180874-CE86-4037-8FDA-C0951FD19E2E}" type="slidenum">
              <a:rPr lang="zh-CN" altLang="en-US"/>
              <a:pPr>
                <a:defRPr/>
              </a:pPr>
              <a:t>‹#›</a:t>
            </a:fld>
            <a:endParaRPr lang="zh-CN" altLang="en-US"/>
          </a:p>
        </p:txBody>
      </p:sp>
    </p:spTree>
    <p:extLst>
      <p:ext uri="{BB962C8B-B14F-4D97-AF65-F5344CB8AC3E}">
        <p14:creationId xmlns:p14="http://schemas.microsoft.com/office/powerpoint/2010/main" val="417335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9525E1C1-DC5D-4D1F-B0E1-C2FC2DECBF97}" type="datetime1">
              <a:rPr lang="zh-CN" altLang="en-US"/>
              <a:pPr>
                <a:defRPr/>
              </a:pPr>
              <a:t>2012/10/30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E3407D30-2C14-4DD4-A5A7-F2A640353551}" type="slidenum">
              <a:rPr lang="zh-CN" altLang="en-US"/>
              <a:pPr>
                <a:defRPr/>
              </a:pPr>
              <a:t>‹#›</a:t>
            </a:fld>
            <a:endParaRPr lang="zh-CN" altLang="en-US"/>
          </a:p>
        </p:txBody>
      </p:sp>
    </p:spTree>
    <p:extLst>
      <p:ext uri="{BB962C8B-B14F-4D97-AF65-F5344CB8AC3E}">
        <p14:creationId xmlns:p14="http://schemas.microsoft.com/office/powerpoint/2010/main" val="251763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E17FC7B-BABE-471C-8D66-EB0D887C3636}" type="datetime1">
              <a:rPr lang="zh-CN" altLang="en-US"/>
              <a:pPr>
                <a:defRPr/>
              </a:pPr>
              <a:t>2012/10/30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A76C82D-E5B6-48C3-B461-CDBDD693D6BF}" type="slidenum">
              <a:rPr lang="zh-CN" altLang="en-US"/>
              <a:pPr>
                <a:defRPr/>
              </a:pPr>
              <a:t>‹#›</a:t>
            </a:fld>
            <a:endParaRPr lang="zh-CN" altLang="en-US"/>
          </a:p>
        </p:txBody>
      </p:sp>
    </p:spTree>
    <p:extLst>
      <p:ext uri="{BB962C8B-B14F-4D97-AF65-F5344CB8AC3E}">
        <p14:creationId xmlns:p14="http://schemas.microsoft.com/office/powerpoint/2010/main" val="127127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alpha val="79000"/>
              </a:srgbClr>
            </a:gs>
            <a:gs pos="0">
              <a:srgbClr val="5E9EFF"/>
            </a:gs>
            <a:gs pos="39999">
              <a:srgbClr val="85C2FF"/>
            </a:gs>
            <a:gs pos="70000">
              <a:srgbClr val="C4D6EB"/>
            </a:gs>
            <a:gs pos="100000">
              <a:srgbClr val="FFEBFA"/>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0" name="矩形 9"/>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占位符 1"/>
          <p:cNvSpPr>
            <a:spLocks noGrp="1"/>
          </p:cNvSpPr>
          <p:nvPr>
            <p:ph type="title"/>
          </p:nvPr>
        </p:nvSpPr>
        <p:spPr>
          <a:xfrm>
            <a:off x="528638" y="428625"/>
            <a:ext cx="4972050" cy="64293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9" name="圆角矩形 8"/>
          <p:cNvSpPr/>
          <p:nvPr userDrawn="1"/>
        </p:nvSpPr>
        <p:spPr>
          <a:xfrm>
            <a:off x="500063" y="1000125"/>
            <a:ext cx="8215312" cy="5143500"/>
          </a:xfrm>
          <a:prstGeom prst="roundRect">
            <a:avLst>
              <a:gd name="adj" fmla="val 2889"/>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051" name="Picture 3" descr="F:\jinher工作\市场部\2010\金和软件VI设计\文档模板2010\word文档模板-2副本.png"/>
          <p:cNvPicPr>
            <a:picLocks noChangeAspect="1" noChangeArrowheads="1"/>
          </p:cNvPicPr>
          <p:nvPr userDrawn="1"/>
        </p:nvPicPr>
        <p:blipFill>
          <a:blip r:embed="rId13" cstate="print"/>
          <a:srcRect/>
          <a:stretch>
            <a:fillRect/>
          </a:stretch>
        </p:blipFill>
        <p:spPr bwMode="auto">
          <a:xfrm>
            <a:off x="5643563" y="369888"/>
            <a:ext cx="3500437" cy="1273175"/>
          </a:xfrm>
          <a:prstGeom prst="rect">
            <a:avLst/>
          </a:prstGeom>
          <a:ln>
            <a:noFill/>
          </a:ln>
          <a:effectLst>
            <a:outerShdw blurRad="292100" dist="139700" dir="2700000" algn="tl" rotWithShape="0">
              <a:srgbClr val="333333">
                <a:alpha val="65000"/>
              </a:srgbClr>
            </a:outerShdw>
          </a:effectLst>
        </p:spPr>
      </p:pic>
      <p:sp>
        <p:nvSpPr>
          <p:cNvPr id="1030" name="文本占位符 2"/>
          <p:cNvSpPr>
            <a:spLocks noGrp="1"/>
          </p:cNvSpPr>
          <p:nvPr>
            <p:ph type="body" idx="1"/>
          </p:nvPr>
        </p:nvSpPr>
        <p:spPr bwMode="auto">
          <a:xfrm>
            <a:off x="785813" y="1428750"/>
            <a:ext cx="764381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TextBox 10"/>
          <p:cNvSpPr txBox="1"/>
          <p:nvPr userDrawn="1"/>
        </p:nvSpPr>
        <p:spPr>
          <a:xfrm>
            <a:off x="500063" y="6286500"/>
            <a:ext cx="4643437" cy="338138"/>
          </a:xfrm>
          <a:prstGeom prst="rect">
            <a:avLst/>
          </a:prstGeom>
          <a:noFill/>
        </p:spPr>
        <p:txBody>
          <a:bodyPr>
            <a:spAutoFit/>
          </a:bodyPr>
          <a:lstStyle/>
          <a:p>
            <a:pPr fontAlgn="auto">
              <a:spcBef>
                <a:spcPts val="0"/>
              </a:spcBef>
              <a:spcAft>
                <a:spcPts val="0"/>
              </a:spcAft>
              <a:defRPr/>
            </a:pPr>
            <a:r>
              <a:rPr lang="zh-CN" altLang="en-US" sz="800" dirty="0">
                <a:solidFill>
                  <a:schemeClr val="bg1">
                    <a:lumMod val="50000"/>
                  </a:schemeClr>
                </a:solidFill>
                <a:latin typeface="+mn-lt"/>
                <a:ea typeface="+mn-ea"/>
              </a:rPr>
              <a:t>北京金和软件股份有限公司　</a:t>
            </a:r>
            <a:r>
              <a:rPr lang="en-US" altLang="zh-CN" sz="800" dirty="0">
                <a:solidFill>
                  <a:schemeClr val="bg1">
                    <a:lumMod val="50000"/>
                  </a:schemeClr>
                </a:solidFill>
                <a:latin typeface="+mn-lt"/>
                <a:ea typeface="+mn-ea"/>
              </a:rPr>
              <a:t>Beijing </a:t>
            </a:r>
            <a:r>
              <a:rPr lang="en-US" altLang="zh-CN" sz="800" dirty="0" err="1">
                <a:solidFill>
                  <a:schemeClr val="bg1">
                    <a:lumMod val="50000"/>
                  </a:schemeClr>
                </a:solidFill>
                <a:latin typeface="+mn-lt"/>
                <a:ea typeface="+mn-ea"/>
              </a:rPr>
              <a:t>JinherSoftware</a:t>
            </a:r>
            <a:r>
              <a:rPr lang="en-US" altLang="zh-CN" sz="800" dirty="0">
                <a:solidFill>
                  <a:schemeClr val="bg1">
                    <a:lumMod val="50000"/>
                  </a:schemeClr>
                </a:solidFill>
                <a:latin typeface="+mn-lt"/>
                <a:ea typeface="+mn-ea"/>
              </a:rPr>
              <a:t> Co., Ltd.</a:t>
            </a:r>
          </a:p>
          <a:p>
            <a:pPr fontAlgn="auto">
              <a:spcBef>
                <a:spcPts val="0"/>
              </a:spcBef>
              <a:spcAft>
                <a:spcPts val="0"/>
              </a:spcAft>
              <a:defRPr/>
            </a:pPr>
            <a:r>
              <a:rPr lang="zh-CN" altLang="en-US" sz="800" dirty="0">
                <a:solidFill>
                  <a:schemeClr val="bg1">
                    <a:lumMod val="50000"/>
                  </a:schemeClr>
                </a:solidFill>
                <a:latin typeface="+mn-lt"/>
                <a:ea typeface="+mn-ea"/>
              </a:rPr>
              <a:t>电话</a:t>
            </a:r>
            <a:r>
              <a:rPr lang="en-US" altLang="zh-CN" sz="800" dirty="0">
                <a:solidFill>
                  <a:schemeClr val="bg1">
                    <a:lumMod val="50000"/>
                  </a:schemeClr>
                </a:solidFill>
                <a:latin typeface="+mn-lt"/>
                <a:ea typeface="+mn-ea"/>
              </a:rPr>
              <a:t>Tel</a:t>
            </a:r>
            <a:r>
              <a:rPr lang="zh-CN" altLang="en-US" sz="800" dirty="0">
                <a:solidFill>
                  <a:schemeClr val="bg1">
                    <a:lumMod val="50000"/>
                  </a:schemeClr>
                </a:solidFill>
                <a:latin typeface="+mn-lt"/>
                <a:ea typeface="+mn-ea"/>
              </a:rPr>
              <a:t>：</a:t>
            </a:r>
            <a:r>
              <a:rPr lang="en-US" altLang="zh-CN" sz="800" dirty="0">
                <a:solidFill>
                  <a:schemeClr val="bg1">
                    <a:lumMod val="50000"/>
                  </a:schemeClr>
                </a:solidFill>
                <a:latin typeface="+mn-lt"/>
                <a:ea typeface="+mn-ea"/>
              </a:rPr>
              <a:t>010-58858686       </a:t>
            </a:r>
            <a:r>
              <a:rPr lang="zh-CN" altLang="en-US" sz="800" dirty="0">
                <a:solidFill>
                  <a:schemeClr val="bg1">
                    <a:lumMod val="50000"/>
                  </a:schemeClr>
                </a:solidFill>
                <a:latin typeface="+mn-lt"/>
                <a:ea typeface="+mn-ea"/>
              </a:rPr>
              <a:t>传真</a:t>
            </a:r>
            <a:r>
              <a:rPr lang="en-US" altLang="zh-CN" sz="800" dirty="0">
                <a:solidFill>
                  <a:schemeClr val="bg1">
                    <a:lumMod val="50000"/>
                  </a:schemeClr>
                </a:solidFill>
                <a:latin typeface="+mn-lt"/>
                <a:ea typeface="+mn-ea"/>
              </a:rPr>
              <a:t>Fax</a:t>
            </a:r>
            <a:r>
              <a:rPr lang="zh-CN" altLang="en-US" sz="800" dirty="0">
                <a:solidFill>
                  <a:schemeClr val="bg1">
                    <a:lumMod val="50000"/>
                  </a:schemeClr>
                </a:solidFill>
                <a:latin typeface="+mn-lt"/>
                <a:ea typeface="+mn-ea"/>
              </a:rPr>
              <a:t>：</a:t>
            </a:r>
            <a:r>
              <a:rPr lang="en-US" altLang="zh-CN" sz="800" dirty="0">
                <a:solidFill>
                  <a:schemeClr val="bg1">
                    <a:lumMod val="50000"/>
                  </a:schemeClr>
                </a:solidFill>
                <a:latin typeface="+mn-lt"/>
                <a:ea typeface="+mn-ea"/>
              </a:rPr>
              <a:t>010-58945666</a:t>
            </a:r>
            <a:r>
              <a:rPr lang="zh-CN" altLang="en-US" sz="800" dirty="0">
                <a:solidFill>
                  <a:schemeClr val="bg1">
                    <a:lumMod val="50000"/>
                  </a:schemeClr>
                </a:solidFill>
                <a:latin typeface="+mn-lt"/>
                <a:ea typeface="+mn-ea"/>
              </a:rPr>
              <a:t>　网址：</a:t>
            </a:r>
            <a:r>
              <a:rPr lang="en-US" altLang="zh-CN" sz="800" dirty="0">
                <a:solidFill>
                  <a:schemeClr val="bg1">
                    <a:lumMod val="50000"/>
                  </a:schemeClr>
                </a:solidFill>
                <a:latin typeface="+mn-lt"/>
                <a:ea typeface="+mn-ea"/>
              </a:rPr>
              <a:t>http://www.jh0101.com</a:t>
            </a:r>
            <a:endParaRPr lang="zh-CN" altLang="en-US" sz="800" dirty="0">
              <a:solidFill>
                <a:schemeClr val="bg1">
                  <a:lumMod val="50000"/>
                </a:schemeClr>
              </a:solidFill>
              <a:latin typeface="+mn-lt"/>
              <a:ea typeface="+mn-ea"/>
            </a:endParaRPr>
          </a:p>
        </p:txBody>
      </p:sp>
      <p:sp>
        <p:nvSpPr>
          <p:cNvPr id="14" name="Text Box 30"/>
          <p:cNvSpPr txBox="1">
            <a:spLocks noChangeArrowheads="1"/>
          </p:cNvSpPr>
          <p:nvPr userDrawn="1"/>
        </p:nvSpPr>
        <p:spPr bwMode="auto">
          <a:xfrm>
            <a:off x="8501063" y="6357938"/>
            <a:ext cx="485775" cy="246062"/>
          </a:xfrm>
          <a:prstGeom prst="rect">
            <a:avLst/>
          </a:prstGeom>
          <a:noFill/>
          <a:ln w="19050" algn="ctr">
            <a:noFill/>
            <a:miter lim="800000"/>
            <a:headEnd/>
            <a:tailEnd/>
          </a:ln>
          <a:effectLst>
            <a:prstShdw prst="shdw17" dist="17961" dir="2700000">
              <a:srgbClr val="FFFFFF">
                <a:gamma/>
                <a:shade val="60000"/>
                <a:invGamma/>
              </a:srgbClr>
            </a:prstShdw>
          </a:effectLst>
        </p:spPr>
        <p:txBody>
          <a:bodyPr>
            <a:spAutoFit/>
          </a:bodyPr>
          <a:lstStyle/>
          <a:p>
            <a:pPr fontAlgn="auto">
              <a:spcBef>
                <a:spcPct val="50000"/>
              </a:spcBef>
              <a:spcAft>
                <a:spcPts val="0"/>
              </a:spcAft>
              <a:defRPr/>
            </a:pPr>
            <a:fld id="{1A4C1FD5-9205-425E-A48D-579549B0B1EE}" type="slidenum">
              <a:rPr lang="en-US" altLang="zh-CN" sz="1000">
                <a:solidFill>
                  <a:schemeClr val="tx1">
                    <a:lumMod val="50000"/>
                    <a:lumOff val="50000"/>
                  </a:schemeClr>
                </a:solidFill>
                <a:latin typeface="+mn-lt"/>
                <a:ea typeface="+mn-ea"/>
              </a:rPr>
              <a:pPr fontAlgn="auto">
                <a:spcBef>
                  <a:spcPct val="50000"/>
                </a:spcBef>
                <a:spcAft>
                  <a:spcPts val="0"/>
                </a:spcAft>
                <a:defRPr/>
              </a:pPr>
              <a:t>‹#›</a:t>
            </a:fld>
            <a:endParaRPr lang="en-US" altLang="zh-CN" sz="1000" dirty="0">
              <a:solidFill>
                <a:schemeClr val="tx1">
                  <a:lumMod val="50000"/>
                  <a:lumOff val="50000"/>
                </a:schemeClr>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59" r:id="rId1"/>
    <p:sldLayoutId id="2147483856"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sldNum="0" hdr="0" ftr="0"/>
  <p:txStyles>
    <p:titleStyle>
      <a:lvl1pPr algn="l" rtl="0" eaLnBrk="0" fontAlgn="base" hangingPunct="0">
        <a:spcBef>
          <a:spcPct val="0"/>
        </a:spcBef>
        <a:spcAft>
          <a:spcPct val="0"/>
        </a:spcAft>
        <a:defRPr sz="2200" b="1" kern="1200" cap="all">
          <a:ln w="9000" cmpd="sng">
            <a:solidFill>
              <a:srgbClr val="8A0000"/>
            </a:solidFill>
            <a:prstDash val="solid"/>
          </a:ln>
          <a:gradFill>
            <a:gsLst>
              <a:gs pos="0">
                <a:srgbClr val="C00000"/>
              </a:gs>
              <a:gs pos="43000">
                <a:srgbClr val="FF0000"/>
              </a:gs>
            </a:gsLst>
            <a:lin ang="5400000"/>
          </a:gradFill>
          <a:effectLst>
            <a:reflection blurRad="12700" stA="28000" endPos="45000" dist="1000" dir="5400000" sy="-100000" algn="bl" rotWithShape="0"/>
          </a:effectLst>
          <a:latin typeface="微软雅黑" pitchFamily="34" charset="-122"/>
          <a:ea typeface="微软雅黑" pitchFamily="34" charset="-122"/>
          <a:cs typeface="+mj-cs"/>
        </a:defRPr>
      </a:lvl1pPr>
      <a:lvl2pPr algn="l" rtl="0" eaLnBrk="0" fontAlgn="base" hangingPunct="0">
        <a:spcBef>
          <a:spcPct val="0"/>
        </a:spcBef>
        <a:spcAft>
          <a:spcPct val="0"/>
        </a:spcAft>
        <a:defRPr sz="22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2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2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200" b="1">
          <a:solidFill>
            <a:schemeClr val="tx1"/>
          </a:solidFill>
          <a:latin typeface="微软雅黑" pitchFamily="34" charset="-122"/>
          <a:ea typeface="微软雅黑" pitchFamily="34" charset="-122"/>
        </a:defRPr>
      </a:lvl5pPr>
      <a:lvl6pPr marL="457200" algn="l" rtl="0" fontAlgn="base">
        <a:spcBef>
          <a:spcPct val="0"/>
        </a:spcBef>
        <a:spcAft>
          <a:spcPct val="0"/>
        </a:spcAft>
        <a:defRPr sz="2200" b="1">
          <a:solidFill>
            <a:schemeClr val="tx1"/>
          </a:solidFill>
          <a:latin typeface="微软雅黑" pitchFamily="34" charset="-122"/>
          <a:ea typeface="微软雅黑" pitchFamily="34" charset="-122"/>
        </a:defRPr>
      </a:lvl6pPr>
      <a:lvl7pPr marL="914400" algn="l" rtl="0" fontAlgn="base">
        <a:spcBef>
          <a:spcPct val="0"/>
        </a:spcBef>
        <a:spcAft>
          <a:spcPct val="0"/>
        </a:spcAft>
        <a:defRPr sz="2200" b="1">
          <a:solidFill>
            <a:schemeClr val="tx1"/>
          </a:solidFill>
          <a:latin typeface="微软雅黑" pitchFamily="34" charset="-122"/>
          <a:ea typeface="微软雅黑" pitchFamily="34" charset="-122"/>
        </a:defRPr>
      </a:lvl7pPr>
      <a:lvl8pPr marL="1371600" algn="l" rtl="0" fontAlgn="base">
        <a:spcBef>
          <a:spcPct val="0"/>
        </a:spcBef>
        <a:spcAft>
          <a:spcPct val="0"/>
        </a:spcAft>
        <a:defRPr sz="2200" b="1">
          <a:solidFill>
            <a:schemeClr val="tx1"/>
          </a:solidFill>
          <a:latin typeface="微软雅黑" pitchFamily="34" charset="-122"/>
          <a:ea typeface="微软雅黑" pitchFamily="34" charset="-122"/>
        </a:defRPr>
      </a:lvl8pPr>
      <a:lvl9pPr marL="1828800" algn="l" rtl="0" fontAlgn="base">
        <a:spcBef>
          <a:spcPct val="0"/>
        </a:spcBef>
        <a:spcAft>
          <a:spcPct val="0"/>
        </a:spcAft>
        <a:defRPr sz="2200" b="1">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E9EFF">
                <a:alpha val="79000"/>
              </a:srgbClr>
            </a:gs>
            <a:gs pos="0">
              <a:srgbClr val="5E9EFF"/>
            </a:gs>
            <a:gs pos="39999">
              <a:srgbClr val="85C2FF"/>
            </a:gs>
            <a:gs pos="70000">
              <a:srgbClr val="C4D6EB"/>
            </a:gs>
            <a:gs pos="100000">
              <a:srgbClr val="FFEBFA"/>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2050" name="Picture 2" descr="F:\jinher工作\市场部\2010\金和软件VI设计\文档模板2010\PPT文档模板－1副本.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7" r:id="rId1"/>
    <p:sldLayoutId id="214748385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63" y="3929063"/>
            <a:ext cx="6429375" cy="714375"/>
          </a:xfrm>
        </p:spPr>
        <p:txBody>
          <a:bodyPr>
            <a:normAutofit/>
          </a:bodyPr>
          <a:lstStyle/>
          <a:p>
            <a:pPr algn="l" eaLnBrk="1" fontAlgn="auto" hangingPunct="1">
              <a:spcAft>
                <a:spcPts val="0"/>
              </a:spcAft>
              <a:defRPr/>
            </a:pPr>
            <a:r>
              <a:rPr lang="en-US" altLang="zh-CN" sz="3200" b="1" cap="all" dirty="0" smtClean="0">
                <a:ln w="9000" cmpd="sng">
                  <a:solidFill>
                    <a:srgbClr val="8A0000"/>
                  </a:solidFill>
                  <a:prstDash val="solid"/>
                </a:ln>
                <a:gradFill>
                  <a:gsLst>
                    <a:gs pos="0">
                      <a:srgbClr val="8A0000"/>
                    </a:gs>
                    <a:gs pos="56000">
                      <a:srgbClr val="FF0000"/>
                    </a:gs>
                  </a:gsLst>
                  <a:lin ang="5400000"/>
                </a:gradFill>
                <a:effectLst>
                  <a:reflection blurRad="12700" stA="28000" endPos="45000" dist="1000" dir="5400000" sy="-100000" algn="bl" rotWithShape="0"/>
                </a:effectLst>
                <a:latin typeface="微软雅黑" pitchFamily="34" charset="-122"/>
                <a:ea typeface="微软雅黑" pitchFamily="34" charset="-122"/>
              </a:rPr>
              <a:t>C6”</a:t>
            </a:r>
            <a:r>
              <a:rPr lang="zh-CN" altLang="en-US" sz="3200" b="1" cap="all" dirty="0" smtClean="0">
                <a:ln w="9000" cmpd="sng">
                  <a:solidFill>
                    <a:srgbClr val="8A0000"/>
                  </a:solidFill>
                  <a:prstDash val="solid"/>
                </a:ln>
                <a:gradFill>
                  <a:gsLst>
                    <a:gs pos="0">
                      <a:srgbClr val="8A0000"/>
                    </a:gs>
                    <a:gs pos="56000">
                      <a:srgbClr val="FF0000"/>
                    </a:gs>
                  </a:gsLst>
                  <a:lin ang="5400000"/>
                </a:gradFill>
                <a:effectLst>
                  <a:reflection blurRad="12700" stA="28000" endPos="45000" dist="1000" dir="5400000" sy="-100000" algn="bl" rotWithShape="0"/>
                </a:effectLst>
                <a:latin typeface="微软雅黑" pitchFamily="34" charset="-122"/>
                <a:ea typeface="微软雅黑" pitchFamily="34" charset="-122"/>
              </a:rPr>
              <a:t>快捷桌面</a:t>
            </a:r>
            <a:r>
              <a:rPr lang="en-US" altLang="zh-CN" sz="3200" b="1" cap="all" dirty="0" smtClean="0">
                <a:ln w="9000" cmpd="sng">
                  <a:solidFill>
                    <a:srgbClr val="8A0000"/>
                  </a:solidFill>
                  <a:prstDash val="solid"/>
                </a:ln>
                <a:gradFill>
                  <a:gsLst>
                    <a:gs pos="0">
                      <a:srgbClr val="8A0000"/>
                    </a:gs>
                    <a:gs pos="56000">
                      <a:srgbClr val="FF0000"/>
                    </a:gs>
                  </a:gsLst>
                  <a:lin ang="5400000"/>
                </a:gradFill>
                <a:effectLst>
                  <a:reflection blurRad="12700" stA="28000" endPos="45000" dist="1000" dir="5400000" sy="-100000" algn="bl" rotWithShape="0"/>
                </a:effectLst>
                <a:latin typeface="微软雅黑" pitchFamily="34" charset="-122"/>
                <a:ea typeface="微软雅黑" pitchFamily="34" charset="-122"/>
              </a:rPr>
              <a:t>”</a:t>
            </a:r>
            <a:r>
              <a:rPr lang="zh-CN" altLang="en-US" sz="3200" b="1" cap="all" dirty="0" smtClean="0">
                <a:ln w="9000" cmpd="sng">
                  <a:solidFill>
                    <a:srgbClr val="8A0000"/>
                  </a:solidFill>
                  <a:prstDash val="solid"/>
                </a:ln>
                <a:gradFill>
                  <a:gsLst>
                    <a:gs pos="0">
                      <a:srgbClr val="8A0000"/>
                    </a:gs>
                    <a:gs pos="56000">
                      <a:srgbClr val="FF0000"/>
                    </a:gs>
                  </a:gsLst>
                  <a:lin ang="5400000"/>
                </a:gradFill>
                <a:effectLst>
                  <a:reflection blurRad="12700" stA="28000" endPos="45000" dist="1000" dir="5400000" sy="-100000" algn="bl" rotWithShape="0"/>
                </a:effectLst>
                <a:latin typeface="微软雅黑" pitchFamily="34" charset="-122"/>
                <a:ea typeface="微软雅黑" pitchFamily="34" charset="-122"/>
              </a:rPr>
              <a:t>功能设计</a:t>
            </a:r>
            <a:endParaRPr lang="zh-CN" altLang="en-US" sz="3200" b="1" cap="all" dirty="0">
              <a:ln w="9000" cmpd="sng">
                <a:solidFill>
                  <a:srgbClr val="8A0000"/>
                </a:solidFill>
                <a:prstDash val="solid"/>
              </a:ln>
              <a:gradFill>
                <a:gsLst>
                  <a:gs pos="0">
                    <a:srgbClr val="8A0000"/>
                  </a:gs>
                  <a:gs pos="56000">
                    <a:srgbClr val="FF0000"/>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sp>
        <p:nvSpPr>
          <p:cNvPr id="3" name="副标题 2"/>
          <p:cNvSpPr>
            <a:spLocks noGrp="1"/>
          </p:cNvSpPr>
          <p:nvPr>
            <p:ph type="subTitle" idx="1"/>
          </p:nvPr>
        </p:nvSpPr>
        <p:spPr>
          <a:xfrm>
            <a:off x="4211960" y="4725144"/>
            <a:ext cx="4536504" cy="504056"/>
          </a:xfrm>
        </p:spPr>
        <p:txBody>
          <a:bodyPr>
            <a:normAutofit/>
          </a:bodyPr>
          <a:lstStyle/>
          <a:p>
            <a:pPr algn="l" eaLnBrk="1" fontAlgn="auto" hangingPunct="1">
              <a:spcAft>
                <a:spcPts val="0"/>
              </a:spcAft>
              <a:buFont typeface="Arial" pitchFamily="34" charset="0"/>
              <a:buNone/>
              <a:defRPr/>
            </a:pPr>
            <a:r>
              <a:rPr lang="en-US" altLang="zh-CN" sz="1500" b="1" dirty="0" smtClean="0">
                <a:solidFill>
                  <a:schemeClr val="tx1"/>
                </a:solidFill>
                <a:latin typeface="微软雅黑" pitchFamily="34" charset="-122"/>
                <a:ea typeface="微软雅黑" pitchFamily="34" charset="-122"/>
              </a:rPr>
              <a:t>--</a:t>
            </a:r>
            <a:r>
              <a:rPr lang="zh-CN" altLang="en-US" sz="1500" b="1" dirty="0" smtClean="0">
                <a:solidFill>
                  <a:schemeClr val="tx1"/>
                </a:solidFill>
                <a:latin typeface="微软雅黑" pitchFamily="34" charset="-122"/>
                <a:ea typeface="微软雅黑" pitchFamily="34" charset="-122"/>
              </a:rPr>
              <a:t>交互设计实现部 张</a:t>
            </a:r>
            <a:r>
              <a:rPr lang="zh-CN" altLang="en-US" sz="1500" b="1" dirty="0" smtClean="0">
                <a:solidFill>
                  <a:schemeClr val="tx1"/>
                </a:solidFill>
                <a:latin typeface="微软雅黑" pitchFamily="34" charset="-122"/>
                <a:ea typeface="微软雅黑" pitchFamily="34" charset="-122"/>
              </a:rPr>
              <a:t>勇辉</a:t>
            </a:r>
            <a:endParaRPr lang="zh-CN" altLang="en-US" sz="1500" b="1" dirty="0">
              <a:solidFill>
                <a:schemeClr val="tx1"/>
              </a:solidFill>
              <a:latin typeface="微软雅黑" pitchFamily="34" charset="-122"/>
              <a:ea typeface="微软雅黑" pitchFamily="34" charset="-122"/>
            </a:endParaRPr>
          </a:p>
        </p:txBody>
      </p:sp>
      <p:sp>
        <p:nvSpPr>
          <p:cNvPr id="22532" name="TextBox 5"/>
          <p:cNvSpPr txBox="1">
            <a:spLocks noChangeArrowheads="1"/>
          </p:cNvSpPr>
          <p:nvPr/>
        </p:nvSpPr>
        <p:spPr bwMode="auto">
          <a:xfrm>
            <a:off x="500063" y="3462338"/>
            <a:ext cx="3286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500">
                <a:solidFill>
                  <a:schemeClr val="bg1"/>
                </a:solidFill>
                <a:cs typeface="Arial" charset="0"/>
              </a:rPr>
              <a:t>www.jh0101.com</a:t>
            </a:r>
            <a:endParaRPr lang="zh-CN" altLang="en-US" sz="1500">
              <a:solidFill>
                <a:schemeClr val="bg1"/>
              </a:solidFill>
              <a:cs typeface="Arial" charset="0"/>
            </a:endParaRPr>
          </a:p>
        </p:txBody>
      </p:sp>
      <p:sp>
        <p:nvSpPr>
          <p:cNvPr id="8" name="TextBox 7"/>
          <p:cNvSpPr txBox="1"/>
          <p:nvPr/>
        </p:nvSpPr>
        <p:spPr>
          <a:xfrm>
            <a:off x="500063" y="6253163"/>
            <a:ext cx="4643437" cy="461962"/>
          </a:xfrm>
          <a:prstGeom prst="rect">
            <a:avLst/>
          </a:prstGeom>
          <a:noFill/>
        </p:spPr>
        <p:txBody>
          <a:bodyPr>
            <a:spAutoFit/>
          </a:bodyPr>
          <a:lstStyle/>
          <a:p>
            <a:pPr fontAlgn="auto">
              <a:spcBef>
                <a:spcPts val="0"/>
              </a:spcBef>
              <a:spcAft>
                <a:spcPts val="0"/>
              </a:spcAft>
              <a:defRPr/>
            </a:pPr>
            <a:r>
              <a:rPr lang="zh-CN" altLang="en-US" sz="800" dirty="0">
                <a:solidFill>
                  <a:schemeClr val="bg1">
                    <a:lumMod val="50000"/>
                  </a:schemeClr>
                </a:solidFill>
                <a:latin typeface="+mn-lt"/>
                <a:ea typeface="+mn-ea"/>
              </a:rPr>
              <a:t>北京金和软件股份有限公司　地址：北京市海淀区上地东路</a:t>
            </a:r>
            <a:r>
              <a:rPr lang="en-US" altLang="zh-CN" sz="800" dirty="0">
                <a:solidFill>
                  <a:schemeClr val="bg1">
                    <a:lumMod val="50000"/>
                  </a:schemeClr>
                </a:solidFill>
                <a:latin typeface="+mn-lt"/>
                <a:ea typeface="+mn-ea"/>
              </a:rPr>
              <a:t>1</a:t>
            </a:r>
            <a:r>
              <a:rPr lang="zh-CN" altLang="en-US" sz="800" dirty="0">
                <a:solidFill>
                  <a:schemeClr val="bg1">
                    <a:lumMod val="50000"/>
                  </a:schemeClr>
                </a:solidFill>
                <a:latin typeface="+mn-lt"/>
                <a:ea typeface="+mn-ea"/>
              </a:rPr>
              <a:t>号盈创动力大厦</a:t>
            </a:r>
            <a:r>
              <a:rPr lang="en-US" altLang="zh-CN" sz="800" dirty="0">
                <a:solidFill>
                  <a:schemeClr val="bg1">
                    <a:lumMod val="50000"/>
                  </a:schemeClr>
                </a:solidFill>
                <a:latin typeface="+mn-lt"/>
                <a:ea typeface="+mn-ea"/>
              </a:rPr>
              <a:t>A</a:t>
            </a:r>
            <a:r>
              <a:rPr lang="zh-CN" altLang="en-US" sz="800" dirty="0">
                <a:solidFill>
                  <a:schemeClr val="bg1">
                    <a:lumMod val="50000"/>
                  </a:schemeClr>
                </a:solidFill>
                <a:latin typeface="+mn-lt"/>
                <a:ea typeface="+mn-ea"/>
              </a:rPr>
              <a:t>座</a:t>
            </a:r>
            <a:r>
              <a:rPr lang="en-US" altLang="zh-CN" sz="800" dirty="0">
                <a:solidFill>
                  <a:schemeClr val="bg1">
                    <a:lumMod val="50000"/>
                  </a:schemeClr>
                </a:solidFill>
                <a:latin typeface="+mn-lt"/>
                <a:ea typeface="+mn-ea"/>
              </a:rPr>
              <a:t>4</a:t>
            </a:r>
            <a:r>
              <a:rPr lang="zh-CN" altLang="en-US" sz="800" dirty="0">
                <a:solidFill>
                  <a:schemeClr val="bg1">
                    <a:lumMod val="50000"/>
                  </a:schemeClr>
                </a:solidFill>
                <a:latin typeface="+mn-lt"/>
                <a:ea typeface="+mn-ea"/>
              </a:rPr>
              <a:t>层</a:t>
            </a:r>
          </a:p>
          <a:p>
            <a:pPr fontAlgn="auto">
              <a:spcBef>
                <a:spcPts val="0"/>
              </a:spcBef>
              <a:spcAft>
                <a:spcPts val="0"/>
              </a:spcAft>
              <a:defRPr/>
            </a:pPr>
            <a:r>
              <a:rPr lang="en-US" altLang="zh-CN" sz="800" dirty="0">
                <a:solidFill>
                  <a:schemeClr val="bg1">
                    <a:lumMod val="50000"/>
                  </a:schemeClr>
                </a:solidFill>
                <a:latin typeface="+mn-lt"/>
                <a:ea typeface="+mn-ea"/>
              </a:rPr>
              <a:t>Add: 4F, Creative Power A, No.1 </a:t>
            </a:r>
            <a:r>
              <a:rPr lang="en-US" altLang="zh-CN" sz="800" dirty="0" err="1">
                <a:solidFill>
                  <a:schemeClr val="bg1">
                    <a:lumMod val="50000"/>
                  </a:schemeClr>
                </a:solidFill>
                <a:latin typeface="+mn-lt"/>
                <a:ea typeface="+mn-ea"/>
              </a:rPr>
              <a:t>Shangdi</a:t>
            </a:r>
            <a:r>
              <a:rPr lang="en-US" altLang="zh-CN" sz="800" dirty="0">
                <a:solidFill>
                  <a:schemeClr val="bg1">
                    <a:lumMod val="50000"/>
                  </a:schemeClr>
                </a:solidFill>
                <a:latin typeface="+mn-lt"/>
                <a:ea typeface="+mn-ea"/>
              </a:rPr>
              <a:t> East Road, </a:t>
            </a:r>
            <a:r>
              <a:rPr lang="en-US" altLang="zh-CN" sz="800" dirty="0" err="1">
                <a:solidFill>
                  <a:schemeClr val="bg1">
                    <a:lumMod val="50000"/>
                  </a:schemeClr>
                </a:solidFill>
                <a:latin typeface="+mn-lt"/>
                <a:ea typeface="+mn-ea"/>
              </a:rPr>
              <a:t>Haidian</a:t>
            </a:r>
            <a:r>
              <a:rPr lang="en-US" altLang="zh-CN" sz="800" dirty="0">
                <a:solidFill>
                  <a:schemeClr val="bg1">
                    <a:lumMod val="50000"/>
                  </a:schemeClr>
                </a:solidFill>
                <a:latin typeface="+mn-lt"/>
                <a:ea typeface="+mn-ea"/>
              </a:rPr>
              <a:t> District, Beijing 100085</a:t>
            </a:r>
          </a:p>
          <a:p>
            <a:pPr fontAlgn="auto">
              <a:spcBef>
                <a:spcPts val="0"/>
              </a:spcBef>
              <a:spcAft>
                <a:spcPts val="0"/>
              </a:spcAft>
              <a:defRPr/>
            </a:pPr>
            <a:r>
              <a:rPr lang="zh-CN" altLang="en-US" sz="800" dirty="0">
                <a:solidFill>
                  <a:schemeClr val="bg1">
                    <a:lumMod val="50000"/>
                  </a:schemeClr>
                </a:solidFill>
                <a:latin typeface="+mn-lt"/>
                <a:ea typeface="+mn-ea"/>
              </a:rPr>
              <a:t>电话</a:t>
            </a:r>
            <a:r>
              <a:rPr lang="en-US" altLang="zh-CN" sz="800" dirty="0">
                <a:solidFill>
                  <a:schemeClr val="bg1">
                    <a:lumMod val="50000"/>
                  </a:schemeClr>
                </a:solidFill>
                <a:latin typeface="+mn-lt"/>
                <a:ea typeface="+mn-ea"/>
              </a:rPr>
              <a:t>Tel</a:t>
            </a:r>
            <a:r>
              <a:rPr lang="zh-CN" altLang="en-US" sz="800" dirty="0">
                <a:solidFill>
                  <a:schemeClr val="bg1">
                    <a:lumMod val="50000"/>
                  </a:schemeClr>
                </a:solidFill>
                <a:latin typeface="+mn-lt"/>
                <a:ea typeface="+mn-ea"/>
              </a:rPr>
              <a:t>：</a:t>
            </a:r>
            <a:r>
              <a:rPr lang="en-US" altLang="zh-CN" sz="800" dirty="0">
                <a:solidFill>
                  <a:schemeClr val="bg1">
                    <a:lumMod val="50000"/>
                  </a:schemeClr>
                </a:solidFill>
                <a:latin typeface="+mn-lt"/>
                <a:ea typeface="+mn-ea"/>
              </a:rPr>
              <a:t>010-58858686       </a:t>
            </a:r>
            <a:r>
              <a:rPr lang="zh-CN" altLang="en-US" sz="800" dirty="0">
                <a:solidFill>
                  <a:schemeClr val="bg1">
                    <a:lumMod val="50000"/>
                  </a:schemeClr>
                </a:solidFill>
                <a:latin typeface="+mn-lt"/>
                <a:ea typeface="+mn-ea"/>
              </a:rPr>
              <a:t>传真</a:t>
            </a:r>
            <a:r>
              <a:rPr lang="en-US" altLang="zh-CN" sz="800" dirty="0">
                <a:solidFill>
                  <a:schemeClr val="bg1">
                    <a:lumMod val="50000"/>
                  </a:schemeClr>
                </a:solidFill>
                <a:latin typeface="+mn-lt"/>
                <a:ea typeface="+mn-ea"/>
              </a:rPr>
              <a:t>Fax</a:t>
            </a:r>
            <a:r>
              <a:rPr lang="zh-CN" altLang="en-US" sz="800" dirty="0">
                <a:solidFill>
                  <a:schemeClr val="bg1">
                    <a:lumMod val="50000"/>
                  </a:schemeClr>
                </a:solidFill>
                <a:latin typeface="+mn-lt"/>
                <a:ea typeface="+mn-ea"/>
              </a:rPr>
              <a:t>：</a:t>
            </a:r>
            <a:r>
              <a:rPr lang="en-US" altLang="zh-CN" sz="800" dirty="0">
                <a:solidFill>
                  <a:schemeClr val="bg1">
                    <a:lumMod val="50000"/>
                  </a:schemeClr>
                </a:solidFill>
                <a:latin typeface="+mn-lt"/>
                <a:ea typeface="+mn-ea"/>
              </a:rPr>
              <a:t>010-58945666</a:t>
            </a:r>
            <a:r>
              <a:rPr lang="zh-CN" altLang="en-US" sz="800" dirty="0">
                <a:solidFill>
                  <a:schemeClr val="bg1">
                    <a:lumMod val="50000"/>
                  </a:schemeClr>
                </a:solidFill>
                <a:latin typeface="+mn-lt"/>
                <a:ea typeface="+mn-ea"/>
              </a:rPr>
              <a:t>　网址：</a:t>
            </a:r>
            <a:r>
              <a:rPr lang="en-US" altLang="zh-CN" sz="800" dirty="0">
                <a:solidFill>
                  <a:schemeClr val="bg1">
                    <a:lumMod val="50000"/>
                  </a:schemeClr>
                </a:solidFill>
                <a:latin typeface="+mn-lt"/>
                <a:ea typeface="+mn-ea"/>
              </a:rPr>
              <a:t>http://www.jh0101.com</a:t>
            </a:r>
            <a:endParaRPr lang="zh-CN" altLang="en-US" sz="800" dirty="0">
              <a:solidFill>
                <a:schemeClr val="bg1">
                  <a:lumMod val="50000"/>
                </a:schemeClr>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 y="262800"/>
            <a:ext cx="9066846" cy="6334124"/>
          </a:xfrm>
        </p:spPr>
      </p:pic>
      <p:sp>
        <p:nvSpPr>
          <p:cNvPr id="3" name="TextBox 2"/>
          <p:cNvSpPr txBox="1"/>
          <p:nvPr/>
        </p:nvSpPr>
        <p:spPr>
          <a:xfrm>
            <a:off x="2771800" y="4653136"/>
            <a:ext cx="5616623" cy="1815882"/>
          </a:xfrm>
          <a:prstGeom prst="rect">
            <a:avLst/>
          </a:prstGeom>
          <a:noFill/>
        </p:spPr>
        <p:txBody>
          <a:bodyPr wrap="square" rtlCol="0">
            <a:spAutoFit/>
          </a:bodyPr>
          <a:lstStyle/>
          <a:p>
            <a:r>
              <a:rPr lang="zh-CN" alt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想</a:t>
            </a: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要把图标移动到其他的桌面，只需要把图标拖动到对应的桌面编号上面；也可以拖动到“</a:t>
            </a:r>
            <a:r>
              <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”，创建新的桌面来放置图标</a:t>
            </a:r>
            <a:endParaRPr lang="zh-CN" alt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extLst>
      <p:ext uri="{BB962C8B-B14F-4D97-AF65-F5344CB8AC3E}">
        <p14:creationId xmlns:p14="http://schemas.microsoft.com/office/powerpoint/2010/main" val="47702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a:spLocks/>
          </p:cNvSpPr>
          <p:nvPr/>
        </p:nvSpPr>
        <p:spPr bwMode="auto">
          <a:xfrm>
            <a:off x="3563888" y="3068960"/>
            <a:ext cx="295232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4800" dirty="0">
                <a:latin typeface="微软雅黑" pitchFamily="34" charset="-122"/>
                <a:ea typeface="微软雅黑" pitchFamily="34" charset="-122"/>
              </a:rPr>
              <a:t>桌面</a:t>
            </a:r>
            <a:r>
              <a:rPr lang="zh-CN" altLang="en-US" sz="4800" dirty="0" smtClean="0">
                <a:latin typeface="微软雅黑" pitchFamily="34" charset="-122"/>
                <a:ea typeface="微软雅黑" pitchFamily="34" charset="-122"/>
              </a:rPr>
              <a:t>切换</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209745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 y="262800"/>
            <a:ext cx="9066846" cy="6334123"/>
          </a:xfrm>
        </p:spPr>
      </p:pic>
      <p:sp>
        <p:nvSpPr>
          <p:cNvPr id="3" name="TextBox 2"/>
          <p:cNvSpPr txBox="1"/>
          <p:nvPr/>
        </p:nvSpPr>
        <p:spPr>
          <a:xfrm>
            <a:off x="1763688" y="4653136"/>
            <a:ext cx="6768752" cy="954107"/>
          </a:xfrm>
          <a:prstGeom prst="rect">
            <a:avLst/>
          </a:prstGeom>
          <a:noFill/>
        </p:spPr>
        <p:txBody>
          <a:bodyPr wrap="square" rtlCol="0">
            <a:spAutoFit/>
          </a:bodyPr>
          <a:lstStyle/>
          <a:p>
            <a:r>
              <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1</a:t>
            </a: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、点击相应的数字来切换桌面；</a:t>
            </a: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r>
              <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2</a:t>
            </a: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、也可以通过鼠标左右拖动来切换桌面。</a:t>
            </a:r>
            <a:endParaRPr lang="zh-CN" alt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extLst>
      <p:ext uri="{BB962C8B-B14F-4D97-AF65-F5344CB8AC3E}">
        <p14:creationId xmlns:p14="http://schemas.microsoft.com/office/powerpoint/2010/main" val="281250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1" y="262800"/>
            <a:ext cx="9066844" cy="6334123"/>
          </a:xfrm>
        </p:spPr>
      </p:pic>
    </p:spTree>
    <p:extLst>
      <p:ext uri="{BB962C8B-B14F-4D97-AF65-F5344CB8AC3E}">
        <p14:creationId xmlns:p14="http://schemas.microsoft.com/office/powerpoint/2010/main" val="232200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a:spLocks/>
          </p:cNvSpPr>
          <p:nvPr/>
        </p:nvSpPr>
        <p:spPr bwMode="auto">
          <a:xfrm>
            <a:off x="3563888" y="3068960"/>
            <a:ext cx="295232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4800" dirty="0">
                <a:latin typeface="微软雅黑" pitchFamily="34" charset="-122"/>
                <a:ea typeface="微软雅黑" pitchFamily="34" charset="-122"/>
              </a:rPr>
              <a:t>移</a:t>
            </a:r>
            <a:r>
              <a:rPr lang="zh-CN" altLang="en-US" sz="4800" dirty="0" smtClean="0">
                <a:latin typeface="微软雅黑" pitchFamily="34" charset="-122"/>
                <a:ea typeface="微软雅黑" pitchFamily="34" charset="-122"/>
              </a:rPr>
              <a:t>除图标</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1672750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1" y="262800"/>
            <a:ext cx="9066843" cy="6334122"/>
          </a:xfrm>
        </p:spPr>
      </p:pic>
      <p:sp>
        <p:nvSpPr>
          <p:cNvPr id="3" name="TextBox 2"/>
          <p:cNvSpPr txBox="1"/>
          <p:nvPr/>
        </p:nvSpPr>
        <p:spPr>
          <a:xfrm>
            <a:off x="3347864" y="2996952"/>
            <a:ext cx="4104456" cy="1384995"/>
          </a:xfrm>
          <a:prstGeom prst="rect">
            <a:avLst/>
          </a:prstGeom>
          <a:solidFill>
            <a:srgbClr val="080808">
              <a:alpha val="14902"/>
            </a:srgbClr>
          </a:solidFill>
        </p:spPr>
        <p:txBody>
          <a:bodyPr wrap="square" rtlCol="0">
            <a:spAutoFit/>
          </a:bodyPr>
          <a:lstStyle/>
          <a:p>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将图标拖动到右侧的垃圾桶上就会移除这个图标</a:t>
            </a:r>
            <a:endParaRPr lang="zh-CN" alt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extLst>
      <p:ext uri="{BB962C8B-B14F-4D97-AF65-F5344CB8AC3E}">
        <p14:creationId xmlns:p14="http://schemas.microsoft.com/office/powerpoint/2010/main" val="9483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a:spLocks/>
          </p:cNvSpPr>
          <p:nvPr/>
        </p:nvSpPr>
        <p:spPr bwMode="auto">
          <a:xfrm>
            <a:off x="3563888" y="3068960"/>
            <a:ext cx="295232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4800" dirty="0" smtClean="0">
                <a:latin typeface="微软雅黑" pitchFamily="34" charset="-122"/>
                <a:ea typeface="微软雅黑" pitchFamily="34" charset="-122"/>
              </a:rPr>
              <a:t>删除桌面</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3949218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1" y="262800"/>
            <a:ext cx="9066843" cy="6334121"/>
          </a:xfrm>
        </p:spPr>
      </p:pic>
      <p:sp>
        <p:nvSpPr>
          <p:cNvPr id="3" name="TextBox 2"/>
          <p:cNvSpPr txBox="1"/>
          <p:nvPr/>
        </p:nvSpPr>
        <p:spPr>
          <a:xfrm>
            <a:off x="5580112" y="1801559"/>
            <a:ext cx="3024336" cy="2246769"/>
          </a:xfrm>
          <a:prstGeom prst="rect">
            <a:avLst/>
          </a:prstGeom>
          <a:solidFill>
            <a:srgbClr val="080808">
              <a:alpha val="74118"/>
            </a:srgbClr>
          </a:solidFill>
        </p:spPr>
        <p:txBody>
          <a:bodyPr wrap="square" rtlCol="0">
            <a:spAutoFit/>
          </a:bodyPr>
          <a:lstStyle/>
          <a:p>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将桌面导航中的编号拖动到垃圾箱就可以删除对应桌面和桌面上的图标</a:t>
            </a:r>
            <a:endParaRPr lang="zh-CN" altLang="en-US" sz="2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extLst>
      <p:ext uri="{BB962C8B-B14F-4D97-AF65-F5344CB8AC3E}">
        <p14:creationId xmlns:p14="http://schemas.microsoft.com/office/powerpoint/2010/main" val="173001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总体上弱化了集中设置的功能，将大部分的设置都融合在界面的实时交互中；降低用户的学习难度。</a:t>
            </a:r>
            <a:endParaRPr lang="en-US" altLang="zh-CN" dirty="0" smtClean="0"/>
          </a:p>
        </p:txBody>
      </p:sp>
    </p:spTree>
    <p:extLst>
      <p:ext uri="{BB962C8B-B14F-4D97-AF65-F5344CB8AC3E}">
        <p14:creationId xmlns:p14="http://schemas.microsoft.com/office/powerpoint/2010/main" val="336286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TextBox 3"/>
          <p:cNvSpPr txBox="1"/>
          <p:nvPr/>
        </p:nvSpPr>
        <p:spPr>
          <a:xfrm>
            <a:off x="3820074" y="3140968"/>
            <a:ext cx="1483098" cy="830997"/>
          </a:xfrm>
          <a:prstGeom prst="rect">
            <a:avLst/>
          </a:prstGeom>
          <a:noFill/>
        </p:spPr>
        <p:txBody>
          <a:bodyPr wrap="none" rtlCol="0">
            <a:spAutoFit/>
          </a:bodyPr>
          <a:lstStyle/>
          <a:p>
            <a:r>
              <a:rPr lang="en-US" altLang="zh-CN" sz="4800" dirty="0" smtClean="0"/>
              <a:t>END</a:t>
            </a:r>
            <a:endParaRPr lang="zh-CN" altLang="en-US" sz="4800" dirty="0"/>
          </a:p>
        </p:txBody>
      </p:sp>
    </p:spTree>
    <p:extLst>
      <p:ext uri="{BB962C8B-B14F-4D97-AF65-F5344CB8AC3E}">
        <p14:creationId xmlns:p14="http://schemas.microsoft.com/office/powerpoint/2010/main" val="3376222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快捷桌面</a:t>
            </a:r>
            <a:endParaRPr lang="zh-CN" altLang="en-US" dirty="0"/>
          </a:p>
        </p:txBody>
      </p:sp>
      <p:sp>
        <p:nvSpPr>
          <p:cNvPr id="5" name="内容占位符 4"/>
          <p:cNvSpPr>
            <a:spLocks noGrp="1"/>
          </p:cNvSpPr>
          <p:nvPr>
            <p:ph idx="1"/>
          </p:nvPr>
        </p:nvSpPr>
        <p:spPr/>
        <p:txBody>
          <a:bodyPr/>
          <a:lstStyle/>
          <a:p>
            <a:r>
              <a:rPr lang="zh-CN" altLang="en-US" dirty="0" smtClean="0"/>
              <a:t>参考了通达协同产品以及</a:t>
            </a:r>
            <a:r>
              <a:rPr lang="en-US" altLang="zh-CN" dirty="0" err="1" smtClean="0"/>
              <a:t>webQQ</a:t>
            </a:r>
            <a:r>
              <a:rPr lang="zh-CN" altLang="en-US" dirty="0" smtClean="0"/>
              <a:t>、</a:t>
            </a:r>
            <a:r>
              <a:rPr lang="en-US" altLang="zh-CN" dirty="0" err="1" smtClean="0"/>
              <a:t>Gleasy</a:t>
            </a:r>
            <a:r>
              <a:rPr lang="zh-CN" altLang="en-US" dirty="0" smtClean="0"/>
              <a:t>等基于桌面概念的互联网应用平台。</a:t>
            </a:r>
            <a:endParaRPr lang="en-US" altLang="zh-CN" dirty="0" smtClean="0"/>
          </a:p>
          <a:p>
            <a:r>
              <a:rPr lang="zh-CN" altLang="en-US" dirty="0" smtClean="0"/>
              <a:t>结合</a:t>
            </a:r>
            <a:r>
              <a:rPr lang="en-US" altLang="zh-CN" dirty="0" smtClean="0"/>
              <a:t>C6</a:t>
            </a:r>
            <a:r>
              <a:rPr lang="zh-CN" altLang="en-US" dirty="0" smtClean="0"/>
              <a:t>已有的图标体系资源和特性，在</a:t>
            </a:r>
            <a:r>
              <a:rPr lang="en-US" altLang="zh-CN" dirty="0" smtClean="0"/>
              <a:t>C6</a:t>
            </a:r>
            <a:r>
              <a:rPr lang="zh-CN" altLang="en-US" dirty="0" smtClean="0"/>
              <a:t>本身的交互生态系统中扩展出快捷桌面的操作规则。</a:t>
            </a:r>
            <a:endParaRPr lang="en-US" altLang="zh-CN" dirty="0" smtClean="0"/>
          </a:p>
          <a:p>
            <a:r>
              <a:rPr lang="zh-CN" altLang="en-US" dirty="0" smtClean="0"/>
              <a:t>将每一步的交互简化，增加实时拖拽设置功能。</a:t>
            </a:r>
            <a:endParaRPr lang="en-US" altLang="zh-CN" dirty="0" smtClean="0"/>
          </a:p>
          <a:p>
            <a:r>
              <a:rPr lang="zh-CN" altLang="en-US" dirty="0"/>
              <a:t>多</a:t>
            </a:r>
            <a:r>
              <a:rPr lang="zh-CN" altLang="en-US" dirty="0" smtClean="0"/>
              <a:t>屏桌面切换，基于桌面电脑和触控设备的的交互体验。</a:t>
            </a:r>
            <a:endParaRPr lang="en-US" altLang="zh-CN" dirty="0" smtClean="0"/>
          </a:p>
          <a:p>
            <a:endParaRPr lang="zh-CN" altLang="en-US" dirty="0"/>
          </a:p>
        </p:txBody>
      </p:sp>
    </p:spTree>
    <p:extLst>
      <p:ext uri="{BB962C8B-B14F-4D97-AF65-F5344CB8AC3E}">
        <p14:creationId xmlns:p14="http://schemas.microsoft.com/office/powerpoint/2010/main" val="985417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563888" y="3068960"/>
            <a:ext cx="2952328" cy="1008112"/>
          </a:xfrm>
        </p:spPr>
        <p:txBody>
          <a:bodyPr/>
          <a:lstStyle/>
          <a:p>
            <a:pPr marL="0" indent="0">
              <a:buNone/>
            </a:pPr>
            <a:r>
              <a:rPr lang="zh-CN" altLang="en-US" sz="4800" dirty="0" smtClean="0">
                <a:latin typeface="微软雅黑" pitchFamily="34" charset="-122"/>
                <a:ea typeface="微软雅黑" pitchFamily="34" charset="-122"/>
              </a:rPr>
              <a:t>界面预览</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288586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263227"/>
            <a:ext cx="9066847" cy="6334125"/>
          </a:xfrm>
        </p:spPr>
      </p:pic>
    </p:spTree>
    <p:extLst>
      <p:ext uri="{BB962C8B-B14F-4D97-AF65-F5344CB8AC3E}">
        <p14:creationId xmlns:p14="http://schemas.microsoft.com/office/powerpoint/2010/main" val="1485760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a:spLocks/>
          </p:cNvSpPr>
          <p:nvPr/>
        </p:nvSpPr>
        <p:spPr bwMode="auto">
          <a:xfrm>
            <a:off x="3563888" y="3068960"/>
            <a:ext cx="295232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4800" dirty="0" smtClean="0">
                <a:latin typeface="微软雅黑" pitchFamily="34" charset="-122"/>
                <a:ea typeface="微软雅黑" pitchFamily="34" charset="-122"/>
              </a:rPr>
              <a:t>添加图标</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2345526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 y="262800"/>
            <a:ext cx="9066847" cy="6334124"/>
          </a:xfrm>
        </p:spPr>
      </p:pic>
      <p:sp>
        <p:nvSpPr>
          <p:cNvPr id="3" name="TextBox 2"/>
          <p:cNvSpPr txBox="1"/>
          <p:nvPr/>
        </p:nvSpPr>
        <p:spPr>
          <a:xfrm>
            <a:off x="2619154" y="2851147"/>
            <a:ext cx="4248472" cy="1200329"/>
          </a:xfrm>
          <a:prstGeom prst="rect">
            <a:avLst/>
          </a:prstGeom>
          <a:solidFill>
            <a:srgbClr val="080808">
              <a:alpha val="41176"/>
            </a:srgbClr>
          </a:solidFill>
        </p:spPr>
        <p:txBody>
          <a:bodyPr wrap="square" rtlCol="0">
            <a:spAutoFit/>
          </a:bodyPr>
          <a:lstStyle/>
          <a:p>
            <a:r>
              <a:rPr lang="zh-CN" altLang="en-US" sz="2400" b="1" dirty="0" smtClean="0">
                <a:solidFill>
                  <a:schemeClr val="bg1"/>
                </a:solidFill>
                <a:latin typeface="微软雅黑" pitchFamily="34" charset="-122"/>
                <a:ea typeface="微软雅黑" pitchFamily="34" charset="-122"/>
              </a:rPr>
              <a:t>以桌面导航上的小“</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”添加为主要操作，桌面的添加图标可以作为备选功能方案</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5878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 y="262800"/>
            <a:ext cx="9066847" cy="6334125"/>
          </a:xfrm>
        </p:spPr>
      </p:pic>
    </p:spTree>
    <p:extLst>
      <p:ext uri="{BB962C8B-B14F-4D97-AF65-F5344CB8AC3E}">
        <p14:creationId xmlns:p14="http://schemas.microsoft.com/office/powerpoint/2010/main" val="344278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txBox="1">
            <a:spLocks/>
          </p:cNvSpPr>
          <p:nvPr/>
        </p:nvSpPr>
        <p:spPr bwMode="auto">
          <a:xfrm>
            <a:off x="3563888" y="3068960"/>
            <a:ext cx="295232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4800" dirty="0" smtClean="0">
                <a:latin typeface="微软雅黑" pitchFamily="34" charset="-122"/>
                <a:ea typeface="微软雅黑" pitchFamily="34" charset="-122"/>
              </a:rPr>
              <a:t>拖动排序</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192348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108520" y="-27384"/>
            <a:ext cx="9361040" cy="6957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 y="262800"/>
            <a:ext cx="9066846" cy="6334124"/>
          </a:xfrm>
        </p:spPr>
      </p:pic>
    </p:spTree>
    <p:extLst>
      <p:ext uri="{BB962C8B-B14F-4D97-AF65-F5344CB8AC3E}">
        <p14:creationId xmlns:p14="http://schemas.microsoft.com/office/powerpoint/2010/main" val="40157867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259</Words>
  <Application>Microsoft Office PowerPoint</Application>
  <PresentationFormat>全屏显示(4:3)</PresentationFormat>
  <Paragraphs>28</Paragraphs>
  <Slides>19</Slides>
  <Notes>1</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自定义设计方案</vt:lpstr>
      <vt:lpstr>C6”快捷桌面”功能设计</vt:lpstr>
      <vt:lpstr>快捷桌面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C6”快捷桌面”功能设计</dc:title>
  <cp:lastModifiedBy>张勇辉</cp:lastModifiedBy>
  <cp:revision>367</cp:revision>
  <dcterms:created xsi:type="dcterms:W3CDTF">2010-02-26T05:25:58Z</dcterms:created>
  <dcterms:modified xsi:type="dcterms:W3CDTF">2012-10-30T09:42:41Z</dcterms:modified>
</cp:coreProperties>
</file>