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352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4" r:id="rId57"/>
    <p:sldId id="315" r:id="rId58"/>
    <p:sldId id="316" r:id="rId59"/>
    <p:sldId id="317" r:id="rId60"/>
    <p:sldId id="311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9" r:id="rId71"/>
    <p:sldId id="327" r:id="rId72"/>
    <p:sldId id="328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41" r:id="rId82"/>
    <p:sldId id="340" r:id="rId83"/>
    <p:sldId id="342" r:id="rId84"/>
    <p:sldId id="343" r:id="rId85"/>
    <p:sldId id="344" r:id="rId86"/>
    <p:sldId id="345" r:id="rId87"/>
    <p:sldId id="338" r:id="rId88"/>
    <p:sldId id="346" r:id="rId89"/>
    <p:sldId id="347" r:id="rId90"/>
    <p:sldId id="339" r:id="rId91"/>
    <p:sldId id="348" r:id="rId92"/>
    <p:sldId id="349" r:id="rId93"/>
    <p:sldId id="350" r:id="rId94"/>
    <p:sldId id="351" r:id="rId95"/>
    <p:sldId id="353" r:id="rId96"/>
    <p:sldId id="355" r:id="rId97"/>
    <p:sldId id="354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 SungHoon" initials="MS" lastIdx="2" clrIdx="0">
    <p:extLst>
      <p:ext uri="{19B8F6BF-5375-455C-9EA6-DF929625EA0E}">
        <p15:presenceInfo xmlns:p15="http://schemas.microsoft.com/office/powerpoint/2012/main" xmlns="" userId="0c64e39a7aed5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8" autoAdjust="0"/>
  </p:normalViewPr>
  <p:slideViewPr>
    <p:cSldViewPr snapToGrid="0">
      <p:cViewPr varScale="1">
        <p:scale>
          <a:sx n="83" d="100"/>
          <a:sy n="83" d="100"/>
        </p:scale>
        <p:origin x="-51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E8B9-F883-43AC-B43F-4807F321304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5A2B8-F97A-4418-BD55-2D722FC6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5A2B8-F97A-4418-BD55-2D722FC680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5A2B8-F97A-4418-BD55-2D722FC680D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448D60-57A3-453E-BE0D-43B7D854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AB48743-E31C-4B09-BAC7-2963C809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85F25B-F0FC-4C80-B52D-2E2DC6E7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0264D2-D850-4896-A4D2-FFFF6326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27B8C2-0816-4D2E-93CA-F28DEFC7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373D92-146C-4A6E-9F0C-7B888019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49D3D44-5A1A-452A-B51E-6EAC29DE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52318C-31B3-4835-8CAC-6FDBE94F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641638-E519-422D-B83C-2534AFAE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D212BC-94D8-4EB8-BC9A-45D5E97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62D19D3-5D6E-4C35-B5EF-8B0AE67D7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41F02B-A6D1-4DD6-9BCA-D17668F9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4DD045-F411-463C-8761-6504965F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15B876-AECF-4613-951F-60F8EF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2B327B-B849-4C3C-9372-D5BF2B8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804725-03F4-48F6-B75E-3D048A3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101300-6461-4ED5-BBEC-928717FA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9DA979-D918-4123-B1BA-80FE6CAB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4C8260-1588-48A8-BAE6-84590F8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0ACCDE-5784-439F-9E8A-E21632A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8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6551F5-1CE2-443F-949F-C00E54F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E4A1772-B134-41CD-AA7C-C0A4C1A5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E32A3F-3A98-4C3E-BFEC-9A0915ED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E674D6-CBAF-49CE-A3A1-B38C8127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57B8D2-9F67-4E23-8282-AE4969D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938B05-8635-486F-9069-25B2F6FE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225DA3-8E9C-401F-9D9A-C9F03491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92E93E3-AEEB-4890-B249-D958EC8D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D31D0F-4E23-4B68-9F86-2BEEBF97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009126-5508-4C0E-AF9B-D48CC76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06B1B66-F324-4F21-A2AE-FA64E734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BE4151-C1E8-48E1-920A-A3FC2526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14D4DD-D6DC-4AE0-8EB5-19B39243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C27A09C-1D04-45E6-BC17-94CA8ACA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FD89E8B-5827-47A1-827C-1CD139E3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9C874A3-68D9-436B-98B1-755631BA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E35C7F-3757-4F62-81B7-591E3847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7E366FA-AF6D-4876-BC51-4C54F007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45DC34B-FC4A-4783-9EE1-2C38273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4B18D8-7CC0-476F-84F9-C3A5F68A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D691522-12D1-44C1-B922-F44E0A97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DDE279-E459-488B-A11C-1FF2B2B2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E14BA56-0E50-4BBE-A915-DDBAFA6E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A08FE29-EE18-4D98-BEEC-48CCBD5B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61CBDB-E15E-47F2-A78C-422FC568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EE777CA-52E6-4FA3-AF42-2E1D22DF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7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F4ED6E-B455-4A00-A345-46A1F304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38AB7C-E066-40BA-ABC0-52CEC736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BD175-9EA7-4801-8190-21659FA2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65F6F7C-98F5-4C06-899A-562F2411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2094994-A178-456F-8106-9C8C3511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DC62D3D-DE24-4C15-8B30-6977013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10453-ED57-448E-8A6B-1451108D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2518EBF-2C19-4494-B650-14990060D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DF9A58-4CCB-48DA-A012-57361BE6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792804C-9650-491A-92A3-B560819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B7BFC0-7F89-463B-BF8D-B375804C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E5D7DA-4732-4FAA-8A2B-8928F974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8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183329D-1B1E-488E-B27F-BA0E8528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C630D4-E946-4828-A8DE-17AD71DE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12F820-65F8-4858-B7B8-BF0253B7B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9ED6-4196-459A-A206-16E797E933E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3EE76A-17A5-4FD4-95A3-F6DEEA090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C06589-0E97-4585-94F8-BAB3426D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png"/><Relationship Id="rId3" Type="http://schemas.openxmlformats.org/officeDocument/2006/relationships/image" Target="../media/image359.png"/><Relationship Id="rId7" Type="http://schemas.openxmlformats.org/officeDocument/2006/relationships/image" Target="../media/image363.png"/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11" Type="http://schemas.openxmlformats.org/officeDocument/2006/relationships/image" Target="../media/image367.png"/><Relationship Id="rId5" Type="http://schemas.openxmlformats.org/officeDocument/2006/relationships/image" Target="../media/image361.png"/><Relationship Id="rId10" Type="http://schemas.openxmlformats.org/officeDocument/2006/relationships/image" Target="../media/image366.png"/><Relationship Id="rId4" Type="http://schemas.openxmlformats.org/officeDocument/2006/relationships/image" Target="../media/image360.png"/><Relationship Id="rId9" Type="http://schemas.openxmlformats.org/officeDocument/2006/relationships/image" Target="../media/image36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3" Type="http://schemas.openxmlformats.org/officeDocument/2006/relationships/image" Target="../media/image369.png"/><Relationship Id="rId7" Type="http://schemas.openxmlformats.org/officeDocument/2006/relationships/image" Target="../media/image373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2.png"/><Relationship Id="rId5" Type="http://schemas.openxmlformats.org/officeDocument/2006/relationships/image" Target="../media/image371.png"/><Relationship Id="rId10" Type="http://schemas.openxmlformats.org/officeDocument/2006/relationships/image" Target="../media/image376.png"/><Relationship Id="rId4" Type="http://schemas.openxmlformats.org/officeDocument/2006/relationships/image" Target="../media/image370.png"/><Relationship Id="rId9" Type="http://schemas.openxmlformats.org/officeDocument/2006/relationships/image" Target="../media/image37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png"/><Relationship Id="rId13" Type="http://schemas.openxmlformats.org/officeDocument/2006/relationships/image" Target="../media/image388.png"/><Relationship Id="rId3" Type="http://schemas.openxmlformats.org/officeDocument/2006/relationships/image" Target="../media/image378.png"/><Relationship Id="rId7" Type="http://schemas.openxmlformats.org/officeDocument/2006/relationships/image" Target="../media/image382.png"/><Relationship Id="rId12" Type="http://schemas.openxmlformats.org/officeDocument/2006/relationships/image" Target="../media/image387.png"/><Relationship Id="rId2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11" Type="http://schemas.openxmlformats.org/officeDocument/2006/relationships/image" Target="../media/image386.png"/><Relationship Id="rId5" Type="http://schemas.openxmlformats.org/officeDocument/2006/relationships/image" Target="../media/image380.png"/><Relationship Id="rId15" Type="http://schemas.openxmlformats.org/officeDocument/2006/relationships/image" Target="../media/image390.png"/><Relationship Id="rId10" Type="http://schemas.openxmlformats.org/officeDocument/2006/relationships/image" Target="../media/image385.png"/><Relationship Id="rId4" Type="http://schemas.openxmlformats.org/officeDocument/2006/relationships/image" Target="../media/image379.png"/><Relationship Id="rId9" Type="http://schemas.openxmlformats.org/officeDocument/2006/relationships/image" Target="../media/image384.png"/><Relationship Id="rId14" Type="http://schemas.openxmlformats.org/officeDocument/2006/relationships/image" Target="../media/image38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13" Type="http://schemas.openxmlformats.org/officeDocument/2006/relationships/image" Target="../media/image407.png"/><Relationship Id="rId18" Type="http://schemas.openxmlformats.org/officeDocument/2006/relationships/image" Target="../media/image412.png"/><Relationship Id="rId3" Type="http://schemas.openxmlformats.org/officeDocument/2006/relationships/image" Target="../media/image397.png"/><Relationship Id="rId7" Type="http://schemas.openxmlformats.org/officeDocument/2006/relationships/image" Target="../media/image401.png"/><Relationship Id="rId12" Type="http://schemas.openxmlformats.org/officeDocument/2006/relationships/image" Target="../media/image406.png"/><Relationship Id="rId17" Type="http://schemas.openxmlformats.org/officeDocument/2006/relationships/image" Target="../media/image411.png"/><Relationship Id="rId2" Type="http://schemas.openxmlformats.org/officeDocument/2006/relationships/image" Target="../media/image396.png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05.png"/><Relationship Id="rId5" Type="http://schemas.openxmlformats.org/officeDocument/2006/relationships/image" Target="../media/image399.png"/><Relationship Id="rId15" Type="http://schemas.openxmlformats.org/officeDocument/2006/relationships/image" Target="../media/image409.png"/><Relationship Id="rId10" Type="http://schemas.openxmlformats.org/officeDocument/2006/relationships/image" Target="../media/image404.png"/><Relationship Id="rId19" Type="http://schemas.openxmlformats.org/officeDocument/2006/relationships/image" Target="../media/image413.png"/><Relationship Id="rId4" Type="http://schemas.openxmlformats.org/officeDocument/2006/relationships/image" Target="../media/image398.png"/><Relationship Id="rId9" Type="http://schemas.openxmlformats.org/officeDocument/2006/relationships/image" Target="../media/image403.png"/><Relationship Id="rId14" Type="http://schemas.openxmlformats.org/officeDocument/2006/relationships/image" Target="../media/image4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49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6.png"/><Relationship Id="rId5" Type="http://schemas.openxmlformats.org/officeDocument/2006/relationships/image" Target="../media/image47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0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32.jpeg"/><Relationship Id="rId1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8.png"/><Relationship Id="rId18" Type="http://schemas.openxmlformats.org/officeDocument/2006/relationships/image" Target="../media/image182.png"/><Relationship Id="rId3" Type="http://schemas.openxmlformats.org/officeDocument/2006/relationships/image" Target="../media/image158.png"/><Relationship Id="rId21" Type="http://schemas.openxmlformats.org/officeDocument/2006/relationships/image" Target="../media/image184.png"/><Relationship Id="rId7" Type="http://schemas.openxmlformats.org/officeDocument/2006/relationships/image" Target="../media/image166.png"/><Relationship Id="rId12" Type="http://schemas.openxmlformats.org/officeDocument/2006/relationships/image" Target="../media/image177.png"/><Relationship Id="rId17" Type="http://schemas.openxmlformats.org/officeDocument/2006/relationships/image" Target="../media/image170.png"/><Relationship Id="rId2" Type="http://schemas.openxmlformats.org/officeDocument/2006/relationships/image" Target="../media/image32.jpeg"/><Relationship Id="rId16" Type="http://schemas.openxmlformats.org/officeDocument/2006/relationships/image" Target="../media/image181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76.png"/><Relationship Id="rId5" Type="http://schemas.openxmlformats.org/officeDocument/2006/relationships/image" Target="../media/image173.png"/><Relationship Id="rId15" Type="http://schemas.openxmlformats.org/officeDocument/2006/relationships/image" Target="../media/image180.png"/><Relationship Id="rId10" Type="http://schemas.openxmlformats.org/officeDocument/2006/relationships/image" Target="../media/image171.png"/><Relationship Id="rId19" Type="http://schemas.openxmlformats.org/officeDocument/2006/relationships/image" Target="../media/image183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Relationship Id="rId14" Type="http://schemas.openxmlformats.org/officeDocument/2006/relationships/image" Target="../media/image1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200.png"/><Relationship Id="rId7" Type="http://schemas.openxmlformats.org/officeDocument/2006/relationships/image" Target="../media/image203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202.png"/><Relationship Id="rId10" Type="http://schemas.openxmlformats.org/officeDocument/2006/relationships/image" Target="../media/image206.png"/><Relationship Id="rId4" Type="http://schemas.openxmlformats.org/officeDocument/2006/relationships/image" Target="../media/image201.png"/><Relationship Id="rId9" Type="http://schemas.openxmlformats.org/officeDocument/2006/relationships/image" Target="../media/image20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3" Type="http://schemas.openxmlformats.org/officeDocument/2006/relationships/image" Target="../media/image207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14.png"/><Relationship Id="rId5" Type="http://schemas.openxmlformats.org/officeDocument/2006/relationships/image" Target="../media/image209.png"/><Relationship Id="rId10" Type="http://schemas.openxmlformats.org/officeDocument/2006/relationships/image" Target="../media/image213.png"/><Relationship Id="rId4" Type="http://schemas.openxmlformats.org/officeDocument/2006/relationships/image" Target="../media/image208.png"/><Relationship Id="rId9" Type="http://schemas.openxmlformats.org/officeDocument/2006/relationships/image" Target="../media/image21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3" Type="http://schemas.openxmlformats.org/officeDocument/2006/relationships/image" Target="../media/image217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24.png"/><Relationship Id="rId5" Type="http://schemas.openxmlformats.org/officeDocument/2006/relationships/image" Target="../media/image219.png"/><Relationship Id="rId10" Type="http://schemas.openxmlformats.org/officeDocument/2006/relationships/image" Target="../media/image223.png"/><Relationship Id="rId4" Type="http://schemas.openxmlformats.org/officeDocument/2006/relationships/image" Target="../media/image218.png"/><Relationship Id="rId9" Type="http://schemas.openxmlformats.org/officeDocument/2006/relationships/image" Target="../media/image2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32.jpe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7.png"/><Relationship Id="rId5" Type="http://schemas.openxmlformats.org/officeDocument/2006/relationships/image" Target="../media/image228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image" Target="../media/image154.png"/><Relationship Id="rId14" Type="http://schemas.openxmlformats.org/officeDocument/2006/relationships/image" Target="../media/image2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252.png"/><Relationship Id="rId18" Type="http://schemas.openxmlformats.org/officeDocument/2006/relationships/image" Target="../media/image257.png"/><Relationship Id="rId26" Type="http://schemas.openxmlformats.org/officeDocument/2006/relationships/image" Target="../media/image264.png"/><Relationship Id="rId3" Type="http://schemas.openxmlformats.org/officeDocument/2006/relationships/image" Target="../media/image245.png"/><Relationship Id="rId21" Type="http://schemas.openxmlformats.org/officeDocument/2006/relationships/image" Target="../media/image259.png"/><Relationship Id="rId7" Type="http://schemas.openxmlformats.org/officeDocument/2006/relationships/image" Target="../media/image249.png"/><Relationship Id="rId12" Type="http://schemas.openxmlformats.org/officeDocument/2006/relationships/image" Target="../media/image251.png"/><Relationship Id="rId17" Type="http://schemas.openxmlformats.org/officeDocument/2006/relationships/image" Target="../media/image256.png"/><Relationship Id="rId25" Type="http://schemas.openxmlformats.org/officeDocument/2006/relationships/image" Target="../media/image263.png"/><Relationship Id="rId2" Type="http://schemas.openxmlformats.org/officeDocument/2006/relationships/image" Target="../media/image32.jpeg"/><Relationship Id="rId16" Type="http://schemas.openxmlformats.org/officeDocument/2006/relationships/image" Target="../media/image25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image" Target="../media/image238.png"/><Relationship Id="rId24" Type="http://schemas.openxmlformats.org/officeDocument/2006/relationships/image" Target="../media/image262.png"/><Relationship Id="rId5" Type="http://schemas.openxmlformats.org/officeDocument/2006/relationships/image" Target="../media/image247.png"/><Relationship Id="rId15" Type="http://schemas.openxmlformats.org/officeDocument/2006/relationships/image" Target="../media/image254.png"/><Relationship Id="rId23" Type="http://schemas.openxmlformats.org/officeDocument/2006/relationships/image" Target="../media/image261.png"/><Relationship Id="rId28" Type="http://schemas.openxmlformats.org/officeDocument/2006/relationships/image" Target="../media/image266.png"/><Relationship Id="rId10" Type="http://schemas.openxmlformats.org/officeDocument/2006/relationships/image" Target="../media/image237.png"/><Relationship Id="rId19" Type="http://schemas.openxmlformats.org/officeDocument/2006/relationships/image" Target="../media/image258.png"/><Relationship Id="rId4" Type="http://schemas.openxmlformats.org/officeDocument/2006/relationships/image" Target="../media/image246.png"/><Relationship Id="rId9" Type="http://schemas.openxmlformats.org/officeDocument/2006/relationships/image" Target="../media/image250.png"/><Relationship Id="rId14" Type="http://schemas.openxmlformats.org/officeDocument/2006/relationships/image" Target="../media/image253.png"/><Relationship Id="rId22" Type="http://schemas.openxmlformats.org/officeDocument/2006/relationships/image" Target="../media/image260.png"/><Relationship Id="rId27" Type="http://schemas.openxmlformats.org/officeDocument/2006/relationships/image" Target="../media/image26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284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5.png"/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12" Type="http://schemas.openxmlformats.org/officeDocument/2006/relationships/image" Target="../media/image167.png"/><Relationship Id="rId2" Type="http://schemas.openxmlformats.org/officeDocument/2006/relationships/image" Target="../media/image287.png"/><Relationship Id="rId16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15" Type="http://schemas.openxmlformats.org/officeDocument/2006/relationships/image" Target="../media/image297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Relationship Id="rId14" Type="http://schemas.openxmlformats.org/officeDocument/2006/relationships/image" Target="../media/image29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1.png"/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12" Type="http://schemas.openxmlformats.org/officeDocument/2006/relationships/image" Target="../media/image29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296.png"/><Relationship Id="rId5" Type="http://schemas.openxmlformats.org/officeDocument/2006/relationships/image" Target="../media/image290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30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13" Type="http://schemas.openxmlformats.org/officeDocument/2006/relationships/image" Target="../media/image310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12" Type="http://schemas.openxmlformats.org/officeDocument/2006/relationships/image" Target="../media/image309.png"/><Relationship Id="rId17" Type="http://schemas.openxmlformats.org/officeDocument/2006/relationships/image" Target="../media/image297.png"/><Relationship Id="rId2" Type="http://schemas.openxmlformats.org/officeDocument/2006/relationships/image" Target="../media/image302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11" Type="http://schemas.openxmlformats.org/officeDocument/2006/relationships/image" Target="../media/image308.png"/><Relationship Id="rId5" Type="http://schemas.openxmlformats.org/officeDocument/2006/relationships/image" Target="../media/image304.png"/><Relationship Id="rId15" Type="http://schemas.openxmlformats.org/officeDocument/2006/relationships/image" Target="../media/image294.png"/><Relationship Id="rId10" Type="http://schemas.openxmlformats.org/officeDocument/2006/relationships/image" Target="../media/image307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3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289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image" Target="../media/image2880.png"/><Relationship Id="rId7" Type="http://schemas.openxmlformats.org/officeDocument/2006/relationships/image" Target="../media/image328.png"/><Relationship Id="rId2" Type="http://schemas.openxmlformats.org/officeDocument/2006/relationships/image" Target="../media/image2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7.png"/><Relationship Id="rId5" Type="http://schemas.openxmlformats.org/officeDocument/2006/relationships/image" Target="../media/image326.png"/><Relationship Id="rId4" Type="http://schemas.openxmlformats.org/officeDocument/2006/relationships/image" Target="../media/image2890.png"/><Relationship Id="rId9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0.png"/><Relationship Id="rId3" Type="http://schemas.openxmlformats.org/officeDocument/2006/relationships/image" Target="../media/image3160.png"/><Relationship Id="rId7" Type="http://schemas.openxmlformats.org/officeDocument/2006/relationships/image" Target="../media/image3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90.png"/><Relationship Id="rId11" Type="http://schemas.openxmlformats.org/officeDocument/2006/relationships/image" Target="../media/image3240.png"/><Relationship Id="rId5" Type="http://schemas.openxmlformats.org/officeDocument/2006/relationships/image" Target="../media/image3180.png"/><Relationship Id="rId10" Type="http://schemas.openxmlformats.org/officeDocument/2006/relationships/image" Target="../media/image3230.png"/><Relationship Id="rId4" Type="http://schemas.openxmlformats.org/officeDocument/2006/relationships/image" Target="../media/image3170.png"/><Relationship Id="rId9" Type="http://schemas.openxmlformats.org/officeDocument/2006/relationships/image" Target="../media/image322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4" Type="http://schemas.openxmlformats.org/officeDocument/2006/relationships/image" Target="../media/image3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1.png"/><Relationship Id="rId4" Type="http://schemas.openxmlformats.org/officeDocument/2006/relationships/image" Target="../media/image34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0.png"/><Relationship Id="rId2" Type="http://schemas.openxmlformats.org/officeDocument/2006/relationships/image" Target="../media/image3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5.png"/><Relationship Id="rId4" Type="http://schemas.openxmlformats.org/officeDocument/2006/relationships/image" Target="../media/image344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57.png"/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12" Type="http://schemas.openxmlformats.org/officeDocument/2006/relationships/image" Target="../media/image356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355.png"/><Relationship Id="rId5" Type="http://schemas.openxmlformats.org/officeDocument/2006/relationships/image" Target="../media/image349.png"/><Relationship Id="rId10" Type="http://schemas.openxmlformats.org/officeDocument/2006/relationships/image" Target="../media/image354.png"/><Relationship Id="rId4" Type="http://schemas.openxmlformats.org/officeDocument/2006/relationships/image" Target="../media/image348.png"/><Relationship Id="rId9" Type="http://schemas.openxmlformats.org/officeDocument/2006/relationships/image" Target="../media/image35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90114"/>
              </p:ext>
            </p:extLst>
          </p:nvPr>
        </p:nvGraphicFramePr>
        <p:xfrm>
          <a:off x="580747" y="405197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점수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3124942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83728" y="1085927"/>
            <a:ext cx="323147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Machine Learning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2147C22-262E-497F-8D70-02CF85675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19" y="534903"/>
            <a:ext cx="1993490" cy="88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A1ACF-87A6-410B-82B3-AA9019E4981D}"/>
              </a:ext>
            </a:extLst>
          </p:cNvPr>
          <p:cNvSpPr/>
          <p:nvPr/>
        </p:nvSpPr>
        <p:spPr>
          <a:xfrm>
            <a:off x="4662626" y="356216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xmlns="" id="{F7C3F932-FF6A-4D19-B3B5-DB3A7D8A679F}"/>
              </a:ext>
            </a:extLst>
          </p:cNvPr>
          <p:cNvSpPr/>
          <p:nvPr/>
        </p:nvSpPr>
        <p:spPr>
          <a:xfrm>
            <a:off x="5464205" y="2972116"/>
            <a:ext cx="470517" cy="461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7563775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8543648" y="1124756"/>
            <a:ext cx="2073676" cy="119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공부시간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점수 학습결과를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바탕으로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입력데이터에 없는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공부시간에 대한 점수 예측</a:t>
            </a:r>
          </a:p>
        </p:txBody>
      </p:sp>
    </p:spTree>
    <p:extLst>
      <p:ext uri="{BB962C8B-B14F-4D97-AF65-F5344CB8AC3E}">
        <p14:creationId xmlns:p14="http://schemas.microsoft.com/office/powerpoint/2010/main" val="125792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90919" y="595877"/>
                <a:ext cx="5208546" cy="3506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595877"/>
                <a:ext cx="5208546" cy="350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500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0AFE380-DE12-4432-BB35-743D536D9EFF}"/>
              </a:ext>
            </a:extLst>
          </p:cNvPr>
          <p:cNvSpPr/>
          <p:nvPr/>
        </p:nvSpPr>
        <p:spPr>
          <a:xfrm>
            <a:off x="4440144" y="3047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9CCCCE96-4896-4FAC-BAAE-CA17E22196E6}"/>
              </a:ext>
            </a:extLst>
          </p:cNvPr>
          <p:cNvSpPr/>
          <p:nvPr/>
        </p:nvSpPr>
        <p:spPr>
          <a:xfrm>
            <a:off x="4397858" y="4395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A920FC60-B6B0-42F8-98C6-3C227E5EEC32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4815597" y="3843995"/>
            <a:ext cx="9240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A1791C3F-9D3E-41AD-B012-015C0844C3A8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>
            <a:off x="5209530" y="3445498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9309542-CB13-4A6F-A02A-4E98685CE8FB}"/>
              </a:ext>
            </a:extLst>
          </p:cNvPr>
          <p:cNvSpPr/>
          <p:nvPr/>
        </p:nvSpPr>
        <p:spPr>
          <a:xfrm>
            <a:off x="5584983" y="3047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FEF9ED8F-EAD9-4674-8808-008C600DD35A}"/>
              </a:ext>
            </a:extLst>
          </p:cNvPr>
          <p:cNvCxnSpPr>
            <a:cxnSpLocks/>
            <a:stCxn id="93" idx="3"/>
            <a:endCxn id="97" idx="1"/>
          </p:cNvCxnSpPr>
          <p:nvPr/>
        </p:nvCxnSpPr>
        <p:spPr>
          <a:xfrm>
            <a:off x="6354369" y="3445498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944D7E5-7E57-45E8-945F-406E45989721}"/>
              </a:ext>
            </a:extLst>
          </p:cNvPr>
          <p:cNvSpPr/>
          <p:nvPr/>
        </p:nvSpPr>
        <p:spPr>
          <a:xfrm>
            <a:off x="6772108" y="3047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E2002DC0-6019-4D16-9A67-2358EC52CF9E}"/>
              </a:ext>
            </a:extLst>
          </p:cNvPr>
          <p:cNvSpPr/>
          <p:nvPr/>
        </p:nvSpPr>
        <p:spPr>
          <a:xfrm>
            <a:off x="6729823" y="165981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9C93E48-0EA7-4BB5-9ADA-9F3DF0FAC624}"/>
              </a:ext>
            </a:extLst>
          </p:cNvPr>
          <p:cNvCxnSpPr>
            <a:cxnSpLocks/>
            <a:stCxn id="97" idx="0"/>
            <a:endCxn id="98" idx="4"/>
          </p:cNvCxnSpPr>
          <p:nvPr/>
        </p:nvCxnSpPr>
        <p:spPr>
          <a:xfrm flipH="1" flipV="1">
            <a:off x="7147562" y="2495289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FA464F0-C773-47DC-97CA-9E28B2DF48D2}"/>
              </a:ext>
            </a:extLst>
          </p:cNvPr>
          <p:cNvSpPr/>
          <p:nvPr/>
        </p:nvSpPr>
        <p:spPr>
          <a:xfrm>
            <a:off x="8424584" y="3030502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F6B79599-7B67-45DF-84A1-9939CB0AED93}"/>
              </a:ext>
            </a:extLst>
          </p:cNvPr>
          <p:cNvSpPr/>
          <p:nvPr/>
        </p:nvSpPr>
        <p:spPr>
          <a:xfrm>
            <a:off x="8382298" y="437921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C03D2D8-2172-4FA3-982C-7419BD0227A6}"/>
              </a:ext>
            </a:extLst>
          </p:cNvPr>
          <p:cNvSpPr/>
          <p:nvPr/>
        </p:nvSpPr>
        <p:spPr>
          <a:xfrm>
            <a:off x="8382299" y="1643313"/>
            <a:ext cx="835477" cy="8354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21881EF7-1402-45A4-BFCA-D0E047348DE4}"/>
              </a:ext>
            </a:extLst>
          </p:cNvPr>
          <p:cNvCxnSpPr>
            <a:cxnSpLocks/>
            <a:stCxn id="101" idx="0"/>
            <a:endCxn id="100" idx="2"/>
          </p:cNvCxnSpPr>
          <p:nvPr/>
        </p:nvCxnSpPr>
        <p:spPr>
          <a:xfrm flipV="1">
            <a:off x="8800037" y="3827497"/>
            <a:ext cx="9240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0814B87-C4D2-43AC-92F6-FB7DEA860425}"/>
              </a:ext>
            </a:extLst>
          </p:cNvPr>
          <p:cNvCxnSpPr>
            <a:cxnSpLocks/>
            <a:stCxn id="100" idx="0"/>
            <a:endCxn id="102" idx="4"/>
          </p:cNvCxnSpPr>
          <p:nvPr/>
        </p:nvCxnSpPr>
        <p:spPr>
          <a:xfrm flipH="1" flipV="1">
            <a:off x="8800038" y="2478791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3CFD6372-41AA-4D9E-8370-1854A2D15B92}"/>
              </a:ext>
            </a:extLst>
          </p:cNvPr>
          <p:cNvCxnSpPr>
            <a:cxnSpLocks/>
            <a:stCxn id="100" idx="3"/>
            <a:endCxn id="106" idx="1"/>
          </p:cNvCxnSpPr>
          <p:nvPr/>
        </p:nvCxnSpPr>
        <p:spPr>
          <a:xfrm>
            <a:off x="9193970" y="3429000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2E3D29D-10B2-448A-8FE4-0A9BB1A1A76A}"/>
              </a:ext>
            </a:extLst>
          </p:cNvPr>
          <p:cNvSpPr/>
          <p:nvPr/>
        </p:nvSpPr>
        <p:spPr>
          <a:xfrm>
            <a:off x="9569423" y="3030502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DB9A5CDA-B6B4-4AFF-BF4E-08776F965660}"/>
              </a:ext>
            </a:extLst>
          </p:cNvPr>
          <p:cNvSpPr/>
          <p:nvPr/>
        </p:nvSpPr>
        <p:spPr>
          <a:xfrm>
            <a:off x="9527138" y="164331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172C48C0-BB5C-40DE-89E6-364CBC3E2543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H="1" flipV="1">
            <a:off x="9944877" y="2478791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D1F2EF-3663-4C25-94CC-820FF332032A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10338809" y="3429000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0DAA7AE-9A5F-4ECF-BC29-AD2140BE780A}"/>
              </a:ext>
            </a:extLst>
          </p:cNvPr>
          <p:cNvSpPr/>
          <p:nvPr/>
        </p:nvSpPr>
        <p:spPr>
          <a:xfrm>
            <a:off x="10756548" y="3030502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D8E7DA9-065E-4902-A410-4A07236F6A3F}"/>
              </a:ext>
            </a:extLst>
          </p:cNvPr>
          <p:cNvSpPr/>
          <p:nvPr/>
        </p:nvSpPr>
        <p:spPr>
          <a:xfrm>
            <a:off x="10714263" y="164331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B08EB3D-316E-43FE-BC31-021C05BDCD5F}"/>
              </a:ext>
            </a:extLst>
          </p:cNvPr>
          <p:cNvCxnSpPr>
            <a:cxnSpLocks/>
            <a:stCxn id="110" idx="0"/>
            <a:endCxn id="111" idx="4"/>
          </p:cNvCxnSpPr>
          <p:nvPr/>
        </p:nvCxnSpPr>
        <p:spPr>
          <a:xfrm flipH="1" flipV="1">
            <a:off x="11132002" y="2478791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773A9AA5-780A-439D-8558-2E522AF8A3D8}"/>
              </a:ext>
            </a:extLst>
          </p:cNvPr>
          <p:cNvSpPr/>
          <p:nvPr/>
        </p:nvSpPr>
        <p:spPr>
          <a:xfrm>
            <a:off x="5542639" y="4395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3767585-1F90-469C-852D-18AF0DA00071}"/>
              </a:ext>
            </a:extLst>
          </p:cNvPr>
          <p:cNvCxnSpPr>
            <a:cxnSpLocks/>
            <a:stCxn id="113" idx="0"/>
            <a:endCxn id="93" idx="2"/>
          </p:cNvCxnSpPr>
          <p:nvPr/>
        </p:nvCxnSpPr>
        <p:spPr>
          <a:xfrm flipV="1">
            <a:off x="5960378" y="3843995"/>
            <a:ext cx="9298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46C46E8B-130B-4080-A285-86511B74A882}"/>
              </a:ext>
            </a:extLst>
          </p:cNvPr>
          <p:cNvSpPr/>
          <p:nvPr/>
        </p:nvSpPr>
        <p:spPr>
          <a:xfrm>
            <a:off x="6739249" y="4395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3B32E4D9-CB3A-43CE-AF37-5FA59AB84AC3}"/>
              </a:ext>
            </a:extLst>
          </p:cNvPr>
          <p:cNvCxnSpPr>
            <a:cxnSpLocks/>
            <a:stCxn id="115" idx="0"/>
            <a:endCxn id="97" idx="2"/>
          </p:cNvCxnSpPr>
          <p:nvPr/>
        </p:nvCxnSpPr>
        <p:spPr>
          <a:xfrm flipH="1" flipV="1">
            <a:off x="7156801" y="3843995"/>
            <a:ext cx="187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ECFC20B2-34CE-4E25-8279-E7C8E85D4A92}"/>
              </a:ext>
            </a:extLst>
          </p:cNvPr>
          <p:cNvSpPr/>
          <p:nvPr/>
        </p:nvSpPr>
        <p:spPr>
          <a:xfrm>
            <a:off x="9526764" y="4359967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E0E2285F-FCFF-4178-8939-2F6C6AA52A00}"/>
              </a:ext>
            </a:extLst>
          </p:cNvPr>
          <p:cNvCxnSpPr>
            <a:cxnSpLocks/>
            <a:stCxn id="117" idx="0"/>
            <a:endCxn id="106" idx="2"/>
          </p:cNvCxnSpPr>
          <p:nvPr/>
        </p:nvCxnSpPr>
        <p:spPr>
          <a:xfrm flipV="1">
            <a:off x="9944503" y="3827497"/>
            <a:ext cx="9613" cy="5324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AD233116-67A9-4C35-A540-87493B0CD569}"/>
              </a:ext>
            </a:extLst>
          </p:cNvPr>
          <p:cNvSpPr/>
          <p:nvPr/>
        </p:nvSpPr>
        <p:spPr>
          <a:xfrm>
            <a:off x="10723374" y="4359967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71B394-D865-4ECC-8F66-A1C6AED3041C}"/>
              </a:ext>
            </a:extLst>
          </p:cNvPr>
          <p:cNvCxnSpPr>
            <a:cxnSpLocks/>
            <a:stCxn id="119" idx="0"/>
            <a:endCxn id="110" idx="2"/>
          </p:cNvCxnSpPr>
          <p:nvPr/>
        </p:nvCxnSpPr>
        <p:spPr>
          <a:xfrm flipV="1">
            <a:off x="11141113" y="3827497"/>
            <a:ext cx="128" cy="5324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393C309-B764-4EDB-959E-E30E578B47B1}"/>
              </a:ext>
            </a:extLst>
          </p:cNvPr>
          <p:cNvSpPr txBox="1"/>
          <p:nvPr/>
        </p:nvSpPr>
        <p:spPr>
          <a:xfrm>
            <a:off x="4506293" y="5544361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다음층으로 마지막 은닉 상태만 전달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04298AEE-F158-4BB4-AA49-E0068E5D1E18}"/>
              </a:ext>
            </a:extLst>
          </p:cNvPr>
          <p:cNvSpPr txBox="1"/>
          <p:nvPr/>
        </p:nvSpPr>
        <p:spPr>
          <a:xfrm>
            <a:off x="8668347" y="5544361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다음층으로 모든 은닉 상태 전달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74FCD854-0D14-440A-85A8-10C2A1B06D5B}"/>
                  </a:ext>
                </a:extLst>
              </p:cNvPr>
              <p:cNvSpPr txBox="1"/>
              <p:nvPr/>
            </p:nvSpPr>
            <p:spPr>
              <a:xfrm>
                <a:off x="4611506" y="459303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FCD854-0D14-440A-85A8-10C2A1B0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06" y="4593039"/>
                <a:ext cx="426661" cy="369332"/>
              </a:xfrm>
              <a:prstGeom prst="rect">
                <a:avLst/>
              </a:prstGeom>
              <a:blipFill>
                <a:blip r:embed="rId2"/>
                <a:stretch>
                  <a:fillRect l="-142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37C326EF-7ACC-4F16-BA02-F72828BAE4FB}"/>
                  </a:ext>
                </a:extLst>
              </p:cNvPr>
              <p:cNvSpPr txBox="1"/>
              <p:nvPr/>
            </p:nvSpPr>
            <p:spPr>
              <a:xfrm>
                <a:off x="5758204" y="459303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326EF-7ACC-4F16-BA02-F72828BA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04" y="4593039"/>
                <a:ext cx="426661" cy="369332"/>
              </a:xfrm>
              <a:prstGeom prst="rect">
                <a:avLst/>
              </a:prstGeom>
              <a:blipFill>
                <a:blip r:embed="rId3"/>
                <a:stretch>
                  <a:fillRect l="-428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796A9A77-D156-4F4D-B8CA-5B6C811EC17D}"/>
                  </a:ext>
                </a:extLst>
              </p:cNvPr>
              <p:cNvSpPr txBox="1"/>
              <p:nvPr/>
            </p:nvSpPr>
            <p:spPr>
              <a:xfrm>
                <a:off x="6943470" y="459303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6A9A77-D156-4F4D-B8CA-5B6C811E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70" y="4593039"/>
                <a:ext cx="426661" cy="369332"/>
              </a:xfrm>
              <a:prstGeom prst="rect">
                <a:avLst/>
              </a:prstGeom>
              <a:blipFill>
                <a:blip r:embed="rId4"/>
                <a:stretch>
                  <a:fillRect l="-285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0783D738-62B9-4A5E-A906-04A9966F8E16}"/>
                  </a:ext>
                </a:extLst>
              </p:cNvPr>
              <p:cNvSpPr txBox="1"/>
              <p:nvPr/>
            </p:nvSpPr>
            <p:spPr>
              <a:xfrm>
                <a:off x="6934230" y="187638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83D738-62B9-4A5E-A906-04A9966F8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30" y="1876386"/>
                <a:ext cx="426661" cy="369332"/>
              </a:xfrm>
              <a:prstGeom prst="rect">
                <a:avLst/>
              </a:prstGeom>
              <a:blipFill>
                <a:blip r:embed="rId5"/>
                <a:stretch>
                  <a:fillRect l="-13043" r="-144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DFA64944-9CB6-4934-9072-C0CC5030F49A}"/>
                  </a:ext>
                </a:extLst>
              </p:cNvPr>
              <p:cNvSpPr txBox="1"/>
              <p:nvPr/>
            </p:nvSpPr>
            <p:spPr>
              <a:xfrm>
                <a:off x="8616040" y="459304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A64944-9CB6-4934-9072-C0CC5030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040" y="4593040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l="-142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AF59B592-4AB5-4A56-A391-B52F6BBA3065}"/>
                  </a:ext>
                </a:extLst>
              </p:cNvPr>
              <p:cNvSpPr txBox="1"/>
              <p:nvPr/>
            </p:nvSpPr>
            <p:spPr>
              <a:xfrm>
                <a:off x="9762738" y="459304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59B592-4AB5-4A56-A391-B52F6BBA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738" y="4593040"/>
                <a:ext cx="426661" cy="369332"/>
              </a:xfrm>
              <a:prstGeom prst="rect">
                <a:avLst/>
              </a:prstGeom>
              <a:blipFill>
                <a:blip r:embed="rId7"/>
                <a:stretch>
                  <a:fillRect l="-285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84052F0E-6E06-4BA3-AF4A-4AD5478CC1D9}"/>
                  </a:ext>
                </a:extLst>
              </p:cNvPr>
              <p:cNvSpPr txBox="1"/>
              <p:nvPr/>
            </p:nvSpPr>
            <p:spPr>
              <a:xfrm>
                <a:off x="10948004" y="459304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052F0E-6E06-4BA3-AF4A-4AD5478C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004" y="4593040"/>
                <a:ext cx="426661" cy="369332"/>
              </a:xfrm>
              <a:prstGeom prst="rect">
                <a:avLst/>
              </a:prstGeom>
              <a:blipFill>
                <a:blip r:embed="rId8"/>
                <a:stretch>
                  <a:fillRect l="-428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F5E087F7-46A8-4443-BE41-36371248EFD0}"/>
                  </a:ext>
                </a:extLst>
              </p:cNvPr>
              <p:cNvSpPr txBox="1"/>
              <p:nvPr/>
            </p:nvSpPr>
            <p:spPr>
              <a:xfrm>
                <a:off x="8616040" y="187638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E087F7-46A8-4443-BE41-36371248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040" y="1876386"/>
                <a:ext cx="426661" cy="369332"/>
              </a:xfrm>
              <a:prstGeom prst="rect">
                <a:avLst/>
              </a:prstGeom>
              <a:blipFill>
                <a:blip r:embed="rId9"/>
                <a:stretch>
                  <a:fillRect l="-1142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DA9A483F-16AF-4963-885A-92D1B7C46E0C}"/>
                  </a:ext>
                </a:extLst>
              </p:cNvPr>
              <p:cNvSpPr txBox="1"/>
              <p:nvPr/>
            </p:nvSpPr>
            <p:spPr>
              <a:xfrm>
                <a:off x="9741632" y="187638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9A483F-16AF-4963-885A-92D1B7C4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632" y="1876386"/>
                <a:ext cx="426661" cy="369332"/>
              </a:xfrm>
              <a:prstGeom prst="rect">
                <a:avLst/>
              </a:prstGeom>
              <a:blipFill>
                <a:blip r:embed="rId10"/>
                <a:stretch>
                  <a:fillRect l="-12857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68D51B6-4866-4F41-A483-6C5ADF0EA0DE}"/>
                  </a:ext>
                </a:extLst>
              </p:cNvPr>
              <p:cNvSpPr txBox="1"/>
              <p:nvPr/>
            </p:nvSpPr>
            <p:spPr>
              <a:xfrm>
                <a:off x="10952997" y="187638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8D51B6-4866-4F41-A483-6C5ADF0EA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7" y="1876386"/>
                <a:ext cx="426661" cy="369332"/>
              </a:xfrm>
              <a:prstGeom prst="rect">
                <a:avLst/>
              </a:prstGeom>
              <a:blipFill>
                <a:blip r:embed="rId11"/>
                <a:stretch>
                  <a:fillRect l="-12857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8324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FA464F0-C773-47DC-97CA-9E28B2DF48D2}"/>
              </a:ext>
            </a:extLst>
          </p:cNvPr>
          <p:cNvSpPr/>
          <p:nvPr/>
        </p:nvSpPr>
        <p:spPr>
          <a:xfrm>
            <a:off x="1147092" y="3429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F6B79599-7B67-45DF-84A1-9939CB0AED93}"/>
              </a:ext>
            </a:extLst>
          </p:cNvPr>
          <p:cNvSpPr/>
          <p:nvPr/>
        </p:nvSpPr>
        <p:spPr>
          <a:xfrm>
            <a:off x="1104806" y="4777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C03D2D8-2172-4FA3-982C-7419BD0227A6}"/>
              </a:ext>
            </a:extLst>
          </p:cNvPr>
          <p:cNvSpPr/>
          <p:nvPr/>
        </p:nvSpPr>
        <p:spPr>
          <a:xfrm>
            <a:off x="1116999" y="646641"/>
            <a:ext cx="835477" cy="8354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21881EF7-1402-45A4-BFCA-D0E047348DE4}"/>
              </a:ext>
            </a:extLst>
          </p:cNvPr>
          <p:cNvCxnSpPr>
            <a:cxnSpLocks/>
            <a:stCxn id="101" idx="0"/>
            <a:endCxn id="100" idx="2"/>
          </p:cNvCxnSpPr>
          <p:nvPr/>
        </p:nvCxnSpPr>
        <p:spPr>
          <a:xfrm flipV="1">
            <a:off x="1522545" y="4225995"/>
            <a:ext cx="9240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0814B87-C4D2-43AC-92F6-FB7DEA860425}"/>
              </a:ext>
            </a:extLst>
          </p:cNvPr>
          <p:cNvCxnSpPr>
            <a:cxnSpLocks/>
            <a:stCxn id="100" idx="0"/>
            <a:endCxn id="58" idx="2"/>
          </p:cNvCxnSpPr>
          <p:nvPr/>
        </p:nvCxnSpPr>
        <p:spPr>
          <a:xfrm flipV="1">
            <a:off x="1531785" y="2846544"/>
            <a:ext cx="0" cy="5824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3CFD6372-41AA-4D9E-8370-1854A2D15B92}"/>
              </a:ext>
            </a:extLst>
          </p:cNvPr>
          <p:cNvCxnSpPr>
            <a:cxnSpLocks/>
            <a:stCxn id="100" idx="3"/>
            <a:endCxn id="106" idx="1"/>
          </p:cNvCxnSpPr>
          <p:nvPr/>
        </p:nvCxnSpPr>
        <p:spPr>
          <a:xfrm>
            <a:off x="1916478" y="3827498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2E3D29D-10B2-448A-8FE4-0A9BB1A1A76A}"/>
              </a:ext>
            </a:extLst>
          </p:cNvPr>
          <p:cNvSpPr/>
          <p:nvPr/>
        </p:nvSpPr>
        <p:spPr>
          <a:xfrm>
            <a:off x="2291931" y="3429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DB9A5CDA-B6B4-4AFF-BF4E-08776F965660}"/>
              </a:ext>
            </a:extLst>
          </p:cNvPr>
          <p:cNvSpPr/>
          <p:nvPr/>
        </p:nvSpPr>
        <p:spPr>
          <a:xfrm>
            <a:off x="2261838" y="64664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172C48C0-BB5C-40DE-89E6-364CBC3E2543}"/>
              </a:ext>
            </a:extLst>
          </p:cNvPr>
          <p:cNvCxnSpPr>
            <a:cxnSpLocks/>
            <a:stCxn id="106" idx="0"/>
            <a:endCxn id="62" idx="2"/>
          </p:cNvCxnSpPr>
          <p:nvPr/>
        </p:nvCxnSpPr>
        <p:spPr>
          <a:xfrm flipV="1">
            <a:off x="2676624" y="2846544"/>
            <a:ext cx="0" cy="5824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D1F2EF-3663-4C25-94CC-820FF332032A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3061317" y="3827498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0DAA7AE-9A5F-4ECF-BC29-AD2140BE780A}"/>
              </a:ext>
            </a:extLst>
          </p:cNvPr>
          <p:cNvSpPr/>
          <p:nvPr/>
        </p:nvSpPr>
        <p:spPr>
          <a:xfrm>
            <a:off x="3479056" y="3429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D8E7DA9-065E-4902-A410-4A07236F6A3F}"/>
              </a:ext>
            </a:extLst>
          </p:cNvPr>
          <p:cNvSpPr/>
          <p:nvPr/>
        </p:nvSpPr>
        <p:spPr>
          <a:xfrm>
            <a:off x="3448963" y="64664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B08EB3D-316E-43FE-BC31-021C05BDCD5F}"/>
              </a:ext>
            </a:extLst>
          </p:cNvPr>
          <p:cNvCxnSpPr>
            <a:cxnSpLocks/>
            <a:stCxn id="110" idx="0"/>
            <a:endCxn id="66" idx="2"/>
          </p:cNvCxnSpPr>
          <p:nvPr/>
        </p:nvCxnSpPr>
        <p:spPr>
          <a:xfrm flipV="1">
            <a:off x="3863749" y="2846544"/>
            <a:ext cx="0" cy="5824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ECFC20B2-34CE-4E25-8279-E7C8E85D4A92}"/>
              </a:ext>
            </a:extLst>
          </p:cNvPr>
          <p:cNvSpPr/>
          <p:nvPr/>
        </p:nvSpPr>
        <p:spPr>
          <a:xfrm>
            <a:off x="2249272" y="4758465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E0E2285F-FCFF-4178-8939-2F6C6AA52A00}"/>
              </a:ext>
            </a:extLst>
          </p:cNvPr>
          <p:cNvCxnSpPr>
            <a:cxnSpLocks/>
            <a:stCxn id="117" idx="0"/>
            <a:endCxn id="106" idx="2"/>
          </p:cNvCxnSpPr>
          <p:nvPr/>
        </p:nvCxnSpPr>
        <p:spPr>
          <a:xfrm flipV="1">
            <a:off x="2667011" y="4225995"/>
            <a:ext cx="9613" cy="5324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AD233116-67A9-4C35-A540-87493B0CD569}"/>
              </a:ext>
            </a:extLst>
          </p:cNvPr>
          <p:cNvSpPr/>
          <p:nvPr/>
        </p:nvSpPr>
        <p:spPr>
          <a:xfrm>
            <a:off x="3445882" y="4758465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71B394-D865-4ECC-8F66-A1C6AED3041C}"/>
              </a:ext>
            </a:extLst>
          </p:cNvPr>
          <p:cNvCxnSpPr>
            <a:cxnSpLocks/>
            <a:stCxn id="119" idx="0"/>
            <a:endCxn id="110" idx="2"/>
          </p:cNvCxnSpPr>
          <p:nvPr/>
        </p:nvCxnSpPr>
        <p:spPr>
          <a:xfrm flipV="1">
            <a:off x="3863621" y="4225995"/>
            <a:ext cx="128" cy="5324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DFA64944-9CB6-4934-9072-C0CC5030F49A}"/>
                  </a:ext>
                </a:extLst>
              </p:cNvPr>
              <p:cNvSpPr txBox="1"/>
              <p:nvPr/>
            </p:nvSpPr>
            <p:spPr>
              <a:xfrm>
                <a:off x="1338548" y="4991538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A64944-9CB6-4934-9072-C0CC5030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48" y="4991538"/>
                <a:ext cx="426661" cy="369332"/>
              </a:xfrm>
              <a:prstGeom prst="rect">
                <a:avLst/>
              </a:prstGeom>
              <a:blipFill>
                <a:blip r:embed="rId2"/>
                <a:stretch>
                  <a:fillRect l="-2857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AF59B592-4AB5-4A56-A391-B52F6BBA3065}"/>
                  </a:ext>
                </a:extLst>
              </p:cNvPr>
              <p:cNvSpPr txBox="1"/>
              <p:nvPr/>
            </p:nvSpPr>
            <p:spPr>
              <a:xfrm>
                <a:off x="2485246" y="4991538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59B592-4AB5-4A56-A391-B52F6BBA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246" y="4991538"/>
                <a:ext cx="426661" cy="369332"/>
              </a:xfrm>
              <a:prstGeom prst="rect">
                <a:avLst/>
              </a:prstGeom>
              <a:blipFill>
                <a:blip r:embed="rId3"/>
                <a:stretch>
                  <a:fillRect l="-4286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84052F0E-6E06-4BA3-AF4A-4AD5478CC1D9}"/>
                  </a:ext>
                </a:extLst>
              </p:cNvPr>
              <p:cNvSpPr txBox="1"/>
              <p:nvPr/>
            </p:nvSpPr>
            <p:spPr>
              <a:xfrm>
                <a:off x="3670512" y="4991538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052F0E-6E06-4BA3-AF4A-4AD5478C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12" y="4991538"/>
                <a:ext cx="426661" cy="369332"/>
              </a:xfrm>
              <a:prstGeom prst="rect">
                <a:avLst/>
              </a:prstGeom>
              <a:blipFill>
                <a:blip r:embed="rId4"/>
                <a:stretch>
                  <a:fillRect l="-2857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F5E087F7-46A8-4443-BE41-36371248EFD0}"/>
                  </a:ext>
                </a:extLst>
              </p:cNvPr>
              <p:cNvSpPr txBox="1"/>
              <p:nvPr/>
            </p:nvSpPr>
            <p:spPr>
              <a:xfrm>
                <a:off x="1350740" y="879714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E087F7-46A8-4443-BE41-36371248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40" y="879714"/>
                <a:ext cx="426661" cy="369332"/>
              </a:xfrm>
              <a:prstGeom prst="rect">
                <a:avLst/>
              </a:prstGeom>
              <a:blipFill>
                <a:blip r:embed="rId5"/>
                <a:stretch>
                  <a:fillRect l="-1142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DA9A483F-16AF-4963-885A-92D1B7C46E0C}"/>
                  </a:ext>
                </a:extLst>
              </p:cNvPr>
              <p:cNvSpPr txBox="1"/>
              <p:nvPr/>
            </p:nvSpPr>
            <p:spPr>
              <a:xfrm>
                <a:off x="2476332" y="879714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9A483F-16AF-4963-885A-92D1B7C4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32" y="879714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l="-1285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68D51B6-4866-4F41-A483-6C5ADF0EA0DE}"/>
                  </a:ext>
                </a:extLst>
              </p:cNvPr>
              <p:cNvSpPr txBox="1"/>
              <p:nvPr/>
            </p:nvSpPr>
            <p:spPr>
              <a:xfrm>
                <a:off x="3687697" y="879714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8D51B6-4866-4F41-A483-6C5ADF0EA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97" y="879714"/>
                <a:ext cx="426661" cy="369332"/>
              </a:xfrm>
              <a:prstGeom prst="rect">
                <a:avLst/>
              </a:prstGeom>
              <a:blipFill>
                <a:blip r:embed="rId7"/>
                <a:stretch>
                  <a:fillRect l="-1285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EEB5A95D-E797-4FFB-A009-057919D8A31E}"/>
              </a:ext>
            </a:extLst>
          </p:cNvPr>
          <p:cNvCxnSpPr>
            <a:cxnSpLocks/>
            <a:stCxn id="110" idx="3"/>
            <a:endCxn id="47" idx="1"/>
          </p:cNvCxnSpPr>
          <p:nvPr/>
        </p:nvCxnSpPr>
        <p:spPr>
          <a:xfrm>
            <a:off x="4248442" y="3827498"/>
            <a:ext cx="20298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7F64115-7C18-45E6-9FD5-BC79DF8EA55B}"/>
              </a:ext>
            </a:extLst>
          </p:cNvPr>
          <p:cNvSpPr/>
          <p:nvPr/>
        </p:nvSpPr>
        <p:spPr>
          <a:xfrm>
            <a:off x="6278252" y="3429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E9D37B1-FB53-44A6-917A-9CCC553E3F61}"/>
              </a:ext>
            </a:extLst>
          </p:cNvPr>
          <p:cNvSpPr/>
          <p:nvPr/>
        </p:nvSpPr>
        <p:spPr>
          <a:xfrm>
            <a:off x="6240544" y="47819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3B46D981-0244-4F3F-8CE8-9B9E2FF6D584}"/>
              </a:ext>
            </a:extLst>
          </p:cNvPr>
          <p:cNvCxnSpPr>
            <a:cxnSpLocks/>
            <a:stCxn id="51" idx="0"/>
            <a:endCxn id="47" idx="2"/>
          </p:cNvCxnSpPr>
          <p:nvPr/>
        </p:nvCxnSpPr>
        <p:spPr>
          <a:xfrm flipV="1">
            <a:off x="6658283" y="4225995"/>
            <a:ext cx="4662" cy="5559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F78EC490-7ED3-4F5A-958E-60A2079E1652}"/>
                  </a:ext>
                </a:extLst>
              </p:cNvPr>
              <p:cNvSpPr txBox="1"/>
              <p:nvPr/>
            </p:nvSpPr>
            <p:spPr>
              <a:xfrm>
                <a:off x="6502882" y="501502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EC490-7ED3-4F5A-958E-60A2079E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82" y="5015022"/>
                <a:ext cx="426661" cy="369332"/>
              </a:xfrm>
              <a:prstGeom prst="rect">
                <a:avLst/>
              </a:prstGeom>
              <a:blipFill>
                <a:blip r:embed="rId8"/>
                <a:stretch>
                  <a:fillRect l="-142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631F886-41ED-4D58-97BE-AD706BD52F2F}"/>
              </a:ext>
            </a:extLst>
          </p:cNvPr>
          <p:cNvSpPr/>
          <p:nvPr/>
        </p:nvSpPr>
        <p:spPr>
          <a:xfrm>
            <a:off x="1147092" y="2049549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54C78EA8-1E37-405D-B849-BEA74B67C836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1916478" y="2448047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38EF1A0-DCC5-4513-BC2F-1D06238DE812}"/>
              </a:ext>
            </a:extLst>
          </p:cNvPr>
          <p:cNvSpPr/>
          <p:nvPr/>
        </p:nvSpPr>
        <p:spPr>
          <a:xfrm>
            <a:off x="2291931" y="2049549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9C6ED628-0552-4D02-9120-11A7E9395393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061317" y="2448047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289EB0E-C58A-41DF-B1BC-921445A45B30}"/>
              </a:ext>
            </a:extLst>
          </p:cNvPr>
          <p:cNvSpPr/>
          <p:nvPr/>
        </p:nvSpPr>
        <p:spPr>
          <a:xfrm>
            <a:off x="3479056" y="2049549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283D7847-EACB-48F6-9A94-F4C42F806450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4248442" y="2448047"/>
            <a:ext cx="20298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46A103-1068-4254-8151-5FA3AAB2E4E0}"/>
              </a:ext>
            </a:extLst>
          </p:cNvPr>
          <p:cNvSpPr/>
          <p:nvPr/>
        </p:nvSpPr>
        <p:spPr>
          <a:xfrm>
            <a:off x="6278252" y="2049549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C3F10D63-69F6-4813-8D6E-64ECCCDFD557}"/>
              </a:ext>
            </a:extLst>
          </p:cNvPr>
          <p:cNvCxnSpPr>
            <a:cxnSpLocks/>
            <a:stCxn id="58" idx="0"/>
            <a:endCxn id="102" idx="4"/>
          </p:cNvCxnSpPr>
          <p:nvPr/>
        </p:nvCxnSpPr>
        <p:spPr>
          <a:xfrm flipV="1">
            <a:off x="1531785" y="1482119"/>
            <a:ext cx="2953" cy="5674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11BD2B93-1551-47E8-9A2D-E61D32B36969}"/>
              </a:ext>
            </a:extLst>
          </p:cNvPr>
          <p:cNvCxnSpPr>
            <a:cxnSpLocks/>
            <a:stCxn id="62" idx="0"/>
            <a:endCxn id="107" idx="4"/>
          </p:cNvCxnSpPr>
          <p:nvPr/>
        </p:nvCxnSpPr>
        <p:spPr>
          <a:xfrm flipV="1">
            <a:off x="2676624" y="1482119"/>
            <a:ext cx="2953" cy="5674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A5BD23B2-F3B8-4D8C-A67C-3B97FE87C6C1}"/>
              </a:ext>
            </a:extLst>
          </p:cNvPr>
          <p:cNvCxnSpPr>
            <a:cxnSpLocks/>
            <a:stCxn id="66" idx="0"/>
            <a:endCxn id="111" idx="4"/>
          </p:cNvCxnSpPr>
          <p:nvPr/>
        </p:nvCxnSpPr>
        <p:spPr>
          <a:xfrm flipV="1">
            <a:off x="3863749" y="1482119"/>
            <a:ext cx="2953" cy="5674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B3268A2-02E4-4907-9223-A070AA0B457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658283" y="2846544"/>
            <a:ext cx="4662" cy="5824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685715F-7DE6-4DCA-B8ED-F2D87E3DE7B3}"/>
              </a:ext>
            </a:extLst>
          </p:cNvPr>
          <p:cNvCxnSpPr>
            <a:cxnSpLocks/>
            <a:stCxn id="68" idx="0"/>
            <a:endCxn id="84" idx="4"/>
          </p:cNvCxnSpPr>
          <p:nvPr/>
        </p:nvCxnSpPr>
        <p:spPr>
          <a:xfrm flipV="1">
            <a:off x="6662945" y="1491523"/>
            <a:ext cx="4663" cy="5580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BE3C832A-1512-4AF2-A358-A697E0DAD851}"/>
              </a:ext>
            </a:extLst>
          </p:cNvPr>
          <p:cNvSpPr/>
          <p:nvPr/>
        </p:nvSpPr>
        <p:spPr>
          <a:xfrm>
            <a:off x="6249869" y="656046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5AB5BB5D-B750-4EC2-A8B7-D4BBC98DEDCF}"/>
                  </a:ext>
                </a:extLst>
              </p:cNvPr>
              <p:cNvSpPr txBox="1"/>
              <p:nvPr/>
            </p:nvSpPr>
            <p:spPr>
              <a:xfrm>
                <a:off x="6488603" y="889118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5BB5D-B750-4EC2-A8B7-D4BBC98DE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03" y="889118"/>
                <a:ext cx="426661" cy="369332"/>
              </a:xfrm>
              <a:prstGeom prst="rect">
                <a:avLst/>
              </a:prstGeom>
              <a:blipFill>
                <a:blip r:embed="rId9"/>
                <a:stretch>
                  <a:fillRect l="-10000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E447E1AE-C0C1-4F32-9444-1E7BD55A2682}"/>
                  </a:ext>
                </a:extLst>
              </p:cNvPr>
              <p:cNvSpPr txBox="1"/>
              <p:nvPr/>
            </p:nvSpPr>
            <p:spPr>
              <a:xfrm>
                <a:off x="5014876" y="192822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47E1AE-C0C1-4F32-9444-1E7BD55A2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76" y="1928226"/>
                <a:ext cx="42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3743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C03D2D8-2172-4FA3-982C-7419BD0227A6}"/>
              </a:ext>
            </a:extLst>
          </p:cNvPr>
          <p:cNvSpPr/>
          <p:nvPr/>
        </p:nvSpPr>
        <p:spPr>
          <a:xfrm>
            <a:off x="1478657" y="918511"/>
            <a:ext cx="1421383" cy="14213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6D600AED-AB03-4071-9A07-CDEC96879267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168924" y="685438"/>
            <a:ext cx="517890" cy="4412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E2B92CC-65AD-40AB-B0E8-9EFFC45147A7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801278" y="1629204"/>
            <a:ext cx="6773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AD7485F5-BA20-4B64-8AC1-258D5E5CCCC7}"/>
              </a:ext>
            </a:extLst>
          </p:cNvPr>
          <p:cNvCxnSpPr>
            <a:cxnSpLocks/>
            <a:endCxn id="102" idx="3"/>
          </p:cNvCxnSpPr>
          <p:nvPr/>
        </p:nvCxnSpPr>
        <p:spPr>
          <a:xfrm flipV="1">
            <a:off x="1139967" y="2131739"/>
            <a:ext cx="546847" cy="3475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DAF8827E-0833-48C2-A83C-AB1C27C3F7B8}"/>
                  </a:ext>
                </a:extLst>
              </p:cNvPr>
              <p:cNvSpPr txBox="1"/>
              <p:nvPr/>
            </p:nvSpPr>
            <p:spPr>
              <a:xfrm>
                <a:off x="390735" y="405108"/>
                <a:ext cx="8354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AF8827E-0833-48C2-A83C-AB1C27C3F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5" y="405108"/>
                <a:ext cx="83547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40C68892-F7FB-4F4D-93FD-4DF8407809F7}"/>
                  </a:ext>
                </a:extLst>
              </p:cNvPr>
              <p:cNvSpPr txBox="1"/>
              <p:nvPr/>
            </p:nvSpPr>
            <p:spPr>
              <a:xfrm>
                <a:off x="-26277" y="1444537"/>
                <a:ext cx="8354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0C68892-F7FB-4F4D-93FD-4DF84078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77" y="1444537"/>
                <a:ext cx="83547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C02110A0-9128-4309-B365-283569CB7EAB}"/>
                  </a:ext>
                </a:extLst>
              </p:cNvPr>
              <p:cNvSpPr txBox="1"/>
              <p:nvPr/>
            </p:nvSpPr>
            <p:spPr>
              <a:xfrm>
                <a:off x="669321" y="2305495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2110A0-9128-4309-B365-283569CB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21" y="2305495"/>
                <a:ext cx="426661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E5105A6C-1111-4B09-9D55-E08326F325C6}"/>
                  </a:ext>
                </a:extLst>
              </p:cNvPr>
              <p:cNvSpPr txBox="1"/>
              <p:nvPr/>
            </p:nvSpPr>
            <p:spPr>
              <a:xfrm>
                <a:off x="1686814" y="140151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5105A6C-1111-4B09-9D55-E08326F3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4" y="1401510"/>
                <a:ext cx="426661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015681AC-6A79-49E7-830B-1820DCC4632B}"/>
              </a:ext>
            </a:extLst>
          </p:cNvPr>
          <p:cNvCxnSpPr>
            <a:cxnSpLocks/>
            <a:stCxn id="102" idx="6"/>
          </p:cNvCxnSpPr>
          <p:nvPr/>
        </p:nvCxnSpPr>
        <p:spPr>
          <a:xfrm>
            <a:off x="2900040" y="1629204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244F2382-F322-484E-87FE-C8EC6AB7EAD2}"/>
                  </a:ext>
                </a:extLst>
              </p:cNvPr>
              <p:cNvSpPr txBox="1"/>
              <p:nvPr/>
            </p:nvSpPr>
            <p:spPr>
              <a:xfrm>
                <a:off x="3748929" y="1444537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4F2382-F322-484E-87FE-C8EC6AB7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29" y="1444537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685B786-3F1D-4529-8B61-B6C057222383}"/>
              </a:ext>
            </a:extLst>
          </p:cNvPr>
          <p:cNvCxnSpPr>
            <a:cxnSpLocks/>
          </p:cNvCxnSpPr>
          <p:nvPr/>
        </p:nvCxnSpPr>
        <p:spPr>
          <a:xfrm>
            <a:off x="4284440" y="1629203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80160F4D-DD86-4705-A35B-8E02399AD186}"/>
              </a:ext>
            </a:extLst>
          </p:cNvPr>
          <p:cNvSpPr/>
          <p:nvPr/>
        </p:nvSpPr>
        <p:spPr>
          <a:xfrm>
            <a:off x="5270661" y="1060260"/>
            <a:ext cx="1137885" cy="11378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1C236604-33F6-41D0-8D94-F08E7A87C65C}"/>
              </a:ext>
            </a:extLst>
          </p:cNvPr>
          <p:cNvCxnSpPr/>
          <p:nvPr/>
        </p:nvCxnSpPr>
        <p:spPr>
          <a:xfrm rot="10800000" flipV="1">
            <a:off x="5561512" y="1385222"/>
            <a:ext cx="556181" cy="487959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8F73F85A-F272-4E20-982E-9ABC0E1C27EA}"/>
              </a:ext>
            </a:extLst>
          </p:cNvPr>
          <p:cNvCxnSpPr>
            <a:cxnSpLocks/>
          </p:cNvCxnSpPr>
          <p:nvPr/>
        </p:nvCxnSpPr>
        <p:spPr>
          <a:xfrm>
            <a:off x="6532047" y="1629201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5BB762A1-674E-401B-A190-C4A9FA7AA4FA}"/>
                  </a:ext>
                </a:extLst>
              </p:cNvPr>
              <p:cNvSpPr txBox="1"/>
              <p:nvPr/>
            </p:nvSpPr>
            <p:spPr>
              <a:xfrm>
                <a:off x="7421495" y="138522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BB762A1-674E-401B-A190-C4A9FA7A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95" y="1385221"/>
                <a:ext cx="426661" cy="369332"/>
              </a:xfrm>
              <a:prstGeom prst="rect">
                <a:avLst/>
              </a:prstGeom>
              <a:blipFill>
                <a:blip r:embed="rId7"/>
                <a:stretch>
                  <a:fillRect t="-13115" r="-67143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EEBF2A0-D80F-47BE-8397-59D6EFD56DA2}"/>
              </a:ext>
            </a:extLst>
          </p:cNvPr>
          <p:cNvSpPr txBox="1"/>
          <p:nvPr/>
        </p:nvSpPr>
        <p:spPr>
          <a:xfrm>
            <a:off x="4847182" y="2323051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Step function (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계단함수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9B46A338-BD4A-4434-9C27-DF77F7C02052}"/>
              </a:ext>
            </a:extLst>
          </p:cNvPr>
          <p:cNvSpPr/>
          <p:nvPr/>
        </p:nvSpPr>
        <p:spPr>
          <a:xfrm>
            <a:off x="1895669" y="4392755"/>
            <a:ext cx="1421383" cy="14213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2F7777E0-6A25-480E-BBCD-C184EA9D45F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585936" y="4159682"/>
            <a:ext cx="517890" cy="4412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9181A03-EA7A-4775-8594-B3F3F9A0C0B1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1218290" y="5103448"/>
            <a:ext cx="6773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137D8A7-976D-4AB3-8FEA-809EB25AD4E3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1556979" y="5605983"/>
            <a:ext cx="546847" cy="3475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00B2F0ED-18F8-4592-A3E0-721D035EED4B}"/>
                  </a:ext>
                </a:extLst>
              </p:cNvPr>
              <p:cNvSpPr txBox="1"/>
              <p:nvPr/>
            </p:nvSpPr>
            <p:spPr>
              <a:xfrm>
                <a:off x="807747" y="3879352"/>
                <a:ext cx="8354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0B2F0ED-18F8-4592-A3E0-721D035E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47" y="3879352"/>
                <a:ext cx="835477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933E532A-2CCC-4986-B512-07E2B43F0C3A}"/>
                  </a:ext>
                </a:extLst>
              </p:cNvPr>
              <p:cNvSpPr txBox="1"/>
              <p:nvPr/>
            </p:nvSpPr>
            <p:spPr>
              <a:xfrm>
                <a:off x="390735" y="4918781"/>
                <a:ext cx="8354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33E532A-2CCC-4986-B512-07E2B43F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5" y="4918781"/>
                <a:ext cx="835477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3A241AFA-AE79-4ACB-81A8-2E4A3A4FD8CC}"/>
                  </a:ext>
                </a:extLst>
              </p:cNvPr>
              <p:cNvSpPr txBox="1"/>
              <p:nvPr/>
            </p:nvSpPr>
            <p:spPr>
              <a:xfrm>
                <a:off x="1086333" y="577973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241AFA-AE79-4ACB-81A8-2E4A3A4F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3" y="5779739"/>
                <a:ext cx="426661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D0E82EB3-BF22-4248-931D-8DB58C7479F9}"/>
                  </a:ext>
                </a:extLst>
              </p:cNvPr>
              <p:cNvSpPr txBox="1"/>
              <p:nvPr/>
            </p:nvSpPr>
            <p:spPr>
              <a:xfrm>
                <a:off x="2103826" y="4875754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E82EB3-BF22-4248-931D-8DB58C747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6" y="4875754"/>
                <a:ext cx="426661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0AFC40E-CB0E-4852-8AAA-14705A6B7181}"/>
              </a:ext>
            </a:extLst>
          </p:cNvPr>
          <p:cNvCxnSpPr>
            <a:cxnSpLocks/>
            <a:stCxn id="87" idx="6"/>
          </p:cNvCxnSpPr>
          <p:nvPr/>
        </p:nvCxnSpPr>
        <p:spPr>
          <a:xfrm>
            <a:off x="3317052" y="5103448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0B00C624-F0C0-4E9E-B253-BBC721DC2402}"/>
                  </a:ext>
                </a:extLst>
              </p:cNvPr>
              <p:cNvSpPr txBox="1"/>
              <p:nvPr/>
            </p:nvSpPr>
            <p:spPr>
              <a:xfrm>
                <a:off x="4165941" y="491878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B00C624-F0C0-4E9E-B253-BBC721DC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41" y="4918781"/>
                <a:ext cx="426661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343934-0AF4-4936-B809-797E1BDC7188}"/>
              </a:ext>
            </a:extLst>
          </p:cNvPr>
          <p:cNvCxnSpPr>
            <a:cxnSpLocks/>
          </p:cNvCxnSpPr>
          <p:nvPr/>
        </p:nvCxnSpPr>
        <p:spPr>
          <a:xfrm>
            <a:off x="4701452" y="5103447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7A13FCD8-9A7C-4A52-96D4-D4C818AC60E5}"/>
              </a:ext>
            </a:extLst>
          </p:cNvPr>
          <p:cNvSpPr/>
          <p:nvPr/>
        </p:nvSpPr>
        <p:spPr>
          <a:xfrm>
            <a:off x="9279286" y="4534504"/>
            <a:ext cx="1137885" cy="11378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xmlns="" id="{09EDEB40-238D-4666-B682-BD9FFC0244B3}"/>
              </a:ext>
            </a:extLst>
          </p:cNvPr>
          <p:cNvCxnSpPr/>
          <p:nvPr/>
        </p:nvCxnSpPr>
        <p:spPr>
          <a:xfrm rot="10800000" flipV="1">
            <a:off x="9570137" y="4859466"/>
            <a:ext cx="556181" cy="487959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B4297CD-0A7E-4975-8815-3B4A9CEDDC04}"/>
              </a:ext>
            </a:extLst>
          </p:cNvPr>
          <p:cNvCxnSpPr>
            <a:cxnSpLocks/>
          </p:cNvCxnSpPr>
          <p:nvPr/>
        </p:nvCxnSpPr>
        <p:spPr>
          <a:xfrm>
            <a:off x="10540672" y="5103445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007995CF-FD5D-4396-8902-8C25B0C83E29}"/>
                  </a:ext>
                </a:extLst>
              </p:cNvPr>
              <p:cNvSpPr txBox="1"/>
              <p:nvPr/>
            </p:nvSpPr>
            <p:spPr>
              <a:xfrm>
                <a:off x="11430120" y="4859465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07995CF-FD5D-4396-8902-8C25B0C8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120" y="4859465"/>
                <a:ext cx="426661" cy="369332"/>
              </a:xfrm>
              <a:prstGeom prst="rect">
                <a:avLst/>
              </a:prstGeom>
              <a:blipFill>
                <a:blip r:embed="rId13"/>
                <a:stretch>
                  <a:fillRect t="-13115" r="-67143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512E80A-214F-4C1C-9765-9F053A1A2454}"/>
              </a:ext>
            </a:extLst>
          </p:cNvPr>
          <p:cNvSpPr txBox="1"/>
          <p:nvPr/>
        </p:nvSpPr>
        <p:spPr>
          <a:xfrm>
            <a:off x="9441610" y="5748961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임계함수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0431A267-6281-4BE9-9607-328310252ACD}"/>
              </a:ext>
            </a:extLst>
          </p:cNvPr>
          <p:cNvSpPr/>
          <p:nvPr/>
        </p:nvSpPr>
        <p:spPr>
          <a:xfrm>
            <a:off x="5679041" y="4534502"/>
            <a:ext cx="1137885" cy="11378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010A8342-1C92-4687-A215-342AB5AB8F38}"/>
              </a:ext>
            </a:extLst>
          </p:cNvPr>
          <p:cNvCxnSpPr>
            <a:cxnSpLocks/>
          </p:cNvCxnSpPr>
          <p:nvPr/>
        </p:nvCxnSpPr>
        <p:spPr>
          <a:xfrm>
            <a:off x="6940427" y="5103443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8833C54-E724-4449-98E9-B165903EC543}"/>
              </a:ext>
            </a:extLst>
          </p:cNvPr>
          <p:cNvSpPr txBox="1"/>
          <p:nvPr/>
        </p:nvSpPr>
        <p:spPr>
          <a:xfrm>
            <a:off x="4847182" y="5802584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Activation function </a:t>
            </a:r>
            <a:r>
              <a:rPr lang="en-US" altLang="ko-KR" sz="2000">
                <a:latin typeface="Koverwatch" panose="02020603020101020101" pitchFamily="18" charset="-127"/>
                <a:ea typeface="Koverwatch" panose="02020603020101020101" pitchFamily="18" charset="-127"/>
              </a:rPr>
              <a:t>(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활성화함수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026" name="Picture 2" descr="Numbers : LOOKUP 함수를 사용하여 특정 셀의 참조값 가져오기">
            <a:extLst>
              <a:ext uri="{FF2B5EF4-FFF2-40B4-BE49-F238E27FC236}">
                <a16:creationId xmlns:a16="http://schemas.microsoft.com/office/drawing/2014/main" xmlns="" id="{2793F49B-13F8-4E19-B2B2-2BAB13E3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78" y="4777036"/>
            <a:ext cx="680431" cy="6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599C6686-B419-43B9-9C2A-A38353F2AF16}"/>
                  </a:ext>
                </a:extLst>
              </p:cNvPr>
              <p:cNvSpPr txBox="1"/>
              <p:nvPr/>
            </p:nvSpPr>
            <p:spPr>
              <a:xfrm>
                <a:off x="7829875" y="487766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99C6686-B419-43B9-9C2A-A38353F2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875" y="4877666"/>
                <a:ext cx="426661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8302785C-B63B-4385-BF91-AFC1E2EF17EB}"/>
              </a:ext>
            </a:extLst>
          </p:cNvPr>
          <p:cNvCxnSpPr>
            <a:cxnSpLocks/>
          </p:cNvCxnSpPr>
          <p:nvPr/>
        </p:nvCxnSpPr>
        <p:spPr>
          <a:xfrm>
            <a:off x="8346592" y="5117251"/>
            <a:ext cx="7664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628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81A186C9-40F1-4890-82C3-8D2DE76C2354}"/>
              </a:ext>
            </a:extLst>
          </p:cNvPr>
          <p:cNvCxnSpPr/>
          <p:nvPr/>
        </p:nvCxnSpPr>
        <p:spPr>
          <a:xfrm>
            <a:off x="427347" y="337819"/>
            <a:ext cx="0" cy="42703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F63C9B38-DFC7-4AFE-AD9D-9429B4F3CC6D}"/>
              </a:ext>
            </a:extLst>
          </p:cNvPr>
          <p:cNvCxnSpPr>
            <a:cxnSpLocks/>
          </p:cNvCxnSpPr>
          <p:nvPr/>
        </p:nvCxnSpPr>
        <p:spPr>
          <a:xfrm>
            <a:off x="229384" y="4315931"/>
            <a:ext cx="70229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FF9EC0E-BFE5-4020-9E33-BEBE3706F43C}"/>
              </a:ext>
            </a:extLst>
          </p:cNvPr>
          <p:cNvSpPr/>
          <p:nvPr/>
        </p:nvSpPr>
        <p:spPr>
          <a:xfrm>
            <a:off x="1499254" y="2624996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DB27405E-8CC5-4B28-9CCF-51CE746A717E}"/>
              </a:ext>
            </a:extLst>
          </p:cNvPr>
          <p:cNvSpPr/>
          <p:nvPr/>
        </p:nvSpPr>
        <p:spPr>
          <a:xfrm>
            <a:off x="2191730" y="3120297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A570E97-2AF0-4FA1-8FF2-547147B81184}"/>
              </a:ext>
            </a:extLst>
          </p:cNvPr>
          <p:cNvSpPr/>
          <p:nvPr/>
        </p:nvSpPr>
        <p:spPr>
          <a:xfrm>
            <a:off x="2746341" y="2892483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50CD939-000D-48D3-9FAE-35217AB90549}"/>
              </a:ext>
            </a:extLst>
          </p:cNvPr>
          <p:cNvSpPr/>
          <p:nvPr/>
        </p:nvSpPr>
        <p:spPr>
          <a:xfrm>
            <a:off x="3528766" y="2262066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F4C6BE4E-EF86-4DA6-8D66-7BC6EBBAB1EF}"/>
              </a:ext>
            </a:extLst>
          </p:cNvPr>
          <p:cNvSpPr/>
          <p:nvPr/>
        </p:nvSpPr>
        <p:spPr>
          <a:xfrm>
            <a:off x="4113227" y="1591584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D2126DC-A607-4A22-98EF-5D12376A1630}"/>
              </a:ext>
            </a:extLst>
          </p:cNvPr>
          <p:cNvSpPr/>
          <p:nvPr/>
        </p:nvSpPr>
        <p:spPr>
          <a:xfrm>
            <a:off x="4867372" y="1355914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05A9785-8FFC-4D2F-8386-551830FA13C3}"/>
              </a:ext>
            </a:extLst>
          </p:cNvPr>
          <p:cNvSpPr/>
          <p:nvPr/>
        </p:nvSpPr>
        <p:spPr>
          <a:xfrm>
            <a:off x="5669829" y="992983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6B21C2FA-51D5-4BC7-833F-FBCF64F4DF8A}"/>
              </a:ext>
            </a:extLst>
          </p:cNvPr>
          <p:cNvSpPr/>
          <p:nvPr/>
        </p:nvSpPr>
        <p:spPr>
          <a:xfrm>
            <a:off x="1253763" y="478834"/>
            <a:ext cx="4166647" cy="3101413"/>
          </a:xfrm>
          <a:custGeom>
            <a:avLst/>
            <a:gdLst>
              <a:gd name="connsiteX0" fmla="*/ 0 w 4166647"/>
              <a:gd name="connsiteY0" fmla="*/ 1376314 h 2875614"/>
              <a:gd name="connsiteX1" fmla="*/ 1084082 w 4166647"/>
              <a:gd name="connsiteY1" fmla="*/ 2837469 h 2875614"/>
              <a:gd name="connsiteX2" fmla="*/ 4166647 w 4166647"/>
              <a:gd name="connsiteY2" fmla="*/ 0 h 287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6647" h="2875614">
                <a:moveTo>
                  <a:pt x="0" y="1376314"/>
                </a:moveTo>
                <a:cubicBezTo>
                  <a:pt x="194820" y="2221584"/>
                  <a:pt x="389641" y="3066855"/>
                  <a:pt x="1084082" y="2837469"/>
                </a:cubicBezTo>
                <a:cubicBezTo>
                  <a:pt x="1778523" y="2608083"/>
                  <a:pt x="2972585" y="1304041"/>
                  <a:pt x="4166647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FF885725-290B-4BF1-A2EF-CCBCE3F1C792}"/>
              </a:ext>
            </a:extLst>
          </p:cNvPr>
          <p:cNvSpPr/>
          <p:nvPr/>
        </p:nvSpPr>
        <p:spPr>
          <a:xfrm>
            <a:off x="625311" y="931179"/>
            <a:ext cx="5175316" cy="2353912"/>
          </a:xfrm>
          <a:custGeom>
            <a:avLst/>
            <a:gdLst>
              <a:gd name="connsiteX0" fmla="*/ 0 w 5175316"/>
              <a:gd name="connsiteY0" fmla="*/ 1894787 h 2353912"/>
              <a:gd name="connsiteX1" fmla="*/ 2384981 w 5175316"/>
              <a:gd name="connsiteY1" fmla="*/ 2224726 h 2353912"/>
              <a:gd name="connsiteX2" fmla="*/ 5175316 w 5175316"/>
              <a:gd name="connsiteY2" fmla="*/ 0 h 2353912"/>
              <a:gd name="connsiteX3" fmla="*/ 5175316 w 5175316"/>
              <a:gd name="connsiteY3" fmla="*/ 0 h 235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316" h="2353912">
                <a:moveTo>
                  <a:pt x="0" y="1894787"/>
                </a:moveTo>
                <a:cubicBezTo>
                  <a:pt x="761214" y="2217655"/>
                  <a:pt x="1522428" y="2540524"/>
                  <a:pt x="2384981" y="2224726"/>
                </a:cubicBezTo>
                <a:cubicBezTo>
                  <a:pt x="3247534" y="1908928"/>
                  <a:pt x="5175316" y="0"/>
                  <a:pt x="5175316" y="0"/>
                </a:cubicBezTo>
                <a:lnTo>
                  <a:pt x="5175316" y="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0E3AB25D-4DE7-4FF2-AD1B-1C23B1E5DA0C}"/>
                  </a:ext>
                </a:extLst>
              </p:cNvPr>
              <p:cNvSpPr txBox="1"/>
              <p:nvPr/>
            </p:nvSpPr>
            <p:spPr>
              <a:xfrm>
                <a:off x="8597263" y="3429000"/>
                <a:ext cx="2969426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3AB25D-4DE7-4FF2-AD1B-1C23B1E5D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63" y="3429000"/>
                <a:ext cx="2969426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727C4898-DED9-4801-B8D4-4CD6B4846FE7}"/>
                  </a:ext>
                </a:extLst>
              </p:cNvPr>
              <p:cNvSpPr txBox="1"/>
              <p:nvPr/>
            </p:nvSpPr>
            <p:spPr>
              <a:xfrm>
                <a:off x="2400428" y="4783615"/>
                <a:ext cx="8966449" cy="1736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7C4898-DED9-4801-B8D4-4CD6B484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8" y="4783615"/>
                <a:ext cx="8966449" cy="1736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9B80CF28-AA32-43C7-9E42-4563DC30BCE8}"/>
                  </a:ext>
                </a:extLst>
              </p:cNvPr>
              <p:cNvSpPr txBox="1"/>
              <p:nvPr/>
            </p:nvSpPr>
            <p:spPr>
              <a:xfrm>
                <a:off x="7856454" y="1253841"/>
                <a:ext cx="2969426" cy="1436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80CF28-AA32-43C7-9E42-4563DC30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54" y="1253841"/>
                <a:ext cx="2969426" cy="1436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2867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26126" y="933228"/>
                <a:ext cx="2590451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933228"/>
                <a:ext cx="2590451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4C2CCE6-EC72-4796-8030-FB9CDEFBEAC6}"/>
                  </a:ext>
                </a:extLst>
              </p:cNvPr>
              <p:cNvSpPr txBox="1"/>
              <p:nvPr/>
            </p:nvSpPr>
            <p:spPr>
              <a:xfrm>
                <a:off x="426126" y="4982925"/>
                <a:ext cx="8966449" cy="1148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CCE6-EC72-4796-8030-FB9CDEFB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4982925"/>
                <a:ext cx="8966449" cy="11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11F6E5A-51CE-41A1-8A44-40CC1B311F09}"/>
                  </a:ext>
                </a:extLst>
              </p:cNvPr>
              <p:cNvSpPr txBox="1"/>
              <p:nvPr/>
            </p:nvSpPr>
            <p:spPr>
              <a:xfrm>
                <a:off x="1162988" y="2958076"/>
                <a:ext cx="3908633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1F6E5A-51CE-41A1-8A44-40CC1B31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88" y="2958076"/>
                <a:ext cx="3908633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841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B2E6290-35A1-4C7C-80A5-DDD1DCAD552B}"/>
              </a:ext>
            </a:extLst>
          </p:cNvPr>
          <p:cNvSpPr/>
          <p:nvPr/>
        </p:nvSpPr>
        <p:spPr>
          <a:xfrm>
            <a:off x="1236313" y="843441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사각형: 둥근 모서리 110">
            <a:extLst>
              <a:ext uri="{FF2B5EF4-FFF2-40B4-BE49-F238E27FC236}">
                <a16:creationId xmlns:a16="http://schemas.microsoft.com/office/drawing/2014/main" xmlns="" id="{493B8B31-0FCE-430A-BB63-F9D80F0DE27C}"/>
              </a:ext>
            </a:extLst>
          </p:cNvPr>
          <p:cNvSpPr/>
          <p:nvPr/>
        </p:nvSpPr>
        <p:spPr>
          <a:xfrm>
            <a:off x="2771131" y="461027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사각형: 둥근 모서리 111">
            <a:extLst>
              <a:ext uri="{FF2B5EF4-FFF2-40B4-BE49-F238E27FC236}">
                <a16:creationId xmlns:a16="http://schemas.microsoft.com/office/drawing/2014/main" xmlns="" id="{80D5B356-61F6-4CE1-AFA6-4E166E318A23}"/>
              </a:ext>
            </a:extLst>
          </p:cNvPr>
          <p:cNvSpPr/>
          <p:nvPr/>
        </p:nvSpPr>
        <p:spPr>
          <a:xfrm>
            <a:off x="3304109" y="784074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3858CC3-DA35-4F51-8F8C-2E62E86E0483}"/>
              </a:ext>
            </a:extLst>
          </p:cNvPr>
          <p:cNvSpPr txBox="1"/>
          <p:nvPr/>
        </p:nvSpPr>
        <p:spPr>
          <a:xfrm>
            <a:off x="3143677" y="46507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사각형: 둥근 모서리 113">
            <a:extLst>
              <a:ext uri="{FF2B5EF4-FFF2-40B4-BE49-F238E27FC236}">
                <a16:creationId xmlns:a16="http://schemas.microsoft.com/office/drawing/2014/main" xmlns="" id="{94D8C58A-98DB-41CC-911F-502DDAEC835E}"/>
              </a:ext>
            </a:extLst>
          </p:cNvPr>
          <p:cNvSpPr/>
          <p:nvPr/>
        </p:nvSpPr>
        <p:spPr>
          <a:xfrm>
            <a:off x="4263147" y="776119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xmlns="" id="{C55C9BF4-E719-41F1-A3EC-6D1673A55966}"/>
              </a:ext>
            </a:extLst>
          </p:cNvPr>
          <p:cNvSpPr/>
          <p:nvPr/>
        </p:nvSpPr>
        <p:spPr>
          <a:xfrm>
            <a:off x="7688929" y="778651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8796BF-8B85-4099-B156-B7E108F9FBC0}"/>
              </a:ext>
            </a:extLst>
          </p:cNvPr>
          <p:cNvSpPr txBox="1"/>
          <p:nvPr/>
        </p:nvSpPr>
        <p:spPr>
          <a:xfrm>
            <a:off x="5412872" y="46088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C1BAFD2-5ADB-4ADE-A344-9AB2C3CC8D7B}"/>
              </a:ext>
            </a:extLst>
          </p:cNvPr>
          <p:cNvSpPr txBox="1"/>
          <p:nvPr/>
        </p:nvSpPr>
        <p:spPr>
          <a:xfrm>
            <a:off x="8026675" y="46088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사각형: 둥근 모서리 118">
            <a:extLst>
              <a:ext uri="{FF2B5EF4-FFF2-40B4-BE49-F238E27FC236}">
                <a16:creationId xmlns:a16="http://schemas.microsoft.com/office/drawing/2014/main" xmlns="" id="{83449F81-C9D6-4AFA-B2B6-EC5E1D88A737}"/>
              </a:ext>
            </a:extLst>
          </p:cNvPr>
          <p:cNvSpPr/>
          <p:nvPr/>
        </p:nvSpPr>
        <p:spPr>
          <a:xfrm>
            <a:off x="4522458" y="895264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58293" y="1125418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F2F9A07-ACB5-40E9-A4EE-99A6569B083E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378426" y="1131315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21">
            <a:extLst>
              <a:ext uri="{FF2B5EF4-FFF2-40B4-BE49-F238E27FC236}">
                <a16:creationId xmlns:a16="http://schemas.microsoft.com/office/drawing/2014/main" xmlns="" id="{28FD2E61-38DB-4A5C-BEEF-6B3E71EE44F1}"/>
              </a:ext>
            </a:extLst>
          </p:cNvPr>
          <p:cNvSpPr/>
          <p:nvPr/>
        </p:nvSpPr>
        <p:spPr>
          <a:xfrm>
            <a:off x="6421116" y="895264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F3AC4DC7-3996-4008-A283-F650099155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7050112" y="1131315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23">
            <a:extLst>
              <a:ext uri="{FF2B5EF4-FFF2-40B4-BE49-F238E27FC236}">
                <a16:creationId xmlns:a16="http://schemas.microsoft.com/office/drawing/2014/main" xmlns="" id="{3470D63B-0533-4B72-8941-EE4B18738F9E}"/>
              </a:ext>
            </a:extLst>
          </p:cNvPr>
          <p:cNvSpPr/>
          <p:nvPr/>
        </p:nvSpPr>
        <p:spPr>
          <a:xfrm>
            <a:off x="8041937" y="895264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62" name="사각형: 둥근 모서리 124">
            <a:extLst>
              <a:ext uri="{FF2B5EF4-FFF2-40B4-BE49-F238E27FC236}">
                <a16:creationId xmlns:a16="http://schemas.microsoft.com/office/drawing/2014/main" xmlns="" id="{2AE4C896-005C-478F-B9CE-5CB79E9394F9}"/>
              </a:ext>
            </a:extLst>
          </p:cNvPr>
          <p:cNvSpPr/>
          <p:nvPr/>
        </p:nvSpPr>
        <p:spPr>
          <a:xfrm>
            <a:off x="8041937" y="1619241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3DE238-9029-4827-B53C-0ABD4F746E8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529803" y="1131315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2F7EDB7A-0A80-47C2-81A8-FDCA468E1DA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8467762" y="1367366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61F421DB-66F8-436E-B858-FFD57924C63B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893586" y="1125418"/>
            <a:ext cx="1049129" cy="6550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논리합 65">
            <a:extLst>
              <a:ext uri="{FF2B5EF4-FFF2-40B4-BE49-F238E27FC236}">
                <a16:creationId xmlns:a16="http://schemas.microsoft.com/office/drawing/2014/main" xmlns="" id="{F168A541-3A79-40A2-9713-6DE37BA10CD1}"/>
              </a:ext>
            </a:extLst>
          </p:cNvPr>
          <p:cNvSpPr/>
          <p:nvPr/>
        </p:nvSpPr>
        <p:spPr>
          <a:xfrm>
            <a:off x="5780262" y="1029613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1C776C23-77F1-461F-B5E2-6D64F6C842C7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050603" y="1131315"/>
            <a:ext cx="37051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30">
            <a:extLst>
              <a:ext uri="{FF2B5EF4-FFF2-40B4-BE49-F238E27FC236}">
                <a16:creationId xmlns:a16="http://schemas.microsoft.com/office/drawing/2014/main" xmlns="" id="{31F4757C-5AAF-4EB4-A1C9-7CFB9D61B57D}"/>
              </a:ext>
            </a:extLst>
          </p:cNvPr>
          <p:cNvCxnSpPr>
            <a:endCxn id="66" idx="4"/>
          </p:cNvCxnSpPr>
          <p:nvPr/>
        </p:nvCxnSpPr>
        <p:spPr>
          <a:xfrm rot="10800000" flipV="1">
            <a:off x="5893842" y="1143193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B2E6290-35A1-4C7C-80A5-DDD1DCAD552B}"/>
              </a:ext>
            </a:extLst>
          </p:cNvPr>
          <p:cNvSpPr/>
          <p:nvPr/>
        </p:nvSpPr>
        <p:spPr>
          <a:xfrm>
            <a:off x="9942715" y="823123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출력값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999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B2E6290-35A1-4C7C-80A5-DDD1DCAD552B}"/>
              </a:ext>
            </a:extLst>
          </p:cNvPr>
          <p:cNvSpPr/>
          <p:nvPr/>
        </p:nvSpPr>
        <p:spPr>
          <a:xfrm>
            <a:off x="1236313" y="843441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사각형: 둥근 모서리 110">
            <a:extLst>
              <a:ext uri="{FF2B5EF4-FFF2-40B4-BE49-F238E27FC236}">
                <a16:creationId xmlns:a16="http://schemas.microsoft.com/office/drawing/2014/main" xmlns="" id="{493B8B31-0FCE-430A-BB63-F9D80F0DE27C}"/>
              </a:ext>
            </a:extLst>
          </p:cNvPr>
          <p:cNvSpPr/>
          <p:nvPr/>
        </p:nvSpPr>
        <p:spPr>
          <a:xfrm>
            <a:off x="2771131" y="461027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사각형: 둥근 모서리 111">
            <a:extLst>
              <a:ext uri="{FF2B5EF4-FFF2-40B4-BE49-F238E27FC236}">
                <a16:creationId xmlns:a16="http://schemas.microsoft.com/office/drawing/2014/main" xmlns="" id="{80D5B356-61F6-4CE1-AFA6-4E166E318A23}"/>
              </a:ext>
            </a:extLst>
          </p:cNvPr>
          <p:cNvSpPr/>
          <p:nvPr/>
        </p:nvSpPr>
        <p:spPr>
          <a:xfrm>
            <a:off x="3304109" y="784074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3858CC3-DA35-4F51-8F8C-2E62E86E0483}"/>
              </a:ext>
            </a:extLst>
          </p:cNvPr>
          <p:cNvSpPr txBox="1"/>
          <p:nvPr/>
        </p:nvSpPr>
        <p:spPr>
          <a:xfrm>
            <a:off x="3143677" y="46507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사각형: 둥근 모서리 113">
            <a:extLst>
              <a:ext uri="{FF2B5EF4-FFF2-40B4-BE49-F238E27FC236}">
                <a16:creationId xmlns:a16="http://schemas.microsoft.com/office/drawing/2014/main" xmlns="" id="{94D8C58A-98DB-41CC-911F-502DDAEC835E}"/>
              </a:ext>
            </a:extLst>
          </p:cNvPr>
          <p:cNvSpPr/>
          <p:nvPr/>
        </p:nvSpPr>
        <p:spPr>
          <a:xfrm>
            <a:off x="4263147" y="776119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xmlns="" id="{C55C9BF4-E719-41F1-A3EC-6D1673A55966}"/>
              </a:ext>
            </a:extLst>
          </p:cNvPr>
          <p:cNvSpPr/>
          <p:nvPr/>
        </p:nvSpPr>
        <p:spPr>
          <a:xfrm>
            <a:off x="7688929" y="778651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8796BF-8B85-4099-B156-B7E108F9FBC0}"/>
              </a:ext>
            </a:extLst>
          </p:cNvPr>
          <p:cNvSpPr txBox="1"/>
          <p:nvPr/>
        </p:nvSpPr>
        <p:spPr>
          <a:xfrm>
            <a:off x="5412872" y="46088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C1BAFD2-5ADB-4ADE-A344-9AB2C3CC8D7B}"/>
              </a:ext>
            </a:extLst>
          </p:cNvPr>
          <p:cNvSpPr txBox="1"/>
          <p:nvPr/>
        </p:nvSpPr>
        <p:spPr>
          <a:xfrm>
            <a:off x="8026675" y="46088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사각형: 둥근 모서리 118">
            <a:extLst>
              <a:ext uri="{FF2B5EF4-FFF2-40B4-BE49-F238E27FC236}">
                <a16:creationId xmlns:a16="http://schemas.microsoft.com/office/drawing/2014/main" xmlns="" id="{83449F81-C9D6-4AFA-B2B6-EC5E1D88A737}"/>
              </a:ext>
            </a:extLst>
          </p:cNvPr>
          <p:cNvSpPr/>
          <p:nvPr/>
        </p:nvSpPr>
        <p:spPr>
          <a:xfrm>
            <a:off x="4522458" y="895264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58293" y="1125418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F2F9A07-ACB5-40E9-A4EE-99A6569B083E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378426" y="1131315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21">
            <a:extLst>
              <a:ext uri="{FF2B5EF4-FFF2-40B4-BE49-F238E27FC236}">
                <a16:creationId xmlns:a16="http://schemas.microsoft.com/office/drawing/2014/main" xmlns="" id="{28FD2E61-38DB-4A5C-BEEF-6B3E71EE44F1}"/>
              </a:ext>
            </a:extLst>
          </p:cNvPr>
          <p:cNvSpPr/>
          <p:nvPr/>
        </p:nvSpPr>
        <p:spPr>
          <a:xfrm>
            <a:off x="6421116" y="895264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F3AC4DC7-3996-4008-A283-F650099155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7050112" y="1131315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23">
            <a:extLst>
              <a:ext uri="{FF2B5EF4-FFF2-40B4-BE49-F238E27FC236}">
                <a16:creationId xmlns:a16="http://schemas.microsoft.com/office/drawing/2014/main" xmlns="" id="{3470D63B-0533-4B72-8941-EE4B18738F9E}"/>
              </a:ext>
            </a:extLst>
          </p:cNvPr>
          <p:cNvSpPr/>
          <p:nvPr/>
        </p:nvSpPr>
        <p:spPr>
          <a:xfrm>
            <a:off x="8041937" y="895264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62" name="사각형: 둥근 모서리 124">
            <a:extLst>
              <a:ext uri="{FF2B5EF4-FFF2-40B4-BE49-F238E27FC236}">
                <a16:creationId xmlns:a16="http://schemas.microsoft.com/office/drawing/2014/main" xmlns="" id="{2AE4C896-005C-478F-B9CE-5CB79E9394F9}"/>
              </a:ext>
            </a:extLst>
          </p:cNvPr>
          <p:cNvSpPr/>
          <p:nvPr/>
        </p:nvSpPr>
        <p:spPr>
          <a:xfrm>
            <a:off x="8041937" y="1619241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3DE238-9029-4827-B53C-0ABD4F746E8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529803" y="1131315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2F7EDB7A-0A80-47C2-81A8-FDCA468E1DA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8467762" y="1367366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61F421DB-66F8-436E-B858-FFD57924C63B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893586" y="1125418"/>
            <a:ext cx="1049129" cy="6550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논리합 65">
            <a:extLst>
              <a:ext uri="{FF2B5EF4-FFF2-40B4-BE49-F238E27FC236}">
                <a16:creationId xmlns:a16="http://schemas.microsoft.com/office/drawing/2014/main" xmlns="" id="{F168A541-3A79-40A2-9713-6DE37BA10CD1}"/>
              </a:ext>
            </a:extLst>
          </p:cNvPr>
          <p:cNvSpPr/>
          <p:nvPr/>
        </p:nvSpPr>
        <p:spPr>
          <a:xfrm>
            <a:off x="5780262" y="1029613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1C776C23-77F1-461F-B5E2-6D64F6C842C7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050603" y="1131315"/>
            <a:ext cx="37051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30">
            <a:extLst>
              <a:ext uri="{FF2B5EF4-FFF2-40B4-BE49-F238E27FC236}">
                <a16:creationId xmlns:a16="http://schemas.microsoft.com/office/drawing/2014/main" xmlns="" id="{31F4757C-5AAF-4EB4-A1C9-7CFB9D61B57D}"/>
              </a:ext>
            </a:extLst>
          </p:cNvPr>
          <p:cNvCxnSpPr>
            <a:endCxn id="66" idx="4"/>
          </p:cNvCxnSpPr>
          <p:nvPr/>
        </p:nvCxnSpPr>
        <p:spPr>
          <a:xfrm rot="10800000" flipV="1">
            <a:off x="5893842" y="1143193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B2E6290-35A1-4C7C-80A5-DDD1DCAD552B}"/>
              </a:ext>
            </a:extLst>
          </p:cNvPr>
          <p:cNvSpPr/>
          <p:nvPr/>
        </p:nvSpPr>
        <p:spPr>
          <a:xfrm>
            <a:off x="9942715" y="823123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출력값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사각형: 둥근 모서리 113">
            <a:extLst>
              <a:ext uri="{FF2B5EF4-FFF2-40B4-BE49-F238E27FC236}">
                <a16:creationId xmlns:a16="http://schemas.microsoft.com/office/drawing/2014/main" xmlns="" id="{94D8C58A-98DB-41CC-911F-502DDAEC835E}"/>
              </a:ext>
            </a:extLst>
          </p:cNvPr>
          <p:cNvSpPr/>
          <p:nvPr/>
        </p:nvSpPr>
        <p:spPr>
          <a:xfrm>
            <a:off x="1065189" y="4505348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xmlns="" id="{F168A541-3A79-40A2-9713-6DE37BA10CD1}"/>
              </a:ext>
            </a:extLst>
          </p:cNvPr>
          <p:cNvSpPr/>
          <p:nvPr/>
        </p:nvSpPr>
        <p:spPr>
          <a:xfrm>
            <a:off x="1462846" y="5290507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447606" y="4740804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76426" y="4719097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576426" y="5517667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690006" y="5404085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443560" y="5225722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21">
            <a:extLst>
              <a:ext uri="{FF2B5EF4-FFF2-40B4-BE49-F238E27FC236}">
                <a16:creationId xmlns:a16="http://schemas.microsoft.com/office/drawing/2014/main" xmlns="" id="{28FD2E61-38DB-4A5C-BEEF-6B3E71EE44F1}"/>
              </a:ext>
            </a:extLst>
          </p:cNvPr>
          <p:cNvSpPr/>
          <p:nvPr/>
        </p:nvSpPr>
        <p:spPr>
          <a:xfrm>
            <a:off x="2129062" y="490380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443560" y="4709569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40403" y="4098944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124">
            <a:extLst>
              <a:ext uri="{FF2B5EF4-FFF2-40B4-BE49-F238E27FC236}">
                <a16:creationId xmlns:a16="http://schemas.microsoft.com/office/drawing/2014/main" xmlns="" id="{2AE4C896-005C-478F-B9CE-5CB79E9394F9}"/>
              </a:ext>
            </a:extLst>
          </p:cNvPr>
          <p:cNvSpPr/>
          <p:nvPr/>
        </p:nvSpPr>
        <p:spPr>
          <a:xfrm>
            <a:off x="1069952" y="3776492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040403" y="3469704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2448323" y="4709569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1702714" y="3053835"/>
                <a:ext cx="67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14" y="3053835"/>
                <a:ext cx="67537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1502406" y="4111147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06" y="4111147"/>
                <a:ext cx="6722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1733840" y="4524903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40" y="4524903"/>
                <a:ext cx="72859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3066970" y="4332313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970" y="4332313"/>
                <a:ext cx="67223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1595478" y="5468563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78" y="5468563"/>
                <a:ext cx="63273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1236313" y="6056331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13" y="6056331"/>
                <a:ext cx="71275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사각형: 둥근 모서리 113">
            <a:extLst>
              <a:ext uri="{FF2B5EF4-FFF2-40B4-BE49-F238E27FC236}">
                <a16:creationId xmlns:a16="http://schemas.microsoft.com/office/drawing/2014/main" xmlns="" id="{94D8C58A-98DB-41CC-911F-502DDAEC835E}"/>
              </a:ext>
            </a:extLst>
          </p:cNvPr>
          <p:cNvSpPr/>
          <p:nvPr/>
        </p:nvSpPr>
        <p:spPr>
          <a:xfrm>
            <a:off x="4578978" y="4473082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순서도: 논리합 44">
            <a:extLst>
              <a:ext uri="{FF2B5EF4-FFF2-40B4-BE49-F238E27FC236}">
                <a16:creationId xmlns:a16="http://schemas.microsoft.com/office/drawing/2014/main" xmlns="" id="{F168A541-3A79-40A2-9713-6DE37BA10CD1}"/>
              </a:ext>
            </a:extLst>
          </p:cNvPr>
          <p:cNvSpPr/>
          <p:nvPr/>
        </p:nvSpPr>
        <p:spPr>
          <a:xfrm>
            <a:off x="4976635" y="5258241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3961395" y="4708538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90215" y="4686831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5090215" y="5485401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203795" y="5371819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957349" y="5193456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1">
            <a:extLst>
              <a:ext uri="{FF2B5EF4-FFF2-40B4-BE49-F238E27FC236}">
                <a16:creationId xmlns:a16="http://schemas.microsoft.com/office/drawing/2014/main" xmlns="" id="{28FD2E61-38DB-4A5C-BEEF-6B3E71EE44F1}"/>
              </a:ext>
            </a:extLst>
          </p:cNvPr>
          <p:cNvSpPr/>
          <p:nvPr/>
        </p:nvSpPr>
        <p:spPr>
          <a:xfrm>
            <a:off x="5642851" y="487154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57349" y="4677303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554192" y="4066678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124">
            <a:extLst>
              <a:ext uri="{FF2B5EF4-FFF2-40B4-BE49-F238E27FC236}">
                <a16:creationId xmlns:a16="http://schemas.microsoft.com/office/drawing/2014/main" xmlns="" id="{2AE4C896-005C-478F-B9CE-5CB79E9394F9}"/>
              </a:ext>
            </a:extLst>
          </p:cNvPr>
          <p:cNvSpPr/>
          <p:nvPr/>
        </p:nvSpPr>
        <p:spPr>
          <a:xfrm>
            <a:off x="4583741" y="3744226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5554192" y="3437438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5962112" y="4677303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직사각형 88"/>
              <p:cNvSpPr/>
              <p:nvPr/>
            </p:nvSpPr>
            <p:spPr>
              <a:xfrm>
                <a:off x="5326309" y="3021569"/>
                <a:ext cx="455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09" y="3021569"/>
                <a:ext cx="45576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직사각형 89"/>
              <p:cNvSpPr/>
              <p:nvPr/>
            </p:nvSpPr>
            <p:spPr>
              <a:xfrm>
                <a:off x="5016195" y="4078881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95" y="4078881"/>
                <a:ext cx="67223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직사각형 90"/>
              <p:cNvSpPr/>
              <p:nvPr/>
            </p:nvSpPr>
            <p:spPr>
              <a:xfrm>
                <a:off x="5352312" y="4492637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12" y="4492637"/>
                <a:ext cx="50898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직사각형 91"/>
              <p:cNvSpPr/>
              <p:nvPr/>
            </p:nvSpPr>
            <p:spPr>
              <a:xfrm>
                <a:off x="6580759" y="4300047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759" y="4300047"/>
                <a:ext cx="67223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직사각형 92"/>
              <p:cNvSpPr/>
              <p:nvPr/>
            </p:nvSpPr>
            <p:spPr>
              <a:xfrm>
                <a:off x="5109267" y="5436297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67" y="5436297"/>
                <a:ext cx="63273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/>
              <p:cNvSpPr/>
              <p:nvPr/>
            </p:nvSpPr>
            <p:spPr>
              <a:xfrm>
                <a:off x="4843641" y="6024065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41" y="6024065"/>
                <a:ext cx="49314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사각형: 둥근 모서리 113">
            <a:extLst>
              <a:ext uri="{FF2B5EF4-FFF2-40B4-BE49-F238E27FC236}">
                <a16:creationId xmlns:a16="http://schemas.microsoft.com/office/drawing/2014/main" xmlns="" id="{94D8C58A-98DB-41CC-911F-502DDAEC835E}"/>
              </a:ext>
            </a:extLst>
          </p:cNvPr>
          <p:cNvSpPr/>
          <p:nvPr/>
        </p:nvSpPr>
        <p:spPr>
          <a:xfrm>
            <a:off x="8118167" y="4433816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순서도: 논리합 95">
            <a:extLst>
              <a:ext uri="{FF2B5EF4-FFF2-40B4-BE49-F238E27FC236}">
                <a16:creationId xmlns:a16="http://schemas.microsoft.com/office/drawing/2014/main" xmlns="" id="{F168A541-3A79-40A2-9713-6DE37BA10CD1}"/>
              </a:ext>
            </a:extLst>
          </p:cNvPr>
          <p:cNvSpPr/>
          <p:nvPr/>
        </p:nvSpPr>
        <p:spPr>
          <a:xfrm>
            <a:off x="8515824" y="5218975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7500584" y="4669272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8629404" y="4647565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8629404" y="5446135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8742984" y="5332553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9496538" y="5154190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21">
            <a:extLst>
              <a:ext uri="{FF2B5EF4-FFF2-40B4-BE49-F238E27FC236}">
                <a16:creationId xmlns:a16="http://schemas.microsoft.com/office/drawing/2014/main" xmlns="" id="{28FD2E61-38DB-4A5C-BEEF-6B3E71EE44F1}"/>
              </a:ext>
            </a:extLst>
          </p:cNvPr>
          <p:cNvSpPr/>
          <p:nvPr/>
        </p:nvSpPr>
        <p:spPr>
          <a:xfrm>
            <a:off x="9182040" y="4832277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9496538" y="4638037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093381" y="4027412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24">
            <a:extLst>
              <a:ext uri="{FF2B5EF4-FFF2-40B4-BE49-F238E27FC236}">
                <a16:creationId xmlns:a16="http://schemas.microsoft.com/office/drawing/2014/main" xmlns="" id="{2AE4C896-005C-478F-B9CE-5CB79E9394F9}"/>
              </a:ext>
            </a:extLst>
          </p:cNvPr>
          <p:cNvSpPr/>
          <p:nvPr/>
        </p:nvSpPr>
        <p:spPr>
          <a:xfrm>
            <a:off x="8122930" y="3704960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093381" y="3398172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9501301" y="4638037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직사각형 107"/>
              <p:cNvSpPr/>
              <p:nvPr/>
            </p:nvSpPr>
            <p:spPr>
              <a:xfrm>
                <a:off x="8755692" y="2982303"/>
                <a:ext cx="67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692" y="2982303"/>
                <a:ext cx="675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직사각형 108"/>
              <p:cNvSpPr/>
              <p:nvPr/>
            </p:nvSpPr>
            <p:spPr>
              <a:xfrm>
                <a:off x="8555384" y="4039615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384" y="4039615"/>
                <a:ext cx="6722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직사각형 109"/>
              <p:cNvSpPr/>
              <p:nvPr/>
            </p:nvSpPr>
            <p:spPr>
              <a:xfrm>
                <a:off x="8786818" y="4453371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18" y="4453371"/>
                <a:ext cx="72859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직사각형 110"/>
              <p:cNvSpPr/>
              <p:nvPr/>
            </p:nvSpPr>
            <p:spPr>
              <a:xfrm>
                <a:off x="10119948" y="4260781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48" y="4260781"/>
                <a:ext cx="672235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직사각형 111"/>
              <p:cNvSpPr/>
              <p:nvPr/>
            </p:nvSpPr>
            <p:spPr>
              <a:xfrm>
                <a:off x="8648456" y="5397031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456" y="5397031"/>
                <a:ext cx="63273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직사각형 112"/>
              <p:cNvSpPr/>
              <p:nvPr/>
            </p:nvSpPr>
            <p:spPr>
              <a:xfrm>
                <a:off x="8289291" y="5984799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91" y="5984799"/>
                <a:ext cx="712759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85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90919" y="595877"/>
                <a:ext cx="10401982" cy="3078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ko-KR" sz="2800" b="0" dirty="0"/>
              </a:p>
              <a:p>
                <a:endParaRPr lang="en-US" altLang="ko-KR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595877"/>
                <a:ext cx="10401982" cy="3078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2AA1682-E79B-499C-8B8E-1CF7CA1D856A}"/>
                  </a:ext>
                </a:extLst>
              </p:cNvPr>
              <p:cNvSpPr txBox="1"/>
              <p:nvPr/>
            </p:nvSpPr>
            <p:spPr>
              <a:xfrm>
                <a:off x="390616" y="4249560"/>
                <a:ext cx="11629748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ko-KR" sz="2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sz="2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ko-K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altLang="ko-K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pt-BR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ko-KR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ko-KR" sz="2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ko-KR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altLang="ko-KR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altLang="ko-K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f>
                                    <m:fPr>
                                      <m:ctrlPr>
                                        <a:rPr lang="pt-BR" altLang="ko-KR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+∆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−∆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AA1682-E79B-499C-8B8E-1CF7CA1D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6" y="4249560"/>
                <a:ext cx="11629748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6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90919" y="595877"/>
                <a:ext cx="10401982" cy="3927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입력변수는 </a:t>
                </a:r>
                <a:r>
                  <a: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x, y 2</a:t>
                </a:r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개 이므로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4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각각 </a:t>
                </a:r>
                <a:r>
                  <a:rPr lang="ko-KR" altLang="en-US" sz="2400" dirty="0" err="1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수치미분</a:t>
                </a:r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 수행</a:t>
                </a:r>
                <a:r>
                  <a: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.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1.0,2.0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 값을 계산하기 위해서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에서의 미분계수는 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을</a:t>
                </a:r>
                <a:r>
                  <a: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 </a:t>
                </a:r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상수로 대입하여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수행</a:t>
                </a:r>
                <a:r>
                  <a: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.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에서의 미분계수는 변수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을 상수로 대입하여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수행</a:t>
                </a:r>
                <a:r>
                  <a: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595877"/>
                <a:ext cx="10401982" cy="3927550"/>
              </a:xfrm>
              <a:prstGeom prst="rect">
                <a:avLst/>
              </a:prstGeom>
              <a:blipFill>
                <a:blip r:embed="rId2"/>
                <a:stretch>
                  <a:fillRect l="-1817"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90919" y="595877"/>
                <a:ext cx="104019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, </a:t>
                </a:r>
                <a:r>
                  <a:rPr lang="ko-KR" altLang="en-US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인 경우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1.0,2.0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.0,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.0</m:t>
                        </m:r>
                      </m:e>
                    </m:d>
                  </m:oMath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595877"/>
                <a:ext cx="10401982" cy="369332"/>
              </a:xfrm>
              <a:prstGeom prst="rect">
                <a:avLst/>
              </a:prstGeom>
              <a:blipFill>
                <a:blip r:embed="rId2"/>
                <a:stretch>
                  <a:fillRect l="-1407" t="-25000" b="-5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CA3F9E0-7BBB-466A-AB55-131A071D0ACE}"/>
                  </a:ext>
                </a:extLst>
              </p:cNvPr>
              <p:cNvSpPr txBox="1"/>
              <p:nvPr/>
            </p:nvSpPr>
            <p:spPr>
              <a:xfrm>
                <a:off x="490919" y="2044417"/>
                <a:ext cx="56050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</a:rPr>
                  <a:t>,…,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A3F9E0-7BBB-466A-AB55-131A071D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2044417"/>
                <a:ext cx="5605081" cy="369332"/>
              </a:xfrm>
              <a:prstGeom prst="rect">
                <a:avLst/>
              </a:prstGeom>
              <a:blipFill>
                <a:blip r:embed="rId3"/>
                <a:stretch>
                  <a:fillRect l="-1959" t="-29508" b="-44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68D86407-2736-4FA3-8204-94F9E6D12F9F}"/>
                  </a:ext>
                </a:extLst>
              </p:cNvPr>
              <p:cNvSpPr txBox="1"/>
              <p:nvPr/>
            </p:nvSpPr>
            <p:spPr>
              <a:xfrm>
                <a:off x="490919" y="3308291"/>
                <a:ext cx="2571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6407-2736-4FA3-8204-94F9E6D12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3308291"/>
                <a:ext cx="2571878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D8C51F24-91A7-49A3-A206-396B5446C34A}"/>
                  </a:ext>
                </a:extLst>
              </p:cNvPr>
              <p:cNvSpPr txBox="1"/>
              <p:nvPr/>
            </p:nvSpPr>
            <p:spPr>
              <a:xfrm>
                <a:off x="490919" y="4064373"/>
                <a:ext cx="2571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C51F24-91A7-49A3-A206-396B5446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4064373"/>
                <a:ext cx="2571878" cy="369332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78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B1388986-5F8C-4585-A5B4-3F40D37E0588}"/>
                  </a:ext>
                </a:extLst>
              </p:cNvPr>
              <p:cNvSpPr txBox="1"/>
              <p:nvPr/>
            </p:nvSpPr>
            <p:spPr>
              <a:xfrm>
                <a:off x="490919" y="254321"/>
                <a:ext cx="10401982" cy="6292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  <a:p>
                <a:endParaRPr lang="en-US" altLang="ko-KR" sz="24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88986-5F8C-4585-A5B4-3F40D37E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254321"/>
                <a:ext cx="10401982" cy="6292364"/>
              </a:xfrm>
              <a:prstGeom prst="rect">
                <a:avLst/>
              </a:prstGeom>
              <a:blipFill>
                <a:blip r:embed="rId2"/>
                <a:stretch>
                  <a:fillRect t="-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97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26127" y="933228"/>
                <a:ext cx="2104009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7" y="933228"/>
                <a:ext cx="2104009" cy="763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CA3F9E0-7BBB-466A-AB55-131A071D0ACE}"/>
                  </a:ext>
                </a:extLst>
              </p:cNvPr>
              <p:cNvSpPr txBox="1"/>
              <p:nvPr/>
            </p:nvSpPr>
            <p:spPr>
              <a:xfrm>
                <a:off x="490919" y="2044417"/>
                <a:ext cx="56050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</a:rPr>
                  <a:t>,…,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A3F9E0-7BBB-466A-AB55-131A071D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2044417"/>
                <a:ext cx="5605081" cy="369332"/>
              </a:xfrm>
              <a:prstGeom prst="rect">
                <a:avLst/>
              </a:prstGeom>
              <a:blipFill>
                <a:blip r:embed="rId3"/>
                <a:stretch>
                  <a:fillRect l="-1959" t="-29508" b="-44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712667C-C407-4CB7-A4A7-3534044FDA29}"/>
                  </a:ext>
                </a:extLst>
              </p:cNvPr>
              <p:cNvSpPr txBox="1"/>
              <p:nvPr/>
            </p:nvSpPr>
            <p:spPr>
              <a:xfrm>
                <a:off x="490919" y="3234024"/>
                <a:ext cx="35217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12667C-C407-4CB7-A4A7-3534044F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3234024"/>
                <a:ext cx="3521788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9589007-65B4-4BB6-86DE-310302E2C6A2}"/>
                  </a:ext>
                </a:extLst>
              </p:cNvPr>
              <p:cNvSpPr txBox="1"/>
              <p:nvPr/>
            </p:nvSpPr>
            <p:spPr>
              <a:xfrm>
                <a:off x="490919" y="4700319"/>
                <a:ext cx="352178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89007-65B4-4BB6-86DE-310302E2C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4700319"/>
                <a:ext cx="3521788" cy="1107996"/>
              </a:xfrm>
              <a:prstGeom prst="rect">
                <a:avLst/>
              </a:prstGeom>
              <a:blipFill>
                <a:blip r:embed="rId5"/>
                <a:stretch>
                  <a:fillRect t="-6044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E9E4CA49-7227-4A2B-918E-18349BD13A1B}"/>
                  </a:ext>
                </a:extLst>
              </p:cNvPr>
              <p:cNvSpPr txBox="1"/>
              <p:nvPr/>
            </p:nvSpPr>
            <p:spPr>
              <a:xfrm>
                <a:off x="4114488" y="4700319"/>
                <a:ext cx="35217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4CA49-7227-4A2B-918E-18349BD1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88" y="4700319"/>
                <a:ext cx="3521788" cy="369332"/>
              </a:xfrm>
              <a:prstGeom prst="rect">
                <a:avLst/>
              </a:prstGeom>
              <a:blipFill>
                <a:blip r:embed="rId6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6F4EA55-3CB3-43CF-83DD-7C91157A54BE}"/>
                  </a:ext>
                </a:extLst>
              </p:cNvPr>
              <p:cNvSpPr txBox="1"/>
              <p:nvPr/>
            </p:nvSpPr>
            <p:spPr>
              <a:xfrm>
                <a:off x="4114488" y="5438983"/>
                <a:ext cx="47631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4EA55-3CB3-43CF-83DD-7C91157A5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88" y="5438983"/>
                <a:ext cx="4763182" cy="369332"/>
              </a:xfrm>
              <a:prstGeom prst="rect">
                <a:avLst/>
              </a:prstGeom>
              <a:blipFill>
                <a:blip r:embed="rId7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0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26126" y="933228"/>
                <a:ext cx="8966449" cy="3671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933228"/>
                <a:ext cx="8966449" cy="3671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4C2CCE6-EC72-4796-8030-FB9CDEFBEAC6}"/>
                  </a:ext>
                </a:extLst>
              </p:cNvPr>
              <p:cNvSpPr txBox="1"/>
              <p:nvPr/>
            </p:nvSpPr>
            <p:spPr>
              <a:xfrm>
                <a:off x="426126" y="4982925"/>
                <a:ext cx="8966449" cy="1148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CCE6-EC72-4796-8030-FB9CDEFB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4982925"/>
                <a:ext cx="8966449" cy="11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2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26127" y="933228"/>
                <a:ext cx="3018410" cy="586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7" y="933228"/>
                <a:ext cx="3018410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36320A68-EAEE-4326-925A-DE4AD5BA38CD}"/>
                  </a:ext>
                </a:extLst>
              </p:cNvPr>
              <p:cNvSpPr txBox="1"/>
              <p:nvPr/>
            </p:nvSpPr>
            <p:spPr>
              <a:xfrm>
                <a:off x="426127" y="2506055"/>
                <a:ext cx="3018410" cy="2095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320A68-EAEE-4326-925A-DE4AD5BA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7" y="2506055"/>
                <a:ext cx="3018410" cy="2095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AFAA7CA-7349-4AC3-ADA8-F152F5DBDB72}"/>
                  </a:ext>
                </a:extLst>
              </p:cNvPr>
              <p:cNvSpPr txBox="1"/>
              <p:nvPr/>
            </p:nvSpPr>
            <p:spPr>
              <a:xfrm>
                <a:off x="5425735" y="1886098"/>
                <a:ext cx="5786762" cy="597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FAA7CA-7349-4AC3-ADA8-F152F5DB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735" y="1886098"/>
                <a:ext cx="5786762" cy="597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6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B84EC0-790C-4582-995F-453326527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90" y="1953640"/>
            <a:ext cx="3828620" cy="295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25A8D9-7BB6-4656-90EA-0034CD5958BC}"/>
              </a:ext>
            </a:extLst>
          </p:cNvPr>
          <p:cNvSpPr txBox="1"/>
          <p:nvPr/>
        </p:nvSpPr>
        <p:spPr>
          <a:xfrm>
            <a:off x="6807912" y="4211424"/>
            <a:ext cx="965329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의 표준편차</a:t>
            </a:r>
          </a:p>
        </p:txBody>
      </p:sp>
    </p:spTree>
    <p:extLst>
      <p:ext uri="{BB962C8B-B14F-4D97-AF65-F5344CB8AC3E}">
        <p14:creationId xmlns:p14="http://schemas.microsoft.com/office/powerpoint/2010/main" val="265417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08417"/>
              </p:ext>
            </p:extLst>
          </p:nvPr>
        </p:nvGraphicFramePr>
        <p:xfrm>
          <a:off x="580747" y="1905525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점수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4625270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45443" y="2328801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 계산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3007943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8478177" y="3007943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9458050" y="2625084"/>
            <a:ext cx="2073676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D78B470-1B0F-4580-99FF-78DC0D21F4E7}"/>
                  </a:ext>
                </a:extLst>
              </p:cNvPr>
              <p:cNvSpPr txBox="1"/>
              <p:nvPr/>
            </p:nvSpPr>
            <p:spPr>
              <a:xfrm>
                <a:off x="2974019" y="203276"/>
                <a:ext cx="35217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78B470-1B0F-4580-99FF-78DC0D21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19" y="203276"/>
                <a:ext cx="3521788" cy="369332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68AD397C-C047-43BF-B475-C59786E7E762}"/>
                  </a:ext>
                </a:extLst>
              </p:cNvPr>
              <p:cNvSpPr txBox="1"/>
              <p:nvPr/>
            </p:nvSpPr>
            <p:spPr>
              <a:xfrm>
                <a:off x="179401" y="701018"/>
                <a:ext cx="8966449" cy="1148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AD397C-C047-43BF-B475-C59786E7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01" y="701018"/>
                <a:ext cx="8966449" cy="1148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46B2D084-2607-48D5-8754-2986864261AB}"/>
              </a:ext>
            </a:extLst>
          </p:cNvPr>
          <p:cNvSpPr/>
          <p:nvPr/>
        </p:nvSpPr>
        <p:spPr>
          <a:xfrm>
            <a:off x="6687478" y="2344973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5669392F-D341-407B-9BD4-FC05B190CF0F}"/>
              </a:ext>
            </a:extLst>
          </p:cNvPr>
          <p:cNvSpPr/>
          <p:nvPr/>
        </p:nvSpPr>
        <p:spPr>
          <a:xfrm>
            <a:off x="5740341" y="3002872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86F4E89-73BE-422E-B186-9CA8B3FF7E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464274" y="4129385"/>
            <a:ext cx="0" cy="8953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F49155B-D51D-4934-A6C4-1DCA961CF660}"/>
              </a:ext>
            </a:extLst>
          </p:cNvPr>
          <p:cNvCxnSpPr>
            <a:cxnSpLocks/>
          </p:cNvCxnSpPr>
          <p:nvPr/>
        </p:nvCxnSpPr>
        <p:spPr>
          <a:xfrm flipH="1">
            <a:off x="3431220" y="5024761"/>
            <a:ext cx="4059688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881073F-B603-46D7-B21B-CFA41D14AF5E}"/>
              </a:ext>
            </a:extLst>
          </p:cNvPr>
          <p:cNvCxnSpPr>
            <a:cxnSpLocks/>
          </p:cNvCxnSpPr>
          <p:nvPr/>
        </p:nvCxnSpPr>
        <p:spPr>
          <a:xfrm>
            <a:off x="3368708" y="3709320"/>
            <a:ext cx="0" cy="1358752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603514E-7AF2-47DD-8B77-05729AC62AA7}"/>
              </a:ext>
            </a:extLst>
          </p:cNvPr>
          <p:cNvSpPr txBox="1"/>
          <p:nvPr/>
        </p:nvSpPr>
        <p:spPr>
          <a:xfrm>
            <a:off x="3088022" y="25759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2B6DC6-3ACA-491A-9048-A5CBD5042B8B}"/>
              </a:ext>
            </a:extLst>
          </p:cNvPr>
          <p:cNvSpPr txBox="1"/>
          <p:nvPr/>
        </p:nvSpPr>
        <p:spPr>
          <a:xfrm>
            <a:off x="4422930" y="18719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Learning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81D766-C772-4E43-B308-812782E6C7F4}"/>
              </a:ext>
            </a:extLst>
          </p:cNvPr>
          <p:cNvSpPr txBox="1"/>
          <p:nvPr/>
        </p:nvSpPr>
        <p:spPr>
          <a:xfrm>
            <a:off x="5835214" y="2168570"/>
            <a:ext cx="64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계산된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손실함수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결과값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9E8D82-0507-4A29-A836-5E3398D1327A}"/>
              </a:ext>
            </a:extLst>
          </p:cNvPr>
          <p:cNvSpPr txBox="1"/>
          <p:nvPr/>
        </p:nvSpPr>
        <p:spPr>
          <a:xfrm>
            <a:off x="8667459" y="26965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397DDCC-7445-4E06-AAF6-77C4F0CF73EF}"/>
              </a:ext>
            </a:extLst>
          </p:cNvPr>
          <p:cNvSpPr txBox="1"/>
          <p:nvPr/>
        </p:nvSpPr>
        <p:spPr>
          <a:xfrm>
            <a:off x="7626183" y="423480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B17E2D-A78C-4479-8FE1-6369E0643FAF}"/>
              </a:ext>
            </a:extLst>
          </p:cNvPr>
          <p:cNvSpPr txBox="1"/>
          <p:nvPr/>
        </p:nvSpPr>
        <p:spPr>
          <a:xfrm>
            <a:off x="4727727" y="46252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6156B3A-2C7B-4C7E-9EE4-76A33C206259}"/>
                  </a:ext>
                </a:extLst>
              </p:cNvPr>
              <p:cNvSpPr txBox="1"/>
              <p:nvPr/>
            </p:nvSpPr>
            <p:spPr>
              <a:xfrm>
                <a:off x="2567683" y="5300346"/>
                <a:ext cx="5786762" cy="597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56B3A-2C7B-4C7E-9EE4-76A33C206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83" y="5300346"/>
                <a:ext cx="5786762" cy="597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/>
        </p:nvGraphicFramePr>
        <p:xfrm>
          <a:off x="580747" y="405197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점수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3124942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83728" y="1085927"/>
            <a:ext cx="323147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Regression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Machine Learning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2147C22-262E-497F-8D70-02CF85675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19" y="534903"/>
            <a:ext cx="1993490" cy="88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A1ACF-87A6-410B-82B3-AA9019E4981D}"/>
              </a:ext>
            </a:extLst>
          </p:cNvPr>
          <p:cNvSpPr/>
          <p:nvPr/>
        </p:nvSpPr>
        <p:spPr>
          <a:xfrm>
            <a:off x="4662626" y="356216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예측하고자 하는 </a:t>
            </a:r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( 7 )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xmlns="" id="{F7C3F932-FF6A-4D19-B3B5-DB3A7D8A679F}"/>
              </a:ext>
            </a:extLst>
          </p:cNvPr>
          <p:cNvSpPr/>
          <p:nvPr/>
        </p:nvSpPr>
        <p:spPr>
          <a:xfrm>
            <a:off x="5464205" y="2972116"/>
            <a:ext cx="470517" cy="461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7563775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8543648" y="1124756"/>
            <a:ext cx="2073676" cy="119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공부하면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몇 점 일까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3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843"/>
              </p:ext>
            </p:extLst>
          </p:nvPr>
        </p:nvGraphicFramePr>
        <p:xfrm>
          <a:off x="1202184" y="2189611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입력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1202184" y="490935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D78B470-1B0F-4580-99FF-78DC0D21F4E7}"/>
                  </a:ext>
                </a:extLst>
              </p:cNvPr>
              <p:cNvSpPr txBox="1"/>
              <p:nvPr/>
            </p:nvSpPr>
            <p:spPr>
              <a:xfrm>
                <a:off x="478128" y="665354"/>
                <a:ext cx="3521788" cy="1234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groupCh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78B470-1B0F-4580-99FF-78DC0D21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" y="665354"/>
                <a:ext cx="3521788" cy="123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5F103C9-FFE0-4014-996A-BA9C6E68D712}"/>
                  </a:ext>
                </a:extLst>
              </p:cNvPr>
              <p:cNvSpPr txBox="1"/>
              <p:nvPr/>
            </p:nvSpPr>
            <p:spPr>
              <a:xfrm>
                <a:off x="3524648" y="1923634"/>
                <a:ext cx="2707476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F103C9-FFE0-4014-996A-BA9C6E68D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48" y="1923634"/>
                <a:ext cx="2707476" cy="3323987"/>
              </a:xfrm>
              <a:prstGeom prst="rect">
                <a:avLst/>
              </a:prstGeom>
              <a:blipFill>
                <a:blip r:embed="rId3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22F67ADC-840B-40F6-82AD-E5D25672DD2A}"/>
              </a:ext>
            </a:extLst>
          </p:cNvPr>
          <p:cNvSpPr/>
          <p:nvPr/>
        </p:nvSpPr>
        <p:spPr>
          <a:xfrm>
            <a:off x="6205492" y="334529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66775B-0F39-422E-AEAA-57B4E51E099E}"/>
              </a:ext>
            </a:extLst>
          </p:cNvPr>
          <p:cNvSpPr txBox="1"/>
          <p:nvPr/>
        </p:nvSpPr>
        <p:spPr>
          <a:xfrm>
            <a:off x="6247170" y="289810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행렬변환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5C32186-44F5-4B5F-AD58-ABB5076F77B9}"/>
                  </a:ext>
                </a:extLst>
              </p:cNvPr>
              <p:cNvSpPr txBox="1"/>
              <p:nvPr/>
            </p:nvSpPr>
            <p:spPr>
              <a:xfrm>
                <a:off x="7196866" y="2034310"/>
                <a:ext cx="4632450" cy="2337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32186-44F5-4B5F-AD58-ABB5076F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866" y="2034310"/>
                <a:ext cx="4632450" cy="2337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110F5F82-73FB-4BF2-BBEE-A933491214AC}"/>
                  </a:ext>
                </a:extLst>
              </p:cNvPr>
              <p:cNvSpPr txBox="1"/>
              <p:nvPr/>
            </p:nvSpPr>
            <p:spPr>
              <a:xfrm>
                <a:off x="6738817" y="4751386"/>
                <a:ext cx="35217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0F5F82-73FB-4BF2-BBEE-A933491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17" y="4751386"/>
                <a:ext cx="35217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F80582FF-8B6A-4D5D-A391-015398394940}"/>
                  </a:ext>
                </a:extLst>
              </p:cNvPr>
              <p:cNvSpPr txBox="1"/>
              <p:nvPr/>
            </p:nvSpPr>
            <p:spPr>
              <a:xfrm>
                <a:off x="10500767" y="4751386"/>
                <a:ext cx="12448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0582FF-8B6A-4D5D-A391-01539839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767" y="4751386"/>
                <a:ext cx="12448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E9BFE6A3-2D2B-4FDB-8F7B-51BC67A424F9}"/>
                  </a:ext>
                </a:extLst>
              </p:cNvPr>
              <p:cNvSpPr txBox="1"/>
              <p:nvPr/>
            </p:nvSpPr>
            <p:spPr>
              <a:xfrm>
                <a:off x="7752197" y="1282766"/>
                <a:ext cx="352178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BFE6A3-2D2B-4FDB-8F7B-51BC67A4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97" y="1282766"/>
                <a:ext cx="352178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EF590EB3-4F78-40E4-8349-19725A0249CC}"/>
              </a:ext>
            </a:extLst>
          </p:cNvPr>
          <p:cNvCxnSpPr>
            <a:cxnSpLocks/>
          </p:cNvCxnSpPr>
          <p:nvPr/>
        </p:nvCxnSpPr>
        <p:spPr>
          <a:xfrm>
            <a:off x="3275860" y="896645"/>
            <a:ext cx="4793942" cy="5577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4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106"/>
              </p:ext>
            </p:extLst>
          </p:nvPr>
        </p:nvGraphicFramePr>
        <p:xfrm>
          <a:off x="478128" y="1896645"/>
          <a:ext cx="3031476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9">
                  <a:extLst>
                    <a:ext uri="{9D8B030D-6E8A-4147-A177-3AD203B41FA5}">
                      <a16:colId xmlns:a16="http://schemas.microsoft.com/office/drawing/2014/main" xmlns="" val="2770227942"/>
                    </a:ext>
                  </a:extLst>
                </a:gridCol>
                <a:gridCol w="757869">
                  <a:extLst>
                    <a:ext uri="{9D8B030D-6E8A-4147-A177-3AD203B41FA5}">
                      <a16:colId xmlns:a16="http://schemas.microsoft.com/office/drawing/2014/main" xmlns="" val="311095610"/>
                    </a:ext>
                  </a:extLst>
                </a:gridCol>
                <a:gridCol w="757869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757869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152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185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196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142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565739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478128" y="5086903"/>
            <a:ext cx="3031474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D78B470-1B0F-4580-99FF-78DC0D21F4E7}"/>
                  </a:ext>
                </a:extLst>
              </p:cNvPr>
              <p:cNvSpPr txBox="1"/>
              <p:nvPr/>
            </p:nvSpPr>
            <p:spPr>
              <a:xfrm>
                <a:off x="306805" y="1373091"/>
                <a:ext cx="33774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78B470-1B0F-4580-99FF-78DC0D21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5" y="1373091"/>
                <a:ext cx="3377425" cy="307777"/>
              </a:xfrm>
              <a:prstGeom prst="rect">
                <a:avLst/>
              </a:prstGeom>
              <a:blipFill>
                <a:blip r:embed="rId2"/>
                <a:stretch>
                  <a:fillRect l="-1083" r="-903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5F103C9-FFE0-4014-996A-BA9C6E68D712}"/>
                  </a:ext>
                </a:extLst>
              </p:cNvPr>
              <p:cNvSpPr txBox="1"/>
              <p:nvPr/>
            </p:nvSpPr>
            <p:spPr>
              <a:xfrm>
                <a:off x="3837472" y="1896645"/>
                <a:ext cx="539741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F103C9-FFE0-4014-996A-BA9C6E68D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72" y="1896645"/>
                <a:ext cx="53974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5C32186-44F5-4B5F-AD58-ABB5076F77B9}"/>
                  </a:ext>
                </a:extLst>
              </p:cNvPr>
              <p:cNvSpPr txBox="1"/>
              <p:nvPr/>
            </p:nvSpPr>
            <p:spPr>
              <a:xfrm>
                <a:off x="4110359" y="3694435"/>
                <a:ext cx="4607548" cy="1663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98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2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52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185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180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196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142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32186-44F5-4B5F-AD58-ABB5076F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59" y="3694435"/>
                <a:ext cx="4607548" cy="1663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110F5F82-73FB-4BF2-BBEE-A933491214AC}"/>
                  </a:ext>
                </a:extLst>
              </p:cNvPr>
              <p:cNvSpPr txBox="1"/>
              <p:nvPr/>
            </p:nvSpPr>
            <p:spPr>
              <a:xfrm>
                <a:off x="4384440" y="5470407"/>
                <a:ext cx="3521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0F5F82-73FB-4BF2-BBEE-A933491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40" y="5470407"/>
                <a:ext cx="3521788" cy="307777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F80582FF-8B6A-4D5D-A391-015398394940}"/>
                  </a:ext>
                </a:extLst>
              </p:cNvPr>
              <p:cNvSpPr txBox="1"/>
              <p:nvPr/>
            </p:nvSpPr>
            <p:spPr>
              <a:xfrm>
                <a:off x="7521489" y="5470407"/>
                <a:ext cx="14396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0582FF-8B6A-4D5D-A391-01539839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489" y="5470407"/>
                <a:ext cx="1439699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E9BFE6A3-2D2B-4FDB-8F7B-51BC67A424F9}"/>
                  </a:ext>
                </a:extLst>
              </p:cNvPr>
              <p:cNvSpPr txBox="1"/>
              <p:nvPr/>
            </p:nvSpPr>
            <p:spPr>
              <a:xfrm>
                <a:off x="4775283" y="3090002"/>
                <a:ext cx="352178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BFE6A3-2D2B-4FDB-8F7B-51BC67A4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83" y="3090002"/>
                <a:ext cx="352178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A2102F5-8413-4498-94A0-13E5E6BEEFCB}"/>
                  </a:ext>
                </a:extLst>
              </p:cNvPr>
              <p:cNvSpPr txBox="1"/>
              <p:nvPr/>
            </p:nvSpPr>
            <p:spPr>
              <a:xfrm>
                <a:off x="4653239" y="575703"/>
                <a:ext cx="35217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102F5-8413-4498-94A0-13E5E6BE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239" y="575703"/>
                <a:ext cx="3521788" cy="1008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3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343448" y="1367163"/>
            <a:ext cx="2073676" cy="12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 Data Set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x , t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3798730" y="1605852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721725" y="1810766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9031661" y="1402398"/>
            <a:ext cx="2073676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True (1)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False (0)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8EE33DF-2586-47C6-90F5-33773AFAF771}"/>
              </a:ext>
            </a:extLst>
          </p:cNvPr>
          <p:cNvSpPr/>
          <p:nvPr/>
        </p:nvSpPr>
        <p:spPr>
          <a:xfrm>
            <a:off x="3578372" y="1339085"/>
            <a:ext cx="4526940" cy="129986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C5F1D83B-1B03-4573-941C-4A7A3372C8E3}"/>
              </a:ext>
            </a:extLst>
          </p:cNvPr>
          <p:cNvSpPr/>
          <p:nvPr/>
        </p:nvSpPr>
        <p:spPr>
          <a:xfrm>
            <a:off x="5496998" y="1810766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A09F0C7E-548B-4368-9604-C72EF749279E}"/>
              </a:ext>
            </a:extLst>
          </p:cNvPr>
          <p:cNvSpPr/>
          <p:nvPr/>
        </p:nvSpPr>
        <p:spPr>
          <a:xfrm>
            <a:off x="6272199" y="1608178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A710B868-F332-40BD-868E-2E62C43EF67F}"/>
              </a:ext>
            </a:extLst>
          </p:cNvPr>
          <p:cNvSpPr/>
          <p:nvPr/>
        </p:nvSpPr>
        <p:spPr>
          <a:xfrm>
            <a:off x="8214171" y="1810766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DAF0F70A-5CCA-4C17-A10E-D57AA90404B8}"/>
              </a:ext>
            </a:extLst>
          </p:cNvPr>
          <p:cNvSpPr/>
          <p:nvPr/>
        </p:nvSpPr>
        <p:spPr>
          <a:xfrm>
            <a:off x="5043693" y="372862"/>
            <a:ext cx="1553592" cy="10984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 Regression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EF86523-305E-46FA-A78A-0996069D4811}"/>
              </a:ext>
            </a:extLst>
          </p:cNvPr>
          <p:cNvSpPr/>
          <p:nvPr/>
        </p:nvSpPr>
        <p:spPr>
          <a:xfrm>
            <a:off x="343448" y="4233212"/>
            <a:ext cx="2073676" cy="1510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 Data Set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x , t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D411E13-0D4E-485E-8461-DA757E9AE8E5}"/>
              </a:ext>
            </a:extLst>
          </p:cNvPr>
          <p:cNvSpPr/>
          <p:nvPr/>
        </p:nvSpPr>
        <p:spPr>
          <a:xfrm>
            <a:off x="3754340" y="4499980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xmlns="" id="{72519586-5096-4FB0-B8BD-128E37D5D0B1}"/>
              </a:ext>
            </a:extLst>
          </p:cNvPr>
          <p:cNvSpPr/>
          <p:nvPr/>
        </p:nvSpPr>
        <p:spPr>
          <a:xfrm>
            <a:off x="2721725" y="4704894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FFDBEE8-3D42-423E-8C97-66F8199F3A77}"/>
              </a:ext>
            </a:extLst>
          </p:cNvPr>
          <p:cNvSpPr/>
          <p:nvPr/>
        </p:nvSpPr>
        <p:spPr>
          <a:xfrm>
            <a:off x="9596491" y="4233213"/>
            <a:ext cx="1508845" cy="15106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True (1)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False (0)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2188B2A-91FE-445E-89B5-98FCEEEC9CEC}"/>
              </a:ext>
            </a:extLst>
          </p:cNvPr>
          <p:cNvSpPr/>
          <p:nvPr/>
        </p:nvSpPr>
        <p:spPr>
          <a:xfrm>
            <a:off x="3578372" y="4233213"/>
            <a:ext cx="4526940" cy="15106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xmlns="" id="{BDB550D9-25EA-492F-9F38-89AF4ACB37BC}"/>
              </a:ext>
            </a:extLst>
          </p:cNvPr>
          <p:cNvSpPr/>
          <p:nvPr/>
        </p:nvSpPr>
        <p:spPr>
          <a:xfrm>
            <a:off x="5496998" y="4704894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24745602-9C1F-4AF9-A734-FA848005FCA5}"/>
              </a:ext>
            </a:extLst>
          </p:cNvPr>
          <p:cNvSpPr/>
          <p:nvPr/>
        </p:nvSpPr>
        <p:spPr>
          <a:xfrm>
            <a:off x="6352101" y="4502306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xmlns="" id="{0276FFFD-16A2-4FC9-9722-3EE705B2E769}"/>
              </a:ext>
            </a:extLst>
          </p:cNvPr>
          <p:cNvSpPr/>
          <p:nvPr/>
        </p:nvSpPr>
        <p:spPr>
          <a:xfrm>
            <a:off x="8214171" y="4704894"/>
            <a:ext cx="1256104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B4F54F10-7D07-4F95-8233-49B7187C9AC1}"/>
              </a:ext>
            </a:extLst>
          </p:cNvPr>
          <p:cNvSpPr/>
          <p:nvPr/>
        </p:nvSpPr>
        <p:spPr>
          <a:xfrm>
            <a:off x="5043693" y="3266990"/>
            <a:ext cx="1553592" cy="10984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 Regression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4EBA2CE0-B59D-4E4F-9865-8C433227D46F}"/>
                  </a:ext>
                </a:extLst>
              </p:cNvPr>
              <p:cNvSpPr txBox="1"/>
              <p:nvPr/>
            </p:nvSpPr>
            <p:spPr>
              <a:xfrm>
                <a:off x="5279770" y="5185415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A2CE0-B59D-4E4F-9865-8C433227D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70" y="5185415"/>
                <a:ext cx="1081437" cy="2154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49E3D5E5-9E6D-49DD-9120-FADA4EA806E7}"/>
                  </a:ext>
                </a:extLst>
              </p:cNvPr>
              <p:cNvSpPr txBox="1"/>
              <p:nvPr/>
            </p:nvSpPr>
            <p:spPr>
              <a:xfrm>
                <a:off x="3966818" y="5360931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E3D5E5-9E6D-49DD-9120-FADA4EA8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18" y="5360931"/>
                <a:ext cx="1081437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CDEA6C91-5990-4EFD-A658-B80D71F35BB5}"/>
                  </a:ext>
                </a:extLst>
              </p:cNvPr>
              <p:cNvSpPr txBox="1"/>
              <p:nvPr/>
            </p:nvSpPr>
            <p:spPr>
              <a:xfrm>
                <a:off x="6588178" y="5360931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DEA6C91-5990-4EFD-A658-B80D71F3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78" y="5360931"/>
                <a:ext cx="1081437" cy="215444"/>
              </a:xfrm>
              <a:prstGeom prst="rect">
                <a:avLst/>
              </a:prstGeom>
              <a:blipFill>
                <a:blip r:embed="rId5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BC296A65-420E-48C6-932B-3F7153EB15C6}"/>
                  </a:ext>
                </a:extLst>
              </p:cNvPr>
              <p:cNvSpPr txBox="1"/>
              <p:nvPr/>
            </p:nvSpPr>
            <p:spPr>
              <a:xfrm>
                <a:off x="2504497" y="4361480"/>
                <a:ext cx="1081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296A65-420E-48C6-932B-3F7153EB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97" y="4361480"/>
                <a:ext cx="1081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860EE31A-CFCE-4729-A385-D53EC904BD02}"/>
                  </a:ext>
                </a:extLst>
              </p:cNvPr>
              <p:cNvSpPr txBox="1"/>
              <p:nvPr/>
            </p:nvSpPr>
            <p:spPr>
              <a:xfrm>
                <a:off x="8125816" y="4401135"/>
                <a:ext cx="1470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60EE31A-CFCE-4729-A385-D53EC904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16" y="4401135"/>
                <a:ext cx="1470676" cy="215444"/>
              </a:xfrm>
              <a:prstGeom prst="rect">
                <a:avLst/>
              </a:prstGeom>
              <a:blipFill>
                <a:blip r:embed="rId7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4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26126" y="933228"/>
                <a:ext cx="3764133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933228"/>
                <a:ext cx="3764133" cy="5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171868B-D74A-4EFC-B3F8-0A42C1D69094}"/>
                  </a:ext>
                </a:extLst>
              </p:cNvPr>
              <p:cNvSpPr txBox="1"/>
              <p:nvPr/>
            </p:nvSpPr>
            <p:spPr>
              <a:xfrm>
                <a:off x="426127" y="2568199"/>
                <a:ext cx="2308196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71868B-D74A-4EFC-B3F8-0A42C1D69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7" y="2568199"/>
                <a:ext cx="2308196" cy="583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C1A2E2D-C03F-4A77-A976-520FC48A6974}"/>
                  </a:ext>
                </a:extLst>
              </p:cNvPr>
              <p:cNvSpPr txBox="1"/>
              <p:nvPr/>
            </p:nvSpPr>
            <p:spPr>
              <a:xfrm>
                <a:off x="2605346" y="1501253"/>
                <a:ext cx="8966449" cy="4423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𝐿𝑜𝑔𝑖𝑠𝑡𝑖𝑐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1A2E2D-C03F-4A77-A976-520FC48A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346" y="1501253"/>
                <a:ext cx="8966449" cy="4423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6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C1A2E2D-C03F-4A77-A976-520FC48A6974}"/>
                  </a:ext>
                </a:extLst>
              </p:cNvPr>
              <p:cNvSpPr txBox="1"/>
              <p:nvPr/>
            </p:nvSpPr>
            <p:spPr>
              <a:xfrm>
                <a:off x="1193797" y="2096056"/>
                <a:ext cx="8966449" cy="1736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1A2E2D-C03F-4A77-A976-520FC48A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97" y="2096056"/>
                <a:ext cx="8966449" cy="1736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35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0695"/>
              </p:ext>
            </p:extLst>
          </p:nvPr>
        </p:nvGraphicFramePr>
        <p:xfrm>
          <a:off x="580747" y="1905525"/>
          <a:ext cx="2073676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입력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525846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5113545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3535155" y="2328801"/>
            <a:ext cx="4050855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773163" y="3007943"/>
            <a:ext cx="658052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9974432" y="3007943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10541127" y="2625084"/>
            <a:ext cx="1079744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68AD397C-C047-43BF-B475-C59786E7E762}"/>
                  </a:ext>
                </a:extLst>
              </p:cNvPr>
              <p:cNvSpPr txBox="1"/>
              <p:nvPr/>
            </p:nvSpPr>
            <p:spPr>
              <a:xfrm>
                <a:off x="2409806" y="749143"/>
                <a:ext cx="7144863" cy="1148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AD397C-C047-43BF-B475-C59786E7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06" y="749143"/>
                <a:ext cx="7144863" cy="11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46B2D084-2607-48D5-8754-2986864261AB}"/>
              </a:ext>
            </a:extLst>
          </p:cNvPr>
          <p:cNvSpPr/>
          <p:nvPr/>
        </p:nvSpPr>
        <p:spPr>
          <a:xfrm>
            <a:off x="8365361" y="2344973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5669392F-D341-407B-9BD4-FC05B190CF0F}"/>
              </a:ext>
            </a:extLst>
          </p:cNvPr>
          <p:cNvSpPr/>
          <p:nvPr/>
        </p:nvSpPr>
        <p:spPr>
          <a:xfrm>
            <a:off x="7704753" y="3002872"/>
            <a:ext cx="580300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86F4E89-73BE-422E-B186-9CA8B3FF7E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142157" y="4129385"/>
            <a:ext cx="0" cy="8953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F49155B-D51D-4934-A6C4-1DCA961CF660}"/>
              </a:ext>
            </a:extLst>
          </p:cNvPr>
          <p:cNvCxnSpPr>
            <a:cxnSpLocks/>
          </p:cNvCxnSpPr>
          <p:nvPr/>
        </p:nvCxnSpPr>
        <p:spPr>
          <a:xfrm flipH="1">
            <a:off x="3050470" y="5024761"/>
            <a:ext cx="6091687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881073F-B603-46D7-B21B-CFA41D14AF5E}"/>
              </a:ext>
            </a:extLst>
          </p:cNvPr>
          <p:cNvCxnSpPr>
            <a:cxnSpLocks/>
          </p:cNvCxnSpPr>
          <p:nvPr/>
        </p:nvCxnSpPr>
        <p:spPr>
          <a:xfrm>
            <a:off x="3050470" y="3666009"/>
            <a:ext cx="0" cy="1358752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603514E-7AF2-47DD-8B77-05729AC62AA7}"/>
              </a:ext>
            </a:extLst>
          </p:cNvPr>
          <p:cNvSpPr txBox="1"/>
          <p:nvPr/>
        </p:nvSpPr>
        <p:spPr>
          <a:xfrm>
            <a:off x="2769784" y="262508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2B6DC6-3ACA-491A-9048-A5CBD5042B8B}"/>
              </a:ext>
            </a:extLst>
          </p:cNvPr>
          <p:cNvSpPr txBox="1"/>
          <p:nvPr/>
        </p:nvSpPr>
        <p:spPr>
          <a:xfrm>
            <a:off x="4484136" y="187624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Learning (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손실함수값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계산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81D766-C772-4E43-B308-812782E6C7F4}"/>
              </a:ext>
            </a:extLst>
          </p:cNvPr>
          <p:cNvSpPr txBox="1"/>
          <p:nvPr/>
        </p:nvSpPr>
        <p:spPr>
          <a:xfrm>
            <a:off x="7618469" y="2241314"/>
            <a:ext cx="64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계산된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손실함수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결과값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9E8D82-0507-4A29-A836-5E3398D1327A}"/>
              </a:ext>
            </a:extLst>
          </p:cNvPr>
          <p:cNvSpPr txBox="1"/>
          <p:nvPr/>
        </p:nvSpPr>
        <p:spPr>
          <a:xfrm>
            <a:off x="10016308" y="26785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397DDCC-7445-4E06-AAF6-77C4F0CF73EF}"/>
              </a:ext>
            </a:extLst>
          </p:cNvPr>
          <p:cNvSpPr txBox="1"/>
          <p:nvPr/>
        </p:nvSpPr>
        <p:spPr>
          <a:xfrm>
            <a:off x="8743186" y="423480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B17E2D-A78C-4479-8FE1-6369E0643FAF}"/>
              </a:ext>
            </a:extLst>
          </p:cNvPr>
          <p:cNvSpPr txBox="1"/>
          <p:nvPr/>
        </p:nvSpPr>
        <p:spPr>
          <a:xfrm>
            <a:off x="5384674" y="46252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6156B3A-2C7B-4C7E-9EE4-76A33C206259}"/>
                  </a:ext>
                </a:extLst>
              </p:cNvPr>
              <p:cNvSpPr txBox="1"/>
              <p:nvPr/>
            </p:nvSpPr>
            <p:spPr>
              <a:xfrm>
                <a:off x="3295655" y="5184935"/>
                <a:ext cx="5786762" cy="597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56B3A-2C7B-4C7E-9EE4-76A33C206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5" y="5184935"/>
                <a:ext cx="5786762" cy="597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FEC9E570-00B4-4D8D-B082-67CEB21B9B9C}"/>
              </a:ext>
            </a:extLst>
          </p:cNvPr>
          <p:cNvSpPr/>
          <p:nvPr/>
        </p:nvSpPr>
        <p:spPr>
          <a:xfrm>
            <a:off x="3852415" y="2787094"/>
            <a:ext cx="1196560" cy="766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117C633D-D7D7-4F02-991E-5571FDD7E57C}"/>
              </a:ext>
            </a:extLst>
          </p:cNvPr>
          <p:cNvSpPr/>
          <p:nvPr/>
        </p:nvSpPr>
        <p:spPr>
          <a:xfrm>
            <a:off x="5184323" y="3010182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67B291A8-E07F-4D9D-ACE7-68BE2A13853E}"/>
              </a:ext>
            </a:extLst>
          </p:cNvPr>
          <p:cNvSpPr/>
          <p:nvPr/>
        </p:nvSpPr>
        <p:spPr>
          <a:xfrm>
            <a:off x="5988537" y="2789420"/>
            <a:ext cx="1317514" cy="766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74AB7C7-7E79-4212-BF28-52BA925BF057}"/>
                  </a:ext>
                </a:extLst>
              </p:cNvPr>
              <p:cNvSpPr txBox="1"/>
              <p:nvPr/>
            </p:nvSpPr>
            <p:spPr>
              <a:xfrm>
                <a:off x="5006107" y="2799155"/>
                <a:ext cx="9824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4AB7C7-7E79-4212-BF28-52BA925BF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107" y="2799155"/>
                <a:ext cx="982430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20719E1-93A4-49D3-9DDF-3B5D8A0ABBD4}"/>
                  </a:ext>
                </a:extLst>
              </p:cNvPr>
              <p:cNvSpPr txBox="1"/>
              <p:nvPr/>
            </p:nvSpPr>
            <p:spPr>
              <a:xfrm>
                <a:off x="3905093" y="3648045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0719E1-93A4-49D3-9DDF-3B5D8A0A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093" y="3648045"/>
                <a:ext cx="1081437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94308E6F-F389-4DF5-ADD1-944BF40CF07A}"/>
                  </a:ext>
                </a:extLst>
              </p:cNvPr>
              <p:cNvSpPr txBox="1"/>
              <p:nvPr/>
            </p:nvSpPr>
            <p:spPr>
              <a:xfrm>
                <a:off x="6135834" y="3648045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308E6F-F389-4DF5-ADD1-944BF40C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834" y="3648045"/>
                <a:ext cx="1081437" cy="215444"/>
              </a:xfrm>
              <a:prstGeom prst="rect">
                <a:avLst/>
              </a:prstGeom>
              <a:blipFill>
                <a:blip r:embed="rId7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9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51080"/>
              </p:ext>
            </p:extLst>
          </p:nvPr>
        </p:nvGraphicFramePr>
        <p:xfrm>
          <a:off x="942262" y="2364707"/>
          <a:ext cx="230741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09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153709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공부시간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t(Pass/Fail)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826787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1457564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0422425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4463300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640827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926978" y="5779370"/>
            <a:ext cx="2307418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5C32186-44F5-4B5F-AD58-ABB5076F77B9}"/>
                  </a:ext>
                </a:extLst>
              </p:cNvPr>
              <p:cNvSpPr txBox="1"/>
              <p:nvPr/>
            </p:nvSpPr>
            <p:spPr>
              <a:xfrm>
                <a:off x="3368708" y="2269634"/>
                <a:ext cx="7975738" cy="2680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</m:t>
                          </m:r>
                        </m:e>
                      </m:groupCh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𝑖𝑔𝑚𝑜𝑖𝑑</m:t>
                          </m:r>
                        </m:e>
                      </m:groupCh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groupChr>
                        <m:groupChrPr>
                          <m:chr m:val="⇔"/>
                          <m:vertJc m:val="bot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𝑎𝑙𝑐𝑢𝑙𝑎𝑡𝑒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𝑐𝑟𝑜𝑠𝑠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𝑒𝑛𝑡𝑟𝑜𝑝𝑦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groupCh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32186-44F5-4B5F-AD58-ABB5076F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708" y="2269634"/>
                <a:ext cx="7975738" cy="2680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110F5F82-73FB-4BF2-BBEE-A933491214AC}"/>
                  </a:ext>
                </a:extLst>
              </p:cNvPr>
              <p:cNvSpPr txBox="1"/>
              <p:nvPr/>
            </p:nvSpPr>
            <p:spPr>
              <a:xfrm>
                <a:off x="3812593" y="5059734"/>
                <a:ext cx="1832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0F5F82-73FB-4BF2-BBEE-A933491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593" y="5059734"/>
                <a:ext cx="1832423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F80582FF-8B6A-4D5D-A391-015398394940}"/>
                  </a:ext>
                </a:extLst>
              </p:cNvPr>
              <p:cNvSpPr txBox="1"/>
              <p:nvPr/>
            </p:nvSpPr>
            <p:spPr>
              <a:xfrm>
                <a:off x="6361207" y="5059735"/>
                <a:ext cx="12448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0582FF-8B6A-4D5D-A391-01539839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07" y="5059735"/>
                <a:ext cx="1244845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C39E615C-D2A7-49C7-A685-770E99DC8ACB}"/>
              </a:ext>
            </a:extLst>
          </p:cNvPr>
          <p:cNvSpPr/>
          <p:nvPr/>
        </p:nvSpPr>
        <p:spPr>
          <a:xfrm>
            <a:off x="3754340" y="744720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79C1415F-2425-462C-9338-3FB3B9DC1857}"/>
              </a:ext>
            </a:extLst>
          </p:cNvPr>
          <p:cNvSpPr/>
          <p:nvPr/>
        </p:nvSpPr>
        <p:spPr>
          <a:xfrm>
            <a:off x="2721725" y="949634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80F8C77-B77E-44A7-B9A2-826583F67B80}"/>
              </a:ext>
            </a:extLst>
          </p:cNvPr>
          <p:cNvSpPr/>
          <p:nvPr/>
        </p:nvSpPr>
        <p:spPr>
          <a:xfrm>
            <a:off x="3578372" y="477953"/>
            <a:ext cx="4526940" cy="15106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D903B2AF-099E-453E-AA70-354C5083C4F4}"/>
              </a:ext>
            </a:extLst>
          </p:cNvPr>
          <p:cNvSpPr/>
          <p:nvPr/>
        </p:nvSpPr>
        <p:spPr>
          <a:xfrm>
            <a:off x="5496998" y="949634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036994E-E0DE-4CEB-9921-441651ABF8DE}"/>
              </a:ext>
            </a:extLst>
          </p:cNvPr>
          <p:cNvSpPr/>
          <p:nvPr/>
        </p:nvSpPr>
        <p:spPr>
          <a:xfrm>
            <a:off x="6352101" y="747046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9299031-F722-492C-BFE5-BA068910C021}"/>
                  </a:ext>
                </a:extLst>
              </p:cNvPr>
              <p:cNvSpPr txBox="1"/>
              <p:nvPr/>
            </p:nvSpPr>
            <p:spPr>
              <a:xfrm>
                <a:off x="5279770" y="1430155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299031-F722-492C-BFE5-BA068910C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70" y="1430155"/>
                <a:ext cx="1081437" cy="215444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1F4B717-38E2-49DC-9807-12CAEAF38720}"/>
                  </a:ext>
                </a:extLst>
              </p:cNvPr>
              <p:cNvSpPr txBox="1"/>
              <p:nvPr/>
            </p:nvSpPr>
            <p:spPr>
              <a:xfrm>
                <a:off x="3966818" y="1605671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F4B717-38E2-49DC-9807-12CAEAF3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18" y="1605671"/>
                <a:ext cx="1081437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DAC23DD-4E68-4875-9E9C-40EBE9EA124D}"/>
                  </a:ext>
                </a:extLst>
              </p:cNvPr>
              <p:cNvSpPr txBox="1"/>
              <p:nvPr/>
            </p:nvSpPr>
            <p:spPr>
              <a:xfrm>
                <a:off x="6588178" y="1605671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C23DD-4E68-4875-9E9C-40EBE9EA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78" y="1605671"/>
                <a:ext cx="1081437" cy="215444"/>
              </a:xfrm>
              <a:prstGeom prst="rect">
                <a:avLst/>
              </a:prstGeom>
              <a:blipFill>
                <a:blip r:embed="rId7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5E2BEEE3-5B94-4777-B28B-F0DB93A17BC8}"/>
              </a:ext>
            </a:extLst>
          </p:cNvPr>
          <p:cNvSpPr/>
          <p:nvPr/>
        </p:nvSpPr>
        <p:spPr>
          <a:xfrm>
            <a:off x="8321582" y="951112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70EC09E2-EB29-42C7-B477-7EFDE41C901B}"/>
                  </a:ext>
                </a:extLst>
              </p:cNvPr>
              <p:cNvSpPr txBox="1"/>
              <p:nvPr/>
            </p:nvSpPr>
            <p:spPr>
              <a:xfrm>
                <a:off x="2168191" y="925046"/>
                <a:ext cx="465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EC09E2-EB29-42C7-B477-7EFDE41C9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91" y="925046"/>
                <a:ext cx="4655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64C7A0E-1D58-4407-B567-7344AC87AACE}"/>
                  </a:ext>
                </a:extLst>
              </p:cNvPr>
              <p:cNvSpPr txBox="1"/>
              <p:nvPr/>
            </p:nvSpPr>
            <p:spPr>
              <a:xfrm>
                <a:off x="9109472" y="925046"/>
                <a:ext cx="3945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4C7A0E-1D58-4407-B567-7344AC87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72" y="925046"/>
                <a:ext cx="394529" cy="369332"/>
              </a:xfrm>
              <a:prstGeom prst="rect">
                <a:avLst/>
              </a:prstGeom>
              <a:blipFill>
                <a:blip r:embed="rId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C1910EE1-10E0-47C3-9E9F-698829D3B087}"/>
                  </a:ext>
                </a:extLst>
              </p:cNvPr>
              <p:cNvSpPr txBox="1"/>
              <p:nvPr/>
            </p:nvSpPr>
            <p:spPr>
              <a:xfrm>
                <a:off x="7756609" y="5059733"/>
                <a:ext cx="12448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910EE1-10E0-47C3-9E9F-698829D3B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09" y="5059733"/>
                <a:ext cx="124484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C47D8B4B-6F94-4D87-B0DB-4508D13B855A}"/>
                  </a:ext>
                </a:extLst>
              </p:cNvPr>
              <p:cNvSpPr txBox="1"/>
              <p:nvPr/>
            </p:nvSpPr>
            <p:spPr>
              <a:xfrm>
                <a:off x="9824978" y="5059733"/>
                <a:ext cx="12448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7D8B4B-6F94-4D87-B0DB-4508D13B8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78" y="5059733"/>
                <a:ext cx="1244845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7217B7F-ED7F-4FC9-B979-4E98200E477F}"/>
              </a:ext>
            </a:extLst>
          </p:cNvPr>
          <p:cNvSpPr txBox="1"/>
          <p:nvPr/>
        </p:nvSpPr>
        <p:spPr>
          <a:xfrm>
            <a:off x="3959927" y="54112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입력행렬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03D661E-B392-47FC-A3A4-54F2740978B6}"/>
              </a:ext>
            </a:extLst>
          </p:cNvPr>
          <p:cNvSpPr txBox="1"/>
          <p:nvPr/>
        </p:nvSpPr>
        <p:spPr>
          <a:xfrm>
            <a:off x="6588178" y="5411278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출력행렬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2246E1A-9124-4ACE-96D7-2577F3A5B921}"/>
              </a:ext>
            </a:extLst>
          </p:cNvPr>
          <p:cNvSpPr txBox="1"/>
          <p:nvPr/>
        </p:nvSpPr>
        <p:spPr>
          <a:xfrm>
            <a:off x="8028111" y="5411278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결과행렬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504274-C8A9-49EA-B7D9-47E0CEF6A511}"/>
              </a:ext>
            </a:extLst>
          </p:cNvPr>
          <p:cNvSpPr txBox="1"/>
          <p:nvPr/>
        </p:nvSpPr>
        <p:spPr>
          <a:xfrm>
            <a:off x="10088577" y="541127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정답행렬</a:t>
            </a:r>
          </a:p>
        </p:txBody>
      </p:sp>
    </p:spTree>
    <p:extLst>
      <p:ext uri="{BB962C8B-B14F-4D97-AF65-F5344CB8AC3E}">
        <p14:creationId xmlns:p14="http://schemas.microsoft.com/office/powerpoint/2010/main" val="9855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032DA1-E5D3-4F48-A483-B7C4D366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1" y="1289984"/>
            <a:ext cx="3956651" cy="2637767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xmlns="" id="{03F22EBB-C61B-4F99-B1A8-82B22F8DECF9}"/>
              </a:ext>
            </a:extLst>
          </p:cNvPr>
          <p:cNvSpPr/>
          <p:nvPr/>
        </p:nvSpPr>
        <p:spPr>
          <a:xfrm>
            <a:off x="2148535" y="218851"/>
            <a:ext cx="1558133" cy="921623"/>
          </a:xfrm>
          <a:prstGeom prst="wedgeEllipseCallout">
            <a:avLst>
              <a:gd name="adj1" fmla="val -13733"/>
              <a:gd name="adj2" fmla="val 16300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50EEBC-3A10-4B67-ADE8-4F35A54D3EB6}"/>
              </a:ext>
            </a:extLst>
          </p:cNvPr>
          <p:cNvSpPr txBox="1"/>
          <p:nvPr/>
        </p:nvSpPr>
        <p:spPr>
          <a:xfrm>
            <a:off x="2292647" y="434409"/>
            <a:ext cx="144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 선을 찾아내는 것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/>
            </a:r>
            <a:b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</a:b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hyperplane)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727662E1-7829-4FA9-87DE-6EDAEEFEC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1857"/>
              </p:ext>
            </p:extLst>
          </p:nvPr>
        </p:nvGraphicFramePr>
        <p:xfrm>
          <a:off x="3041062" y="4223050"/>
          <a:ext cx="38400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29">
                  <a:extLst>
                    <a:ext uri="{9D8B030D-6E8A-4147-A177-3AD203B41FA5}">
                      <a16:colId xmlns:a16="http://schemas.microsoft.com/office/drawing/2014/main" xmlns="" val="2103485095"/>
                    </a:ext>
                  </a:extLst>
                </a:gridCol>
                <a:gridCol w="1280029">
                  <a:extLst>
                    <a:ext uri="{9D8B030D-6E8A-4147-A177-3AD203B41FA5}">
                      <a16:colId xmlns:a16="http://schemas.microsoft.com/office/drawing/2014/main" xmlns="" val="1134001229"/>
                    </a:ext>
                  </a:extLst>
                </a:gridCol>
                <a:gridCol w="1280029">
                  <a:extLst>
                    <a:ext uri="{9D8B030D-6E8A-4147-A177-3AD203B41FA5}">
                      <a16:colId xmlns:a16="http://schemas.microsoft.com/office/drawing/2014/main" xmlns="" val="6837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x1(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성적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x2(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출석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t(Grade)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993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679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9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85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48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4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251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C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27606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EEBFBBE-FB8E-4B4E-B1FC-7BE5D83E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92" y="4077261"/>
            <a:ext cx="3930305" cy="26130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9F1D52-83EE-4E39-97CA-2C0EC7B27383}"/>
              </a:ext>
            </a:extLst>
          </p:cNvPr>
          <p:cNvSpPr txBox="1"/>
          <p:nvPr/>
        </p:nvSpPr>
        <p:spPr>
          <a:xfrm>
            <a:off x="10173022" y="4875947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C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C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17A978B-0A67-4098-B994-BFC8C98D9E5B}"/>
              </a:ext>
            </a:extLst>
          </p:cNvPr>
          <p:cNvSpPr txBox="1"/>
          <p:nvPr/>
        </p:nvSpPr>
        <p:spPr>
          <a:xfrm>
            <a:off x="8994462" y="5669492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accent5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accent5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392F1E-40E5-43A5-9217-8F0A515C19C2}"/>
              </a:ext>
            </a:extLst>
          </p:cNvPr>
          <p:cNvSpPr txBox="1"/>
          <p:nvPr/>
        </p:nvSpPr>
        <p:spPr>
          <a:xfrm>
            <a:off x="8036439" y="5295542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00B05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66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CC7394-1147-488E-841F-F0FBC685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0" y="745214"/>
            <a:ext cx="5754361" cy="3825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F37009-B465-4058-B52C-26C609187240}"/>
              </a:ext>
            </a:extLst>
          </p:cNvPr>
          <p:cNvSpPr txBox="1"/>
          <p:nvPr/>
        </p:nvSpPr>
        <p:spPr>
          <a:xfrm>
            <a:off x="4866698" y="2113116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C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C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A517A4-6687-467C-BB5D-32C917E685C7}"/>
              </a:ext>
            </a:extLst>
          </p:cNvPr>
          <p:cNvSpPr txBox="1"/>
          <p:nvPr/>
        </p:nvSpPr>
        <p:spPr>
          <a:xfrm>
            <a:off x="3214527" y="3195381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accent5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accent5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8B37CF-6339-4D88-BEE1-8E9455E0724C}"/>
              </a:ext>
            </a:extLst>
          </p:cNvPr>
          <p:cNvSpPr txBox="1"/>
          <p:nvPr/>
        </p:nvSpPr>
        <p:spPr>
          <a:xfrm>
            <a:off x="1734435" y="2699181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00B05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220A3720-728D-427F-BE64-3C99F69B55A8}"/>
              </a:ext>
            </a:extLst>
          </p:cNvPr>
          <p:cNvCxnSpPr>
            <a:cxnSpLocks/>
          </p:cNvCxnSpPr>
          <p:nvPr/>
        </p:nvCxnSpPr>
        <p:spPr>
          <a:xfrm flipH="1" flipV="1">
            <a:off x="2069715" y="597450"/>
            <a:ext cx="411420" cy="39215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B4BB0E8-81E9-40DC-B759-52AB469B624C}"/>
              </a:ext>
            </a:extLst>
          </p:cNvPr>
          <p:cNvCxnSpPr>
            <a:cxnSpLocks/>
          </p:cNvCxnSpPr>
          <p:nvPr/>
        </p:nvCxnSpPr>
        <p:spPr>
          <a:xfrm flipV="1">
            <a:off x="405879" y="2513226"/>
            <a:ext cx="6550560" cy="10822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9EA41C5-457E-4938-8A0C-D263720AACE4}"/>
              </a:ext>
            </a:extLst>
          </p:cNvPr>
          <p:cNvCxnSpPr>
            <a:cxnSpLocks/>
          </p:cNvCxnSpPr>
          <p:nvPr/>
        </p:nvCxnSpPr>
        <p:spPr>
          <a:xfrm>
            <a:off x="3214527" y="717738"/>
            <a:ext cx="2497488" cy="38012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9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21A5B10-E752-4FFA-8691-AFFC9B0D0AA5}"/>
                  </a:ext>
                </a:extLst>
              </p:cNvPr>
              <p:cNvSpPr txBox="1"/>
              <p:nvPr/>
            </p:nvSpPr>
            <p:spPr>
              <a:xfrm>
                <a:off x="1105034" y="535050"/>
                <a:ext cx="8750024" cy="16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1A5B10-E752-4FFA-8691-AFFC9B0D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34" y="535050"/>
                <a:ext cx="8750024" cy="1629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781B04A4-4535-499A-B8BC-23614481F58E}"/>
                  </a:ext>
                </a:extLst>
              </p:cNvPr>
              <p:cNvSpPr txBox="1"/>
              <p:nvPr/>
            </p:nvSpPr>
            <p:spPr>
              <a:xfrm>
                <a:off x="1105034" y="2379994"/>
                <a:ext cx="8750024" cy="16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1B04A4-4535-499A-B8BC-23614481F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34" y="2379994"/>
                <a:ext cx="8750024" cy="1629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C56CBCF-FAA2-4072-A6E2-8BCA2134599B}"/>
                  </a:ext>
                </a:extLst>
              </p:cNvPr>
              <p:cNvSpPr txBox="1"/>
              <p:nvPr/>
            </p:nvSpPr>
            <p:spPr>
              <a:xfrm>
                <a:off x="1105034" y="4224937"/>
                <a:ext cx="8750024" cy="16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56CBCF-FAA2-4072-A6E2-8BCA21345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34" y="4224937"/>
                <a:ext cx="8750024" cy="1629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3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4704"/>
              </p:ext>
            </p:extLst>
          </p:nvPr>
        </p:nvGraphicFramePr>
        <p:xfrm>
          <a:off x="580747" y="405197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합격여부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Pass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Pass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Fail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Fail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Fail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3124942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83728" y="1085927"/>
            <a:ext cx="323147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Classification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Machine Learning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2147C22-262E-497F-8D70-02CF85675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19" y="534903"/>
            <a:ext cx="1993490" cy="88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A1ACF-87A6-410B-82B3-AA9019E4981D}"/>
              </a:ext>
            </a:extLst>
          </p:cNvPr>
          <p:cNvSpPr/>
          <p:nvPr/>
        </p:nvSpPr>
        <p:spPr>
          <a:xfrm>
            <a:off x="4662626" y="356216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예측하고자 하는 </a:t>
            </a:r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( 7 )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xmlns="" id="{F7C3F932-FF6A-4D19-B3B5-DB3A7D8A679F}"/>
              </a:ext>
            </a:extLst>
          </p:cNvPr>
          <p:cNvSpPr/>
          <p:nvPr/>
        </p:nvSpPr>
        <p:spPr>
          <a:xfrm>
            <a:off x="5464205" y="2972116"/>
            <a:ext cx="470517" cy="461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7563775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8543648" y="1124756"/>
            <a:ext cx="2073676" cy="119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공부하면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합격일까 불합격일까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05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21A5B10-E752-4FFA-8691-AFFC9B0D0AA5}"/>
                  </a:ext>
                </a:extLst>
              </p:cNvPr>
              <p:cNvSpPr txBox="1"/>
              <p:nvPr/>
            </p:nvSpPr>
            <p:spPr>
              <a:xfrm>
                <a:off x="260267" y="176832"/>
                <a:ext cx="11582273" cy="4524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800" b="0" dirty="0">
                  <a:ea typeface="Cambria Math" panose="02040503050406030204" pitchFamily="18" charset="0"/>
                </a:endParaRPr>
              </a:p>
              <a:p>
                <a:endParaRPr lang="en-US" altLang="ko-KR" sz="2800" dirty="0"/>
              </a:p>
              <a:p>
                <a:endParaRPr lang="en-US" altLang="ko-K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800" b="0" dirty="0">
                  <a:ea typeface="Cambria Math" panose="02040503050406030204" pitchFamily="18" charset="0"/>
                </a:endParaRP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1A5B10-E752-4FFA-8691-AFFC9B0D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7" y="176832"/>
                <a:ext cx="11582273" cy="4524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49E336DA-9E31-4CB8-9270-A7C426860755}"/>
              </a:ext>
            </a:extLst>
          </p:cNvPr>
          <p:cNvSpPr/>
          <p:nvPr/>
        </p:nvSpPr>
        <p:spPr>
          <a:xfrm rot="5400000">
            <a:off x="5793475" y="1983357"/>
            <a:ext cx="515855" cy="3952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5D338AE9-E88E-431E-95E3-0C26DFFAC077}"/>
              </a:ext>
            </a:extLst>
          </p:cNvPr>
          <p:cNvSpPr/>
          <p:nvPr/>
        </p:nvSpPr>
        <p:spPr>
          <a:xfrm rot="5400000">
            <a:off x="5793475" y="4662197"/>
            <a:ext cx="515856" cy="3952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27518814-F5F1-4074-BE4E-D6D4FD63C1C5}"/>
                  </a:ext>
                </a:extLst>
              </p:cNvPr>
              <p:cNvSpPr txBox="1"/>
              <p:nvPr/>
            </p:nvSpPr>
            <p:spPr>
              <a:xfrm>
                <a:off x="3485860" y="5699521"/>
                <a:ext cx="5131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.7122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.8585     </m:t>
                                </m:r>
                              </m:e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.2347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518814-F5F1-4074-BE4E-D6D4FD63C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60" y="5699521"/>
                <a:ext cx="51310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3F59C6-1CC9-44BE-9B3D-768A2A743552}"/>
              </a:ext>
            </a:extLst>
          </p:cNvPr>
          <p:cNvSpPr txBox="1"/>
          <p:nvPr/>
        </p:nvSpPr>
        <p:spPr>
          <a:xfrm>
            <a:off x="4063639" y="6154870"/>
            <a:ext cx="33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C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C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70C9C5-2C79-4376-9272-15CA7F4A9DBC}"/>
              </a:ext>
            </a:extLst>
          </p:cNvPr>
          <p:cNvSpPr txBox="1"/>
          <p:nvPr/>
        </p:nvSpPr>
        <p:spPr>
          <a:xfrm>
            <a:off x="5883762" y="6154870"/>
            <a:ext cx="33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accent5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accent5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A95922-D87B-42ED-A9B7-E248FC8BFD03}"/>
              </a:ext>
            </a:extLst>
          </p:cNvPr>
          <p:cNvSpPr txBox="1"/>
          <p:nvPr/>
        </p:nvSpPr>
        <p:spPr>
          <a:xfrm>
            <a:off x="7777042" y="6154870"/>
            <a:ext cx="33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00B05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F26C9D3E-A5FA-468A-9541-AF4877A04432}"/>
                  </a:ext>
                </a:extLst>
              </p:cNvPr>
              <p:cNvSpPr txBox="1"/>
              <p:nvPr/>
            </p:nvSpPr>
            <p:spPr>
              <a:xfrm>
                <a:off x="6096000" y="4252076"/>
                <a:ext cx="5639287" cy="1215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ko-KR" sz="1400" b="0" dirty="0">
                  <a:latin typeface="CJ ONLYONE Bold" panose="02020603020101020101" pitchFamily="18" charset="-127"/>
                </a:endParaRPr>
              </a:p>
              <a:p>
                <a:endParaRPr lang="en-US" altLang="ko-KR" sz="14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1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C9D3E-A5FA-468A-9541-AF4877A0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076"/>
                <a:ext cx="5639287" cy="1215526"/>
              </a:xfrm>
              <a:prstGeom prst="rect">
                <a:avLst/>
              </a:prstGeom>
              <a:blipFill>
                <a:blip r:embed="rId4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4D162A8-D763-459D-AA36-67372C5550C4}"/>
                  </a:ext>
                </a:extLst>
              </p:cNvPr>
              <p:cNvSpPr txBox="1"/>
              <p:nvPr/>
            </p:nvSpPr>
            <p:spPr>
              <a:xfrm>
                <a:off x="891956" y="1669936"/>
                <a:ext cx="8966449" cy="2221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  <a:p>
                <a:endParaRPr lang="en-US" altLang="ko-KR" sz="24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D162A8-D763-459D-AA36-67372C555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56" y="1669936"/>
                <a:ext cx="8966449" cy="2221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65D70275-A0BD-4EB4-A603-1AF000B8AD52}"/>
              </a:ext>
            </a:extLst>
          </p:cNvPr>
          <p:cNvSpPr/>
          <p:nvPr/>
        </p:nvSpPr>
        <p:spPr>
          <a:xfrm>
            <a:off x="2778217" y="4513232"/>
            <a:ext cx="1196560" cy="16517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4C863BA8-5D37-4DE5-BE3C-79B897D68474}"/>
              </a:ext>
            </a:extLst>
          </p:cNvPr>
          <p:cNvSpPr/>
          <p:nvPr/>
        </p:nvSpPr>
        <p:spPr>
          <a:xfrm>
            <a:off x="5228948" y="4509532"/>
            <a:ext cx="1196560" cy="1651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AAF2A5CB-7F1E-4F67-952B-BC6BE5A4185D}"/>
              </a:ext>
            </a:extLst>
          </p:cNvPr>
          <p:cNvCxnSpPr>
            <a:cxnSpLocks/>
          </p:cNvCxnSpPr>
          <p:nvPr/>
        </p:nvCxnSpPr>
        <p:spPr>
          <a:xfrm>
            <a:off x="3974777" y="4955962"/>
            <a:ext cx="1254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E43FDD8-88D9-4228-ACC1-E59E1EB4293C}"/>
              </a:ext>
            </a:extLst>
          </p:cNvPr>
          <p:cNvCxnSpPr>
            <a:cxnSpLocks/>
          </p:cNvCxnSpPr>
          <p:nvPr/>
        </p:nvCxnSpPr>
        <p:spPr>
          <a:xfrm>
            <a:off x="3974777" y="5370253"/>
            <a:ext cx="1254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768F59F4-A525-4628-968C-2B0CADD291A7}"/>
              </a:ext>
            </a:extLst>
          </p:cNvPr>
          <p:cNvCxnSpPr>
            <a:cxnSpLocks/>
          </p:cNvCxnSpPr>
          <p:nvPr/>
        </p:nvCxnSpPr>
        <p:spPr>
          <a:xfrm>
            <a:off x="3974777" y="5784544"/>
            <a:ext cx="1254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28BFBF2-6D03-4636-95DD-FA2BC7A48B1C}"/>
              </a:ext>
            </a:extLst>
          </p:cNvPr>
          <p:cNvCxnSpPr>
            <a:cxnSpLocks/>
          </p:cNvCxnSpPr>
          <p:nvPr/>
        </p:nvCxnSpPr>
        <p:spPr>
          <a:xfrm>
            <a:off x="6425508" y="4955962"/>
            <a:ext cx="1254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B109D02-C331-433B-870A-087E85F6F528}"/>
              </a:ext>
            </a:extLst>
          </p:cNvPr>
          <p:cNvCxnSpPr>
            <a:cxnSpLocks/>
          </p:cNvCxnSpPr>
          <p:nvPr/>
        </p:nvCxnSpPr>
        <p:spPr>
          <a:xfrm>
            <a:off x="6425508" y="5370253"/>
            <a:ext cx="1254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FA6A3B3-B599-4B86-9F6C-0B08A008D6AE}"/>
              </a:ext>
            </a:extLst>
          </p:cNvPr>
          <p:cNvCxnSpPr>
            <a:cxnSpLocks/>
          </p:cNvCxnSpPr>
          <p:nvPr/>
        </p:nvCxnSpPr>
        <p:spPr>
          <a:xfrm>
            <a:off x="6425508" y="5784544"/>
            <a:ext cx="1254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45FF8BD-DCCB-4028-86BC-4B3538ACBBA9}"/>
                  </a:ext>
                </a:extLst>
              </p:cNvPr>
              <p:cNvSpPr txBox="1"/>
              <p:nvPr/>
            </p:nvSpPr>
            <p:spPr>
              <a:xfrm>
                <a:off x="4274644" y="3974975"/>
                <a:ext cx="6544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5FF8BD-DCCB-4028-86BC-4B3538AC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44" y="3974975"/>
                <a:ext cx="65443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063712-BAFD-4012-BAE6-A68405C09F41}"/>
              </a:ext>
            </a:extLst>
          </p:cNvPr>
          <p:cNvSpPr txBox="1"/>
          <p:nvPr/>
        </p:nvSpPr>
        <p:spPr>
          <a:xfrm>
            <a:off x="4386065" y="4586630"/>
            <a:ext cx="4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2.0</a:t>
            </a:r>
            <a:endParaRPr lang="ko-KR" altLang="en-US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0EF7C6-4A83-4389-B34D-42D54C987794}"/>
              </a:ext>
            </a:extLst>
          </p:cNvPr>
          <p:cNvSpPr txBox="1"/>
          <p:nvPr/>
        </p:nvSpPr>
        <p:spPr>
          <a:xfrm>
            <a:off x="4386065" y="5033060"/>
            <a:ext cx="4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1.0</a:t>
            </a:r>
            <a:endParaRPr lang="ko-KR" altLang="en-US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EAFA16-1F15-4C5E-B36A-740E86651004}"/>
              </a:ext>
            </a:extLst>
          </p:cNvPr>
          <p:cNvSpPr txBox="1"/>
          <p:nvPr/>
        </p:nvSpPr>
        <p:spPr>
          <a:xfrm>
            <a:off x="4386065" y="5479489"/>
            <a:ext cx="4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0.1</a:t>
            </a:r>
            <a:endParaRPr lang="ko-KR" altLang="en-US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CF6C662-815D-49CD-BFF8-DC0198901C74}"/>
              </a:ext>
            </a:extLst>
          </p:cNvPr>
          <p:cNvSpPr txBox="1"/>
          <p:nvPr/>
        </p:nvSpPr>
        <p:spPr>
          <a:xfrm>
            <a:off x="6836797" y="4586630"/>
            <a:ext cx="4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0.7</a:t>
            </a:r>
            <a:endParaRPr lang="ko-KR" altLang="en-US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719103D-CEBB-4983-9FB5-E952EEE67978}"/>
              </a:ext>
            </a:extLst>
          </p:cNvPr>
          <p:cNvSpPr txBox="1"/>
          <p:nvPr/>
        </p:nvSpPr>
        <p:spPr>
          <a:xfrm>
            <a:off x="6836797" y="5033060"/>
            <a:ext cx="4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0.2</a:t>
            </a:r>
            <a:endParaRPr lang="ko-KR" altLang="en-US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5735910-9C5B-4C4F-B6F2-83B1AF7017C0}"/>
              </a:ext>
            </a:extLst>
          </p:cNvPr>
          <p:cNvSpPr txBox="1"/>
          <p:nvPr/>
        </p:nvSpPr>
        <p:spPr>
          <a:xfrm>
            <a:off x="6836797" y="5479489"/>
            <a:ext cx="4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0.1</a:t>
            </a:r>
            <a:endParaRPr lang="ko-KR" altLang="en-US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77D79BF-1D00-4054-9D4C-34D6C1B56FF1}"/>
              </a:ext>
            </a:extLst>
          </p:cNvPr>
          <p:cNvSpPr txBox="1"/>
          <p:nvPr/>
        </p:nvSpPr>
        <p:spPr>
          <a:xfrm>
            <a:off x="7797065" y="4725913"/>
            <a:ext cx="6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P(y=0)</a:t>
            </a:r>
            <a:endParaRPr lang="ko-KR" altLang="en-US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43D5255-46CA-40D0-9957-DB681D97844A}"/>
              </a:ext>
            </a:extLst>
          </p:cNvPr>
          <p:cNvSpPr txBox="1"/>
          <p:nvPr/>
        </p:nvSpPr>
        <p:spPr>
          <a:xfrm>
            <a:off x="7797064" y="5150736"/>
            <a:ext cx="6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P(y=1)</a:t>
            </a:r>
            <a:endParaRPr lang="ko-KR" altLang="en-US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03A812-753B-4E0D-A331-5A56C00286DF}"/>
              </a:ext>
            </a:extLst>
          </p:cNvPr>
          <p:cNvSpPr txBox="1"/>
          <p:nvPr/>
        </p:nvSpPr>
        <p:spPr>
          <a:xfrm>
            <a:off x="7797064" y="5580232"/>
            <a:ext cx="6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P(y=2)</a:t>
            </a:r>
            <a:endParaRPr lang="ko-KR" altLang="en-US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633FBF2-20E3-468F-97A6-2F01A1FACA42}"/>
              </a:ext>
            </a:extLst>
          </p:cNvPr>
          <p:cNvSpPr txBox="1"/>
          <p:nvPr/>
        </p:nvSpPr>
        <p:spPr>
          <a:xfrm>
            <a:off x="4269707" y="6182763"/>
            <a:ext cx="65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logits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572311-44D6-48DB-B55B-C194C398B575}"/>
              </a:ext>
            </a:extLst>
          </p:cNvPr>
          <p:cNvSpPr txBox="1"/>
          <p:nvPr/>
        </p:nvSpPr>
        <p:spPr>
          <a:xfrm>
            <a:off x="6516244" y="6182763"/>
            <a:ext cx="107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probability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52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003341FB-FC1D-482A-BD8B-5F8F7963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758"/>
              </p:ext>
            </p:extLst>
          </p:nvPr>
        </p:nvGraphicFramePr>
        <p:xfrm>
          <a:off x="2031999" y="719666"/>
          <a:ext cx="612492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6878">
                  <a:extLst>
                    <a:ext uri="{9D8B030D-6E8A-4147-A177-3AD203B41FA5}">
                      <a16:colId xmlns:a16="http://schemas.microsoft.com/office/drawing/2014/main" xmlns="" val="276160036"/>
                    </a:ext>
                  </a:extLst>
                </a:gridCol>
                <a:gridCol w="764286">
                  <a:extLst>
                    <a:ext uri="{9D8B030D-6E8A-4147-A177-3AD203B41FA5}">
                      <a16:colId xmlns:a16="http://schemas.microsoft.com/office/drawing/2014/main" xmlns="" val="4037172207"/>
                    </a:ext>
                  </a:extLst>
                </a:gridCol>
                <a:gridCol w="1786878">
                  <a:extLst>
                    <a:ext uri="{9D8B030D-6E8A-4147-A177-3AD203B41FA5}">
                      <a16:colId xmlns:a16="http://schemas.microsoft.com/office/drawing/2014/main" xmlns="" val="1470925856"/>
                    </a:ext>
                  </a:extLst>
                </a:gridCol>
                <a:gridCol w="1786878">
                  <a:extLst>
                    <a:ext uri="{9D8B030D-6E8A-4147-A177-3AD203B41FA5}">
                      <a16:colId xmlns:a16="http://schemas.microsoft.com/office/drawing/2014/main" xmlns="" val="315674219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Confusion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Matrix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실제정답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44310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410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분류결과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 Positive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Positive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401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Negative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 Negative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91499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F8EEED5-7775-4266-942F-F0DE36600F2B}"/>
                  </a:ext>
                </a:extLst>
              </p:cNvPr>
              <p:cNvSpPr txBox="1"/>
              <p:nvPr/>
            </p:nvSpPr>
            <p:spPr>
              <a:xfrm>
                <a:off x="732159" y="2646479"/>
                <a:ext cx="3307182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8EEED5-7775-4266-942F-F0DE3660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9" y="2646479"/>
                <a:ext cx="3307182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9862E19-73A0-453D-B0C7-98612D9CDC7C}"/>
                  </a:ext>
                </a:extLst>
              </p:cNvPr>
              <p:cNvSpPr txBox="1"/>
              <p:nvPr/>
            </p:nvSpPr>
            <p:spPr>
              <a:xfrm>
                <a:off x="732159" y="3908587"/>
                <a:ext cx="3307182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862E19-73A0-453D-B0C7-98612D9C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9" y="3908587"/>
                <a:ext cx="3307182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4BE9B3B-B6F1-479A-8193-6A44FEAC917F}"/>
                  </a:ext>
                </a:extLst>
              </p:cNvPr>
              <p:cNvSpPr txBox="1"/>
              <p:nvPr/>
            </p:nvSpPr>
            <p:spPr>
              <a:xfrm>
                <a:off x="4941653" y="3210960"/>
                <a:ext cx="4974703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E9B3B-B6F1-479A-8193-6A44FEAC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653" y="3210960"/>
                <a:ext cx="4974703" cy="69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C22B277-4B62-4E07-80F3-C73FF886B55E}"/>
                  </a:ext>
                </a:extLst>
              </p:cNvPr>
              <p:cNvSpPr txBox="1"/>
              <p:nvPr/>
            </p:nvSpPr>
            <p:spPr>
              <a:xfrm>
                <a:off x="2232359" y="5170695"/>
                <a:ext cx="8500744" cy="10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2B277-4B62-4E07-80F3-C73FF886B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59" y="5170695"/>
                <a:ext cx="8500744" cy="10016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430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8019A0B-B598-4C5B-8742-9C24DB59B50C}"/>
              </a:ext>
            </a:extLst>
          </p:cNvPr>
          <p:cNvCxnSpPr>
            <a:cxnSpLocks/>
          </p:cNvCxnSpPr>
          <p:nvPr/>
        </p:nvCxnSpPr>
        <p:spPr>
          <a:xfrm flipV="1">
            <a:off x="405879" y="3595491"/>
            <a:ext cx="6660746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1F4F8EB-7BD2-4AB7-86A3-FCB3B3BD7610}"/>
              </a:ext>
            </a:extLst>
          </p:cNvPr>
          <p:cNvCxnSpPr>
            <a:cxnSpLocks/>
          </p:cNvCxnSpPr>
          <p:nvPr/>
        </p:nvCxnSpPr>
        <p:spPr>
          <a:xfrm flipV="1">
            <a:off x="1597981" y="967666"/>
            <a:ext cx="0" cy="26278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A41539FE-BA9C-4BEC-9013-C8919BA44B5A}"/>
              </a:ext>
            </a:extLst>
          </p:cNvPr>
          <p:cNvCxnSpPr>
            <a:cxnSpLocks/>
          </p:cNvCxnSpPr>
          <p:nvPr/>
        </p:nvCxnSpPr>
        <p:spPr>
          <a:xfrm flipV="1">
            <a:off x="6011662" y="2032986"/>
            <a:ext cx="0" cy="156250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2F3C584-C335-41DC-925B-9A75FAF3E4FE}"/>
              </a:ext>
            </a:extLst>
          </p:cNvPr>
          <p:cNvCxnSpPr>
            <a:cxnSpLocks/>
          </p:cNvCxnSpPr>
          <p:nvPr/>
        </p:nvCxnSpPr>
        <p:spPr>
          <a:xfrm flipH="1" flipV="1">
            <a:off x="1597981" y="967667"/>
            <a:ext cx="4413681" cy="106531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B0FF127-898B-4960-94C8-68972D413CFE}"/>
              </a:ext>
            </a:extLst>
          </p:cNvPr>
          <p:cNvCxnSpPr>
            <a:cxnSpLocks/>
          </p:cNvCxnSpPr>
          <p:nvPr/>
        </p:nvCxnSpPr>
        <p:spPr>
          <a:xfrm flipV="1">
            <a:off x="4360416" y="1643849"/>
            <a:ext cx="0" cy="19516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5E25FF-E804-41C2-9E81-BC053BC5742A}"/>
              </a:ext>
            </a:extLst>
          </p:cNvPr>
          <p:cNvSpPr txBox="1"/>
          <p:nvPr/>
        </p:nvSpPr>
        <p:spPr>
          <a:xfrm>
            <a:off x="1222245" y="2214074"/>
            <a:ext cx="33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7030A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7030A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3377A0C-9B5B-4B12-BC9B-EC88FADAA203}"/>
              </a:ext>
            </a:extLst>
          </p:cNvPr>
          <p:cNvSpPr txBox="1"/>
          <p:nvPr/>
        </p:nvSpPr>
        <p:spPr>
          <a:xfrm>
            <a:off x="2873491" y="3595491"/>
            <a:ext cx="33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7030A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7030A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359F2C0-D0D6-4602-B016-F125F6508933}"/>
              </a:ext>
            </a:extLst>
          </p:cNvPr>
          <p:cNvSpPr txBox="1"/>
          <p:nvPr/>
        </p:nvSpPr>
        <p:spPr>
          <a:xfrm>
            <a:off x="6011662" y="2614184"/>
            <a:ext cx="33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7030A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7030A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100EEC-4CA1-41B6-B5E9-57173903F096}"/>
              </a:ext>
            </a:extLst>
          </p:cNvPr>
          <p:cNvSpPr txBox="1"/>
          <p:nvPr/>
        </p:nvSpPr>
        <p:spPr>
          <a:xfrm>
            <a:off x="5018399" y="3595491"/>
            <a:ext cx="33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7030A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7030A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72C91F9-326B-41DE-8B11-C8A5476389DF}"/>
              </a:ext>
            </a:extLst>
          </p:cNvPr>
          <p:cNvSpPr txBox="1"/>
          <p:nvPr/>
        </p:nvSpPr>
        <p:spPr>
          <a:xfrm>
            <a:off x="1247892" y="3595491"/>
            <a:ext cx="90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C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Recall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C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D0F7E61-9026-4103-B48E-BD7AB7260BBE}"/>
              </a:ext>
            </a:extLst>
          </p:cNvPr>
          <p:cNvSpPr txBox="1"/>
          <p:nvPr/>
        </p:nvSpPr>
        <p:spPr>
          <a:xfrm>
            <a:off x="5532713" y="3592584"/>
            <a:ext cx="1276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C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Precision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C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E6846E3-2A6E-4CE5-9440-AAFAD4C3C408}"/>
              </a:ext>
            </a:extLst>
          </p:cNvPr>
          <p:cNvSpPr txBox="1"/>
          <p:nvPr/>
        </p:nvSpPr>
        <p:spPr>
          <a:xfrm>
            <a:off x="3910138" y="3592584"/>
            <a:ext cx="90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C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F1 Score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rgbClr val="C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ED7E170-B507-4FC2-97E5-929D8EC6059A}"/>
                  </a:ext>
                </a:extLst>
              </p:cNvPr>
              <p:cNvSpPr txBox="1"/>
              <p:nvPr/>
            </p:nvSpPr>
            <p:spPr>
              <a:xfrm>
                <a:off x="6570040" y="1261928"/>
                <a:ext cx="3307182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𝐹𝑎𝑙𝑙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D7E170-B507-4FC2-97E5-929D8EC6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40" y="1261928"/>
                <a:ext cx="3307182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856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FE1F4E-5F68-423E-859C-1EF00230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6" y="587936"/>
            <a:ext cx="5467350" cy="38481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0EF5FB43-AEA2-4E1E-9564-C9997B9BA478}"/>
              </a:ext>
            </a:extLst>
          </p:cNvPr>
          <p:cNvCxnSpPr>
            <a:cxnSpLocks/>
          </p:cNvCxnSpPr>
          <p:nvPr/>
        </p:nvCxnSpPr>
        <p:spPr>
          <a:xfrm flipH="1">
            <a:off x="2204557" y="2152471"/>
            <a:ext cx="2345635" cy="759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00E4DB6-F8C1-43F8-8726-D4CA60F6C2C3}"/>
              </a:ext>
            </a:extLst>
          </p:cNvPr>
          <p:cNvCxnSpPr>
            <a:cxnSpLocks/>
          </p:cNvCxnSpPr>
          <p:nvPr/>
        </p:nvCxnSpPr>
        <p:spPr>
          <a:xfrm flipV="1">
            <a:off x="2281614" y="2807833"/>
            <a:ext cx="2000221" cy="22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C7364DA-6FA2-4E97-B380-3ECA8395331A}"/>
              </a:ext>
            </a:extLst>
          </p:cNvPr>
          <p:cNvCxnSpPr>
            <a:cxnSpLocks/>
          </p:cNvCxnSpPr>
          <p:nvPr/>
        </p:nvCxnSpPr>
        <p:spPr>
          <a:xfrm flipH="1" flipV="1">
            <a:off x="1797053" y="2035614"/>
            <a:ext cx="2484782" cy="655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67D2E422-B5B1-4D4C-81D6-6A86A94D9D83}"/>
              </a:ext>
            </a:extLst>
          </p:cNvPr>
          <p:cNvCxnSpPr>
            <a:cxnSpLocks/>
          </p:cNvCxnSpPr>
          <p:nvPr/>
        </p:nvCxnSpPr>
        <p:spPr>
          <a:xfrm flipV="1">
            <a:off x="1797053" y="1788403"/>
            <a:ext cx="2951922" cy="13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41F9224-88B5-4306-8703-5CC8EB43C0E8}"/>
              </a:ext>
            </a:extLst>
          </p:cNvPr>
          <p:cNvSpPr/>
          <p:nvPr/>
        </p:nvSpPr>
        <p:spPr>
          <a:xfrm>
            <a:off x="4550192" y="2056198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5F34140-857F-4631-8405-4ED435D6FC2F}"/>
              </a:ext>
            </a:extLst>
          </p:cNvPr>
          <p:cNvSpPr/>
          <p:nvPr/>
        </p:nvSpPr>
        <p:spPr>
          <a:xfrm>
            <a:off x="2058189" y="2912115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688FA49-512E-4929-8F16-4D815A00112D}"/>
              </a:ext>
            </a:extLst>
          </p:cNvPr>
          <p:cNvSpPr/>
          <p:nvPr/>
        </p:nvSpPr>
        <p:spPr>
          <a:xfrm>
            <a:off x="4259500" y="2693598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BB862BD6-AD34-49DE-AFF5-95BD4893C1F7}"/>
              </a:ext>
            </a:extLst>
          </p:cNvPr>
          <p:cNvSpPr/>
          <p:nvPr/>
        </p:nvSpPr>
        <p:spPr>
          <a:xfrm>
            <a:off x="1620605" y="1894306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80124687-B485-45F3-9B01-F1345382389C}"/>
              </a:ext>
            </a:extLst>
          </p:cNvPr>
          <p:cNvSpPr/>
          <p:nvPr/>
        </p:nvSpPr>
        <p:spPr>
          <a:xfrm>
            <a:off x="345526" y="983153"/>
            <a:ext cx="778979" cy="599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4E531-6095-4C3A-B9A9-87820951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933" y="587936"/>
            <a:ext cx="5467350" cy="38481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99EF1F7-9BD0-47A9-BAAD-5417A3A6E7FD}"/>
              </a:ext>
            </a:extLst>
          </p:cNvPr>
          <p:cNvSpPr/>
          <p:nvPr/>
        </p:nvSpPr>
        <p:spPr>
          <a:xfrm>
            <a:off x="10094599" y="2056198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9EE6CB1-F7EC-42D4-8498-3E71DDA8E1DD}"/>
              </a:ext>
            </a:extLst>
          </p:cNvPr>
          <p:cNvSpPr/>
          <p:nvPr/>
        </p:nvSpPr>
        <p:spPr>
          <a:xfrm>
            <a:off x="10015085" y="2278584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3DC3523-C60F-41F5-9149-2DB922CAE1E9}"/>
              </a:ext>
            </a:extLst>
          </p:cNvPr>
          <p:cNvSpPr/>
          <p:nvPr/>
        </p:nvSpPr>
        <p:spPr>
          <a:xfrm>
            <a:off x="9925633" y="2517055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F030B96-C4E8-43D6-9F6F-C2404770FAFD}"/>
              </a:ext>
            </a:extLst>
          </p:cNvPr>
          <p:cNvSpPr/>
          <p:nvPr/>
        </p:nvSpPr>
        <p:spPr>
          <a:xfrm>
            <a:off x="9816302" y="2739812"/>
            <a:ext cx="198783" cy="198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667E335-6AF7-424D-A1E3-5CB44487903D}"/>
              </a:ext>
            </a:extLst>
          </p:cNvPr>
          <p:cNvSpPr/>
          <p:nvPr/>
        </p:nvSpPr>
        <p:spPr>
          <a:xfrm>
            <a:off x="5889933" y="983153"/>
            <a:ext cx="778979" cy="599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8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F26B87-E355-40AB-B99C-A354EE29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0" y="1011670"/>
            <a:ext cx="8620125" cy="34956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2915E93-55D8-4F0A-836F-14A64AAFCFDC}"/>
              </a:ext>
            </a:extLst>
          </p:cNvPr>
          <p:cNvCxnSpPr/>
          <p:nvPr/>
        </p:nvCxnSpPr>
        <p:spPr>
          <a:xfrm>
            <a:off x="1503704" y="1546934"/>
            <a:ext cx="2057400" cy="246490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4E2338C5-9D56-455F-8889-33216988DA38}"/>
              </a:ext>
            </a:extLst>
          </p:cNvPr>
          <p:cNvSpPr/>
          <p:nvPr/>
        </p:nvSpPr>
        <p:spPr>
          <a:xfrm>
            <a:off x="5787469" y="1666204"/>
            <a:ext cx="3011557" cy="1812432"/>
          </a:xfrm>
          <a:custGeom>
            <a:avLst/>
            <a:gdLst>
              <a:gd name="connsiteX0" fmla="*/ 0 w 3011557"/>
              <a:gd name="connsiteY0" fmla="*/ 0 h 1812432"/>
              <a:gd name="connsiteX1" fmla="*/ 646044 w 3011557"/>
              <a:gd name="connsiteY1" fmla="*/ 874643 h 1812432"/>
              <a:gd name="connsiteX2" fmla="*/ 407504 w 3011557"/>
              <a:gd name="connsiteY2" fmla="*/ 1500808 h 1812432"/>
              <a:gd name="connsiteX3" fmla="*/ 924339 w 3011557"/>
              <a:gd name="connsiteY3" fmla="*/ 1719469 h 1812432"/>
              <a:gd name="connsiteX4" fmla="*/ 805070 w 3011557"/>
              <a:gd name="connsiteY4" fmla="*/ 944217 h 1812432"/>
              <a:gd name="connsiteX5" fmla="*/ 1361661 w 3011557"/>
              <a:gd name="connsiteY5" fmla="*/ 1083365 h 1812432"/>
              <a:gd name="connsiteX6" fmla="*/ 1898374 w 3011557"/>
              <a:gd name="connsiteY6" fmla="*/ 1808921 h 1812432"/>
              <a:gd name="connsiteX7" fmla="*/ 3011557 w 3011557"/>
              <a:gd name="connsiteY7" fmla="*/ 745434 h 1812432"/>
              <a:gd name="connsiteX8" fmla="*/ 3011557 w 3011557"/>
              <a:gd name="connsiteY8" fmla="*/ 745434 h 1812432"/>
              <a:gd name="connsiteX9" fmla="*/ 2842591 w 3011557"/>
              <a:gd name="connsiteY9" fmla="*/ 278295 h 181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1557" h="1812432">
                <a:moveTo>
                  <a:pt x="0" y="0"/>
                </a:moveTo>
                <a:cubicBezTo>
                  <a:pt x="289063" y="312254"/>
                  <a:pt x="578127" y="624508"/>
                  <a:pt x="646044" y="874643"/>
                </a:cubicBezTo>
                <a:cubicBezTo>
                  <a:pt x="713961" y="1124778"/>
                  <a:pt x="361121" y="1360004"/>
                  <a:pt x="407504" y="1500808"/>
                </a:cubicBezTo>
                <a:cubicBezTo>
                  <a:pt x="453887" y="1641612"/>
                  <a:pt x="858078" y="1812234"/>
                  <a:pt x="924339" y="1719469"/>
                </a:cubicBezTo>
                <a:cubicBezTo>
                  <a:pt x="990600" y="1626704"/>
                  <a:pt x="732183" y="1050234"/>
                  <a:pt x="805070" y="944217"/>
                </a:cubicBezTo>
                <a:cubicBezTo>
                  <a:pt x="877957" y="838200"/>
                  <a:pt x="1179444" y="939248"/>
                  <a:pt x="1361661" y="1083365"/>
                </a:cubicBezTo>
                <a:cubicBezTo>
                  <a:pt x="1543878" y="1227482"/>
                  <a:pt x="1623391" y="1865243"/>
                  <a:pt x="1898374" y="1808921"/>
                </a:cubicBezTo>
                <a:cubicBezTo>
                  <a:pt x="2173357" y="1752599"/>
                  <a:pt x="3011557" y="745434"/>
                  <a:pt x="3011557" y="745434"/>
                </a:cubicBezTo>
                <a:lnTo>
                  <a:pt x="3011557" y="745434"/>
                </a:lnTo>
                <a:cubicBezTo>
                  <a:pt x="2983396" y="667578"/>
                  <a:pt x="2792895" y="250134"/>
                  <a:pt x="2842591" y="278295"/>
                </a:cubicBezTo>
              </a:path>
            </a:pathLst>
          </a:cu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xmlns="" id="{FE3AC0AD-EFDC-4A0E-AE2B-F4301A365054}"/>
              </a:ext>
            </a:extLst>
          </p:cNvPr>
          <p:cNvSpPr/>
          <p:nvPr/>
        </p:nvSpPr>
        <p:spPr>
          <a:xfrm>
            <a:off x="7844220" y="403491"/>
            <a:ext cx="1298294" cy="921623"/>
          </a:xfrm>
          <a:prstGeom prst="wedgeEllipseCallout">
            <a:avLst>
              <a:gd name="adj1" fmla="val 431"/>
              <a:gd name="adj2" fmla="val 9326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2CE128-EC0E-45FD-B7E0-7FBD9BDBD730}"/>
              </a:ext>
            </a:extLst>
          </p:cNvPr>
          <p:cNvSpPr txBox="1"/>
          <p:nvPr/>
        </p:nvSpPr>
        <p:spPr>
          <a:xfrm>
            <a:off x="7933671" y="686853"/>
            <a:ext cx="12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Overfitting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xmlns="" id="{DADB08F7-637A-4BE7-BA65-24F0CF3E1582}"/>
              </a:ext>
            </a:extLst>
          </p:cNvPr>
          <p:cNvSpPr/>
          <p:nvPr/>
        </p:nvSpPr>
        <p:spPr>
          <a:xfrm>
            <a:off x="4973151" y="5802767"/>
            <a:ext cx="1900832" cy="921623"/>
          </a:xfrm>
          <a:prstGeom prst="wedgeEllipseCallout">
            <a:avLst>
              <a:gd name="adj1" fmla="val -13318"/>
              <a:gd name="adj2" fmla="val -10032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CEF653-C663-42F1-B801-870D288B4633}"/>
              </a:ext>
            </a:extLst>
          </p:cNvPr>
          <p:cNvSpPr txBox="1"/>
          <p:nvPr/>
        </p:nvSpPr>
        <p:spPr>
          <a:xfrm>
            <a:off x="5238171" y="5984671"/>
            <a:ext cx="1700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Regularization Strength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4609B58-0CE0-4A11-BB70-71091D3327C9}"/>
              </a:ext>
            </a:extLst>
          </p:cNvPr>
          <p:cNvSpPr/>
          <p:nvPr/>
        </p:nvSpPr>
        <p:spPr>
          <a:xfrm>
            <a:off x="5254181" y="4671325"/>
            <a:ext cx="669386" cy="5438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7256302-FB77-42B3-AB5F-3F6D79FF9BE2}"/>
              </a:ext>
            </a:extLst>
          </p:cNvPr>
          <p:cNvSpPr/>
          <p:nvPr/>
        </p:nvSpPr>
        <p:spPr>
          <a:xfrm>
            <a:off x="1006021" y="4767390"/>
            <a:ext cx="813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loss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tf.reduce_mean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tf.square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(H-Y))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+ 0.001 *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tf.reduce_sum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tf.square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(W))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23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A760D72-EEEC-41E9-8B5E-665998D5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5" y="282302"/>
            <a:ext cx="7400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6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C8A98DA-19C7-430D-A399-961CBF4BB254}"/>
              </a:ext>
            </a:extLst>
          </p:cNvPr>
          <p:cNvSpPr/>
          <p:nvPr/>
        </p:nvSpPr>
        <p:spPr>
          <a:xfrm>
            <a:off x="2050742" y="603681"/>
            <a:ext cx="6782540" cy="423464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5206D04-4E02-4DFE-86E2-5C9AB78A551E}"/>
              </a:ext>
            </a:extLst>
          </p:cNvPr>
          <p:cNvSpPr/>
          <p:nvPr/>
        </p:nvSpPr>
        <p:spPr>
          <a:xfrm rot="16200000">
            <a:off x="-110974" y="2623349"/>
            <a:ext cx="3062801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D487F01-9B24-469C-BB6E-0B5B44F2DCB5}"/>
              </a:ext>
            </a:extLst>
          </p:cNvPr>
          <p:cNvSpPr/>
          <p:nvPr/>
        </p:nvSpPr>
        <p:spPr>
          <a:xfrm>
            <a:off x="2467992" y="392393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D86AAF1-9EC4-4B50-8968-FB1EF0E2A54E}"/>
              </a:ext>
            </a:extLst>
          </p:cNvPr>
          <p:cNvSpPr/>
          <p:nvPr/>
        </p:nvSpPr>
        <p:spPr>
          <a:xfrm>
            <a:off x="2467992" y="331137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6C3CB0B-170F-44C4-9269-D6FC228CC28A}"/>
              </a:ext>
            </a:extLst>
          </p:cNvPr>
          <p:cNvSpPr/>
          <p:nvPr/>
        </p:nvSpPr>
        <p:spPr>
          <a:xfrm>
            <a:off x="2467991" y="2698810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4ADD8DF-3E42-443B-8376-456E78E451BB}"/>
              </a:ext>
            </a:extLst>
          </p:cNvPr>
          <p:cNvSpPr/>
          <p:nvPr/>
        </p:nvSpPr>
        <p:spPr>
          <a:xfrm>
            <a:off x="2467990" y="2086250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67D40-577E-4BCC-AE45-770C6CFA0860}"/>
              </a:ext>
            </a:extLst>
          </p:cNvPr>
          <p:cNvSpPr/>
          <p:nvPr/>
        </p:nvSpPr>
        <p:spPr>
          <a:xfrm>
            <a:off x="2467989" y="1473690"/>
            <a:ext cx="941035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11A222E-5B34-41B5-8D2F-8EAD753FBF98}"/>
              </a:ext>
            </a:extLst>
          </p:cNvPr>
          <p:cNvSpPr/>
          <p:nvPr/>
        </p:nvSpPr>
        <p:spPr>
          <a:xfrm>
            <a:off x="3756734" y="392393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32952F5-C7EC-4742-9EF1-B29DE6BA0A86}"/>
              </a:ext>
            </a:extLst>
          </p:cNvPr>
          <p:cNvSpPr/>
          <p:nvPr/>
        </p:nvSpPr>
        <p:spPr>
          <a:xfrm>
            <a:off x="3756734" y="331137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246779D-0A81-4365-8CA9-7ACF3031CC21}"/>
              </a:ext>
            </a:extLst>
          </p:cNvPr>
          <p:cNvSpPr/>
          <p:nvPr/>
        </p:nvSpPr>
        <p:spPr>
          <a:xfrm>
            <a:off x="3756733" y="2698810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CA9A4CC3-0480-419F-A5EA-A49EACD3772F}"/>
              </a:ext>
            </a:extLst>
          </p:cNvPr>
          <p:cNvSpPr/>
          <p:nvPr/>
        </p:nvSpPr>
        <p:spPr>
          <a:xfrm>
            <a:off x="3756732" y="2086250"/>
            <a:ext cx="941034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445C3C8-18CE-4DD7-967C-4D3590FA3F0E}"/>
              </a:ext>
            </a:extLst>
          </p:cNvPr>
          <p:cNvSpPr/>
          <p:nvPr/>
        </p:nvSpPr>
        <p:spPr>
          <a:xfrm>
            <a:off x="3756731" y="1473690"/>
            <a:ext cx="941035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6316B4D-04F6-45A4-87F6-D72679E95363}"/>
              </a:ext>
            </a:extLst>
          </p:cNvPr>
          <p:cNvSpPr/>
          <p:nvPr/>
        </p:nvSpPr>
        <p:spPr>
          <a:xfrm>
            <a:off x="5045475" y="392393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1DE31B1-C9B0-4A0B-A21F-C1DF340966A1}"/>
              </a:ext>
            </a:extLst>
          </p:cNvPr>
          <p:cNvSpPr/>
          <p:nvPr/>
        </p:nvSpPr>
        <p:spPr>
          <a:xfrm>
            <a:off x="5045475" y="331137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95A3822-AF75-4C22-AC7B-728684506945}"/>
              </a:ext>
            </a:extLst>
          </p:cNvPr>
          <p:cNvSpPr/>
          <p:nvPr/>
        </p:nvSpPr>
        <p:spPr>
          <a:xfrm>
            <a:off x="5045474" y="2698810"/>
            <a:ext cx="941034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F95A6DB2-4259-4DCA-814A-E1F2BEE4C26D}"/>
              </a:ext>
            </a:extLst>
          </p:cNvPr>
          <p:cNvSpPr/>
          <p:nvPr/>
        </p:nvSpPr>
        <p:spPr>
          <a:xfrm>
            <a:off x="5045473" y="2086250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6578A39A-ADF2-4D6E-B64B-C6D78C7A8672}"/>
              </a:ext>
            </a:extLst>
          </p:cNvPr>
          <p:cNvSpPr/>
          <p:nvPr/>
        </p:nvSpPr>
        <p:spPr>
          <a:xfrm>
            <a:off x="5045472" y="1473690"/>
            <a:ext cx="941035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C0FA2A4-1D58-4F4C-A6AD-A841A0B13637}"/>
              </a:ext>
            </a:extLst>
          </p:cNvPr>
          <p:cNvSpPr/>
          <p:nvPr/>
        </p:nvSpPr>
        <p:spPr>
          <a:xfrm>
            <a:off x="6334215" y="3932806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525F687-A0E8-420C-A77D-238D73E79A6E}"/>
              </a:ext>
            </a:extLst>
          </p:cNvPr>
          <p:cNvSpPr/>
          <p:nvPr/>
        </p:nvSpPr>
        <p:spPr>
          <a:xfrm>
            <a:off x="6334215" y="3320246"/>
            <a:ext cx="941032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B9CE9F7-66A6-48C2-992F-05F84D14FB56}"/>
              </a:ext>
            </a:extLst>
          </p:cNvPr>
          <p:cNvSpPr/>
          <p:nvPr/>
        </p:nvSpPr>
        <p:spPr>
          <a:xfrm>
            <a:off x="6334214" y="2707686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05D61950-4A22-4F87-8EAA-01985E182AC0}"/>
              </a:ext>
            </a:extLst>
          </p:cNvPr>
          <p:cNvSpPr/>
          <p:nvPr/>
        </p:nvSpPr>
        <p:spPr>
          <a:xfrm>
            <a:off x="6334213" y="2095126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056B66B0-DA65-43E7-B9D0-1D8CF67BC6C7}"/>
              </a:ext>
            </a:extLst>
          </p:cNvPr>
          <p:cNvSpPr/>
          <p:nvPr/>
        </p:nvSpPr>
        <p:spPr>
          <a:xfrm>
            <a:off x="6334212" y="1482566"/>
            <a:ext cx="941035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3C46163-78C6-42B5-8B8A-F9C273E78F31}"/>
              </a:ext>
            </a:extLst>
          </p:cNvPr>
          <p:cNvSpPr/>
          <p:nvPr/>
        </p:nvSpPr>
        <p:spPr>
          <a:xfrm>
            <a:off x="7622953" y="3923930"/>
            <a:ext cx="941032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79BAB8-9F61-4A8B-A781-D17D628C5AFF}"/>
              </a:ext>
            </a:extLst>
          </p:cNvPr>
          <p:cNvSpPr/>
          <p:nvPr/>
        </p:nvSpPr>
        <p:spPr>
          <a:xfrm>
            <a:off x="7622953" y="3311370"/>
            <a:ext cx="941032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58FB0FA-1E73-4F4B-91C4-CA01569778A8}"/>
              </a:ext>
            </a:extLst>
          </p:cNvPr>
          <p:cNvSpPr/>
          <p:nvPr/>
        </p:nvSpPr>
        <p:spPr>
          <a:xfrm>
            <a:off x="7622952" y="2698810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7422DFB-287C-40D8-B166-E24D4E218565}"/>
              </a:ext>
            </a:extLst>
          </p:cNvPr>
          <p:cNvSpPr/>
          <p:nvPr/>
        </p:nvSpPr>
        <p:spPr>
          <a:xfrm>
            <a:off x="7622951" y="2086250"/>
            <a:ext cx="941034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614269A-9832-4ED4-983E-F5C3F89829C2}"/>
              </a:ext>
            </a:extLst>
          </p:cNvPr>
          <p:cNvSpPr/>
          <p:nvPr/>
        </p:nvSpPr>
        <p:spPr>
          <a:xfrm>
            <a:off x="7622950" y="1473690"/>
            <a:ext cx="941035" cy="612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6C534590-8FC0-4623-A803-5DF91F6C1642}"/>
              </a:ext>
            </a:extLst>
          </p:cNvPr>
          <p:cNvSpPr/>
          <p:nvPr/>
        </p:nvSpPr>
        <p:spPr>
          <a:xfrm>
            <a:off x="9275680" y="3932806"/>
            <a:ext cx="941032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662E9ED4-F656-4618-9FE7-E5A5E8919E17}"/>
              </a:ext>
            </a:extLst>
          </p:cNvPr>
          <p:cNvSpPr/>
          <p:nvPr/>
        </p:nvSpPr>
        <p:spPr>
          <a:xfrm>
            <a:off x="9275680" y="3320246"/>
            <a:ext cx="941032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C6E0325-D929-4D1B-B7E8-EF54D9232CD1}"/>
              </a:ext>
            </a:extLst>
          </p:cNvPr>
          <p:cNvSpPr/>
          <p:nvPr/>
        </p:nvSpPr>
        <p:spPr>
          <a:xfrm>
            <a:off x="9275679" y="2707686"/>
            <a:ext cx="941034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2CED393-2A0D-477E-A4A4-7A31D2747404}"/>
              </a:ext>
            </a:extLst>
          </p:cNvPr>
          <p:cNvSpPr/>
          <p:nvPr/>
        </p:nvSpPr>
        <p:spPr>
          <a:xfrm>
            <a:off x="9275678" y="2095126"/>
            <a:ext cx="941034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6BDCBD02-02D0-46A9-AA32-58C55313852E}"/>
              </a:ext>
            </a:extLst>
          </p:cNvPr>
          <p:cNvSpPr/>
          <p:nvPr/>
        </p:nvSpPr>
        <p:spPr>
          <a:xfrm>
            <a:off x="9275677" y="1482566"/>
            <a:ext cx="941035" cy="612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C2C528C9-5BEC-48DD-AE07-26638C3A957B}"/>
              </a:ext>
            </a:extLst>
          </p:cNvPr>
          <p:cNvSpPr/>
          <p:nvPr/>
        </p:nvSpPr>
        <p:spPr>
          <a:xfrm rot="16200000">
            <a:off x="9060394" y="2638884"/>
            <a:ext cx="3076117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Average Accuracy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3579EEE8-040B-47F4-87BF-0E8EE715DA52}"/>
              </a:ext>
            </a:extLst>
          </p:cNvPr>
          <p:cNvCxnSpPr>
            <a:cxnSpLocks/>
          </p:cNvCxnSpPr>
          <p:nvPr/>
        </p:nvCxnSpPr>
        <p:spPr>
          <a:xfrm>
            <a:off x="1908699" y="1793289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FF47D355-98AE-4290-94B5-19E395A572B3}"/>
              </a:ext>
            </a:extLst>
          </p:cNvPr>
          <p:cNvCxnSpPr>
            <a:cxnSpLocks/>
          </p:cNvCxnSpPr>
          <p:nvPr/>
        </p:nvCxnSpPr>
        <p:spPr>
          <a:xfrm>
            <a:off x="1908699" y="2389572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A267230D-F9C2-49EC-8802-DEB5312D1746}"/>
              </a:ext>
            </a:extLst>
          </p:cNvPr>
          <p:cNvCxnSpPr>
            <a:cxnSpLocks/>
          </p:cNvCxnSpPr>
          <p:nvPr/>
        </p:nvCxnSpPr>
        <p:spPr>
          <a:xfrm>
            <a:off x="1908699" y="3046520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B0895AF6-2931-43FF-BD53-D1B756B2DA98}"/>
              </a:ext>
            </a:extLst>
          </p:cNvPr>
          <p:cNvCxnSpPr>
            <a:cxnSpLocks/>
          </p:cNvCxnSpPr>
          <p:nvPr/>
        </p:nvCxnSpPr>
        <p:spPr>
          <a:xfrm>
            <a:off x="1908699" y="3641324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FD8FA670-D701-488E-BCC0-03D9C845D1C1}"/>
              </a:ext>
            </a:extLst>
          </p:cNvPr>
          <p:cNvCxnSpPr>
            <a:cxnSpLocks/>
          </p:cNvCxnSpPr>
          <p:nvPr/>
        </p:nvCxnSpPr>
        <p:spPr>
          <a:xfrm>
            <a:off x="1908699" y="424500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843C46A4-0829-4F56-A735-97C03215A0E0}"/>
              </a:ext>
            </a:extLst>
          </p:cNvPr>
          <p:cNvCxnSpPr>
            <a:cxnSpLocks/>
          </p:cNvCxnSpPr>
          <p:nvPr/>
        </p:nvCxnSpPr>
        <p:spPr>
          <a:xfrm>
            <a:off x="8692718" y="1793289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335F4E90-8012-429D-9CAE-21B99A779CCE}"/>
              </a:ext>
            </a:extLst>
          </p:cNvPr>
          <p:cNvCxnSpPr>
            <a:cxnSpLocks/>
          </p:cNvCxnSpPr>
          <p:nvPr/>
        </p:nvCxnSpPr>
        <p:spPr>
          <a:xfrm>
            <a:off x="8692718" y="2389572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32CE20CE-EAF3-4963-9724-97089B1A803B}"/>
              </a:ext>
            </a:extLst>
          </p:cNvPr>
          <p:cNvCxnSpPr>
            <a:cxnSpLocks/>
          </p:cNvCxnSpPr>
          <p:nvPr/>
        </p:nvCxnSpPr>
        <p:spPr>
          <a:xfrm>
            <a:off x="8692718" y="3046520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520473EF-4530-4DC5-B306-8C2CC7F57533}"/>
              </a:ext>
            </a:extLst>
          </p:cNvPr>
          <p:cNvCxnSpPr>
            <a:cxnSpLocks/>
          </p:cNvCxnSpPr>
          <p:nvPr/>
        </p:nvCxnSpPr>
        <p:spPr>
          <a:xfrm>
            <a:off x="8692718" y="3641324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FB3A0968-BBAD-4EA2-B071-B875F64D8BAB}"/>
              </a:ext>
            </a:extLst>
          </p:cNvPr>
          <p:cNvCxnSpPr>
            <a:cxnSpLocks/>
          </p:cNvCxnSpPr>
          <p:nvPr/>
        </p:nvCxnSpPr>
        <p:spPr>
          <a:xfrm>
            <a:off x="8692718" y="424500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8D7AC99B-B881-432E-91C5-E3765417E825}"/>
              </a:ext>
            </a:extLst>
          </p:cNvPr>
          <p:cNvSpPr/>
          <p:nvPr/>
        </p:nvSpPr>
        <p:spPr>
          <a:xfrm>
            <a:off x="2467989" y="861130"/>
            <a:ext cx="941035" cy="2766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Fold 1</a:t>
            </a:r>
            <a:endParaRPr lang="ko-KR" altLang="en-US" sz="1600" dirty="0">
              <a:solidFill>
                <a:schemeClr val="accent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6125342A-DB02-445D-8BEB-F31898327F05}"/>
              </a:ext>
            </a:extLst>
          </p:cNvPr>
          <p:cNvSpPr/>
          <p:nvPr/>
        </p:nvSpPr>
        <p:spPr>
          <a:xfrm>
            <a:off x="3756730" y="861130"/>
            <a:ext cx="941035" cy="2766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Fold 2</a:t>
            </a:r>
            <a:endParaRPr lang="ko-KR" altLang="en-US" sz="1800" dirty="0">
              <a:solidFill>
                <a:schemeClr val="accent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CE4865F-7A3B-4CC0-917B-2E671F8FF497}"/>
              </a:ext>
            </a:extLst>
          </p:cNvPr>
          <p:cNvSpPr/>
          <p:nvPr/>
        </p:nvSpPr>
        <p:spPr>
          <a:xfrm>
            <a:off x="5045472" y="861130"/>
            <a:ext cx="941035" cy="2766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Fold 3</a:t>
            </a:r>
            <a:endParaRPr lang="ko-KR" altLang="en-US" sz="1800" dirty="0">
              <a:solidFill>
                <a:schemeClr val="accent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AD91CF0C-1F78-48E1-A83C-8AE159168D33}"/>
              </a:ext>
            </a:extLst>
          </p:cNvPr>
          <p:cNvSpPr/>
          <p:nvPr/>
        </p:nvSpPr>
        <p:spPr>
          <a:xfrm>
            <a:off x="6334213" y="861130"/>
            <a:ext cx="941035" cy="2766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Fold 4</a:t>
            </a:r>
            <a:endParaRPr lang="ko-KR" altLang="en-US" sz="1800" dirty="0">
              <a:solidFill>
                <a:schemeClr val="accent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5A6DD96-C9A0-4B32-A83F-47CBAEDA9632}"/>
              </a:ext>
            </a:extLst>
          </p:cNvPr>
          <p:cNvSpPr/>
          <p:nvPr/>
        </p:nvSpPr>
        <p:spPr>
          <a:xfrm>
            <a:off x="7622949" y="861129"/>
            <a:ext cx="941035" cy="2766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Fold 5</a:t>
            </a:r>
            <a:endParaRPr lang="ko-KR" altLang="en-US" sz="1800" dirty="0">
              <a:solidFill>
                <a:schemeClr val="accent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192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F6B029D-1074-4E1B-B689-6C58F924B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85161"/>
              </p:ext>
            </p:extLst>
          </p:nvPr>
        </p:nvGraphicFramePr>
        <p:xfrm>
          <a:off x="574459" y="8154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1034850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1340012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83711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3337443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2754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t(Grade)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C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993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679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85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48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251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C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276067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C6009ACC-C37A-4692-BCF3-836D30BBBEC6}"/>
              </a:ext>
            </a:extLst>
          </p:cNvPr>
          <p:cNvSpPr/>
          <p:nvPr/>
        </p:nvSpPr>
        <p:spPr>
          <a:xfrm>
            <a:off x="2244171" y="1725500"/>
            <a:ext cx="365881" cy="3952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919D3CDF-07E1-4EAF-9999-C1EB2E0DCC08}"/>
              </a:ext>
            </a:extLst>
          </p:cNvPr>
          <p:cNvSpPr/>
          <p:nvPr/>
        </p:nvSpPr>
        <p:spPr>
          <a:xfrm>
            <a:off x="3027285" y="290048"/>
            <a:ext cx="3625418" cy="3994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One-Hot Encoding</a:t>
            </a:r>
            <a:endParaRPr lang="ko-KR" altLang="en-US" sz="20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C7DEE5B-E85A-486F-AE4D-0A69F7C04BC4}"/>
                  </a:ext>
                </a:extLst>
              </p:cNvPr>
              <p:cNvSpPr txBox="1"/>
              <p:nvPr/>
            </p:nvSpPr>
            <p:spPr>
              <a:xfrm>
                <a:off x="1442372" y="3782101"/>
                <a:ext cx="4993939" cy="1667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𝑅𝑒𝑔𝑢𝑙𝑎𝑟𝑖𝑧𝑎𝑡𝑖𝑜𝑛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𝐿𝑜𝑔𝑖𝑠𝑡𝑖𝑐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7DEE5B-E85A-486F-AE4D-0A69F7C04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72" y="3782101"/>
                <a:ext cx="4993939" cy="1667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49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xmlns="" id="{6EE425D9-3DB0-4A66-90C8-BA6AE16DE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273402"/>
                  </p:ext>
                </p:extLst>
              </p:nvPr>
            </p:nvGraphicFramePr>
            <p:xfrm>
              <a:off x="629328" y="666400"/>
              <a:ext cx="22381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053">
                      <a:extLst>
                        <a:ext uri="{9D8B030D-6E8A-4147-A177-3AD203B41FA5}">
                          <a16:colId xmlns:a16="http://schemas.microsoft.com/office/drawing/2014/main" xmlns="" val="3961619396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xmlns="" val="2346647560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xmlns="" val="407443618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AND Truth Table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930190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8462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261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173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7060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39770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93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6EE425D9-3DB0-4A66-90C8-BA6AE16DE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273402"/>
                  </p:ext>
                </p:extLst>
              </p:nvPr>
            </p:nvGraphicFramePr>
            <p:xfrm>
              <a:off x="629328" y="666400"/>
              <a:ext cx="22381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053">
                      <a:extLst>
                        <a:ext uri="{9D8B030D-6E8A-4147-A177-3AD203B41FA5}">
                          <a16:colId xmlns:a16="http://schemas.microsoft.com/office/drawing/2014/main" val="3961619396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val="2346647560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val="407443618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AND Truth Table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0190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62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3" t="-208197" r="-2008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39" t="-208197" r="-10245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8197" r="-162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1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173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60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9770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4930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xmlns="" id="{BA528A3E-C617-41EA-A8FB-CBFAC25F8A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365095"/>
                  </p:ext>
                </p:extLst>
              </p:nvPr>
            </p:nvGraphicFramePr>
            <p:xfrm>
              <a:off x="3196454" y="668454"/>
              <a:ext cx="22381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053">
                      <a:extLst>
                        <a:ext uri="{9D8B030D-6E8A-4147-A177-3AD203B41FA5}">
                          <a16:colId xmlns:a16="http://schemas.microsoft.com/office/drawing/2014/main" xmlns="" val="3961619396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xmlns="" val="2346647560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xmlns="" val="407443618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OR Truth Table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930190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8462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261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173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7060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39770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93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BA528A3E-C617-41EA-A8FB-CBFAC25F8A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365095"/>
                  </p:ext>
                </p:extLst>
              </p:nvPr>
            </p:nvGraphicFramePr>
            <p:xfrm>
              <a:off x="3196454" y="668454"/>
              <a:ext cx="22381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053">
                      <a:extLst>
                        <a:ext uri="{9D8B030D-6E8A-4147-A177-3AD203B41FA5}">
                          <a16:colId xmlns:a16="http://schemas.microsoft.com/office/drawing/2014/main" val="3961619396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val="2346647560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val="407443618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OR Truth Table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0190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62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3" t="-208197" r="-20081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39" t="-208197" r="-1024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8197" r="-162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1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173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60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9770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4930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xmlns="" id="{E43F602C-AFB6-47B6-B319-5BFC00F78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89520"/>
                  </p:ext>
                </p:extLst>
              </p:nvPr>
            </p:nvGraphicFramePr>
            <p:xfrm>
              <a:off x="5763580" y="666400"/>
              <a:ext cx="22381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053">
                      <a:extLst>
                        <a:ext uri="{9D8B030D-6E8A-4147-A177-3AD203B41FA5}">
                          <a16:colId xmlns:a16="http://schemas.microsoft.com/office/drawing/2014/main" xmlns="" val="3961619396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xmlns="" val="2346647560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xmlns="" val="407443618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XOR Truth Table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930190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8462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261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173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7060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39770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93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E43F602C-AFB6-47B6-B319-5BFC00F78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89520"/>
                  </p:ext>
                </p:extLst>
              </p:nvPr>
            </p:nvGraphicFramePr>
            <p:xfrm>
              <a:off x="5763580" y="666400"/>
              <a:ext cx="22381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053">
                      <a:extLst>
                        <a:ext uri="{9D8B030D-6E8A-4147-A177-3AD203B41FA5}">
                          <a16:colId xmlns:a16="http://schemas.microsoft.com/office/drawing/2014/main" val="3961619396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val="2346647560"/>
                        </a:ext>
                      </a:extLst>
                    </a:gridCol>
                    <a:gridCol w="746053">
                      <a:extLst>
                        <a:ext uri="{9D8B030D-6E8A-4147-A177-3AD203B41FA5}">
                          <a16:colId xmlns:a16="http://schemas.microsoft.com/office/drawing/2014/main" val="407443618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XOR Truth Table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01908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62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13" t="-208197" r="-2008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208197" r="-10245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8197" r="-162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1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173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60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9770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0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493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A034B05-F2F9-4810-94E0-CF8F5CDD4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48" y="4176799"/>
            <a:ext cx="1750034" cy="16979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32D01FD-F24D-43D7-889E-4280C6F12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826" y="4176799"/>
            <a:ext cx="1743528" cy="171100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E7205CB-B411-4D56-BC09-EDE3F8D6D94A}"/>
              </a:ext>
            </a:extLst>
          </p:cNvPr>
          <p:cNvCxnSpPr/>
          <p:nvPr/>
        </p:nvCxnSpPr>
        <p:spPr>
          <a:xfrm flipH="1" flipV="1">
            <a:off x="1320950" y="4117359"/>
            <a:ext cx="1198486" cy="1075921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3C234368-05D4-41BA-9E21-35DD4D602390}"/>
              </a:ext>
            </a:extLst>
          </p:cNvPr>
          <p:cNvCxnSpPr/>
          <p:nvPr/>
        </p:nvCxnSpPr>
        <p:spPr>
          <a:xfrm flipH="1" flipV="1">
            <a:off x="2972070" y="4721418"/>
            <a:ext cx="1198486" cy="1075921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6C5BEE-42D4-478F-B108-11CDF4383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01" y="4176799"/>
            <a:ext cx="1847758" cy="1620540"/>
          </a:xfrm>
          <a:prstGeom prst="rect">
            <a:avLst/>
          </a:prstGeom>
        </p:spPr>
      </p:pic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xmlns="" id="{E038AC08-1DB4-460B-8B6D-6911CC012838}"/>
              </a:ext>
            </a:extLst>
          </p:cNvPr>
          <p:cNvSpPr/>
          <p:nvPr/>
        </p:nvSpPr>
        <p:spPr>
          <a:xfrm>
            <a:off x="7270374" y="4526257"/>
            <a:ext cx="681925" cy="921623"/>
          </a:xfrm>
          <a:prstGeom prst="wedgeEllipseCallout">
            <a:avLst>
              <a:gd name="adj1" fmla="val -109996"/>
              <a:gd name="adj2" fmla="val -39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545D1F-6BDE-4946-BA6D-E85F62CCA6AF}"/>
              </a:ext>
            </a:extLst>
          </p:cNvPr>
          <p:cNvSpPr txBox="1"/>
          <p:nvPr/>
        </p:nvSpPr>
        <p:spPr>
          <a:xfrm>
            <a:off x="1254905" y="3743640"/>
            <a:ext cx="53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AND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CF5CB1-5A7C-4A83-9FBD-9CAABD333E76}"/>
              </a:ext>
            </a:extLst>
          </p:cNvPr>
          <p:cNvSpPr txBox="1"/>
          <p:nvPr/>
        </p:nvSpPr>
        <p:spPr>
          <a:xfrm>
            <a:off x="3591930" y="3743640"/>
            <a:ext cx="53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753583-5759-4548-9F6E-DCB4CCADC756}"/>
              </a:ext>
            </a:extLst>
          </p:cNvPr>
          <p:cNvSpPr txBox="1"/>
          <p:nvPr/>
        </p:nvSpPr>
        <p:spPr>
          <a:xfrm>
            <a:off x="5689120" y="3743640"/>
            <a:ext cx="53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XOR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69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/>
        </p:nvGraphicFramePr>
        <p:xfrm>
          <a:off x="580747" y="405197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점수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3124942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83728" y="1085927"/>
            <a:ext cx="323147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Linear</a:t>
            </a:r>
            <a:r>
              <a:rPr lang="ko-KR" alt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Regression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Machine Learning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2147C22-262E-497F-8D70-02CF85675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19" y="534903"/>
            <a:ext cx="1993490" cy="88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A1ACF-87A6-410B-82B3-AA9019E4981D}"/>
              </a:ext>
            </a:extLst>
          </p:cNvPr>
          <p:cNvSpPr/>
          <p:nvPr/>
        </p:nvSpPr>
        <p:spPr>
          <a:xfrm>
            <a:off x="4662626" y="356216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예측하고자 하는 </a:t>
            </a:r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( 7 )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xmlns="" id="{F7C3F932-FF6A-4D19-B3B5-DB3A7D8A679F}"/>
              </a:ext>
            </a:extLst>
          </p:cNvPr>
          <p:cNvSpPr/>
          <p:nvPr/>
        </p:nvSpPr>
        <p:spPr>
          <a:xfrm>
            <a:off x="5464205" y="2972116"/>
            <a:ext cx="470517" cy="461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7563775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8543648" y="1124756"/>
            <a:ext cx="2073676" cy="119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공부하면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몇 점 일까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26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8BD5F7-25BF-4F68-A24A-C0189A7CA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3" y="506027"/>
            <a:ext cx="1917668" cy="119429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93003D8-D092-4327-86AE-2FC20E79A150}"/>
              </a:ext>
            </a:extLst>
          </p:cNvPr>
          <p:cNvSpPr/>
          <p:nvPr/>
        </p:nvSpPr>
        <p:spPr>
          <a:xfrm>
            <a:off x="4733845" y="435007"/>
            <a:ext cx="2615846" cy="11452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D255569-6E9D-4409-A98C-E17AD5BC5CD1}"/>
              </a:ext>
            </a:extLst>
          </p:cNvPr>
          <p:cNvSpPr/>
          <p:nvPr/>
        </p:nvSpPr>
        <p:spPr>
          <a:xfrm>
            <a:off x="4557877" y="264889"/>
            <a:ext cx="4526940" cy="15106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30C8A23A-6F6E-4F76-8784-F6CA50E5408F}"/>
              </a:ext>
            </a:extLst>
          </p:cNvPr>
          <p:cNvSpPr/>
          <p:nvPr/>
        </p:nvSpPr>
        <p:spPr>
          <a:xfrm>
            <a:off x="7389183" y="435006"/>
            <a:ext cx="1496015" cy="11452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EC82987-6A6C-4DB9-94AA-9E126CA7CBD1}"/>
                  </a:ext>
                </a:extLst>
              </p:cNvPr>
              <p:cNvSpPr txBox="1"/>
              <p:nvPr/>
            </p:nvSpPr>
            <p:spPr>
              <a:xfrm>
                <a:off x="4867292" y="1204144"/>
                <a:ext cx="23631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C82987-6A6C-4DB9-94AA-9E126CA7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92" y="1204144"/>
                <a:ext cx="2363150" cy="2154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A40BE73E-8184-4F42-A702-1E1373CE94A3}"/>
                  </a:ext>
                </a:extLst>
              </p:cNvPr>
              <p:cNvSpPr txBox="1"/>
              <p:nvPr/>
            </p:nvSpPr>
            <p:spPr>
              <a:xfrm>
                <a:off x="7516573" y="1191540"/>
                <a:ext cx="12887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0BE73E-8184-4F42-A702-1E1373CE9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573" y="1191540"/>
                <a:ext cx="1288727" cy="215444"/>
              </a:xfrm>
              <a:prstGeom prst="rect">
                <a:avLst/>
              </a:prstGeom>
              <a:blipFill>
                <a:blip r:embed="rId4"/>
                <a:stretch>
                  <a:fillRect l="-2370" r="-4265" b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0C70FE27-C478-4E7D-B695-B4AAEDF5AD16}"/>
                  </a:ext>
                </a:extLst>
              </p:cNvPr>
              <p:cNvSpPr txBox="1"/>
              <p:nvPr/>
            </p:nvSpPr>
            <p:spPr>
              <a:xfrm>
                <a:off x="3571599" y="107678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70FE27-C478-4E7D-B695-B4AAEDF5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99" y="107678"/>
                <a:ext cx="465550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1409394A-E48C-494E-BFBF-47D5F7CD22F6}"/>
                  </a:ext>
                </a:extLst>
              </p:cNvPr>
              <p:cNvSpPr txBox="1"/>
              <p:nvPr/>
            </p:nvSpPr>
            <p:spPr>
              <a:xfrm>
                <a:off x="9203620" y="527316"/>
                <a:ext cx="3945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09394A-E48C-494E-BFBF-47D5F7CD2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620" y="527316"/>
                <a:ext cx="394529" cy="369332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12729F3-E448-447A-9144-C8B2A320E37E}"/>
              </a:ext>
            </a:extLst>
          </p:cNvPr>
          <p:cNvCxnSpPr/>
          <p:nvPr/>
        </p:nvCxnSpPr>
        <p:spPr>
          <a:xfrm>
            <a:off x="3944647" y="264889"/>
            <a:ext cx="710214" cy="4470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055B6276-183D-40CD-857C-D46CE305F390}"/>
              </a:ext>
            </a:extLst>
          </p:cNvPr>
          <p:cNvCxnSpPr>
            <a:cxnSpLocks/>
          </p:cNvCxnSpPr>
          <p:nvPr/>
        </p:nvCxnSpPr>
        <p:spPr>
          <a:xfrm flipV="1">
            <a:off x="4001274" y="1006424"/>
            <a:ext cx="653587" cy="137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B01BA36-848B-4442-BF4A-FD6D460FC251}"/>
              </a:ext>
            </a:extLst>
          </p:cNvPr>
          <p:cNvCxnSpPr>
            <a:cxnSpLocks/>
          </p:cNvCxnSpPr>
          <p:nvPr/>
        </p:nvCxnSpPr>
        <p:spPr>
          <a:xfrm flipV="1">
            <a:off x="4001274" y="1280812"/>
            <a:ext cx="659316" cy="547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8BA922E9-EC3A-4039-B8CD-14F7407E2926}"/>
                  </a:ext>
                </a:extLst>
              </p:cNvPr>
              <p:cNvSpPr txBox="1"/>
              <p:nvPr/>
            </p:nvSpPr>
            <p:spPr>
              <a:xfrm>
                <a:off x="3578995" y="843590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A922E9-EC3A-4039-B8CD-14F7407E2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95" y="843590"/>
                <a:ext cx="465550" cy="246221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F85A66F2-A9C4-490D-BA7D-B54B26B384BE}"/>
                  </a:ext>
                </a:extLst>
              </p:cNvPr>
              <p:cNvSpPr txBox="1"/>
              <p:nvPr/>
            </p:nvSpPr>
            <p:spPr>
              <a:xfrm>
                <a:off x="3576130" y="1668277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5A66F2-A9C4-490D-BA7D-B54B26B3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30" y="1668277"/>
                <a:ext cx="465550" cy="24622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5ED5376D-C885-441D-B9AA-ABF61C275FC1}"/>
                  </a:ext>
                </a:extLst>
              </p:cNvPr>
              <p:cNvSpPr txBox="1"/>
              <p:nvPr/>
            </p:nvSpPr>
            <p:spPr>
              <a:xfrm>
                <a:off x="4044545" y="107678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D5376D-C885-441D-B9AA-ABF61C27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45" y="107678"/>
                <a:ext cx="465550" cy="246221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E87A91CC-D87C-41B1-A35E-5829C54DD6FC}"/>
                  </a:ext>
                </a:extLst>
              </p:cNvPr>
              <p:cNvSpPr txBox="1"/>
              <p:nvPr/>
            </p:nvSpPr>
            <p:spPr>
              <a:xfrm>
                <a:off x="4052835" y="711982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7A91CC-D87C-41B1-A35E-5829C54DD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35" y="711982"/>
                <a:ext cx="465550" cy="246221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48AD5BCF-20A2-403B-8DA7-73FF1721919B}"/>
                  </a:ext>
                </a:extLst>
              </p:cNvPr>
              <p:cNvSpPr txBox="1"/>
              <p:nvPr/>
            </p:nvSpPr>
            <p:spPr>
              <a:xfrm>
                <a:off x="4063333" y="1191540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AD5BCF-20A2-403B-8DA7-73FF172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33" y="1191540"/>
                <a:ext cx="465550" cy="246221"/>
              </a:xfrm>
              <a:prstGeom prst="rect">
                <a:avLst/>
              </a:prstGeom>
              <a:blipFill>
                <a:blip r:embed="rId11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145ED2A-C358-43E1-9648-32B254704ACA}"/>
              </a:ext>
            </a:extLst>
          </p:cNvPr>
          <p:cNvCxnSpPr>
            <a:cxnSpLocks/>
          </p:cNvCxnSpPr>
          <p:nvPr/>
        </p:nvCxnSpPr>
        <p:spPr>
          <a:xfrm flipV="1">
            <a:off x="8987833" y="992639"/>
            <a:ext cx="653587" cy="137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1E89B46-0E03-4F60-971F-2AAA6F6DAB4A}"/>
              </a:ext>
            </a:extLst>
          </p:cNvPr>
          <p:cNvSpPr/>
          <p:nvPr/>
        </p:nvSpPr>
        <p:spPr>
          <a:xfrm>
            <a:off x="2459335" y="2317075"/>
            <a:ext cx="6267415" cy="423464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4AD5EAEE-F53C-45F2-8272-96060BF6FEC0}"/>
              </a:ext>
            </a:extLst>
          </p:cNvPr>
          <p:cNvSpPr/>
          <p:nvPr/>
        </p:nvSpPr>
        <p:spPr>
          <a:xfrm rot="16200000">
            <a:off x="-479395" y="3968322"/>
            <a:ext cx="3799644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259F4B65-DF1D-4B96-88CF-02DF5310D632}"/>
              </a:ext>
            </a:extLst>
          </p:cNvPr>
          <p:cNvSpPr/>
          <p:nvPr/>
        </p:nvSpPr>
        <p:spPr>
          <a:xfrm rot="16200000">
            <a:off x="7882803" y="3968322"/>
            <a:ext cx="3799644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EAF09D9D-675D-43CA-962A-D35B1A6F6D8A}"/>
              </a:ext>
            </a:extLst>
          </p:cNvPr>
          <p:cNvGrpSpPr/>
          <p:nvPr/>
        </p:nvGrpSpPr>
        <p:grpSpPr>
          <a:xfrm>
            <a:off x="8885198" y="3224077"/>
            <a:ext cx="479394" cy="2451716"/>
            <a:chOff x="8885198" y="3311374"/>
            <a:chExt cx="479394" cy="2451716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B476300B-AE32-474F-9E94-3B5348B69977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3311374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xmlns="" id="{C24EF3A2-FFE5-4A40-9BB9-B5CB1AC243C2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3907657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97E195D8-400B-42FF-B181-2D78A729F8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4564605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36FEB1FF-C69F-49B9-9C8D-933F57BB72FD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5159409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xmlns="" id="{AC5FFA86-05F5-4BD1-8ADC-62FB11E9CE7E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5763090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853892FD-6336-4A87-A493-234B8BE65F72}"/>
              </a:ext>
            </a:extLst>
          </p:cNvPr>
          <p:cNvGrpSpPr/>
          <p:nvPr/>
        </p:nvGrpSpPr>
        <p:grpSpPr>
          <a:xfrm>
            <a:off x="1891054" y="3224077"/>
            <a:ext cx="479394" cy="2451716"/>
            <a:chOff x="1891054" y="3224077"/>
            <a:chExt cx="479394" cy="2451716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xmlns="" id="{A9DFF4C2-5DF0-497C-944B-8522C5C5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3224077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xmlns="" id="{167E3E6A-82AF-4142-AA61-EB49028B2F36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3820360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610C1692-58E1-45A9-831F-8D7CE4A4B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4477308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5B020E78-23E6-493D-A78D-0E48FE6D042C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5072112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B8B2E30E-E2A8-4A7A-B696-23E1D13CCDC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5675793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828AB599-18BA-4D2A-BAD9-15AADC4B0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6" y="2652341"/>
            <a:ext cx="1455357" cy="11942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3538921E-3378-47FC-A6D8-90E1FFBBA34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6" y="4420208"/>
            <a:ext cx="1455357" cy="1194297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8C427485-78A7-47A7-A466-2DAF006DCB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64" y="3223211"/>
            <a:ext cx="1455357" cy="1194297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303D4989-070B-4CA5-8F86-DDDA1C6F3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63" y="5078644"/>
            <a:ext cx="1455357" cy="1194297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03159DAA-7D68-4FB8-B261-119B082093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9" y="2626062"/>
            <a:ext cx="1455357" cy="1194297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BBAFF125-6FC2-41EE-A6EB-F9D60C2939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83" y="4401580"/>
            <a:ext cx="1455357" cy="1194297"/>
          </a:xfrm>
          <a:prstGeom prst="rect">
            <a:avLst/>
          </a:prstGeom>
        </p:spPr>
      </p:pic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DA98C23B-E54B-499C-A073-9F8D9A615C33}"/>
              </a:ext>
            </a:extLst>
          </p:cNvPr>
          <p:cNvCxnSpPr>
            <a:cxnSpLocks/>
          </p:cNvCxnSpPr>
          <p:nvPr/>
        </p:nvCxnSpPr>
        <p:spPr>
          <a:xfrm>
            <a:off x="4397180" y="2921379"/>
            <a:ext cx="428191" cy="328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01019158-A38C-40A0-B404-93CED855A6E3}"/>
              </a:ext>
            </a:extLst>
          </p:cNvPr>
          <p:cNvCxnSpPr>
            <a:cxnSpLocks/>
          </p:cNvCxnSpPr>
          <p:nvPr/>
        </p:nvCxnSpPr>
        <p:spPr>
          <a:xfrm flipV="1">
            <a:off x="4397180" y="3853793"/>
            <a:ext cx="336665" cy="5808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F5FA7BCA-F838-4759-A228-B2115ACC5C28}"/>
              </a:ext>
            </a:extLst>
          </p:cNvPr>
          <p:cNvCxnSpPr>
            <a:cxnSpLocks/>
          </p:cNvCxnSpPr>
          <p:nvPr/>
        </p:nvCxnSpPr>
        <p:spPr>
          <a:xfrm>
            <a:off x="4805641" y="2479710"/>
            <a:ext cx="192487" cy="7296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9B8F623F-E991-4C3E-AD5E-2FD0FB8A4D74}"/>
              </a:ext>
            </a:extLst>
          </p:cNvPr>
          <p:cNvCxnSpPr>
            <a:cxnSpLocks/>
          </p:cNvCxnSpPr>
          <p:nvPr/>
        </p:nvCxnSpPr>
        <p:spPr>
          <a:xfrm>
            <a:off x="4397180" y="4909352"/>
            <a:ext cx="336665" cy="472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830CE7A4-121B-4136-A1C4-C18B3D851440}"/>
              </a:ext>
            </a:extLst>
          </p:cNvPr>
          <p:cNvCxnSpPr>
            <a:cxnSpLocks/>
          </p:cNvCxnSpPr>
          <p:nvPr/>
        </p:nvCxnSpPr>
        <p:spPr>
          <a:xfrm flipV="1">
            <a:off x="4360651" y="5950709"/>
            <a:ext cx="373194" cy="4470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981B3147-E1CF-420D-8A0D-DB4044EB1341}"/>
              </a:ext>
            </a:extLst>
          </p:cNvPr>
          <p:cNvCxnSpPr>
            <a:cxnSpLocks/>
          </p:cNvCxnSpPr>
          <p:nvPr/>
        </p:nvCxnSpPr>
        <p:spPr>
          <a:xfrm>
            <a:off x="3555883" y="3656304"/>
            <a:ext cx="4453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47A4E29E-02F5-44EF-8FE1-4B5BCE220806}"/>
              </a:ext>
            </a:extLst>
          </p:cNvPr>
          <p:cNvCxnSpPr>
            <a:cxnSpLocks/>
          </p:cNvCxnSpPr>
          <p:nvPr/>
        </p:nvCxnSpPr>
        <p:spPr>
          <a:xfrm>
            <a:off x="3499256" y="5451073"/>
            <a:ext cx="4453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668458B1-2B48-405A-B0D3-EBF59077CC49}"/>
              </a:ext>
            </a:extLst>
          </p:cNvPr>
          <p:cNvCxnSpPr>
            <a:cxnSpLocks/>
          </p:cNvCxnSpPr>
          <p:nvPr/>
        </p:nvCxnSpPr>
        <p:spPr>
          <a:xfrm>
            <a:off x="5501572" y="4261466"/>
            <a:ext cx="4453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54B163FB-FDFB-4E7E-A05A-70452B58AD65}"/>
              </a:ext>
            </a:extLst>
          </p:cNvPr>
          <p:cNvCxnSpPr>
            <a:cxnSpLocks/>
          </p:cNvCxnSpPr>
          <p:nvPr/>
        </p:nvCxnSpPr>
        <p:spPr>
          <a:xfrm>
            <a:off x="5501572" y="6100623"/>
            <a:ext cx="4453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E4F8D3D1-95C1-40D5-A6D1-ECAF3A5A1FB6}"/>
              </a:ext>
            </a:extLst>
          </p:cNvPr>
          <p:cNvCxnSpPr>
            <a:cxnSpLocks/>
          </p:cNvCxnSpPr>
          <p:nvPr/>
        </p:nvCxnSpPr>
        <p:spPr>
          <a:xfrm flipV="1">
            <a:off x="6387550" y="3002793"/>
            <a:ext cx="482842" cy="424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E159C6A-624A-4940-B0DD-B792CA341E55}"/>
              </a:ext>
            </a:extLst>
          </p:cNvPr>
          <p:cNvCxnSpPr>
            <a:cxnSpLocks/>
          </p:cNvCxnSpPr>
          <p:nvPr/>
        </p:nvCxnSpPr>
        <p:spPr>
          <a:xfrm>
            <a:off x="6387550" y="2544671"/>
            <a:ext cx="482842" cy="2947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09A4E0BE-563D-48CB-954D-A242FAC600E4}"/>
              </a:ext>
            </a:extLst>
          </p:cNvPr>
          <p:cNvCxnSpPr>
            <a:cxnSpLocks/>
          </p:cNvCxnSpPr>
          <p:nvPr/>
        </p:nvCxnSpPr>
        <p:spPr>
          <a:xfrm>
            <a:off x="6431509" y="3736673"/>
            <a:ext cx="542680" cy="664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466E2DDE-596A-4174-909F-EE9EF3623C3B}"/>
              </a:ext>
            </a:extLst>
          </p:cNvPr>
          <p:cNvCxnSpPr>
            <a:cxnSpLocks/>
          </p:cNvCxnSpPr>
          <p:nvPr/>
        </p:nvCxnSpPr>
        <p:spPr>
          <a:xfrm flipV="1">
            <a:off x="6413417" y="3773205"/>
            <a:ext cx="525773" cy="14562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3004426F-9F0A-458E-96F6-23F5ABE7FFA9}"/>
              </a:ext>
            </a:extLst>
          </p:cNvPr>
          <p:cNvCxnSpPr>
            <a:cxnSpLocks/>
          </p:cNvCxnSpPr>
          <p:nvPr/>
        </p:nvCxnSpPr>
        <p:spPr>
          <a:xfrm flipV="1">
            <a:off x="6413417" y="5381879"/>
            <a:ext cx="456973" cy="1303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F083F05C-40A9-4F45-9CC7-01FCA1DCD383}"/>
              </a:ext>
            </a:extLst>
          </p:cNvPr>
          <p:cNvCxnSpPr>
            <a:cxnSpLocks/>
          </p:cNvCxnSpPr>
          <p:nvPr/>
        </p:nvCxnSpPr>
        <p:spPr>
          <a:xfrm flipV="1">
            <a:off x="6821347" y="5681318"/>
            <a:ext cx="235640" cy="7164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DD520E50-F70D-4EB6-9E7C-DC6899B52810}"/>
              </a:ext>
            </a:extLst>
          </p:cNvPr>
          <p:cNvCxnSpPr>
            <a:cxnSpLocks/>
          </p:cNvCxnSpPr>
          <p:nvPr/>
        </p:nvCxnSpPr>
        <p:spPr>
          <a:xfrm>
            <a:off x="7598182" y="3649090"/>
            <a:ext cx="4453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D0D57230-0277-4BB0-8A3B-47C056386B0A}"/>
              </a:ext>
            </a:extLst>
          </p:cNvPr>
          <p:cNvCxnSpPr>
            <a:cxnSpLocks/>
          </p:cNvCxnSpPr>
          <p:nvPr/>
        </p:nvCxnSpPr>
        <p:spPr>
          <a:xfrm>
            <a:off x="7598182" y="5467934"/>
            <a:ext cx="4453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xmlns="" id="{264752FA-71E3-443D-99BF-155997F33F00}"/>
              </a:ext>
            </a:extLst>
          </p:cNvPr>
          <p:cNvSpPr/>
          <p:nvPr/>
        </p:nvSpPr>
        <p:spPr>
          <a:xfrm>
            <a:off x="1005642" y="1891860"/>
            <a:ext cx="2159096" cy="493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Neural network (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신경망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63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1E89B46-0E03-4F60-971F-2AAA6F6DAB4A}"/>
              </a:ext>
            </a:extLst>
          </p:cNvPr>
          <p:cNvSpPr/>
          <p:nvPr/>
        </p:nvSpPr>
        <p:spPr>
          <a:xfrm>
            <a:off x="2459335" y="816748"/>
            <a:ext cx="6267415" cy="423464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4AD5EAEE-F53C-45F2-8272-96060BF6FEC0}"/>
              </a:ext>
            </a:extLst>
          </p:cNvPr>
          <p:cNvSpPr/>
          <p:nvPr/>
        </p:nvSpPr>
        <p:spPr>
          <a:xfrm rot="16200000">
            <a:off x="-479395" y="2467995"/>
            <a:ext cx="3799644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259F4B65-DF1D-4B96-88CF-02DF5310D632}"/>
              </a:ext>
            </a:extLst>
          </p:cNvPr>
          <p:cNvSpPr/>
          <p:nvPr/>
        </p:nvSpPr>
        <p:spPr>
          <a:xfrm rot="16200000">
            <a:off x="7882803" y="2467995"/>
            <a:ext cx="3799644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EAF09D9D-675D-43CA-962A-D35B1A6F6D8A}"/>
              </a:ext>
            </a:extLst>
          </p:cNvPr>
          <p:cNvGrpSpPr/>
          <p:nvPr/>
        </p:nvGrpSpPr>
        <p:grpSpPr>
          <a:xfrm>
            <a:off x="8885198" y="1723750"/>
            <a:ext cx="479394" cy="2451716"/>
            <a:chOff x="8885198" y="3311374"/>
            <a:chExt cx="479394" cy="2451716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B476300B-AE32-474F-9E94-3B5348B69977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3311374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xmlns="" id="{C24EF3A2-FFE5-4A40-9BB9-B5CB1AC243C2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3907657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97E195D8-400B-42FF-B181-2D78A729F8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4564605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36FEB1FF-C69F-49B9-9C8D-933F57BB72FD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5159409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xmlns="" id="{AC5FFA86-05F5-4BD1-8ADC-62FB11E9CE7E}"/>
                </a:ext>
              </a:extLst>
            </p:cNvPr>
            <p:cNvCxnSpPr>
              <a:cxnSpLocks/>
            </p:cNvCxnSpPr>
            <p:nvPr/>
          </p:nvCxnSpPr>
          <p:spPr>
            <a:xfrm>
              <a:off x="8885198" y="5763090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853892FD-6336-4A87-A493-234B8BE65F72}"/>
              </a:ext>
            </a:extLst>
          </p:cNvPr>
          <p:cNvGrpSpPr/>
          <p:nvPr/>
        </p:nvGrpSpPr>
        <p:grpSpPr>
          <a:xfrm>
            <a:off x="1891054" y="1723750"/>
            <a:ext cx="479394" cy="2451716"/>
            <a:chOff x="1891054" y="3224077"/>
            <a:chExt cx="479394" cy="2451716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xmlns="" id="{A9DFF4C2-5DF0-497C-944B-8522C5C5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3224077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xmlns="" id="{167E3E6A-82AF-4142-AA61-EB49028B2F36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3820360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610C1692-58E1-45A9-831F-8D7CE4A4B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4477308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5B020E78-23E6-493D-A78D-0E48FE6D042C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5072112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B8B2E30E-E2A8-4A7A-B696-23E1D13CCDC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54" y="5675793"/>
              <a:ext cx="479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xmlns="" id="{264752FA-71E3-443D-99BF-155997F33F00}"/>
              </a:ext>
            </a:extLst>
          </p:cNvPr>
          <p:cNvSpPr/>
          <p:nvPr/>
        </p:nvSpPr>
        <p:spPr>
          <a:xfrm>
            <a:off x="1005642" y="391533"/>
            <a:ext cx="2995632" cy="493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Artificial Neural network (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인공신경망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0D7657B-B1EB-442A-B08B-74CBB1C4A189}"/>
              </a:ext>
            </a:extLst>
          </p:cNvPr>
          <p:cNvSpPr/>
          <p:nvPr/>
        </p:nvSpPr>
        <p:spPr>
          <a:xfrm>
            <a:off x="2850061" y="1565554"/>
            <a:ext cx="1151214" cy="754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7F90EDA-D606-49DF-853B-C4A289808392}"/>
              </a:ext>
            </a:extLst>
          </p:cNvPr>
          <p:cNvSpPr/>
          <p:nvPr/>
        </p:nvSpPr>
        <p:spPr>
          <a:xfrm>
            <a:off x="2850061" y="3502366"/>
            <a:ext cx="1151214" cy="754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7630B1F-47C5-40A2-8F4F-59C1DBD8F350}"/>
              </a:ext>
            </a:extLst>
          </p:cNvPr>
          <p:cNvSpPr/>
          <p:nvPr/>
        </p:nvSpPr>
        <p:spPr>
          <a:xfrm>
            <a:off x="4982180" y="1565554"/>
            <a:ext cx="1151214" cy="754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968390C4-743D-4097-A420-84D13A4C1DB4}"/>
              </a:ext>
            </a:extLst>
          </p:cNvPr>
          <p:cNvSpPr/>
          <p:nvPr/>
        </p:nvSpPr>
        <p:spPr>
          <a:xfrm>
            <a:off x="4982180" y="3502366"/>
            <a:ext cx="1151214" cy="754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F8026B-7D5F-4071-A497-AECE0FC3C7AF}"/>
              </a:ext>
            </a:extLst>
          </p:cNvPr>
          <p:cNvSpPr/>
          <p:nvPr/>
        </p:nvSpPr>
        <p:spPr>
          <a:xfrm>
            <a:off x="7147713" y="1565554"/>
            <a:ext cx="1151214" cy="754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93DD1F8-8CA4-421C-98C9-C01628512257}"/>
              </a:ext>
            </a:extLst>
          </p:cNvPr>
          <p:cNvSpPr/>
          <p:nvPr/>
        </p:nvSpPr>
        <p:spPr>
          <a:xfrm>
            <a:off x="7147713" y="3502366"/>
            <a:ext cx="1151214" cy="754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B7DB1C-8CF0-4756-8936-A60189EBE890}"/>
              </a:ext>
            </a:extLst>
          </p:cNvPr>
          <p:cNvSpPr/>
          <p:nvPr/>
        </p:nvSpPr>
        <p:spPr>
          <a:xfrm>
            <a:off x="2850061" y="752504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D369053-125D-44AB-90A3-47B4716CF1FC}"/>
              </a:ext>
            </a:extLst>
          </p:cNvPr>
          <p:cNvSpPr/>
          <p:nvPr/>
        </p:nvSpPr>
        <p:spPr>
          <a:xfrm>
            <a:off x="2850061" y="2448018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5848146C-5406-4EB9-B63B-A3D031627534}"/>
              </a:ext>
            </a:extLst>
          </p:cNvPr>
          <p:cNvSpPr/>
          <p:nvPr/>
        </p:nvSpPr>
        <p:spPr>
          <a:xfrm>
            <a:off x="2850061" y="4243521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313150B-9D6F-497D-8DC8-D23CA8492FF1}"/>
              </a:ext>
            </a:extLst>
          </p:cNvPr>
          <p:cNvSpPr/>
          <p:nvPr/>
        </p:nvSpPr>
        <p:spPr>
          <a:xfrm>
            <a:off x="4991061" y="780615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FA6BA739-9DFB-40E3-8707-0BB6CE98B5E1}"/>
              </a:ext>
            </a:extLst>
          </p:cNvPr>
          <p:cNvSpPr/>
          <p:nvPr/>
        </p:nvSpPr>
        <p:spPr>
          <a:xfrm>
            <a:off x="4991061" y="2476129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2672E7EA-FFCA-4BC3-B857-E88675B7197A}"/>
              </a:ext>
            </a:extLst>
          </p:cNvPr>
          <p:cNvSpPr/>
          <p:nvPr/>
        </p:nvSpPr>
        <p:spPr>
          <a:xfrm>
            <a:off x="4991061" y="4271632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DA2A8C27-BBCF-42BF-99B9-D80AFB4EA7BB}"/>
              </a:ext>
            </a:extLst>
          </p:cNvPr>
          <p:cNvSpPr/>
          <p:nvPr/>
        </p:nvSpPr>
        <p:spPr>
          <a:xfrm>
            <a:off x="7156982" y="780615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AD51DDDE-F82C-42E7-B469-6E28DA28C87A}"/>
              </a:ext>
            </a:extLst>
          </p:cNvPr>
          <p:cNvSpPr/>
          <p:nvPr/>
        </p:nvSpPr>
        <p:spPr>
          <a:xfrm>
            <a:off x="7156982" y="2476129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3BEB4C80-4D91-492B-B631-5A2FFA8D06EB}"/>
              </a:ext>
            </a:extLst>
          </p:cNvPr>
          <p:cNvSpPr/>
          <p:nvPr/>
        </p:nvSpPr>
        <p:spPr>
          <a:xfrm>
            <a:off x="7156982" y="4271632"/>
            <a:ext cx="1151214" cy="803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3C155D27-593A-4C55-BB72-1FF1F4415A1D}"/>
              </a:ext>
            </a:extLst>
          </p:cNvPr>
          <p:cNvCxnSpPr>
            <a:cxnSpLocks/>
          </p:cNvCxnSpPr>
          <p:nvPr/>
        </p:nvCxnSpPr>
        <p:spPr>
          <a:xfrm>
            <a:off x="4101483" y="1997476"/>
            <a:ext cx="7634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849F070E-829F-48F4-9E32-40194E17B9DC}"/>
              </a:ext>
            </a:extLst>
          </p:cNvPr>
          <p:cNvCxnSpPr>
            <a:cxnSpLocks/>
          </p:cNvCxnSpPr>
          <p:nvPr/>
        </p:nvCxnSpPr>
        <p:spPr>
          <a:xfrm>
            <a:off x="4101483" y="2149876"/>
            <a:ext cx="763480" cy="15343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5CB8D75B-8F8A-4E40-9016-A84A3FEE57CD}"/>
              </a:ext>
            </a:extLst>
          </p:cNvPr>
          <p:cNvCxnSpPr>
            <a:cxnSpLocks/>
          </p:cNvCxnSpPr>
          <p:nvPr/>
        </p:nvCxnSpPr>
        <p:spPr>
          <a:xfrm>
            <a:off x="4101483" y="3898777"/>
            <a:ext cx="7634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18B36823-7180-423E-B564-4B0D808BAF36}"/>
              </a:ext>
            </a:extLst>
          </p:cNvPr>
          <p:cNvCxnSpPr>
            <a:cxnSpLocks/>
          </p:cNvCxnSpPr>
          <p:nvPr/>
        </p:nvCxnSpPr>
        <p:spPr>
          <a:xfrm flipV="1">
            <a:off x="4190260" y="4175466"/>
            <a:ext cx="674703" cy="6539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A2F44CF8-190C-402E-807D-1ECBC11F96A0}"/>
              </a:ext>
            </a:extLst>
          </p:cNvPr>
          <p:cNvCxnSpPr>
            <a:cxnSpLocks/>
          </p:cNvCxnSpPr>
          <p:nvPr/>
        </p:nvCxnSpPr>
        <p:spPr>
          <a:xfrm>
            <a:off x="4101483" y="4074850"/>
            <a:ext cx="763480" cy="6036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E6F0D8C7-362C-4BF7-8738-EF54CC4FF89D}"/>
              </a:ext>
            </a:extLst>
          </p:cNvPr>
          <p:cNvCxnSpPr>
            <a:cxnSpLocks/>
          </p:cNvCxnSpPr>
          <p:nvPr/>
        </p:nvCxnSpPr>
        <p:spPr>
          <a:xfrm flipV="1">
            <a:off x="4090162" y="2212021"/>
            <a:ext cx="774517" cy="1418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E9C7E823-011B-4FE1-AA66-026809BF3203}"/>
              </a:ext>
            </a:extLst>
          </p:cNvPr>
          <p:cNvCxnSpPr>
            <a:cxnSpLocks/>
          </p:cNvCxnSpPr>
          <p:nvPr/>
        </p:nvCxnSpPr>
        <p:spPr>
          <a:xfrm flipV="1">
            <a:off x="4118492" y="1125247"/>
            <a:ext cx="746187" cy="6060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4479E526-8264-4450-8AD8-909CA0CE20B3}"/>
              </a:ext>
            </a:extLst>
          </p:cNvPr>
          <p:cNvCxnSpPr>
            <a:cxnSpLocks/>
          </p:cNvCxnSpPr>
          <p:nvPr/>
        </p:nvCxnSpPr>
        <p:spPr>
          <a:xfrm>
            <a:off x="4101199" y="1156317"/>
            <a:ext cx="763480" cy="6036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1C293FDC-3F7A-4B80-BF2E-8CFE7B7C830B}"/>
              </a:ext>
            </a:extLst>
          </p:cNvPr>
          <p:cNvCxnSpPr>
            <a:cxnSpLocks/>
          </p:cNvCxnSpPr>
          <p:nvPr/>
        </p:nvCxnSpPr>
        <p:spPr>
          <a:xfrm>
            <a:off x="6252207" y="2021147"/>
            <a:ext cx="7634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BF5CAF3A-AC48-4172-AFA1-E7F9BF77E238}"/>
              </a:ext>
            </a:extLst>
          </p:cNvPr>
          <p:cNvCxnSpPr>
            <a:cxnSpLocks/>
          </p:cNvCxnSpPr>
          <p:nvPr/>
        </p:nvCxnSpPr>
        <p:spPr>
          <a:xfrm>
            <a:off x="6252207" y="2173547"/>
            <a:ext cx="763480" cy="15343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F32AEB7-D8D1-4FA8-BCF3-DD7F8ED950D0}"/>
              </a:ext>
            </a:extLst>
          </p:cNvPr>
          <p:cNvCxnSpPr>
            <a:cxnSpLocks/>
          </p:cNvCxnSpPr>
          <p:nvPr/>
        </p:nvCxnSpPr>
        <p:spPr>
          <a:xfrm>
            <a:off x="6252207" y="3922448"/>
            <a:ext cx="7634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9EF35242-0006-4042-993F-B5CBD708FBFE}"/>
              </a:ext>
            </a:extLst>
          </p:cNvPr>
          <p:cNvCxnSpPr>
            <a:cxnSpLocks/>
          </p:cNvCxnSpPr>
          <p:nvPr/>
        </p:nvCxnSpPr>
        <p:spPr>
          <a:xfrm flipV="1">
            <a:off x="6340984" y="4199137"/>
            <a:ext cx="674703" cy="6539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7AF7B569-196E-43C9-8343-6933A8B04A08}"/>
              </a:ext>
            </a:extLst>
          </p:cNvPr>
          <p:cNvCxnSpPr>
            <a:cxnSpLocks/>
          </p:cNvCxnSpPr>
          <p:nvPr/>
        </p:nvCxnSpPr>
        <p:spPr>
          <a:xfrm>
            <a:off x="6252207" y="4098521"/>
            <a:ext cx="763480" cy="6036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7737DFDC-E521-4BE9-A3F2-717CEB1DDB75}"/>
              </a:ext>
            </a:extLst>
          </p:cNvPr>
          <p:cNvCxnSpPr>
            <a:cxnSpLocks/>
          </p:cNvCxnSpPr>
          <p:nvPr/>
        </p:nvCxnSpPr>
        <p:spPr>
          <a:xfrm flipV="1">
            <a:off x="6240886" y="2235692"/>
            <a:ext cx="774517" cy="1418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2E46FE3C-4C71-4268-A57E-0ACB6EB3AA11}"/>
              </a:ext>
            </a:extLst>
          </p:cNvPr>
          <p:cNvCxnSpPr>
            <a:cxnSpLocks/>
          </p:cNvCxnSpPr>
          <p:nvPr/>
        </p:nvCxnSpPr>
        <p:spPr>
          <a:xfrm flipV="1">
            <a:off x="6269216" y="1148918"/>
            <a:ext cx="746187" cy="6060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7884DD78-728C-48EB-AEC7-1174FBFF23C7}"/>
              </a:ext>
            </a:extLst>
          </p:cNvPr>
          <p:cNvCxnSpPr>
            <a:cxnSpLocks/>
          </p:cNvCxnSpPr>
          <p:nvPr/>
        </p:nvCxnSpPr>
        <p:spPr>
          <a:xfrm>
            <a:off x="6251923" y="1179988"/>
            <a:ext cx="763480" cy="6036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72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4946709-EC4F-440F-B14E-1D2B7B4B8832}"/>
              </a:ext>
            </a:extLst>
          </p:cNvPr>
          <p:cNvSpPr/>
          <p:nvPr/>
        </p:nvSpPr>
        <p:spPr>
          <a:xfrm>
            <a:off x="1127465" y="816748"/>
            <a:ext cx="7599286" cy="423464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26DA0AC-5711-4E23-887E-8323D57E2C37}"/>
              </a:ext>
            </a:extLst>
          </p:cNvPr>
          <p:cNvCxnSpPr>
            <a:cxnSpLocks/>
          </p:cNvCxnSpPr>
          <p:nvPr/>
        </p:nvCxnSpPr>
        <p:spPr>
          <a:xfrm>
            <a:off x="551770" y="1954569"/>
            <a:ext cx="977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C5683D7-8889-41E7-B8AE-A84A2D654E0B}"/>
              </a:ext>
            </a:extLst>
          </p:cNvPr>
          <p:cNvCxnSpPr>
            <a:cxnSpLocks/>
          </p:cNvCxnSpPr>
          <p:nvPr/>
        </p:nvCxnSpPr>
        <p:spPr>
          <a:xfrm>
            <a:off x="551770" y="3110146"/>
            <a:ext cx="977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70111F5-B4F8-4C8B-9D23-870B973BBB4E}"/>
              </a:ext>
            </a:extLst>
          </p:cNvPr>
          <p:cNvCxnSpPr>
            <a:cxnSpLocks/>
          </p:cNvCxnSpPr>
          <p:nvPr/>
        </p:nvCxnSpPr>
        <p:spPr>
          <a:xfrm>
            <a:off x="551770" y="4205060"/>
            <a:ext cx="977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6FF0A3E7-13D4-490F-A4ED-D011DE99CC95}"/>
              </a:ext>
            </a:extLst>
          </p:cNvPr>
          <p:cNvSpPr/>
          <p:nvPr/>
        </p:nvSpPr>
        <p:spPr>
          <a:xfrm>
            <a:off x="1005642" y="391533"/>
            <a:ext cx="1727202" cy="493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Deep learning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BDF5EA03-26A6-487F-BB8F-DF80918A87F8}"/>
              </a:ext>
            </a:extLst>
          </p:cNvPr>
          <p:cNvSpPr/>
          <p:nvPr/>
        </p:nvSpPr>
        <p:spPr>
          <a:xfrm rot="16200000">
            <a:off x="229927" y="2524800"/>
            <a:ext cx="3457853" cy="11603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C7852564-2117-4B9F-960E-A26309FF682F}"/>
              </a:ext>
            </a:extLst>
          </p:cNvPr>
          <p:cNvSpPr/>
          <p:nvPr/>
        </p:nvSpPr>
        <p:spPr>
          <a:xfrm rot="16200000">
            <a:off x="1831778" y="2524796"/>
            <a:ext cx="3457854" cy="11603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6DA8B797-FD35-442F-A45F-A0123F3923A4}"/>
              </a:ext>
            </a:extLst>
          </p:cNvPr>
          <p:cNvSpPr/>
          <p:nvPr/>
        </p:nvSpPr>
        <p:spPr>
          <a:xfrm rot="16200000">
            <a:off x="4562107" y="2524796"/>
            <a:ext cx="3457856" cy="11603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EFBE450-0885-42B0-B774-9D02E48FD40D}"/>
              </a:ext>
            </a:extLst>
          </p:cNvPr>
          <p:cNvSpPr/>
          <p:nvPr/>
        </p:nvSpPr>
        <p:spPr>
          <a:xfrm rot="16200000">
            <a:off x="6182409" y="2524796"/>
            <a:ext cx="3457858" cy="11603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F5303385-0A7C-48E9-84DF-3DFD27B6FBE1}"/>
              </a:ext>
            </a:extLst>
          </p:cNvPr>
          <p:cNvSpPr/>
          <p:nvPr/>
        </p:nvSpPr>
        <p:spPr>
          <a:xfrm>
            <a:off x="1534103" y="933875"/>
            <a:ext cx="840560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입력층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2F39FC36-2990-4CB6-B732-EE26A0D0AFD7}"/>
              </a:ext>
            </a:extLst>
          </p:cNvPr>
          <p:cNvSpPr/>
          <p:nvPr/>
        </p:nvSpPr>
        <p:spPr>
          <a:xfrm>
            <a:off x="3140425" y="933875"/>
            <a:ext cx="840560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은닉층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4B42A43C-5FCB-4E87-AEA2-E0553C70013F}"/>
              </a:ext>
            </a:extLst>
          </p:cNvPr>
          <p:cNvSpPr/>
          <p:nvPr/>
        </p:nvSpPr>
        <p:spPr>
          <a:xfrm>
            <a:off x="4506828" y="932926"/>
            <a:ext cx="840560" cy="3763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933C1E82-FE55-4105-B6D7-22344E306FA3}"/>
              </a:ext>
            </a:extLst>
          </p:cNvPr>
          <p:cNvSpPr/>
          <p:nvPr/>
        </p:nvSpPr>
        <p:spPr>
          <a:xfrm>
            <a:off x="5870755" y="932925"/>
            <a:ext cx="840560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은닉층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K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CEAA0550-1DBF-4668-8070-48DD77FE3315}"/>
              </a:ext>
            </a:extLst>
          </p:cNvPr>
          <p:cNvSpPr/>
          <p:nvPr/>
        </p:nvSpPr>
        <p:spPr>
          <a:xfrm>
            <a:off x="7491058" y="932924"/>
            <a:ext cx="840560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출력층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33900937-F6C0-418F-AB3E-4252FB5DECF0}"/>
              </a:ext>
            </a:extLst>
          </p:cNvPr>
          <p:cNvSpPr/>
          <p:nvPr/>
        </p:nvSpPr>
        <p:spPr>
          <a:xfrm>
            <a:off x="1534103" y="1723750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3DB16DB7-BC01-4057-8957-4A160596ECCE}"/>
              </a:ext>
            </a:extLst>
          </p:cNvPr>
          <p:cNvSpPr/>
          <p:nvPr/>
        </p:nvSpPr>
        <p:spPr>
          <a:xfrm>
            <a:off x="1529248" y="2839371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76EE6FC0-9D46-4B4D-A04A-E49675D428D4}"/>
              </a:ext>
            </a:extLst>
          </p:cNvPr>
          <p:cNvSpPr/>
          <p:nvPr/>
        </p:nvSpPr>
        <p:spPr>
          <a:xfrm>
            <a:off x="1538574" y="3954992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187AE9A2-03DD-41FD-96E5-0A63F1E84A4A}"/>
              </a:ext>
            </a:extLst>
          </p:cNvPr>
          <p:cNvSpPr/>
          <p:nvPr/>
        </p:nvSpPr>
        <p:spPr>
          <a:xfrm>
            <a:off x="3140425" y="1720689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8F8250D6-A2C8-4B3C-A6CF-6E63D248D663}"/>
              </a:ext>
            </a:extLst>
          </p:cNvPr>
          <p:cNvSpPr/>
          <p:nvPr/>
        </p:nvSpPr>
        <p:spPr>
          <a:xfrm>
            <a:off x="3135570" y="2836310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776C105-53F2-4429-98AA-D746C486DE6D}"/>
              </a:ext>
            </a:extLst>
          </p:cNvPr>
          <p:cNvSpPr/>
          <p:nvPr/>
        </p:nvSpPr>
        <p:spPr>
          <a:xfrm>
            <a:off x="3144896" y="3951931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EAC5A6A5-041E-4D30-83A4-88614B510F0E}"/>
              </a:ext>
            </a:extLst>
          </p:cNvPr>
          <p:cNvSpPr/>
          <p:nvPr/>
        </p:nvSpPr>
        <p:spPr>
          <a:xfrm>
            <a:off x="5875610" y="1727244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95354F9D-4DCA-44D6-8C67-C00063E16914}"/>
              </a:ext>
            </a:extLst>
          </p:cNvPr>
          <p:cNvSpPr/>
          <p:nvPr/>
        </p:nvSpPr>
        <p:spPr>
          <a:xfrm>
            <a:off x="5870755" y="2842865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390A3CE8-1D85-4948-B88E-740274AB6084}"/>
              </a:ext>
            </a:extLst>
          </p:cNvPr>
          <p:cNvSpPr/>
          <p:nvPr/>
        </p:nvSpPr>
        <p:spPr>
          <a:xfrm>
            <a:off x="5880081" y="3958486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K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16BE6815-6E38-49F0-A944-9A5A6BCB1268}"/>
              </a:ext>
            </a:extLst>
          </p:cNvPr>
          <p:cNvSpPr/>
          <p:nvPr/>
        </p:nvSpPr>
        <p:spPr>
          <a:xfrm>
            <a:off x="7491058" y="1720689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431BB1EF-F3AA-4CA0-9338-08B34D31DB3E}"/>
              </a:ext>
            </a:extLst>
          </p:cNvPr>
          <p:cNvSpPr/>
          <p:nvPr/>
        </p:nvSpPr>
        <p:spPr>
          <a:xfrm>
            <a:off x="7486203" y="2836310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E2899730-A8DA-477A-8314-80E1DF3A478D}"/>
              </a:ext>
            </a:extLst>
          </p:cNvPr>
          <p:cNvSpPr/>
          <p:nvPr/>
        </p:nvSpPr>
        <p:spPr>
          <a:xfrm>
            <a:off x="7495529" y="3951931"/>
            <a:ext cx="840560" cy="531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84B6F55E-2C9D-45E9-BD5D-746B2D64B53E}"/>
              </a:ext>
            </a:extLst>
          </p:cNvPr>
          <p:cNvSpPr/>
          <p:nvPr/>
        </p:nvSpPr>
        <p:spPr>
          <a:xfrm>
            <a:off x="4851072" y="1327700"/>
            <a:ext cx="840560" cy="35061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FF1F330-8C1F-46F7-92D4-A35C524E8AB9}"/>
              </a:ext>
            </a:extLst>
          </p:cNvPr>
          <p:cNvCxnSpPr>
            <a:cxnSpLocks/>
            <a:stCxn id="71" idx="6"/>
            <a:endCxn id="77" idx="2"/>
          </p:cNvCxnSpPr>
          <p:nvPr/>
        </p:nvCxnSpPr>
        <p:spPr>
          <a:xfrm flipV="1">
            <a:off x="2374663" y="1986278"/>
            <a:ext cx="765762" cy="30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F55457A3-4653-4C8C-9111-51393C5AF50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369808" y="2104008"/>
            <a:ext cx="888859" cy="810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93320A6C-FC73-460F-9801-40E8346C18A8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2251566" y="2177139"/>
            <a:ext cx="1016427" cy="1852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EF0EEB7-879A-488E-96DD-E111673AD7BC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 flipV="1">
            <a:off x="2369808" y="3101899"/>
            <a:ext cx="765762" cy="30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FB6B1113-946B-44DE-8796-87EFFC39916B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2246711" y="2174078"/>
            <a:ext cx="1016811" cy="7430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EE0E5DFD-05D5-4869-9523-91E540E7597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2246711" y="3292760"/>
            <a:ext cx="898185" cy="8027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94594121-29BC-4527-A71E-A92171945724}"/>
              </a:ext>
            </a:extLst>
          </p:cNvPr>
          <p:cNvCxnSpPr>
            <a:cxnSpLocks/>
            <a:stCxn id="75" idx="6"/>
            <a:endCxn id="81" idx="2"/>
          </p:cNvCxnSpPr>
          <p:nvPr/>
        </p:nvCxnSpPr>
        <p:spPr>
          <a:xfrm flipV="1">
            <a:off x="2379134" y="4217520"/>
            <a:ext cx="765762" cy="30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56DBA6AB-2603-48A5-A3A0-DF82CF7554A5}"/>
              </a:ext>
            </a:extLst>
          </p:cNvPr>
          <p:cNvCxnSpPr>
            <a:cxnSpLocks/>
            <a:stCxn id="75" idx="7"/>
          </p:cNvCxnSpPr>
          <p:nvPr/>
        </p:nvCxnSpPr>
        <p:spPr>
          <a:xfrm flipV="1">
            <a:off x="2256037" y="2251867"/>
            <a:ext cx="1031194" cy="17809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FC39752D-D1EE-43A2-89FE-7EE344CAC78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2369808" y="3289699"/>
            <a:ext cx="888859" cy="808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63296476-B5C7-4103-B3D5-05BEBD941AA7}"/>
              </a:ext>
            </a:extLst>
          </p:cNvPr>
          <p:cNvCxnSpPr>
            <a:cxnSpLocks/>
          </p:cNvCxnSpPr>
          <p:nvPr/>
        </p:nvCxnSpPr>
        <p:spPr>
          <a:xfrm flipV="1">
            <a:off x="3981811" y="1974569"/>
            <a:ext cx="765762" cy="30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xmlns="" id="{8E94E6D3-F209-4CC0-9C40-052E9B83478B}"/>
              </a:ext>
            </a:extLst>
          </p:cNvPr>
          <p:cNvCxnSpPr>
            <a:cxnSpLocks/>
          </p:cNvCxnSpPr>
          <p:nvPr/>
        </p:nvCxnSpPr>
        <p:spPr>
          <a:xfrm>
            <a:off x="3976956" y="2092299"/>
            <a:ext cx="888859" cy="810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C5358596-1E2C-47E2-AAF5-308B701D44CB}"/>
              </a:ext>
            </a:extLst>
          </p:cNvPr>
          <p:cNvCxnSpPr>
            <a:cxnSpLocks/>
          </p:cNvCxnSpPr>
          <p:nvPr/>
        </p:nvCxnSpPr>
        <p:spPr>
          <a:xfrm>
            <a:off x="3858714" y="2165430"/>
            <a:ext cx="1016427" cy="1852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999C3ED4-11E8-4CE9-93AF-D2B8613AFD51}"/>
              </a:ext>
            </a:extLst>
          </p:cNvPr>
          <p:cNvCxnSpPr>
            <a:cxnSpLocks/>
          </p:cNvCxnSpPr>
          <p:nvPr/>
        </p:nvCxnSpPr>
        <p:spPr>
          <a:xfrm flipV="1">
            <a:off x="3976956" y="3090190"/>
            <a:ext cx="765762" cy="30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166FF15-EF4C-477D-9036-C5EF58C29929}"/>
              </a:ext>
            </a:extLst>
          </p:cNvPr>
          <p:cNvCxnSpPr>
            <a:cxnSpLocks/>
          </p:cNvCxnSpPr>
          <p:nvPr/>
        </p:nvCxnSpPr>
        <p:spPr>
          <a:xfrm flipV="1">
            <a:off x="3853859" y="2162369"/>
            <a:ext cx="1016811" cy="7430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2B146141-1187-4A1E-A247-2E22B4078DEB}"/>
              </a:ext>
            </a:extLst>
          </p:cNvPr>
          <p:cNvCxnSpPr>
            <a:cxnSpLocks/>
          </p:cNvCxnSpPr>
          <p:nvPr/>
        </p:nvCxnSpPr>
        <p:spPr>
          <a:xfrm>
            <a:off x="3853859" y="3281051"/>
            <a:ext cx="898185" cy="8027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97436EA9-99FF-4C69-9755-5B7FD0537FF3}"/>
              </a:ext>
            </a:extLst>
          </p:cNvPr>
          <p:cNvCxnSpPr>
            <a:cxnSpLocks/>
          </p:cNvCxnSpPr>
          <p:nvPr/>
        </p:nvCxnSpPr>
        <p:spPr>
          <a:xfrm flipV="1">
            <a:off x="3986282" y="4205811"/>
            <a:ext cx="765762" cy="30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B010EF3E-7305-42B8-9E25-7485E9A281B8}"/>
              </a:ext>
            </a:extLst>
          </p:cNvPr>
          <p:cNvCxnSpPr>
            <a:cxnSpLocks/>
          </p:cNvCxnSpPr>
          <p:nvPr/>
        </p:nvCxnSpPr>
        <p:spPr>
          <a:xfrm flipV="1">
            <a:off x="3863185" y="2240158"/>
            <a:ext cx="1031194" cy="17809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D2726A08-A398-46AF-B35F-A040C9AC383B}"/>
              </a:ext>
            </a:extLst>
          </p:cNvPr>
          <p:cNvCxnSpPr>
            <a:cxnSpLocks/>
          </p:cNvCxnSpPr>
          <p:nvPr/>
        </p:nvCxnSpPr>
        <p:spPr>
          <a:xfrm flipV="1">
            <a:off x="3976956" y="3277990"/>
            <a:ext cx="888859" cy="808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871F8F46-4C9D-42F5-85C9-60B0B9B8A418}"/>
              </a:ext>
            </a:extLst>
          </p:cNvPr>
          <p:cNvCxnSpPr>
            <a:cxnSpLocks/>
          </p:cNvCxnSpPr>
          <p:nvPr/>
        </p:nvCxnSpPr>
        <p:spPr>
          <a:xfrm flipV="1">
            <a:off x="6694863" y="2008709"/>
            <a:ext cx="765762" cy="30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6B0F1653-1BF9-492B-BCF0-C19AABC7EB24}"/>
              </a:ext>
            </a:extLst>
          </p:cNvPr>
          <p:cNvCxnSpPr>
            <a:cxnSpLocks/>
          </p:cNvCxnSpPr>
          <p:nvPr/>
        </p:nvCxnSpPr>
        <p:spPr>
          <a:xfrm>
            <a:off x="6690008" y="2126439"/>
            <a:ext cx="888859" cy="810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BB65C3D5-8CC2-4921-BD9D-4A948AA7F94D}"/>
              </a:ext>
            </a:extLst>
          </p:cNvPr>
          <p:cNvCxnSpPr>
            <a:cxnSpLocks/>
          </p:cNvCxnSpPr>
          <p:nvPr/>
        </p:nvCxnSpPr>
        <p:spPr>
          <a:xfrm>
            <a:off x="6571766" y="2199570"/>
            <a:ext cx="1016427" cy="1852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95A2A6B2-08A4-48A0-B86D-C01124148710}"/>
              </a:ext>
            </a:extLst>
          </p:cNvPr>
          <p:cNvCxnSpPr>
            <a:cxnSpLocks/>
          </p:cNvCxnSpPr>
          <p:nvPr/>
        </p:nvCxnSpPr>
        <p:spPr>
          <a:xfrm flipV="1">
            <a:off x="6690008" y="3124330"/>
            <a:ext cx="765762" cy="30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693ECD99-69C8-4E40-A452-A247C3CCB746}"/>
              </a:ext>
            </a:extLst>
          </p:cNvPr>
          <p:cNvCxnSpPr>
            <a:cxnSpLocks/>
          </p:cNvCxnSpPr>
          <p:nvPr/>
        </p:nvCxnSpPr>
        <p:spPr>
          <a:xfrm flipV="1">
            <a:off x="6566911" y="2196509"/>
            <a:ext cx="1016811" cy="7430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59D44167-B4B9-4994-886F-721F7041E8CA}"/>
              </a:ext>
            </a:extLst>
          </p:cNvPr>
          <p:cNvCxnSpPr>
            <a:cxnSpLocks/>
          </p:cNvCxnSpPr>
          <p:nvPr/>
        </p:nvCxnSpPr>
        <p:spPr>
          <a:xfrm>
            <a:off x="6566911" y="3315191"/>
            <a:ext cx="898185" cy="8027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ED41D642-BFCE-46D2-9B10-02BBA2C5BCBC}"/>
              </a:ext>
            </a:extLst>
          </p:cNvPr>
          <p:cNvCxnSpPr>
            <a:cxnSpLocks/>
          </p:cNvCxnSpPr>
          <p:nvPr/>
        </p:nvCxnSpPr>
        <p:spPr>
          <a:xfrm flipV="1">
            <a:off x="6699334" y="4239951"/>
            <a:ext cx="765762" cy="30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553C234F-9D50-4221-A4DC-70EF2B490A45}"/>
              </a:ext>
            </a:extLst>
          </p:cNvPr>
          <p:cNvCxnSpPr>
            <a:cxnSpLocks/>
          </p:cNvCxnSpPr>
          <p:nvPr/>
        </p:nvCxnSpPr>
        <p:spPr>
          <a:xfrm flipV="1">
            <a:off x="6576237" y="2274298"/>
            <a:ext cx="1031194" cy="17809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22573051-72CB-4E51-9016-07E4912B701F}"/>
              </a:ext>
            </a:extLst>
          </p:cNvPr>
          <p:cNvCxnSpPr>
            <a:cxnSpLocks/>
          </p:cNvCxnSpPr>
          <p:nvPr/>
        </p:nvCxnSpPr>
        <p:spPr>
          <a:xfrm flipV="1">
            <a:off x="6690008" y="3312130"/>
            <a:ext cx="888859" cy="808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7863D047-1D5E-41E1-B7A5-D84B3575B7E2}"/>
              </a:ext>
            </a:extLst>
          </p:cNvPr>
          <p:cNvCxnSpPr>
            <a:cxnSpLocks/>
          </p:cNvCxnSpPr>
          <p:nvPr/>
        </p:nvCxnSpPr>
        <p:spPr>
          <a:xfrm>
            <a:off x="8336089" y="1982680"/>
            <a:ext cx="977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E2160BD2-55CC-4C6C-A9C9-78FF75F45D5F}"/>
              </a:ext>
            </a:extLst>
          </p:cNvPr>
          <p:cNvCxnSpPr>
            <a:cxnSpLocks/>
          </p:cNvCxnSpPr>
          <p:nvPr/>
        </p:nvCxnSpPr>
        <p:spPr>
          <a:xfrm>
            <a:off x="8336089" y="3138257"/>
            <a:ext cx="977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4F8DD4C9-CFA4-4B3E-B32C-35D83AD684E6}"/>
              </a:ext>
            </a:extLst>
          </p:cNvPr>
          <p:cNvCxnSpPr>
            <a:cxnSpLocks/>
          </p:cNvCxnSpPr>
          <p:nvPr/>
        </p:nvCxnSpPr>
        <p:spPr>
          <a:xfrm>
            <a:off x="8336089" y="4233171"/>
            <a:ext cx="977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0D34D094-D605-4358-83DA-2B599FFC0F6E}"/>
                  </a:ext>
                </a:extLst>
              </p:cNvPr>
              <p:cNvSpPr txBox="1"/>
              <p:nvPr/>
            </p:nvSpPr>
            <p:spPr>
              <a:xfrm>
                <a:off x="2527004" y="1660747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D34D094-D605-4358-83DA-2B599FFC0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04" y="1660747"/>
                <a:ext cx="465550" cy="246221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D1DABDAD-5652-426E-A65B-418EE3DAD321}"/>
                  </a:ext>
                </a:extLst>
              </p:cNvPr>
              <p:cNvSpPr txBox="1"/>
              <p:nvPr/>
            </p:nvSpPr>
            <p:spPr>
              <a:xfrm>
                <a:off x="2527004" y="1068183"/>
                <a:ext cx="465550" cy="256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1DABDAD-5652-426E-A65B-418EE3DAD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04" y="1068183"/>
                <a:ext cx="465550" cy="256480"/>
              </a:xfrm>
              <a:prstGeom prst="rect">
                <a:avLst/>
              </a:prstGeom>
              <a:blipFill>
                <a:blip r:embed="rId3"/>
                <a:stretch>
                  <a:fillRect l="-11842" t="-4762" r="-7895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id="{7361F9FB-2AA5-4FFC-88F5-3DF82C989139}"/>
                  </a:ext>
                </a:extLst>
              </p:cNvPr>
              <p:cNvSpPr txBox="1"/>
              <p:nvPr/>
            </p:nvSpPr>
            <p:spPr>
              <a:xfrm>
                <a:off x="4226812" y="1060543"/>
                <a:ext cx="465550" cy="256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1F9FB-2AA5-4FFC-88F5-3DF82C98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12" y="1060543"/>
                <a:ext cx="465550" cy="256480"/>
              </a:xfrm>
              <a:prstGeom prst="rect">
                <a:avLst/>
              </a:prstGeom>
              <a:blipFill>
                <a:blip r:embed="rId4"/>
                <a:stretch>
                  <a:fillRect l="-10390" t="-4762" r="-779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7B861EF1-8A89-4764-9BFA-788ACC58AA5C}"/>
                  </a:ext>
                </a:extLst>
              </p:cNvPr>
              <p:cNvSpPr txBox="1"/>
              <p:nvPr/>
            </p:nvSpPr>
            <p:spPr>
              <a:xfrm>
                <a:off x="6847204" y="1060543"/>
                <a:ext cx="465550" cy="256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861EF1-8A89-4764-9BFA-788ACC58A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04" y="1060543"/>
                <a:ext cx="465550" cy="256480"/>
              </a:xfrm>
              <a:prstGeom prst="rect">
                <a:avLst/>
              </a:prstGeom>
              <a:blipFill>
                <a:blip r:embed="rId5"/>
                <a:stretch>
                  <a:fillRect l="-10390" t="-4762" r="-9091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22C926CA-845E-480A-8855-9FEAB78ABDD4}"/>
                  </a:ext>
                </a:extLst>
              </p:cNvPr>
              <p:cNvSpPr txBox="1"/>
              <p:nvPr/>
            </p:nvSpPr>
            <p:spPr>
              <a:xfrm>
                <a:off x="2555781" y="2107007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2C926CA-845E-480A-8855-9FEAB78A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81" y="2107007"/>
                <a:ext cx="465550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C61FCA3B-C4D1-4343-AC8F-A82F2D5A1ACD}"/>
                  </a:ext>
                </a:extLst>
              </p:cNvPr>
              <p:cNvSpPr txBox="1"/>
              <p:nvPr/>
            </p:nvSpPr>
            <p:spPr>
              <a:xfrm>
                <a:off x="2549704" y="3858792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61FCA3B-C4D1-4343-AC8F-A82F2D5A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04" y="3858792"/>
                <a:ext cx="465550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7186D59E-A530-4150-A7D5-7FA27920BC2F}"/>
                  </a:ext>
                </a:extLst>
              </p:cNvPr>
              <p:cNvSpPr txBox="1"/>
              <p:nvPr/>
            </p:nvSpPr>
            <p:spPr>
              <a:xfrm>
                <a:off x="2543048" y="4247691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186D59E-A530-4150-A7D5-7FA27920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48" y="4247691"/>
                <a:ext cx="465550" cy="246221"/>
              </a:xfrm>
              <a:prstGeom prst="rect">
                <a:avLst/>
              </a:prstGeom>
              <a:blipFill>
                <a:blip r:embed="rId8"/>
                <a:stretch>
                  <a:fillRect l="-389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xmlns="" id="{F534DA3A-DC77-4128-99FE-B13FF62E70BD}"/>
              </a:ext>
            </a:extLst>
          </p:cNvPr>
          <p:cNvSpPr/>
          <p:nvPr/>
        </p:nvSpPr>
        <p:spPr>
          <a:xfrm>
            <a:off x="1716025" y="3367488"/>
            <a:ext cx="485657" cy="3763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xmlns="" id="{3B64204B-2DD2-4E01-973D-9A2386AD3F12}"/>
              </a:ext>
            </a:extLst>
          </p:cNvPr>
          <p:cNvSpPr/>
          <p:nvPr/>
        </p:nvSpPr>
        <p:spPr>
          <a:xfrm>
            <a:off x="3325289" y="3367488"/>
            <a:ext cx="485657" cy="3763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xmlns="" id="{FCAEC598-65FB-4FC1-91CB-5974E43C5118}"/>
              </a:ext>
            </a:extLst>
          </p:cNvPr>
          <p:cNvSpPr/>
          <p:nvPr/>
        </p:nvSpPr>
        <p:spPr>
          <a:xfrm>
            <a:off x="6045354" y="3348862"/>
            <a:ext cx="485657" cy="3763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xmlns="" id="{570ED032-9B79-4E09-BA2B-0F5EA3C625A0}"/>
              </a:ext>
            </a:extLst>
          </p:cNvPr>
          <p:cNvSpPr/>
          <p:nvPr/>
        </p:nvSpPr>
        <p:spPr>
          <a:xfrm>
            <a:off x="7683616" y="3352907"/>
            <a:ext cx="485657" cy="3763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xmlns="" id="{2BF81123-002C-4933-8B3F-52BF0DB7B764}"/>
                  </a:ext>
                </a:extLst>
              </p:cNvPr>
              <p:cNvSpPr txBox="1"/>
              <p:nvPr/>
            </p:nvSpPr>
            <p:spPr>
              <a:xfrm>
                <a:off x="4151970" y="1672129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BF81123-002C-4933-8B3F-52BF0DB7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970" y="1672129"/>
                <a:ext cx="465550" cy="246221"/>
              </a:xfrm>
              <a:prstGeom prst="rect">
                <a:avLst/>
              </a:prstGeom>
              <a:blipFill>
                <a:blip r:embed="rId9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xmlns="" id="{76500B70-1589-4EDA-8DE5-0FF2C9676FE6}"/>
                  </a:ext>
                </a:extLst>
              </p:cNvPr>
              <p:cNvSpPr txBox="1"/>
              <p:nvPr/>
            </p:nvSpPr>
            <p:spPr>
              <a:xfrm>
                <a:off x="4180747" y="2118389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6500B70-1589-4EDA-8DE5-0FF2C967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747" y="2118389"/>
                <a:ext cx="465550" cy="246221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xmlns="" id="{38C26144-A5B8-4AE2-9041-1D366762FB3A}"/>
                  </a:ext>
                </a:extLst>
              </p:cNvPr>
              <p:cNvSpPr txBox="1"/>
              <p:nvPr/>
            </p:nvSpPr>
            <p:spPr>
              <a:xfrm>
                <a:off x="4155606" y="3852326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8C26144-A5B8-4AE2-9041-1D366762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06" y="3852326"/>
                <a:ext cx="465550" cy="246221"/>
              </a:xfrm>
              <a:prstGeom prst="rect">
                <a:avLst/>
              </a:prstGeom>
              <a:blipFill>
                <a:blip r:embed="rId11"/>
                <a:stretch>
                  <a:fillRect l="-131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xmlns="" id="{A8378692-6E45-4ECD-A0C1-EC42EB3AD4D0}"/>
                  </a:ext>
                </a:extLst>
              </p:cNvPr>
              <p:cNvSpPr txBox="1"/>
              <p:nvPr/>
            </p:nvSpPr>
            <p:spPr>
              <a:xfrm>
                <a:off x="4148950" y="4241225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𝐾𝑀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8378692-6E45-4ECD-A0C1-EC42EB3AD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950" y="4241225"/>
                <a:ext cx="465550" cy="246221"/>
              </a:xfrm>
              <a:prstGeom prst="rect">
                <a:avLst/>
              </a:prstGeom>
              <a:blipFill>
                <a:blip r:embed="rId12"/>
                <a:stretch>
                  <a:fillRect l="-394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id="{FC8881A8-FFE3-49AC-9B8D-A395E7F36982}"/>
                  </a:ext>
                </a:extLst>
              </p:cNvPr>
              <p:cNvSpPr txBox="1"/>
              <p:nvPr/>
            </p:nvSpPr>
            <p:spPr>
              <a:xfrm>
                <a:off x="6864305" y="1672129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C8881A8-FFE3-49AC-9B8D-A395E7F3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05" y="1672129"/>
                <a:ext cx="465550" cy="246221"/>
              </a:xfrm>
              <a:prstGeom prst="rect">
                <a:avLst/>
              </a:prstGeom>
              <a:blipFill>
                <a:blip r:embed="rId1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xmlns="" id="{2EAA9302-F5F1-4431-8250-1940BFC23E11}"/>
                  </a:ext>
                </a:extLst>
              </p:cNvPr>
              <p:cNvSpPr txBox="1"/>
              <p:nvPr/>
            </p:nvSpPr>
            <p:spPr>
              <a:xfrm>
                <a:off x="6893082" y="2118389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EAA9302-F5F1-4431-8250-1940BFC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82" y="2118389"/>
                <a:ext cx="465550" cy="246221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id="{B40BC3AF-85BB-481D-A89B-E11CF7C58C10}"/>
                  </a:ext>
                </a:extLst>
              </p:cNvPr>
              <p:cNvSpPr txBox="1"/>
              <p:nvPr/>
            </p:nvSpPr>
            <p:spPr>
              <a:xfrm>
                <a:off x="6866084" y="3882740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40BC3AF-85BB-481D-A89B-E11CF7C5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84" y="3882740"/>
                <a:ext cx="465550" cy="246221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xmlns="" id="{778D2869-F368-4458-A6C5-EED13C67AE52}"/>
                  </a:ext>
                </a:extLst>
              </p:cNvPr>
              <p:cNvSpPr txBox="1"/>
              <p:nvPr/>
            </p:nvSpPr>
            <p:spPr>
              <a:xfrm>
                <a:off x="6859428" y="4271639"/>
                <a:ext cx="46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78D2869-F368-4458-A6C5-EED13C67A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28" y="4271639"/>
                <a:ext cx="465550" cy="246221"/>
              </a:xfrm>
              <a:prstGeom prst="rect">
                <a:avLst/>
              </a:prstGeom>
              <a:blipFill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277377C-E665-4627-9745-9596A35803F7}"/>
              </a:ext>
            </a:extLst>
          </p:cNvPr>
          <p:cNvSpPr txBox="1"/>
          <p:nvPr/>
        </p:nvSpPr>
        <p:spPr>
          <a:xfrm>
            <a:off x="416859" y="1549018"/>
            <a:ext cx="664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입력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ABA860A1-49A8-4899-B95E-61DB6C7143A8}"/>
              </a:ext>
            </a:extLst>
          </p:cNvPr>
          <p:cNvSpPr txBox="1"/>
          <p:nvPr/>
        </p:nvSpPr>
        <p:spPr>
          <a:xfrm>
            <a:off x="416859" y="2704594"/>
            <a:ext cx="67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입력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B0E45BCB-08C3-4789-B836-D2F4D6D2A279}"/>
              </a:ext>
            </a:extLst>
          </p:cNvPr>
          <p:cNvSpPr txBox="1"/>
          <p:nvPr/>
        </p:nvSpPr>
        <p:spPr>
          <a:xfrm>
            <a:off x="416859" y="3821184"/>
            <a:ext cx="67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입력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E926824F-A947-4637-A524-0630BDC729FE}"/>
              </a:ext>
            </a:extLst>
          </p:cNvPr>
          <p:cNvSpPr txBox="1"/>
          <p:nvPr/>
        </p:nvSpPr>
        <p:spPr>
          <a:xfrm>
            <a:off x="8736077" y="1463515"/>
            <a:ext cx="664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출력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F93B28F6-F9FE-4F23-874F-03C4D5A4943A}"/>
              </a:ext>
            </a:extLst>
          </p:cNvPr>
          <p:cNvSpPr txBox="1"/>
          <p:nvPr/>
        </p:nvSpPr>
        <p:spPr>
          <a:xfrm>
            <a:off x="8736077" y="2619091"/>
            <a:ext cx="67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출력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8328678-CE09-454F-AF94-33081F38DBB6}"/>
              </a:ext>
            </a:extLst>
          </p:cNvPr>
          <p:cNvSpPr txBox="1"/>
          <p:nvPr/>
        </p:nvSpPr>
        <p:spPr>
          <a:xfrm>
            <a:off x="8736077" y="3735681"/>
            <a:ext cx="67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출력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8" name="화살표: 오른쪽 207">
            <a:extLst>
              <a:ext uri="{FF2B5EF4-FFF2-40B4-BE49-F238E27FC236}">
                <a16:creationId xmlns:a16="http://schemas.microsoft.com/office/drawing/2014/main" xmlns="" id="{7B10F832-00AC-4EC0-A964-69BD7BB2960B}"/>
              </a:ext>
            </a:extLst>
          </p:cNvPr>
          <p:cNvSpPr/>
          <p:nvPr/>
        </p:nvSpPr>
        <p:spPr>
          <a:xfrm>
            <a:off x="1127465" y="5157631"/>
            <a:ext cx="7599286" cy="672757"/>
          </a:xfrm>
          <a:prstGeom prst="rightArrow">
            <a:avLst>
              <a:gd name="adj1" fmla="val 50000"/>
              <a:gd name="adj2" fmla="val 980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Propagation ( Feed Forward )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38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774DC7A-061A-47C8-897C-DAFCA52FB08C}"/>
              </a:ext>
            </a:extLst>
          </p:cNvPr>
          <p:cNvSpPr/>
          <p:nvPr/>
        </p:nvSpPr>
        <p:spPr>
          <a:xfrm>
            <a:off x="3754340" y="1312893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BCC93EF-C05C-49AA-B608-32B7469377FD}"/>
              </a:ext>
            </a:extLst>
          </p:cNvPr>
          <p:cNvSpPr/>
          <p:nvPr/>
        </p:nvSpPr>
        <p:spPr>
          <a:xfrm>
            <a:off x="2721725" y="1464539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ADCE9-72F5-4951-9265-D2B8C7D8BFA5}"/>
              </a:ext>
            </a:extLst>
          </p:cNvPr>
          <p:cNvSpPr/>
          <p:nvPr/>
        </p:nvSpPr>
        <p:spPr>
          <a:xfrm>
            <a:off x="3578372" y="992858"/>
            <a:ext cx="4526940" cy="15106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F922EAA8-E1AC-4145-B0F3-81200E367D14}"/>
              </a:ext>
            </a:extLst>
          </p:cNvPr>
          <p:cNvSpPr/>
          <p:nvPr/>
        </p:nvSpPr>
        <p:spPr>
          <a:xfrm>
            <a:off x="5496998" y="1517807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F7683354-F715-4BA2-8A1C-79EB4F8293EE}"/>
              </a:ext>
            </a:extLst>
          </p:cNvPr>
          <p:cNvSpPr/>
          <p:nvPr/>
        </p:nvSpPr>
        <p:spPr>
          <a:xfrm>
            <a:off x="6352101" y="1315219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D393AA8-F6A1-4479-A324-38BDDDD350D2}"/>
                  </a:ext>
                </a:extLst>
              </p:cNvPr>
              <p:cNvSpPr txBox="1"/>
              <p:nvPr/>
            </p:nvSpPr>
            <p:spPr>
              <a:xfrm>
                <a:off x="5279770" y="1882919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393AA8-F6A1-4479-A324-38BDDDD35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70" y="1882919"/>
                <a:ext cx="1081437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F22BD26-94E8-41D5-99B6-4D85A04A2C7F}"/>
                  </a:ext>
                </a:extLst>
              </p:cNvPr>
              <p:cNvSpPr txBox="1"/>
              <p:nvPr/>
            </p:nvSpPr>
            <p:spPr>
              <a:xfrm>
                <a:off x="3966818" y="2173844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2BD26-94E8-41D5-99B6-4D85A04A2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18" y="2173844"/>
                <a:ext cx="1081437" cy="2154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E02D0C2B-9A51-4D38-AB95-4E7E4D42CBC2}"/>
                  </a:ext>
                </a:extLst>
              </p:cNvPr>
              <p:cNvSpPr txBox="1"/>
              <p:nvPr/>
            </p:nvSpPr>
            <p:spPr>
              <a:xfrm>
                <a:off x="6588178" y="2173844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2D0C2B-9A51-4D38-AB95-4E7E4D42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78" y="2173844"/>
                <a:ext cx="1081437" cy="215444"/>
              </a:xfrm>
              <a:prstGeom prst="rect">
                <a:avLst/>
              </a:prstGeom>
              <a:blipFill>
                <a:blip r:embed="rId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12871335-FD95-4D67-8B09-A23FDFB31D4E}"/>
              </a:ext>
            </a:extLst>
          </p:cNvPr>
          <p:cNvSpPr/>
          <p:nvPr/>
        </p:nvSpPr>
        <p:spPr>
          <a:xfrm>
            <a:off x="8321582" y="1466017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FC3F2EC-53EB-4508-855B-E2AEB6266E7A}"/>
                  </a:ext>
                </a:extLst>
              </p:cNvPr>
              <p:cNvSpPr txBox="1"/>
              <p:nvPr/>
            </p:nvSpPr>
            <p:spPr>
              <a:xfrm>
                <a:off x="2530776" y="1012382"/>
                <a:ext cx="9301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3F2EC-53EB-4508-855B-E2AEB626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76" y="1012382"/>
                <a:ext cx="930116" cy="369332"/>
              </a:xfrm>
              <a:prstGeom prst="rect">
                <a:avLst/>
              </a:prstGeom>
              <a:blipFill>
                <a:blip r:embed="rId5"/>
                <a:stretch>
                  <a:fillRect l="-5229" r="-4575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74AA08A7-3986-43AF-852B-3AB131FE700E}"/>
                  </a:ext>
                </a:extLst>
              </p:cNvPr>
              <p:cNvSpPr txBox="1"/>
              <p:nvPr/>
            </p:nvSpPr>
            <p:spPr>
              <a:xfrm>
                <a:off x="8310489" y="1012382"/>
                <a:ext cx="10021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AA08A7-3986-43AF-852B-3AB131FE7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89" y="1012382"/>
                <a:ext cx="1002187" cy="369332"/>
              </a:xfrm>
              <a:prstGeom prst="rect">
                <a:avLst/>
              </a:prstGeom>
              <a:blipFill>
                <a:blip r:embed="rId6"/>
                <a:stretch>
                  <a:fillRect l="-9091" r="-848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32489BCE-9037-4BAB-B92F-27C07C2C436D}"/>
              </a:ext>
            </a:extLst>
          </p:cNvPr>
          <p:cNvSpPr/>
          <p:nvPr/>
        </p:nvSpPr>
        <p:spPr>
          <a:xfrm>
            <a:off x="4933309" y="599701"/>
            <a:ext cx="1774357" cy="5253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 Regression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4B29C298-CB0B-404E-826C-FF45391D464B}"/>
              </a:ext>
            </a:extLst>
          </p:cNvPr>
          <p:cNvSpPr/>
          <p:nvPr/>
        </p:nvSpPr>
        <p:spPr>
          <a:xfrm>
            <a:off x="3460892" y="2646925"/>
            <a:ext cx="4644420" cy="585680"/>
          </a:xfrm>
          <a:prstGeom prst="rightArrow">
            <a:avLst>
              <a:gd name="adj1" fmla="val 50000"/>
              <a:gd name="adj2" fmla="val 980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Propagation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40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0CA6DFA1-C6CF-4D3C-A564-2A8B02582082}"/>
              </a:ext>
            </a:extLst>
          </p:cNvPr>
          <p:cNvSpPr/>
          <p:nvPr/>
        </p:nvSpPr>
        <p:spPr>
          <a:xfrm rot="16200000">
            <a:off x="1013379" y="1741347"/>
            <a:ext cx="2707693" cy="19770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C1999D89-03BA-4B6F-9659-C85FB94267E5}"/>
              </a:ext>
            </a:extLst>
          </p:cNvPr>
          <p:cNvSpPr/>
          <p:nvPr/>
        </p:nvSpPr>
        <p:spPr>
          <a:xfrm rot="16200000">
            <a:off x="4841134" y="1741347"/>
            <a:ext cx="2707693" cy="19770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F7530DE-E5FD-401A-9241-293A8F71A118}"/>
              </a:ext>
            </a:extLst>
          </p:cNvPr>
          <p:cNvSpPr/>
          <p:nvPr/>
        </p:nvSpPr>
        <p:spPr>
          <a:xfrm rot="16200000">
            <a:off x="8668888" y="1741347"/>
            <a:ext cx="2707693" cy="19770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68132980-F904-4B94-9971-E6B522A8A746}"/>
              </a:ext>
            </a:extLst>
          </p:cNvPr>
          <p:cNvSpPr/>
          <p:nvPr/>
        </p:nvSpPr>
        <p:spPr>
          <a:xfrm>
            <a:off x="1522288" y="1660124"/>
            <a:ext cx="1689874" cy="9410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DC7A7B8-2A1A-4CFB-83D2-71BE77ED2A91}"/>
              </a:ext>
            </a:extLst>
          </p:cNvPr>
          <p:cNvSpPr/>
          <p:nvPr/>
        </p:nvSpPr>
        <p:spPr>
          <a:xfrm>
            <a:off x="1522288" y="2871927"/>
            <a:ext cx="1689874" cy="9410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F6A6B48-ACDD-4D6B-A889-4466DCA12BEB}"/>
              </a:ext>
            </a:extLst>
          </p:cNvPr>
          <p:cNvSpPr/>
          <p:nvPr/>
        </p:nvSpPr>
        <p:spPr>
          <a:xfrm>
            <a:off x="5350043" y="1660124"/>
            <a:ext cx="1689874" cy="9410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C58C856-058E-4F79-8804-26A806CFD13C}"/>
              </a:ext>
            </a:extLst>
          </p:cNvPr>
          <p:cNvSpPr/>
          <p:nvPr/>
        </p:nvSpPr>
        <p:spPr>
          <a:xfrm>
            <a:off x="5350043" y="2871927"/>
            <a:ext cx="1689874" cy="9410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7145AEF-34BD-4D9C-B56A-6BC0E1BA0BA6}"/>
              </a:ext>
            </a:extLst>
          </p:cNvPr>
          <p:cNvSpPr/>
          <p:nvPr/>
        </p:nvSpPr>
        <p:spPr>
          <a:xfrm>
            <a:off x="9195554" y="1660124"/>
            <a:ext cx="1689874" cy="9410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4FEF0C1-A160-4E77-96F3-5989BE2CEE0D}"/>
              </a:ext>
            </a:extLst>
          </p:cNvPr>
          <p:cNvSpPr/>
          <p:nvPr/>
        </p:nvSpPr>
        <p:spPr>
          <a:xfrm>
            <a:off x="9195554" y="2871927"/>
            <a:ext cx="1689874" cy="9410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72C89873-087B-4F0A-A7F6-9C1DD6A8E84F}"/>
              </a:ext>
            </a:extLst>
          </p:cNvPr>
          <p:cNvCxnSpPr>
            <a:stCxn id="18" idx="0"/>
            <a:endCxn id="18" idx="4"/>
          </p:cNvCxnSpPr>
          <p:nvPr/>
        </p:nvCxnSpPr>
        <p:spPr>
          <a:xfrm>
            <a:off x="6194980" y="1660124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792A83D-66E8-4BEB-9A52-326FE74F3C8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350043" y="2130641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6D01B955-61B4-4359-A943-5C8804CC2EB1}"/>
              </a:ext>
            </a:extLst>
          </p:cNvPr>
          <p:cNvCxnSpPr>
            <a:cxnSpLocks/>
            <a:stCxn id="20" idx="0"/>
            <a:endCxn id="20" idx="4"/>
          </p:cNvCxnSpPr>
          <p:nvPr/>
        </p:nvCxnSpPr>
        <p:spPr>
          <a:xfrm>
            <a:off x="6194980" y="2871927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A08F4547-372D-4591-9AED-8CBE76326F9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350043" y="3342444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DE6F358B-91E6-4FCA-9601-6B6C64DF2AFA}"/>
              </a:ext>
            </a:extLst>
          </p:cNvPr>
          <p:cNvCxnSpPr>
            <a:cxnSpLocks/>
            <a:stCxn id="22" idx="0"/>
            <a:endCxn id="22" idx="4"/>
          </p:cNvCxnSpPr>
          <p:nvPr/>
        </p:nvCxnSpPr>
        <p:spPr>
          <a:xfrm>
            <a:off x="10040491" y="1660124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328154E2-295C-4C82-A76D-25DBFD01BE4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95554" y="2130641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DD2AF21-B6B3-4C99-9041-29E876D6C005}"/>
              </a:ext>
            </a:extLst>
          </p:cNvPr>
          <p:cNvCxnSpPr>
            <a:cxnSpLocks/>
            <a:stCxn id="24" idx="0"/>
            <a:endCxn id="24" idx="4"/>
          </p:cNvCxnSpPr>
          <p:nvPr/>
        </p:nvCxnSpPr>
        <p:spPr>
          <a:xfrm>
            <a:off x="10040491" y="2871927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0BF6A1A-9A26-43C9-B096-D92383AC5CA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95554" y="3342444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E79BA29-EE45-4D77-B0D4-1BD96DEEC21B}"/>
              </a:ext>
            </a:extLst>
          </p:cNvPr>
          <p:cNvCxnSpPr>
            <a:cxnSpLocks/>
          </p:cNvCxnSpPr>
          <p:nvPr/>
        </p:nvCxnSpPr>
        <p:spPr>
          <a:xfrm>
            <a:off x="659249" y="1837673"/>
            <a:ext cx="478506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E3472341-4EEE-4575-94A2-87EEC38D31F7}"/>
              </a:ext>
            </a:extLst>
          </p:cNvPr>
          <p:cNvCxnSpPr>
            <a:cxnSpLocks/>
          </p:cNvCxnSpPr>
          <p:nvPr/>
        </p:nvCxnSpPr>
        <p:spPr>
          <a:xfrm>
            <a:off x="639192" y="3641329"/>
            <a:ext cx="47850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F456ADAE-7D78-4949-BEF0-E6AD0703E8EA}"/>
              </a:ext>
            </a:extLst>
          </p:cNvPr>
          <p:cNvCxnSpPr>
            <a:cxnSpLocks/>
          </p:cNvCxnSpPr>
          <p:nvPr/>
        </p:nvCxnSpPr>
        <p:spPr>
          <a:xfrm>
            <a:off x="6933460" y="1837673"/>
            <a:ext cx="235258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4F2DD30-C55D-4823-8DEC-007EF767D434}"/>
              </a:ext>
            </a:extLst>
          </p:cNvPr>
          <p:cNvCxnSpPr>
            <a:cxnSpLocks/>
          </p:cNvCxnSpPr>
          <p:nvPr/>
        </p:nvCxnSpPr>
        <p:spPr>
          <a:xfrm>
            <a:off x="6933460" y="3641329"/>
            <a:ext cx="23525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7A43C1A-D694-48C4-A812-CAF2B5B45A15}"/>
              </a:ext>
            </a:extLst>
          </p:cNvPr>
          <p:cNvCxnSpPr>
            <a:cxnSpLocks/>
          </p:cNvCxnSpPr>
          <p:nvPr/>
        </p:nvCxnSpPr>
        <p:spPr>
          <a:xfrm>
            <a:off x="4051708" y="1849328"/>
            <a:ext cx="1294413" cy="1659939"/>
          </a:xfrm>
          <a:prstGeom prst="straightConnector1">
            <a:avLst/>
          </a:prstGeom>
          <a:ln w="28575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57F446EC-1B95-4413-88FE-60FD3A47FE28}"/>
              </a:ext>
            </a:extLst>
          </p:cNvPr>
          <p:cNvCxnSpPr>
            <a:cxnSpLocks/>
          </p:cNvCxnSpPr>
          <p:nvPr/>
        </p:nvCxnSpPr>
        <p:spPr>
          <a:xfrm flipV="1">
            <a:off x="4057099" y="1979261"/>
            <a:ext cx="1255654" cy="165517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179A88C-21B6-4065-B650-52271A72F400}"/>
              </a:ext>
            </a:extLst>
          </p:cNvPr>
          <p:cNvCxnSpPr>
            <a:cxnSpLocks/>
          </p:cNvCxnSpPr>
          <p:nvPr/>
        </p:nvCxnSpPr>
        <p:spPr>
          <a:xfrm>
            <a:off x="7954241" y="1844172"/>
            <a:ext cx="1241312" cy="1665095"/>
          </a:xfrm>
          <a:prstGeom prst="straightConnector1">
            <a:avLst/>
          </a:prstGeom>
          <a:ln w="28575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AD3ECA1A-61AB-440C-A8D0-C49FD29118F5}"/>
              </a:ext>
            </a:extLst>
          </p:cNvPr>
          <p:cNvCxnSpPr>
            <a:cxnSpLocks/>
          </p:cNvCxnSpPr>
          <p:nvPr/>
        </p:nvCxnSpPr>
        <p:spPr>
          <a:xfrm flipV="1">
            <a:off x="7934184" y="1979261"/>
            <a:ext cx="1245164" cy="165517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1F9C5319-C29A-45F7-8204-5FDE02AE0967}"/>
              </a:ext>
            </a:extLst>
          </p:cNvPr>
          <p:cNvSpPr/>
          <p:nvPr/>
        </p:nvSpPr>
        <p:spPr>
          <a:xfrm>
            <a:off x="1534102" y="928850"/>
            <a:ext cx="1678059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입력층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계층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1 )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7E30B954-4BE3-4DC0-ABAF-4EF9FEC03147}"/>
              </a:ext>
            </a:extLst>
          </p:cNvPr>
          <p:cNvSpPr/>
          <p:nvPr/>
        </p:nvSpPr>
        <p:spPr>
          <a:xfrm>
            <a:off x="5355950" y="928850"/>
            <a:ext cx="1678059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계층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2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1928BA2B-8E48-4EBD-B229-FA8BEB39367B}"/>
              </a:ext>
            </a:extLst>
          </p:cNvPr>
          <p:cNvSpPr/>
          <p:nvPr/>
        </p:nvSpPr>
        <p:spPr>
          <a:xfrm>
            <a:off x="9177798" y="928850"/>
            <a:ext cx="1678059" cy="376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계층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4AFC3863-2160-4703-B1BC-2AC582701113}"/>
                  </a:ext>
                </a:extLst>
              </p:cNvPr>
              <p:cNvSpPr txBox="1"/>
              <p:nvPr/>
            </p:nvSpPr>
            <p:spPr>
              <a:xfrm>
                <a:off x="619334" y="1580509"/>
                <a:ext cx="350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FC3863-2160-4703-B1BC-2AC582701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4" y="1580509"/>
                <a:ext cx="350487" cy="21544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C3755968-4509-45FA-BBD5-F326417283D2}"/>
                  </a:ext>
                </a:extLst>
              </p:cNvPr>
              <p:cNvSpPr txBox="1"/>
              <p:nvPr/>
            </p:nvSpPr>
            <p:spPr>
              <a:xfrm>
                <a:off x="557262" y="3384165"/>
                <a:ext cx="350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755968-4509-45FA-BBD5-F3264172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2" y="3384165"/>
                <a:ext cx="350487" cy="2154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23C87CA4-F48C-428F-BCA9-1CB7EA539937}"/>
                  </a:ext>
                </a:extLst>
              </p:cNvPr>
              <p:cNvSpPr txBox="1"/>
              <p:nvPr/>
            </p:nvSpPr>
            <p:spPr>
              <a:xfrm>
                <a:off x="3499362" y="158050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C87CA4-F48C-428F-BCA9-1CB7EA53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62" y="1580509"/>
                <a:ext cx="350487" cy="224357"/>
              </a:xfrm>
              <a:prstGeom prst="rect">
                <a:avLst/>
              </a:prstGeom>
              <a:blipFill>
                <a:blip r:embed="rId5"/>
                <a:stretch>
                  <a:fillRect l="-12069" t="-8108" r="-2069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F2FF89FE-9B3C-4DD5-ABD9-6E68596FBD9B}"/>
                  </a:ext>
                </a:extLst>
              </p:cNvPr>
              <p:cNvSpPr txBox="1"/>
              <p:nvPr/>
            </p:nvSpPr>
            <p:spPr>
              <a:xfrm>
                <a:off x="3492228" y="3378665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2FF89FE-9B3C-4DD5-ABD9-6E68596F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228" y="3378665"/>
                <a:ext cx="350487" cy="224357"/>
              </a:xfrm>
              <a:prstGeom prst="rect">
                <a:avLst/>
              </a:prstGeom>
              <a:blipFill>
                <a:blip r:embed="rId6"/>
                <a:stretch>
                  <a:fillRect l="-14035" t="-8108" r="-22807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EE8791F1-8777-432F-99D6-7B7A9E5C69B9}"/>
                  </a:ext>
                </a:extLst>
              </p:cNvPr>
              <p:cNvSpPr txBox="1"/>
              <p:nvPr/>
            </p:nvSpPr>
            <p:spPr>
              <a:xfrm>
                <a:off x="4537114" y="158050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8791F1-8777-432F-99D6-7B7A9E5C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14" y="1580509"/>
                <a:ext cx="350487" cy="224357"/>
              </a:xfrm>
              <a:prstGeom prst="rect">
                <a:avLst/>
              </a:prstGeom>
              <a:blipFill>
                <a:blip r:embed="rId7"/>
                <a:stretch>
                  <a:fillRect l="-12069" t="-8108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EB04B889-211F-4464-A5DA-9CCEEC3C2B5F}"/>
                  </a:ext>
                </a:extLst>
              </p:cNvPr>
              <p:cNvSpPr txBox="1"/>
              <p:nvPr/>
            </p:nvSpPr>
            <p:spPr>
              <a:xfrm>
                <a:off x="4379262" y="2018265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B04B889-211F-4464-A5DA-9CCEEC3C2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62" y="2018265"/>
                <a:ext cx="350487" cy="224357"/>
              </a:xfrm>
              <a:prstGeom prst="rect">
                <a:avLst/>
              </a:prstGeom>
              <a:blipFill>
                <a:blip r:embed="rId8"/>
                <a:stretch>
                  <a:fillRect l="-12069" t="-8108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4EF7E10A-96EB-4A6A-9951-1D9797801222}"/>
                  </a:ext>
                </a:extLst>
              </p:cNvPr>
              <p:cNvSpPr txBox="1"/>
              <p:nvPr/>
            </p:nvSpPr>
            <p:spPr>
              <a:xfrm>
                <a:off x="4536588" y="335751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EF7E10A-96EB-4A6A-9951-1D979780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8" y="3357519"/>
                <a:ext cx="350487" cy="224357"/>
              </a:xfrm>
              <a:prstGeom prst="rect">
                <a:avLst/>
              </a:prstGeom>
              <a:blipFill>
                <a:blip r:embed="rId9"/>
                <a:stretch>
                  <a:fillRect l="-12069" t="-10811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8006296F-B95D-41A3-99A4-9E200A702848}"/>
                  </a:ext>
                </a:extLst>
              </p:cNvPr>
              <p:cNvSpPr txBox="1"/>
              <p:nvPr/>
            </p:nvSpPr>
            <p:spPr>
              <a:xfrm>
                <a:off x="4074215" y="2822961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06296F-B95D-41A3-99A4-9E200A70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15" y="2822961"/>
                <a:ext cx="350487" cy="224357"/>
              </a:xfrm>
              <a:prstGeom prst="rect">
                <a:avLst/>
              </a:prstGeom>
              <a:blipFill>
                <a:blip r:embed="rId10"/>
                <a:stretch>
                  <a:fillRect l="-12069" t="-8108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C3B4885E-79D6-44D7-80BB-F2889963FB11}"/>
                  </a:ext>
                </a:extLst>
              </p:cNvPr>
              <p:cNvSpPr txBox="1"/>
              <p:nvPr/>
            </p:nvSpPr>
            <p:spPr>
              <a:xfrm>
                <a:off x="5712070" y="1831757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3B4885E-79D6-44D7-80BB-F2889963F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70" y="1831757"/>
                <a:ext cx="350487" cy="243656"/>
              </a:xfrm>
              <a:prstGeom prst="rect">
                <a:avLst/>
              </a:prstGeom>
              <a:blipFill>
                <a:blip r:embed="rId11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6BA5B41D-5128-4F5E-B449-CBA2DFA31E80}"/>
                  </a:ext>
                </a:extLst>
              </p:cNvPr>
              <p:cNvSpPr txBox="1"/>
              <p:nvPr/>
            </p:nvSpPr>
            <p:spPr>
              <a:xfrm>
                <a:off x="5688314" y="3427186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BA5B41D-5128-4F5E-B449-CBA2DFA3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14" y="3427186"/>
                <a:ext cx="350487" cy="243656"/>
              </a:xfrm>
              <a:prstGeom prst="rect">
                <a:avLst/>
              </a:prstGeom>
              <a:blipFill>
                <a:blip r:embed="rId12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436F5886-69D0-40BB-A486-E3694A78BFF1}"/>
                  </a:ext>
                </a:extLst>
              </p:cNvPr>
              <p:cNvSpPr txBox="1"/>
              <p:nvPr/>
            </p:nvSpPr>
            <p:spPr>
              <a:xfrm>
                <a:off x="5709495" y="220516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36F5886-69D0-40BB-A486-E3694A78B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5" y="2205169"/>
                <a:ext cx="350487" cy="224357"/>
              </a:xfrm>
              <a:prstGeom prst="rect">
                <a:avLst/>
              </a:prstGeom>
              <a:blipFill>
                <a:blip r:embed="rId13"/>
                <a:stretch>
                  <a:fillRect l="-14035" t="-10811" r="-15789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00D9E196-32BC-45EE-B4FF-E374F4292B8A}"/>
                  </a:ext>
                </a:extLst>
              </p:cNvPr>
              <p:cNvSpPr txBox="1"/>
              <p:nvPr/>
            </p:nvSpPr>
            <p:spPr>
              <a:xfrm>
                <a:off x="5685645" y="3043560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D9E196-32BC-45EE-B4FF-E374F429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645" y="3043560"/>
                <a:ext cx="350487" cy="224357"/>
              </a:xfrm>
              <a:prstGeom prst="rect">
                <a:avLst/>
              </a:prstGeom>
              <a:blipFill>
                <a:blip r:embed="rId14"/>
                <a:stretch>
                  <a:fillRect l="-14035" t="-8108" r="-1754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69504C82-7816-485F-A1F3-E1858A5B1760}"/>
                  </a:ext>
                </a:extLst>
              </p:cNvPr>
              <p:cNvSpPr txBox="1"/>
              <p:nvPr/>
            </p:nvSpPr>
            <p:spPr>
              <a:xfrm>
                <a:off x="6377432" y="2013741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9504C82-7816-485F-A1F3-E1858A5B1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32" y="2013741"/>
                <a:ext cx="350487" cy="224357"/>
              </a:xfrm>
              <a:prstGeom prst="rect">
                <a:avLst/>
              </a:prstGeom>
              <a:blipFill>
                <a:blip r:embed="rId15"/>
                <a:stretch>
                  <a:fillRect l="-12069" t="-8108" r="-2069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88F0C8A6-F303-44CB-9BA5-C559D08FFCE1}"/>
                  </a:ext>
                </a:extLst>
              </p:cNvPr>
              <p:cNvSpPr txBox="1"/>
              <p:nvPr/>
            </p:nvSpPr>
            <p:spPr>
              <a:xfrm>
                <a:off x="6371734" y="3230265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8F0C8A6-F303-44CB-9BA5-C559D08FF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34" y="3230265"/>
                <a:ext cx="350487" cy="224357"/>
              </a:xfrm>
              <a:prstGeom prst="rect">
                <a:avLst/>
              </a:prstGeom>
              <a:blipFill>
                <a:blip r:embed="rId16"/>
                <a:stretch>
                  <a:fillRect l="-12069" t="-10811" r="-2241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9DA8BE52-9539-49DA-922E-CE9DAE4E1976}"/>
                  </a:ext>
                </a:extLst>
              </p:cNvPr>
              <p:cNvSpPr txBox="1"/>
              <p:nvPr/>
            </p:nvSpPr>
            <p:spPr>
              <a:xfrm>
                <a:off x="7407636" y="158050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DA8BE52-9539-49DA-922E-CE9DAE4E1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36" y="1580509"/>
                <a:ext cx="350487" cy="224357"/>
              </a:xfrm>
              <a:prstGeom prst="rect">
                <a:avLst/>
              </a:prstGeom>
              <a:blipFill>
                <a:blip r:embed="rId15"/>
                <a:stretch>
                  <a:fillRect l="-12069" t="-8108" r="-2069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20FF979D-BF7B-4EA7-8712-08BFE52D8C70}"/>
                  </a:ext>
                </a:extLst>
              </p:cNvPr>
              <p:cNvSpPr txBox="1"/>
              <p:nvPr/>
            </p:nvSpPr>
            <p:spPr>
              <a:xfrm>
                <a:off x="7400502" y="3378665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0FF979D-BF7B-4EA7-8712-08BFE52D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02" y="3378665"/>
                <a:ext cx="350487" cy="224357"/>
              </a:xfrm>
              <a:prstGeom prst="rect">
                <a:avLst/>
              </a:prstGeom>
              <a:blipFill>
                <a:blip r:embed="rId17"/>
                <a:stretch>
                  <a:fillRect l="-14035" t="-8108" r="-22807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4402D619-5483-4854-AA37-77339EB9FA40}"/>
                  </a:ext>
                </a:extLst>
              </p:cNvPr>
              <p:cNvSpPr txBox="1"/>
              <p:nvPr/>
            </p:nvSpPr>
            <p:spPr>
              <a:xfrm>
                <a:off x="8445388" y="158050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402D619-5483-4854-AA37-77339EB9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388" y="1580509"/>
                <a:ext cx="350487" cy="224357"/>
              </a:xfrm>
              <a:prstGeom prst="rect">
                <a:avLst/>
              </a:prstGeom>
              <a:blipFill>
                <a:blip r:embed="rId18"/>
                <a:stretch>
                  <a:fillRect l="-12069" t="-8108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379FB0D2-7C63-4D89-8F6A-436889695B88}"/>
                  </a:ext>
                </a:extLst>
              </p:cNvPr>
              <p:cNvSpPr txBox="1"/>
              <p:nvPr/>
            </p:nvSpPr>
            <p:spPr>
              <a:xfrm>
                <a:off x="8287536" y="2018265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79FB0D2-7C63-4D89-8F6A-43688969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36" y="2018265"/>
                <a:ext cx="350487" cy="224357"/>
              </a:xfrm>
              <a:prstGeom prst="rect">
                <a:avLst/>
              </a:prstGeom>
              <a:blipFill>
                <a:blip r:embed="rId19"/>
                <a:stretch>
                  <a:fillRect l="-14035" t="-8108" r="-50877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4E1ED306-AC3E-4CD5-B385-B8C9142648E2}"/>
                  </a:ext>
                </a:extLst>
              </p:cNvPr>
              <p:cNvSpPr txBox="1"/>
              <p:nvPr/>
            </p:nvSpPr>
            <p:spPr>
              <a:xfrm>
                <a:off x="8444862" y="335751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E1ED306-AC3E-4CD5-B385-B8C91426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62" y="3357519"/>
                <a:ext cx="350487" cy="224357"/>
              </a:xfrm>
              <a:prstGeom prst="rect">
                <a:avLst/>
              </a:prstGeom>
              <a:blipFill>
                <a:blip r:embed="rId20"/>
                <a:stretch>
                  <a:fillRect l="-12069" t="-10811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72472EE-E2A4-4A02-AEBD-06C998D4A4E3}"/>
                  </a:ext>
                </a:extLst>
              </p:cNvPr>
              <p:cNvSpPr txBox="1"/>
              <p:nvPr/>
            </p:nvSpPr>
            <p:spPr>
              <a:xfrm>
                <a:off x="7982489" y="2822961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72472EE-E2A4-4A02-AEBD-06C998D4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89" y="2822961"/>
                <a:ext cx="350487" cy="224357"/>
              </a:xfrm>
              <a:prstGeom prst="rect">
                <a:avLst/>
              </a:prstGeom>
              <a:blipFill>
                <a:blip r:embed="rId21"/>
                <a:stretch>
                  <a:fillRect l="-12069" t="-8108" r="-5000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A71ECB53-F516-4B74-9292-B7377E413259}"/>
                  </a:ext>
                </a:extLst>
              </p:cNvPr>
              <p:cNvSpPr txBox="1"/>
              <p:nvPr/>
            </p:nvSpPr>
            <p:spPr>
              <a:xfrm>
                <a:off x="9564928" y="1831757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71ECB53-F516-4B74-9292-B7377E413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928" y="1831757"/>
                <a:ext cx="350487" cy="243656"/>
              </a:xfrm>
              <a:prstGeom prst="rect">
                <a:avLst/>
              </a:prstGeom>
              <a:blipFill>
                <a:blip r:embed="rId22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8036E78F-31D1-4CCB-AA20-DC957C3B6563}"/>
                  </a:ext>
                </a:extLst>
              </p:cNvPr>
              <p:cNvSpPr txBox="1"/>
              <p:nvPr/>
            </p:nvSpPr>
            <p:spPr>
              <a:xfrm>
                <a:off x="9559644" y="3427186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36E78F-31D1-4CCB-AA20-DC957C3B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44" y="3427186"/>
                <a:ext cx="350487" cy="243656"/>
              </a:xfrm>
              <a:prstGeom prst="rect">
                <a:avLst/>
              </a:prstGeom>
              <a:blipFill>
                <a:blip r:embed="rId23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5751CBB2-EF05-4B15-BF9E-56E80A419CD3}"/>
                  </a:ext>
                </a:extLst>
              </p:cNvPr>
              <p:cNvSpPr txBox="1"/>
              <p:nvPr/>
            </p:nvSpPr>
            <p:spPr>
              <a:xfrm>
                <a:off x="9562353" y="220516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751CBB2-EF05-4B15-BF9E-56E80A41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353" y="2205169"/>
                <a:ext cx="350487" cy="224357"/>
              </a:xfrm>
              <a:prstGeom prst="rect">
                <a:avLst/>
              </a:prstGeom>
              <a:blipFill>
                <a:blip r:embed="rId24"/>
                <a:stretch>
                  <a:fillRect l="-14035" t="-10811" r="-15789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970F3FD5-9675-4D43-954A-7F629827CCAA}"/>
                  </a:ext>
                </a:extLst>
              </p:cNvPr>
              <p:cNvSpPr txBox="1"/>
              <p:nvPr/>
            </p:nvSpPr>
            <p:spPr>
              <a:xfrm>
                <a:off x="9556975" y="3043560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0F3FD5-9675-4D43-954A-7F629827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975" y="3043560"/>
                <a:ext cx="350487" cy="224357"/>
              </a:xfrm>
              <a:prstGeom prst="rect">
                <a:avLst/>
              </a:prstGeom>
              <a:blipFill>
                <a:blip r:embed="rId25"/>
                <a:stretch>
                  <a:fillRect l="-14035" t="-8108" r="-1754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xmlns="" id="{F2309FF5-6750-4458-9F3A-1198C5C02227}"/>
                  </a:ext>
                </a:extLst>
              </p:cNvPr>
              <p:cNvSpPr txBox="1"/>
              <p:nvPr/>
            </p:nvSpPr>
            <p:spPr>
              <a:xfrm>
                <a:off x="10230290" y="2013741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2309FF5-6750-4458-9F3A-1198C5C0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290" y="2013741"/>
                <a:ext cx="350487" cy="224357"/>
              </a:xfrm>
              <a:prstGeom prst="rect">
                <a:avLst/>
              </a:prstGeom>
              <a:blipFill>
                <a:blip r:embed="rId26"/>
                <a:stretch>
                  <a:fillRect l="-12069" t="-8108" r="-2069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2303059C-0700-451D-8FBD-A57824DBC71C}"/>
                  </a:ext>
                </a:extLst>
              </p:cNvPr>
              <p:cNvSpPr txBox="1"/>
              <p:nvPr/>
            </p:nvSpPr>
            <p:spPr>
              <a:xfrm>
                <a:off x="10243064" y="3230265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303059C-0700-451D-8FBD-A57824DBC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064" y="3230265"/>
                <a:ext cx="350487" cy="224357"/>
              </a:xfrm>
              <a:prstGeom prst="rect">
                <a:avLst/>
              </a:prstGeom>
              <a:blipFill>
                <a:blip r:embed="rId27"/>
                <a:stretch>
                  <a:fillRect l="-12069" t="-10811" r="-2241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07744239-6F30-4A99-AD52-8749BF8DFAF8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0885428" y="2125921"/>
            <a:ext cx="754448" cy="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375F4AE7-CEA7-461C-B8D5-DEBB279A392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0885428" y="3338066"/>
            <a:ext cx="781853" cy="4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AA7B1943-7987-4992-91CD-5C55BF866EDD}"/>
                  </a:ext>
                </a:extLst>
              </p:cNvPr>
              <p:cNvSpPr txBox="1"/>
              <p:nvPr/>
            </p:nvSpPr>
            <p:spPr>
              <a:xfrm>
                <a:off x="11156033" y="1831757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7B1943-7987-4992-91CD-5C55BF86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033" y="1831757"/>
                <a:ext cx="350487" cy="224357"/>
              </a:xfrm>
              <a:prstGeom prst="rect">
                <a:avLst/>
              </a:prstGeom>
              <a:blipFill>
                <a:blip r:embed="rId28"/>
                <a:stretch>
                  <a:fillRect l="-12069" t="-8108" r="-2069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09C8BD9E-82BF-4243-8234-5B855A5ED162}"/>
                  </a:ext>
                </a:extLst>
              </p:cNvPr>
              <p:cNvSpPr txBox="1"/>
              <p:nvPr/>
            </p:nvSpPr>
            <p:spPr>
              <a:xfrm>
                <a:off x="11150330" y="3039182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9C8BD9E-82BF-4243-8234-5B855A5ED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330" y="3039182"/>
                <a:ext cx="350487" cy="224357"/>
              </a:xfrm>
              <a:prstGeom prst="rect">
                <a:avLst/>
              </a:prstGeom>
              <a:blipFill>
                <a:blip r:embed="rId27"/>
                <a:stretch>
                  <a:fillRect l="-12069" t="-11111" r="-22414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6C83D32E-BB29-4D47-A134-C85FFDF8AD73}"/>
              </a:ext>
            </a:extLst>
          </p:cNvPr>
          <p:cNvCxnSpPr>
            <a:cxnSpLocks/>
          </p:cNvCxnSpPr>
          <p:nvPr/>
        </p:nvCxnSpPr>
        <p:spPr>
          <a:xfrm>
            <a:off x="6100473" y="1953585"/>
            <a:ext cx="1" cy="386154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FDE90A78-ED08-440D-8264-901FA0472104}"/>
              </a:ext>
            </a:extLst>
          </p:cNvPr>
          <p:cNvCxnSpPr>
            <a:cxnSpLocks/>
          </p:cNvCxnSpPr>
          <p:nvPr/>
        </p:nvCxnSpPr>
        <p:spPr>
          <a:xfrm flipV="1">
            <a:off x="6089299" y="2317347"/>
            <a:ext cx="282435" cy="11217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48DB775D-C478-427F-B448-774146EE78DF}"/>
              </a:ext>
            </a:extLst>
          </p:cNvPr>
          <p:cNvCxnSpPr>
            <a:cxnSpLocks/>
          </p:cNvCxnSpPr>
          <p:nvPr/>
        </p:nvCxnSpPr>
        <p:spPr>
          <a:xfrm flipV="1">
            <a:off x="6123180" y="3175622"/>
            <a:ext cx="0" cy="33364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FC058ABD-B0E3-4095-8253-9AC93B3CC466}"/>
              </a:ext>
            </a:extLst>
          </p:cNvPr>
          <p:cNvCxnSpPr>
            <a:cxnSpLocks/>
          </p:cNvCxnSpPr>
          <p:nvPr/>
        </p:nvCxnSpPr>
        <p:spPr>
          <a:xfrm>
            <a:off x="6106974" y="3071675"/>
            <a:ext cx="264760" cy="15785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70015983-FFFC-44FB-9735-DFA052F4B7F0}"/>
              </a:ext>
            </a:extLst>
          </p:cNvPr>
          <p:cNvCxnSpPr>
            <a:cxnSpLocks/>
          </p:cNvCxnSpPr>
          <p:nvPr/>
        </p:nvCxnSpPr>
        <p:spPr>
          <a:xfrm>
            <a:off x="9948421" y="1922165"/>
            <a:ext cx="1" cy="386154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054F3B99-80EA-476D-9863-AC6D942B3ED2}"/>
              </a:ext>
            </a:extLst>
          </p:cNvPr>
          <p:cNvCxnSpPr>
            <a:cxnSpLocks/>
          </p:cNvCxnSpPr>
          <p:nvPr/>
        </p:nvCxnSpPr>
        <p:spPr>
          <a:xfrm flipV="1">
            <a:off x="9937247" y="2285927"/>
            <a:ext cx="282435" cy="11217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ABB7EC9C-F7C3-4679-8EDB-5A8BDED0EDBE}"/>
              </a:ext>
            </a:extLst>
          </p:cNvPr>
          <p:cNvCxnSpPr>
            <a:cxnSpLocks/>
          </p:cNvCxnSpPr>
          <p:nvPr/>
        </p:nvCxnSpPr>
        <p:spPr>
          <a:xfrm flipV="1">
            <a:off x="9960900" y="3180246"/>
            <a:ext cx="0" cy="33364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EC4C6DCD-3F87-4DF6-8C38-21B9CF866028}"/>
              </a:ext>
            </a:extLst>
          </p:cNvPr>
          <p:cNvCxnSpPr>
            <a:cxnSpLocks/>
          </p:cNvCxnSpPr>
          <p:nvPr/>
        </p:nvCxnSpPr>
        <p:spPr>
          <a:xfrm>
            <a:off x="9944694" y="3076299"/>
            <a:ext cx="264760" cy="15785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xmlns="" id="{DC2C36DE-27FE-4CF1-AADF-F87C57331157}"/>
                  </a:ext>
                </a:extLst>
              </p:cNvPr>
              <p:cNvSpPr txBox="1"/>
              <p:nvPr/>
            </p:nvSpPr>
            <p:spPr>
              <a:xfrm>
                <a:off x="7609308" y="4464448"/>
                <a:ext cx="426172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C2C36DE-27FE-4CF1-AADF-F87C5733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08" y="4464448"/>
                <a:ext cx="4261725" cy="328680"/>
              </a:xfrm>
              <a:prstGeom prst="rect">
                <a:avLst/>
              </a:prstGeom>
              <a:blipFill>
                <a:blip r:embed="rId29"/>
                <a:stretch>
                  <a:fillRect t="-3704" b="-3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xmlns="" id="{C737F94C-AB9E-40C3-9635-063975D6F81D}"/>
                  </a:ext>
                </a:extLst>
              </p:cNvPr>
              <p:cNvSpPr txBox="1"/>
              <p:nvPr/>
            </p:nvSpPr>
            <p:spPr>
              <a:xfrm>
                <a:off x="275734" y="5008377"/>
                <a:ext cx="6096000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737F94C-AB9E-40C3-9635-063975D6F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4" y="5008377"/>
                <a:ext cx="6096000" cy="405624"/>
              </a:xfrm>
              <a:prstGeom prst="rect">
                <a:avLst/>
              </a:prstGeom>
              <a:blipFill>
                <a:blip r:embed="rId3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639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C5D4C67-01C5-4AE5-9374-3445D35B9274}"/>
                  </a:ext>
                </a:extLst>
              </p:cNvPr>
              <p:cNvSpPr txBox="1"/>
              <p:nvPr/>
            </p:nvSpPr>
            <p:spPr>
              <a:xfrm>
                <a:off x="679189" y="839663"/>
                <a:ext cx="4575761" cy="1004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5D4C67-01C5-4AE5-9374-3445D35B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9" y="839663"/>
                <a:ext cx="4575761" cy="1004121"/>
              </a:xfrm>
              <a:prstGeom prst="rect">
                <a:avLst/>
              </a:prstGeom>
              <a:blipFill>
                <a:blip r:embed="rId2"/>
                <a:stretch>
                  <a:fillRect t="-3049" b="-4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E3E83F8-E3D5-48E3-98AD-2C104094BF71}"/>
                  </a:ext>
                </a:extLst>
              </p:cNvPr>
              <p:cNvSpPr txBox="1"/>
              <p:nvPr/>
            </p:nvSpPr>
            <p:spPr>
              <a:xfrm>
                <a:off x="679189" y="2636136"/>
                <a:ext cx="7531938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3E83F8-E3D5-48E3-98AD-2C104094B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9" y="2636136"/>
                <a:ext cx="7531938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71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C85CF01-2789-4F6A-BB88-3A25BB24C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09553"/>
              </p:ext>
            </p:extLst>
          </p:nvPr>
        </p:nvGraphicFramePr>
        <p:xfrm>
          <a:off x="580747" y="1905525"/>
          <a:ext cx="2073676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입력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525846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4FE7BB-827E-4AD3-A5E1-5DE91631D503}"/>
              </a:ext>
            </a:extLst>
          </p:cNvPr>
          <p:cNvSpPr/>
          <p:nvPr/>
        </p:nvSpPr>
        <p:spPr>
          <a:xfrm>
            <a:off x="580747" y="5113545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E49B963-B4E0-4DE5-8087-1C57ADB663C6}"/>
              </a:ext>
            </a:extLst>
          </p:cNvPr>
          <p:cNvSpPr/>
          <p:nvPr/>
        </p:nvSpPr>
        <p:spPr>
          <a:xfrm>
            <a:off x="3535155" y="1148340"/>
            <a:ext cx="4050855" cy="2964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6453D45-D167-46D7-BC62-54E871353C43}"/>
              </a:ext>
            </a:extLst>
          </p:cNvPr>
          <p:cNvSpPr/>
          <p:nvPr/>
        </p:nvSpPr>
        <p:spPr>
          <a:xfrm>
            <a:off x="2773163" y="3007943"/>
            <a:ext cx="658052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892E9E1-35AD-4AE4-822C-353CBC9E9603}"/>
              </a:ext>
            </a:extLst>
          </p:cNvPr>
          <p:cNvSpPr/>
          <p:nvPr/>
        </p:nvSpPr>
        <p:spPr>
          <a:xfrm>
            <a:off x="9974432" y="3007943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CC791F-E800-4396-AFFD-5B90C7D02D92}"/>
              </a:ext>
            </a:extLst>
          </p:cNvPr>
          <p:cNvSpPr/>
          <p:nvPr/>
        </p:nvSpPr>
        <p:spPr>
          <a:xfrm>
            <a:off x="10541127" y="2625084"/>
            <a:ext cx="1079744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AF673CA-90B8-49A1-8DC9-2642B8BB477B}"/>
                  </a:ext>
                </a:extLst>
              </p:cNvPr>
              <p:cNvSpPr txBox="1"/>
              <p:nvPr/>
            </p:nvSpPr>
            <p:spPr>
              <a:xfrm>
                <a:off x="6559666" y="197066"/>
                <a:ext cx="563233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F673CA-90B8-49A1-8DC9-2642B8B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66" y="197066"/>
                <a:ext cx="563233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C941A4B-9A57-4CA5-9D58-F2F13074A705}"/>
              </a:ext>
            </a:extLst>
          </p:cNvPr>
          <p:cNvSpPr/>
          <p:nvPr/>
        </p:nvSpPr>
        <p:spPr>
          <a:xfrm>
            <a:off x="8365361" y="2344973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EFA4641F-D468-45CF-BA69-9438E3E6F274}"/>
              </a:ext>
            </a:extLst>
          </p:cNvPr>
          <p:cNvSpPr/>
          <p:nvPr/>
        </p:nvSpPr>
        <p:spPr>
          <a:xfrm>
            <a:off x="7704753" y="3002872"/>
            <a:ext cx="580300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E1AE52E-6E5E-4630-8905-7408A2768C5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142157" y="4129385"/>
            <a:ext cx="0" cy="8953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A83F22F-F689-491E-AE15-37599E738D6E}"/>
              </a:ext>
            </a:extLst>
          </p:cNvPr>
          <p:cNvCxnSpPr>
            <a:cxnSpLocks/>
          </p:cNvCxnSpPr>
          <p:nvPr/>
        </p:nvCxnSpPr>
        <p:spPr>
          <a:xfrm flipH="1">
            <a:off x="3050470" y="5024761"/>
            <a:ext cx="6091687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CFDFB80-C5B8-4909-B344-8CD9A4567D7B}"/>
              </a:ext>
            </a:extLst>
          </p:cNvPr>
          <p:cNvCxnSpPr>
            <a:cxnSpLocks/>
          </p:cNvCxnSpPr>
          <p:nvPr/>
        </p:nvCxnSpPr>
        <p:spPr>
          <a:xfrm>
            <a:off x="3050470" y="3666009"/>
            <a:ext cx="0" cy="1358752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D52DA5-59C0-4898-BA8F-3C749051DF38}"/>
              </a:ext>
            </a:extLst>
          </p:cNvPr>
          <p:cNvSpPr txBox="1"/>
          <p:nvPr/>
        </p:nvSpPr>
        <p:spPr>
          <a:xfrm>
            <a:off x="2769784" y="262508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50C365-19E7-4203-A4C2-59284D32DF51}"/>
              </a:ext>
            </a:extLst>
          </p:cNvPr>
          <p:cNvSpPr txBox="1"/>
          <p:nvPr/>
        </p:nvSpPr>
        <p:spPr>
          <a:xfrm>
            <a:off x="4929771" y="77787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E920DE-9FEB-453C-9457-B3CEDA832930}"/>
              </a:ext>
            </a:extLst>
          </p:cNvPr>
          <p:cNvSpPr txBox="1"/>
          <p:nvPr/>
        </p:nvSpPr>
        <p:spPr>
          <a:xfrm>
            <a:off x="7823510" y="261500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117A6-6B62-464E-A572-684341504B73}"/>
              </a:ext>
            </a:extLst>
          </p:cNvPr>
          <p:cNvSpPr txBox="1"/>
          <p:nvPr/>
        </p:nvSpPr>
        <p:spPr>
          <a:xfrm>
            <a:off x="10016308" y="26785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EDBE8C-7D2E-482B-BC49-897C7EE7A4B4}"/>
              </a:ext>
            </a:extLst>
          </p:cNvPr>
          <p:cNvSpPr txBox="1"/>
          <p:nvPr/>
        </p:nvSpPr>
        <p:spPr>
          <a:xfrm>
            <a:off x="8743186" y="423480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B964C8-AF34-4AE2-B924-6ECDA055A9E8}"/>
              </a:ext>
            </a:extLst>
          </p:cNvPr>
          <p:cNvSpPr txBox="1"/>
          <p:nvPr/>
        </p:nvSpPr>
        <p:spPr>
          <a:xfrm>
            <a:off x="5384674" y="46252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C5A8501D-AEDA-42A0-9EFF-8D15B40E28F3}"/>
                  </a:ext>
                </a:extLst>
              </p:cNvPr>
              <p:cNvSpPr txBox="1"/>
              <p:nvPr/>
            </p:nvSpPr>
            <p:spPr>
              <a:xfrm>
                <a:off x="3295655" y="5184935"/>
                <a:ext cx="5786762" cy="1512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A8501D-AEDA-42A0-9EFF-8D15B40E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5" y="5184935"/>
                <a:ext cx="5786762" cy="1512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5DB29650-E852-4DC5-B84B-337A67BA2159}"/>
              </a:ext>
            </a:extLst>
          </p:cNvPr>
          <p:cNvSpPr/>
          <p:nvPr/>
        </p:nvSpPr>
        <p:spPr>
          <a:xfrm>
            <a:off x="3852415" y="1764142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CB202F31-C85D-4E0D-904E-AB25C6FBA383}"/>
              </a:ext>
            </a:extLst>
          </p:cNvPr>
          <p:cNvSpPr/>
          <p:nvPr/>
        </p:nvSpPr>
        <p:spPr>
          <a:xfrm>
            <a:off x="4800090" y="2505984"/>
            <a:ext cx="236952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D42DFE3-8F6F-4ED0-94A7-9666D780CF65}"/>
                  </a:ext>
                </a:extLst>
              </p:cNvPr>
              <p:cNvSpPr txBox="1"/>
              <p:nvPr/>
            </p:nvSpPr>
            <p:spPr>
              <a:xfrm>
                <a:off x="4685341" y="1832321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42DFE3-8F6F-4ED0-94A7-9666D780C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341" y="1832321"/>
                <a:ext cx="500652" cy="224357"/>
              </a:xfrm>
              <a:prstGeom prst="rect">
                <a:avLst/>
              </a:prstGeom>
              <a:blipFill>
                <a:blip r:embed="rId5"/>
                <a:stretch>
                  <a:fillRect t="-1111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16CF078-4A30-42CA-97EB-F41A54FC8242}"/>
                  </a:ext>
                </a:extLst>
              </p:cNvPr>
              <p:cNvSpPr txBox="1"/>
              <p:nvPr/>
            </p:nvSpPr>
            <p:spPr>
              <a:xfrm>
                <a:off x="5310155" y="3661392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6CF078-4A30-42CA-97EB-F41A54FC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55" y="3661392"/>
                <a:ext cx="500653" cy="224357"/>
              </a:xfrm>
              <a:prstGeom prst="rect">
                <a:avLst/>
              </a:prstGeom>
              <a:blipFill>
                <a:blip r:embed="rId6"/>
                <a:stretch>
                  <a:fillRect t="-1111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5C708FB-FD5C-443E-9758-CDFE14A5F2A5}"/>
              </a:ext>
            </a:extLst>
          </p:cNvPr>
          <p:cNvSpPr txBox="1"/>
          <p:nvPr/>
        </p:nvSpPr>
        <p:spPr>
          <a:xfrm>
            <a:off x="3869538" y="14514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1F1D1551-D1F1-4005-AAB3-89A16B60456E}"/>
              </a:ext>
            </a:extLst>
          </p:cNvPr>
          <p:cNvSpPr/>
          <p:nvPr/>
        </p:nvSpPr>
        <p:spPr>
          <a:xfrm>
            <a:off x="5128748" y="1764142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xmlns="" id="{1B2C8601-E6FD-4DAD-933F-B19926F8EDFD}"/>
              </a:ext>
            </a:extLst>
          </p:cNvPr>
          <p:cNvSpPr/>
          <p:nvPr/>
        </p:nvSpPr>
        <p:spPr>
          <a:xfrm>
            <a:off x="6078274" y="2500562"/>
            <a:ext cx="236952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44F79C9A-12D7-43A0-BEBE-BA362CE9F78B}"/>
              </a:ext>
            </a:extLst>
          </p:cNvPr>
          <p:cNvSpPr/>
          <p:nvPr/>
        </p:nvSpPr>
        <p:spPr>
          <a:xfrm>
            <a:off x="6388460" y="1758720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FBB3962-FC37-496B-A2AC-14F5E5950306}"/>
              </a:ext>
            </a:extLst>
          </p:cNvPr>
          <p:cNvSpPr txBox="1"/>
          <p:nvPr/>
        </p:nvSpPr>
        <p:spPr>
          <a:xfrm>
            <a:off x="5113808" y="145147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3132F16-4EE3-4A22-A31F-840E24E50DE9}"/>
              </a:ext>
            </a:extLst>
          </p:cNvPr>
          <p:cNvSpPr txBox="1"/>
          <p:nvPr/>
        </p:nvSpPr>
        <p:spPr>
          <a:xfrm>
            <a:off x="6386276" y="145147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DD72AC78-C563-4A21-9F20-6D5FC3B64CB8}"/>
              </a:ext>
            </a:extLst>
          </p:cNvPr>
          <p:cNvSpPr/>
          <p:nvPr/>
        </p:nvSpPr>
        <p:spPr>
          <a:xfrm>
            <a:off x="3980716" y="190377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81EDCEFD-A939-4DB6-A243-D0AFA02A4F91}"/>
              </a:ext>
            </a:extLst>
          </p:cNvPr>
          <p:cNvSpPr/>
          <p:nvPr/>
        </p:nvSpPr>
        <p:spPr>
          <a:xfrm>
            <a:off x="3980466" y="248139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148271B-1CB6-4AD7-97F5-DD2884B53469}"/>
              </a:ext>
            </a:extLst>
          </p:cNvPr>
          <p:cNvSpPr/>
          <p:nvPr/>
        </p:nvSpPr>
        <p:spPr>
          <a:xfrm>
            <a:off x="3976623" y="3060137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D837989-7CB0-4E42-AE8A-AC6A9FEE4DDC}"/>
              </a:ext>
            </a:extLst>
          </p:cNvPr>
          <p:cNvSpPr/>
          <p:nvPr/>
        </p:nvSpPr>
        <p:spPr>
          <a:xfrm>
            <a:off x="5266846" y="190082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BD1FADE3-5D8B-4AA6-8D48-314478248C5A}"/>
              </a:ext>
            </a:extLst>
          </p:cNvPr>
          <p:cNvSpPr/>
          <p:nvPr/>
        </p:nvSpPr>
        <p:spPr>
          <a:xfrm>
            <a:off x="5266596" y="247844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9AF7ED0-7016-4E3C-81DB-BFC000DC8507}"/>
              </a:ext>
            </a:extLst>
          </p:cNvPr>
          <p:cNvSpPr/>
          <p:nvPr/>
        </p:nvSpPr>
        <p:spPr>
          <a:xfrm>
            <a:off x="5262753" y="3057187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A0393EED-03CF-420D-9322-512B1EA2611C}"/>
              </a:ext>
            </a:extLst>
          </p:cNvPr>
          <p:cNvSpPr/>
          <p:nvPr/>
        </p:nvSpPr>
        <p:spPr>
          <a:xfrm>
            <a:off x="6521451" y="190082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5149B0A2-F37E-438A-8044-8FEB068837B2}"/>
              </a:ext>
            </a:extLst>
          </p:cNvPr>
          <p:cNvSpPr/>
          <p:nvPr/>
        </p:nvSpPr>
        <p:spPr>
          <a:xfrm>
            <a:off x="6521201" y="247844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624B8FDE-5C43-4DB2-B0D6-57C954BE3C4C}"/>
              </a:ext>
            </a:extLst>
          </p:cNvPr>
          <p:cNvSpPr/>
          <p:nvPr/>
        </p:nvSpPr>
        <p:spPr>
          <a:xfrm>
            <a:off x="6517358" y="3057187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F2B0235F-6902-4C06-A350-7435D16DA881}"/>
                  </a:ext>
                </a:extLst>
              </p:cNvPr>
              <p:cNvSpPr txBox="1"/>
              <p:nvPr/>
            </p:nvSpPr>
            <p:spPr>
              <a:xfrm>
                <a:off x="5946424" y="1832321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0235F-6902-4C06-A350-7435D16DA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24" y="1832321"/>
                <a:ext cx="500652" cy="224357"/>
              </a:xfrm>
              <a:prstGeom prst="rect">
                <a:avLst/>
              </a:prstGeom>
              <a:blipFill>
                <a:blip r:embed="rId7"/>
                <a:stretch>
                  <a:fillRect t="-1111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28787871-4B33-4FAE-BBAC-4B2C5BF92AC3}"/>
                  </a:ext>
                </a:extLst>
              </p:cNvPr>
              <p:cNvSpPr txBox="1"/>
              <p:nvPr/>
            </p:nvSpPr>
            <p:spPr>
              <a:xfrm>
                <a:off x="6590159" y="3655801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787871-4B33-4FAE-BBAC-4B2C5BF9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59" y="3655801"/>
                <a:ext cx="500653" cy="224357"/>
              </a:xfrm>
              <a:prstGeom prst="rect">
                <a:avLst/>
              </a:prstGeom>
              <a:blipFill>
                <a:blip r:embed="rId8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xmlns="" id="{58D9730D-A5EB-4090-8DDB-13EB05BD42C8}"/>
              </a:ext>
            </a:extLst>
          </p:cNvPr>
          <p:cNvSpPr/>
          <p:nvPr/>
        </p:nvSpPr>
        <p:spPr>
          <a:xfrm>
            <a:off x="8942978" y="1045013"/>
            <a:ext cx="398357" cy="123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96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FE47F0-5CB2-4ECF-A9B6-CEF0A321E617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6707698-7781-43DB-BF77-8C3000DEE866}"/>
              </a:ext>
            </a:extLst>
          </p:cNvPr>
          <p:cNvSpPr/>
          <p:nvPr/>
        </p:nvSpPr>
        <p:spPr>
          <a:xfrm>
            <a:off x="2025283" y="1437900"/>
            <a:ext cx="6133361" cy="2964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9AC5AA6E-D0BC-4E45-904B-0BA1C603E66B}"/>
              </a:ext>
            </a:extLst>
          </p:cNvPr>
          <p:cNvSpPr/>
          <p:nvPr/>
        </p:nvSpPr>
        <p:spPr>
          <a:xfrm>
            <a:off x="10091499" y="2720455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E870A7-A584-4BF9-AEE6-10FB6BFFC1B1}"/>
              </a:ext>
            </a:extLst>
          </p:cNvPr>
          <p:cNvSpPr/>
          <p:nvPr/>
        </p:nvSpPr>
        <p:spPr>
          <a:xfrm>
            <a:off x="10658194" y="2337596"/>
            <a:ext cx="1079744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0B0AA47-AB72-44D9-9DB9-94987D758120}"/>
                  </a:ext>
                </a:extLst>
              </p:cNvPr>
              <p:cNvSpPr txBox="1"/>
              <p:nvPr/>
            </p:nvSpPr>
            <p:spPr>
              <a:xfrm>
                <a:off x="6399646" y="486626"/>
                <a:ext cx="563233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B0AA47-AB72-44D9-9DB9-94987D75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46" y="486626"/>
                <a:ext cx="563233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ED0913D4-F047-4D5E-B9CD-1DC55730ADAB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9E76205-C825-4A22-9BE0-07FC3E6368B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0FAA779-9DFD-4C79-AFE3-80FD639A0597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63C4B2E-8CE5-47F1-8556-75B987A4B291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9BEADAF-6237-468C-AAA5-76EF02009C10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EF3CE93-92A4-413F-A4AA-6417F143C8A8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814DA8-74C4-4E8A-9C39-774CCB3364D1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9F7E58-63B3-4F67-B9BC-9F9EB3785609}"/>
              </a:ext>
            </a:extLst>
          </p:cNvPr>
          <p:cNvSpPr txBox="1"/>
          <p:nvPr/>
        </p:nvSpPr>
        <p:spPr>
          <a:xfrm>
            <a:off x="10133375" y="23910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78DAC-B50E-4D81-AFC1-903193E76086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F83406-D952-4085-8815-323DEFC5B6E6}"/>
              </a:ext>
            </a:extLst>
          </p:cNvPr>
          <p:cNvSpPr txBox="1"/>
          <p:nvPr/>
        </p:nvSpPr>
        <p:spPr>
          <a:xfrm>
            <a:off x="4541074" y="487044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F89A43F-C758-4FEE-ADAC-4B5CEC2A3356}"/>
              </a:ext>
            </a:extLst>
          </p:cNvPr>
          <p:cNvSpPr/>
          <p:nvPr/>
        </p:nvSpPr>
        <p:spPr>
          <a:xfrm>
            <a:off x="2529419" y="2053702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D111EE9-94F4-4725-BAD2-BD912AC0918F}"/>
                  </a:ext>
                </a:extLst>
              </p:cNvPr>
              <p:cNvSpPr txBox="1"/>
              <p:nvPr/>
            </p:nvSpPr>
            <p:spPr>
              <a:xfrm>
                <a:off x="3544794" y="1823922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111EE9-94F4-4725-BAD2-BD912AC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794" y="1823922"/>
                <a:ext cx="500652" cy="224357"/>
              </a:xfrm>
              <a:prstGeom prst="rect">
                <a:avLst/>
              </a:prstGeom>
              <a:blipFill>
                <a:blip r:embed="rId4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50BAC09D-5EE8-4EAA-98BD-9081FA678A98}"/>
                  </a:ext>
                </a:extLst>
              </p:cNvPr>
              <p:cNvSpPr txBox="1"/>
              <p:nvPr/>
            </p:nvSpPr>
            <p:spPr>
              <a:xfrm>
                <a:off x="4630372" y="3945360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AC09D-5EE8-4EAA-98BD-9081FA67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72" y="3945360"/>
                <a:ext cx="500653" cy="224357"/>
              </a:xfrm>
              <a:prstGeom prst="rect">
                <a:avLst/>
              </a:prstGeom>
              <a:blipFill>
                <a:blip r:embed="rId5"/>
                <a:stretch>
                  <a:fillRect t="-8108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5A2E234-C5BC-479F-A02A-E76A3D0F087F}"/>
              </a:ext>
            </a:extLst>
          </p:cNvPr>
          <p:cNvSpPr txBox="1"/>
          <p:nvPr/>
        </p:nvSpPr>
        <p:spPr>
          <a:xfrm>
            <a:off x="2546542" y="174103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4BC855C-0F8F-4114-AC8D-8DC827898947}"/>
              </a:ext>
            </a:extLst>
          </p:cNvPr>
          <p:cNvSpPr/>
          <p:nvPr/>
        </p:nvSpPr>
        <p:spPr>
          <a:xfrm>
            <a:off x="4102587" y="2045748"/>
            <a:ext cx="1557319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650B75FE-1252-4039-8B8F-B2ED21D5265B}"/>
              </a:ext>
            </a:extLst>
          </p:cNvPr>
          <p:cNvSpPr/>
          <p:nvPr/>
        </p:nvSpPr>
        <p:spPr>
          <a:xfrm>
            <a:off x="6228439" y="2048280"/>
            <a:ext cx="1584717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5D26AF4-1DBF-4FDE-AB15-CCBCD1135E83}"/>
              </a:ext>
            </a:extLst>
          </p:cNvPr>
          <p:cNvSpPr txBox="1"/>
          <p:nvPr/>
        </p:nvSpPr>
        <p:spPr>
          <a:xfrm>
            <a:off x="4439713" y="173684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E285FC-0D1F-43E8-9F5E-94CF9FA3012C}"/>
              </a:ext>
            </a:extLst>
          </p:cNvPr>
          <p:cNvSpPr txBox="1"/>
          <p:nvPr/>
        </p:nvSpPr>
        <p:spPr>
          <a:xfrm>
            <a:off x="6567241" y="174324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795FCFA-5C0D-4FFE-A802-0909153CF722}"/>
                  </a:ext>
                </a:extLst>
              </p:cNvPr>
              <p:cNvSpPr txBox="1"/>
              <p:nvPr/>
            </p:nvSpPr>
            <p:spPr>
              <a:xfrm>
                <a:off x="5767523" y="1826669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95FCFA-5C0D-4FFE-A802-0909153C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3" y="1826669"/>
                <a:ext cx="500652" cy="224357"/>
              </a:xfrm>
              <a:prstGeom prst="rect">
                <a:avLst/>
              </a:prstGeom>
              <a:blipFill>
                <a:blip r:embed="rId6"/>
                <a:stretch>
                  <a:fillRect t="-1111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A3E19E68-DF64-458C-91C7-20054E0B69E3}"/>
                  </a:ext>
                </a:extLst>
              </p:cNvPr>
              <p:cNvSpPr txBox="1"/>
              <p:nvPr/>
            </p:nvSpPr>
            <p:spPr>
              <a:xfrm>
                <a:off x="6769238" y="3945359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E19E68-DF64-458C-91C7-20054E0B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38" y="3945359"/>
                <a:ext cx="500653" cy="224357"/>
              </a:xfrm>
              <a:prstGeom prst="rect">
                <a:avLst/>
              </a:prstGeom>
              <a:blipFill>
                <a:blip r:embed="rId7"/>
                <a:stretch>
                  <a:fillRect t="-8108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xmlns="" id="{546505BB-9ADE-48FA-9CB6-EC2D9E54C51A}"/>
              </a:ext>
            </a:extLst>
          </p:cNvPr>
          <p:cNvSpPr/>
          <p:nvPr/>
        </p:nvSpPr>
        <p:spPr>
          <a:xfrm>
            <a:off x="9216394" y="1318611"/>
            <a:ext cx="398357" cy="65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5C6D172-C610-4FD7-9C04-4D1AE33F019B}"/>
              </a:ext>
            </a:extLst>
          </p:cNvPr>
          <p:cNvCxnSpPr/>
          <p:nvPr/>
        </p:nvCxnSpPr>
        <p:spPr>
          <a:xfrm>
            <a:off x="1535615" y="2968098"/>
            <a:ext cx="2130641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E8B93F53-0CBB-4093-8388-77024FF485AD}"/>
              </a:ext>
            </a:extLst>
          </p:cNvPr>
          <p:cNvCxnSpPr>
            <a:cxnSpLocks/>
          </p:cNvCxnSpPr>
          <p:nvPr/>
        </p:nvCxnSpPr>
        <p:spPr>
          <a:xfrm flipV="1">
            <a:off x="3666256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xmlns="" id="{67FE3912-44A8-43C7-942C-F39B9FE499B9}"/>
                  </a:ext>
                </a:extLst>
              </p:cNvPr>
              <p:cNvSpPr/>
              <p:nvPr/>
            </p:nvSpPr>
            <p:spPr>
              <a:xfrm>
                <a:off x="4261143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67FE3912-44A8-43C7-942C-F39B9FE49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3" y="2283230"/>
                <a:ext cx="1257992" cy="4721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234DE395-3737-44DD-92EF-52C0B37B31B6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653080" y="2514451"/>
            <a:ext cx="608063" cy="48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C2B7137-90B5-4DC5-9CF6-0F5241A21F2E}"/>
                  </a:ext>
                </a:extLst>
              </p:cNvPr>
              <p:cNvSpPr txBox="1"/>
              <p:nvPr/>
            </p:nvSpPr>
            <p:spPr>
              <a:xfrm>
                <a:off x="3386438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2B7137-90B5-4DC5-9CF6-0F5241A2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38" y="3034404"/>
                <a:ext cx="500652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06B08D7-790F-4B69-A674-8E3E605C479B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V="1">
            <a:off x="4890139" y="2755332"/>
            <a:ext cx="0" cy="52565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xmlns="" id="{9F81838D-CF32-4D3F-804B-E105CB39DA7D}"/>
                  </a:ext>
                </a:extLst>
              </p:cNvPr>
              <p:cNvSpPr/>
              <p:nvPr/>
            </p:nvSpPr>
            <p:spPr>
              <a:xfrm>
                <a:off x="4261143" y="3280991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𝑟𝑒𝑙𝑢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9F81838D-CF32-4D3F-804B-E105CB39D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3" y="3280991"/>
                <a:ext cx="1257992" cy="47210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04CCAEF2-729B-430B-963B-656DA3160F2E}"/>
                  </a:ext>
                </a:extLst>
              </p:cNvPr>
              <p:cNvSpPr txBox="1"/>
              <p:nvPr/>
            </p:nvSpPr>
            <p:spPr>
              <a:xfrm>
                <a:off x="4859925" y="292033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CCAEF2-729B-430B-963B-656DA3160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25" y="2920336"/>
                <a:ext cx="500652" cy="215444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2B663D5F-5856-40BC-9311-A6F77216882A}"/>
              </a:ext>
            </a:extLst>
          </p:cNvPr>
          <p:cNvCxnSpPr>
            <a:cxnSpLocks/>
          </p:cNvCxnSpPr>
          <p:nvPr/>
        </p:nvCxnSpPr>
        <p:spPr>
          <a:xfrm>
            <a:off x="5519135" y="3517042"/>
            <a:ext cx="4067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7586D46E-BCE5-4426-8E7B-4190380A46CC}"/>
              </a:ext>
            </a:extLst>
          </p:cNvPr>
          <p:cNvCxnSpPr>
            <a:cxnSpLocks/>
          </p:cNvCxnSpPr>
          <p:nvPr/>
        </p:nvCxnSpPr>
        <p:spPr>
          <a:xfrm flipH="1" flipV="1">
            <a:off x="5902344" y="2527845"/>
            <a:ext cx="4192" cy="1001598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xmlns="" id="{F3050375-68DE-4757-8029-F7C5322DFCB7}"/>
                  </a:ext>
                </a:extLst>
              </p:cNvPr>
              <p:cNvSpPr/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F3050375-68DE-4757-8029-F7C5322DF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FBBE93F5-3FAD-42BF-9904-69D0709F8066}"/>
                  </a:ext>
                </a:extLst>
              </p:cNvPr>
              <p:cNvSpPr/>
              <p:nvPr/>
            </p:nvSpPr>
            <p:spPr>
              <a:xfrm>
                <a:off x="6394971" y="3280991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BBE93F5-3FAD-42BF-9904-69D0709F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3280991"/>
                <a:ext cx="1257992" cy="47210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204B997-3CB1-4191-BA72-48F586F5379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82837" y="2519281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A5603CF2-4D5E-4467-AF2F-74882847BB95}"/>
                  </a:ext>
                </a:extLst>
              </p:cNvPr>
              <p:cNvSpPr txBox="1"/>
              <p:nvPr/>
            </p:nvSpPr>
            <p:spPr>
              <a:xfrm>
                <a:off x="5648922" y="357832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603CF2-4D5E-4467-AF2F-74882847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22" y="3578324"/>
                <a:ext cx="500652" cy="215444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9C3D5C34-4364-4259-9E0A-98EE9A9D16F1}"/>
              </a:ext>
            </a:extLst>
          </p:cNvPr>
          <p:cNvCxnSpPr>
            <a:cxnSpLocks/>
            <a:stCxn id="90" idx="0"/>
            <a:endCxn id="88" idx="2"/>
          </p:cNvCxnSpPr>
          <p:nvPr/>
        </p:nvCxnSpPr>
        <p:spPr>
          <a:xfrm flipV="1">
            <a:off x="7023967" y="2755332"/>
            <a:ext cx="0" cy="52565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5D7C12AE-8306-48D2-BF21-CA2625666CCF}"/>
                  </a:ext>
                </a:extLst>
              </p:cNvPr>
              <p:cNvSpPr txBox="1"/>
              <p:nvPr/>
            </p:nvSpPr>
            <p:spPr>
              <a:xfrm>
                <a:off x="7019565" y="292033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D7C12AE-8306-48D2-BF21-CA262566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65" y="2920336"/>
                <a:ext cx="500652" cy="215444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488E4716-FBDB-4A11-AD5C-1F04BAD26219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7652963" y="3517042"/>
            <a:ext cx="61507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9B5F18E9-C705-42EA-92C6-6183B7AF3AB9}"/>
              </a:ext>
            </a:extLst>
          </p:cNvPr>
          <p:cNvCxnSpPr>
            <a:cxnSpLocks/>
          </p:cNvCxnSpPr>
          <p:nvPr/>
        </p:nvCxnSpPr>
        <p:spPr>
          <a:xfrm flipV="1">
            <a:off x="8275965" y="2930336"/>
            <a:ext cx="0" cy="60343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E5469F08-E9A5-48D6-B12C-D916E69735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9D6DEF2F-BCC4-48D5-ADF6-A487469C4476}"/>
                  </a:ext>
                </a:extLst>
              </p:cNvPr>
              <p:cNvSpPr txBox="1"/>
              <p:nvPr/>
            </p:nvSpPr>
            <p:spPr>
              <a:xfrm>
                <a:off x="8115758" y="357692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D6DEF2F-BCC4-48D5-ADF6-A487469C4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576921"/>
                <a:ext cx="500652" cy="215444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26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E99C870-728C-471E-84B4-43C3352F6D82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77C6A407-951A-4EE2-967C-1FA39AA63688}"/>
              </a:ext>
            </a:extLst>
          </p:cNvPr>
          <p:cNvSpPr/>
          <p:nvPr/>
        </p:nvSpPr>
        <p:spPr>
          <a:xfrm>
            <a:off x="2025283" y="1437900"/>
            <a:ext cx="7022892" cy="2964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3B108013-FF30-4CF0-89CB-E5BB80EF2654}"/>
              </a:ext>
            </a:extLst>
          </p:cNvPr>
          <p:cNvSpPr/>
          <p:nvPr/>
        </p:nvSpPr>
        <p:spPr>
          <a:xfrm>
            <a:off x="10677426" y="2720455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F4DEF2-1E47-446C-AE50-36E5A23F316E}"/>
              </a:ext>
            </a:extLst>
          </p:cNvPr>
          <p:cNvSpPr/>
          <p:nvPr/>
        </p:nvSpPr>
        <p:spPr>
          <a:xfrm>
            <a:off x="11168108" y="2337596"/>
            <a:ext cx="569829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0411927-02AB-4511-86F4-DEA8D078FE2E}"/>
                  </a:ext>
                </a:extLst>
              </p:cNvPr>
              <p:cNvSpPr txBox="1"/>
              <p:nvPr/>
            </p:nvSpPr>
            <p:spPr>
              <a:xfrm>
                <a:off x="6399646" y="486626"/>
                <a:ext cx="563233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411927-02AB-4511-86F4-DEA8D078F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46" y="486626"/>
                <a:ext cx="563233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211B7A0-3597-4098-86CD-A21BC1186C0E}"/>
              </a:ext>
            </a:extLst>
          </p:cNvPr>
          <p:cNvSpPr/>
          <p:nvPr/>
        </p:nvSpPr>
        <p:spPr>
          <a:xfrm>
            <a:off x="9620750" y="2057485"/>
            <a:ext cx="992758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5E3A85-9544-4678-83BE-50CB0521A8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117129" y="3841897"/>
            <a:ext cx="1" cy="147242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CEB499D-AB99-49EF-80CA-1591E4C9DEE6}"/>
              </a:ext>
            </a:extLst>
          </p:cNvPr>
          <p:cNvCxnSpPr>
            <a:cxnSpLocks/>
          </p:cNvCxnSpPr>
          <p:nvPr/>
        </p:nvCxnSpPr>
        <p:spPr>
          <a:xfrm flipH="1">
            <a:off x="1744599" y="5314321"/>
            <a:ext cx="837253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11069BA2-3E42-4019-B089-465191A354F4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2AA1BF-9FC3-4CA3-8D4B-0A68D43710AA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1F06B9D-7047-4D99-B77D-2F19FE190A93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60FB1E-AED7-437A-B69F-0D322A11C06C}"/>
              </a:ext>
            </a:extLst>
          </p:cNvPr>
          <p:cNvSpPr txBox="1"/>
          <p:nvPr/>
        </p:nvSpPr>
        <p:spPr>
          <a:xfrm>
            <a:off x="9209079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01FEB8A-D762-4802-A496-B409A27DEB14}"/>
              </a:ext>
            </a:extLst>
          </p:cNvPr>
          <p:cNvSpPr txBox="1"/>
          <p:nvPr/>
        </p:nvSpPr>
        <p:spPr>
          <a:xfrm>
            <a:off x="10719302" y="23910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8D3D41-7C8E-4CDD-B7E1-A087C0906FC7}"/>
              </a:ext>
            </a:extLst>
          </p:cNvPr>
          <p:cNvSpPr txBox="1"/>
          <p:nvPr/>
        </p:nvSpPr>
        <p:spPr>
          <a:xfrm>
            <a:off x="9745599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0F4A03C-0344-4951-8306-E5754CB19666}"/>
              </a:ext>
            </a:extLst>
          </p:cNvPr>
          <p:cNvSpPr txBox="1"/>
          <p:nvPr/>
        </p:nvSpPr>
        <p:spPr>
          <a:xfrm>
            <a:off x="4541074" y="487044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FC498514-AE47-42F6-96DD-C4F3ED070974}"/>
              </a:ext>
            </a:extLst>
          </p:cNvPr>
          <p:cNvSpPr/>
          <p:nvPr/>
        </p:nvSpPr>
        <p:spPr>
          <a:xfrm>
            <a:off x="2215094" y="2053702"/>
            <a:ext cx="344256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83217C69-6100-4FB5-98FF-AAAFB61B0800}"/>
                  </a:ext>
                </a:extLst>
              </p:cNvPr>
              <p:cNvSpPr txBox="1"/>
              <p:nvPr/>
            </p:nvSpPr>
            <p:spPr>
              <a:xfrm>
                <a:off x="2936139" y="3979525"/>
                <a:ext cx="917651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217C69-6100-4FB5-98FF-AAAFB61B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39" y="3979525"/>
                <a:ext cx="917651" cy="224357"/>
              </a:xfrm>
              <a:prstGeom prst="rect">
                <a:avLst/>
              </a:prstGeom>
              <a:blipFill>
                <a:blip r:embed="rId4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8C4905F-FC6E-4519-89B2-F56474939F17}"/>
              </a:ext>
            </a:extLst>
          </p:cNvPr>
          <p:cNvSpPr txBox="1"/>
          <p:nvPr/>
        </p:nvSpPr>
        <p:spPr>
          <a:xfrm>
            <a:off x="2145008" y="156231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</a:p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B97CF256-FF20-450A-B5A3-90780F7F33D6}"/>
              </a:ext>
            </a:extLst>
          </p:cNvPr>
          <p:cNvSpPr/>
          <p:nvPr/>
        </p:nvSpPr>
        <p:spPr>
          <a:xfrm>
            <a:off x="2873863" y="2045748"/>
            <a:ext cx="113663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A2AC5BFC-38A0-41DA-B01B-5CD03203A5AE}"/>
              </a:ext>
            </a:extLst>
          </p:cNvPr>
          <p:cNvSpPr/>
          <p:nvPr/>
        </p:nvSpPr>
        <p:spPr>
          <a:xfrm>
            <a:off x="7505099" y="2048280"/>
            <a:ext cx="1346749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FE1DB7-FEF3-48A9-9472-40A724D0F25E}"/>
              </a:ext>
            </a:extLst>
          </p:cNvPr>
          <p:cNvSpPr txBox="1"/>
          <p:nvPr/>
        </p:nvSpPr>
        <p:spPr>
          <a:xfrm>
            <a:off x="3002796" y="1529801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Convolution</a:t>
            </a:r>
          </a:p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D56535-A43D-48AD-8021-4587A0AC915F}"/>
              </a:ext>
            </a:extLst>
          </p:cNvPr>
          <p:cNvSpPr txBox="1"/>
          <p:nvPr/>
        </p:nvSpPr>
        <p:spPr>
          <a:xfrm>
            <a:off x="7605934" y="174324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xmlns="" id="{65AED9C2-8A17-420C-91E5-46A58B3DEB04}"/>
              </a:ext>
            </a:extLst>
          </p:cNvPr>
          <p:cNvSpPr/>
          <p:nvPr/>
        </p:nvSpPr>
        <p:spPr>
          <a:xfrm>
            <a:off x="9917950" y="1242859"/>
            <a:ext cx="398357" cy="75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DE2DDFCE-D4DF-45B7-A1C3-3EFD607E8383}"/>
              </a:ext>
            </a:extLst>
          </p:cNvPr>
          <p:cNvCxnSpPr>
            <a:cxnSpLocks/>
          </p:cNvCxnSpPr>
          <p:nvPr/>
        </p:nvCxnSpPr>
        <p:spPr>
          <a:xfrm>
            <a:off x="1535615" y="2968098"/>
            <a:ext cx="118853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1AA44764-BE41-4639-B75A-35381C974790}"/>
              </a:ext>
            </a:extLst>
          </p:cNvPr>
          <p:cNvCxnSpPr>
            <a:cxnSpLocks/>
          </p:cNvCxnSpPr>
          <p:nvPr/>
        </p:nvCxnSpPr>
        <p:spPr>
          <a:xfrm flipV="1">
            <a:off x="2723281" y="2337596"/>
            <a:ext cx="0" cy="64522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xmlns="" id="{F603F16A-334A-4116-8064-4F1A8026452E}"/>
                  </a:ext>
                </a:extLst>
              </p:cNvPr>
              <p:cNvSpPr/>
              <p:nvPr/>
            </p:nvSpPr>
            <p:spPr>
              <a:xfrm>
                <a:off x="3064044" y="2201923"/>
                <a:ext cx="793446" cy="30992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𝑐𝑜𝑛𝑣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F603F16A-334A-4116-8064-4F1A80264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4" y="2201923"/>
                <a:ext cx="793446" cy="3099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471269A9-4542-4933-A1A0-0D52ED8CE6B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709063" y="2356887"/>
            <a:ext cx="35498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26CFAFCB-BA99-4FB1-B2DB-B4C7E9F9AE5B}"/>
                  </a:ext>
                </a:extLst>
              </p:cNvPr>
              <p:cNvSpPr txBox="1"/>
              <p:nvPr/>
            </p:nvSpPr>
            <p:spPr>
              <a:xfrm>
                <a:off x="2462513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CFAFCB-BA99-4FB1-B2DB-B4C7E9F9A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13" y="3034404"/>
                <a:ext cx="500652" cy="215444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9A248DA2-1971-411F-A6EC-EAB1881FE669}"/>
              </a:ext>
            </a:extLst>
          </p:cNvPr>
          <p:cNvCxnSpPr>
            <a:cxnSpLocks/>
            <a:stCxn id="54" idx="0"/>
            <a:endCxn id="32" idx="2"/>
          </p:cNvCxnSpPr>
          <p:nvPr/>
        </p:nvCxnSpPr>
        <p:spPr>
          <a:xfrm flipV="1">
            <a:off x="3457067" y="2511851"/>
            <a:ext cx="3700" cy="93679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5844FE6-4F84-4D7F-BD29-7CDDE914DD95}"/>
                  </a:ext>
                </a:extLst>
              </p:cNvPr>
              <p:cNvSpPr txBox="1"/>
              <p:nvPr/>
            </p:nvSpPr>
            <p:spPr>
              <a:xfrm>
                <a:off x="3689390" y="3230177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844FE6-4F84-4D7F-BD29-7CDDE914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90" y="3230177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D4F310BB-2199-433E-96D4-216CEBAF728D}"/>
                  </a:ext>
                </a:extLst>
              </p:cNvPr>
              <p:cNvSpPr/>
              <p:nvPr/>
            </p:nvSpPr>
            <p:spPr>
              <a:xfrm>
                <a:off x="7648950" y="2283230"/>
                <a:ext cx="1069328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𝐿𝑖𝑛𝑒𝑎𝑟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 </m:t>
                      </m:r>
                    </m:oMath>
                  </m:oMathPara>
                </a14:m>
                <a:endParaRPr lang="en-US" altLang="ko-KR" sz="11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Koverwatch" panose="0202060302010102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𝑅𝑒𝑔𝑟𝑒𝑠𝑠𝑖𝑜𝑛</m:t>
                      </m:r>
                    </m:oMath>
                  </m:oMathPara>
                </a14:m>
                <a:endParaRPr lang="en-US" altLang="ko-KR" sz="11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4F310BB-2199-433E-96D4-216CEBAF7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50" y="2283230"/>
                <a:ext cx="1069328" cy="4721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xmlns="" id="{D8240DA4-E8B1-4BF1-BE10-1929DBFDED9D}"/>
                  </a:ext>
                </a:extLst>
              </p:cNvPr>
              <p:cNvSpPr/>
              <p:nvPr/>
            </p:nvSpPr>
            <p:spPr>
              <a:xfrm>
                <a:off x="7648950" y="3280991"/>
                <a:ext cx="1069328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4)</m:t>
                      </m:r>
                    </m:oMath>
                  </m:oMathPara>
                </a14:m>
                <a:endParaRPr lang="en-US" altLang="ko-KR" sz="11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8240DA4-E8B1-4BF1-BE10-1929DBFD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50" y="3280991"/>
                <a:ext cx="1069328" cy="47210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D153B78-32F6-4A25-A72D-181D1DC33E76}"/>
                  </a:ext>
                </a:extLst>
              </p:cNvPr>
              <p:cNvSpPr txBox="1"/>
              <p:nvPr/>
            </p:nvSpPr>
            <p:spPr>
              <a:xfrm>
                <a:off x="6495450" y="2094542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153B78-32F6-4A25-A72D-181D1DC33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50" y="2094542"/>
                <a:ext cx="500652" cy="215444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19CD356-C0F0-49A7-8B22-D56026B7EE43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183614" y="2755332"/>
            <a:ext cx="0" cy="52565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E26D8388-65E0-40C7-A833-C693573D7C14}"/>
                  </a:ext>
                </a:extLst>
              </p:cNvPr>
              <p:cNvSpPr txBox="1"/>
              <p:nvPr/>
            </p:nvSpPr>
            <p:spPr>
              <a:xfrm>
                <a:off x="8157318" y="291271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4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6D8388-65E0-40C7-A833-C693573D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318" y="2912716"/>
                <a:ext cx="500652" cy="215444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9E73AE6A-DE20-4B87-AC90-CE1799E9C77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718278" y="3517042"/>
            <a:ext cx="37262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30E4A75-23AD-436F-8E3A-DE3233B1800B}"/>
              </a:ext>
            </a:extLst>
          </p:cNvPr>
          <p:cNvCxnSpPr>
            <a:cxnSpLocks/>
          </p:cNvCxnSpPr>
          <p:nvPr/>
        </p:nvCxnSpPr>
        <p:spPr>
          <a:xfrm flipV="1">
            <a:off x="9110468" y="2930336"/>
            <a:ext cx="0" cy="60343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58CAFC68-6D6E-461F-A14E-FC82902F7C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090902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D9EC0ED1-15C5-41B1-8973-ADCC6389CB4C}"/>
                  </a:ext>
                </a:extLst>
              </p:cNvPr>
              <p:cNvSpPr txBox="1"/>
              <p:nvPr/>
            </p:nvSpPr>
            <p:spPr>
              <a:xfrm>
                <a:off x="8959139" y="357692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4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EC0ED1-15C5-41B1-8973-ADCC6389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139" y="3576921"/>
                <a:ext cx="500652" cy="215444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xmlns="" id="{603C65ED-CDE5-42A7-B050-648D374C5460}"/>
                  </a:ext>
                </a:extLst>
              </p:cNvPr>
              <p:cNvSpPr/>
              <p:nvPr/>
            </p:nvSpPr>
            <p:spPr>
              <a:xfrm>
                <a:off x="3059599" y="3448650"/>
                <a:ext cx="794935" cy="289754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𝑟𝑒𝑙𝑢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603C65ED-CDE5-42A7-B050-648D374C5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99" y="3448650"/>
                <a:ext cx="794935" cy="28975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1B15B851-40B9-4688-AFC6-CBFAE0F12A7B}"/>
                  </a:ext>
                </a:extLst>
              </p:cNvPr>
              <p:cNvSpPr txBox="1"/>
              <p:nvPr/>
            </p:nvSpPr>
            <p:spPr>
              <a:xfrm>
                <a:off x="3462512" y="2871830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15B851-40B9-4688-AFC6-CBFAE0F12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12" y="2871830"/>
                <a:ext cx="500652" cy="215444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A20A72B-CF5E-476D-B022-D1210C846FA9}"/>
                  </a:ext>
                </a:extLst>
              </p:cNvPr>
              <p:cNvSpPr txBox="1"/>
              <p:nvPr/>
            </p:nvSpPr>
            <p:spPr>
              <a:xfrm>
                <a:off x="4860590" y="3976524"/>
                <a:ext cx="917651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A20A72B-CF5E-476D-B022-D1210C84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90" y="3976524"/>
                <a:ext cx="917651" cy="224357"/>
              </a:xfrm>
              <a:prstGeom prst="rect">
                <a:avLst/>
              </a:prstGeom>
              <a:blipFill>
                <a:blip r:embed="rId15"/>
                <a:stretch>
                  <a:fillRect t="-8108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3B4698D7-00AE-4513-8DAE-CBCB55485B91}"/>
              </a:ext>
            </a:extLst>
          </p:cNvPr>
          <p:cNvSpPr/>
          <p:nvPr/>
        </p:nvSpPr>
        <p:spPr>
          <a:xfrm>
            <a:off x="4798314" y="2042747"/>
            <a:ext cx="113663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260C3C4-35DD-42C9-96EC-5402948D240B}"/>
              </a:ext>
            </a:extLst>
          </p:cNvPr>
          <p:cNvSpPr txBox="1"/>
          <p:nvPr/>
        </p:nvSpPr>
        <p:spPr>
          <a:xfrm>
            <a:off x="4927247" y="1526800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Convolution</a:t>
            </a:r>
          </a:p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xmlns="" id="{D3266DBB-A6F8-4E1B-9C03-64C354A3273C}"/>
                  </a:ext>
                </a:extLst>
              </p:cNvPr>
              <p:cNvSpPr/>
              <p:nvPr/>
            </p:nvSpPr>
            <p:spPr>
              <a:xfrm>
                <a:off x="4988495" y="2198922"/>
                <a:ext cx="793446" cy="30992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𝑐𝑜𝑛𝑣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D3266DBB-A6F8-4E1B-9C03-64C354A32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95" y="2198922"/>
                <a:ext cx="793446" cy="30992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54FC4548-2832-4FC9-8DE9-7924165F279A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V="1">
            <a:off x="5381518" y="2508850"/>
            <a:ext cx="3700" cy="93679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3ADB9FFB-4EE4-4208-AB6F-A2ED745DE2F5}"/>
                  </a:ext>
                </a:extLst>
              </p:cNvPr>
              <p:cNvSpPr txBox="1"/>
              <p:nvPr/>
            </p:nvSpPr>
            <p:spPr>
              <a:xfrm>
                <a:off x="5666943" y="323454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DB9FFB-4EE4-4208-AB6F-A2ED745DE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943" y="3234546"/>
                <a:ext cx="500652" cy="215444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xmlns="" id="{40513B25-A98A-47B5-87A7-23964D57FBC6}"/>
                  </a:ext>
                </a:extLst>
              </p:cNvPr>
              <p:cNvSpPr/>
              <p:nvPr/>
            </p:nvSpPr>
            <p:spPr>
              <a:xfrm>
                <a:off x="4984050" y="3445649"/>
                <a:ext cx="794935" cy="289754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𝑟𝑒𝑙𝑢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40513B25-A98A-47B5-87A7-23964D57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50" y="3445649"/>
                <a:ext cx="794935" cy="28975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DFDFB6C1-167D-4599-A054-80B1FAFE5A84}"/>
                  </a:ext>
                </a:extLst>
              </p:cNvPr>
              <p:cNvSpPr txBox="1"/>
              <p:nvPr/>
            </p:nvSpPr>
            <p:spPr>
              <a:xfrm>
                <a:off x="5395010" y="2557303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FDFB6C1-167D-4599-A054-80B1FAFE5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10" y="2557303"/>
                <a:ext cx="500652" cy="215444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8C4EE17F-6483-48B2-A020-3E57FC8D847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54534" y="3593527"/>
            <a:ext cx="231051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8ABBB785-0306-4608-8FBF-86EF24BDF766}"/>
              </a:ext>
            </a:extLst>
          </p:cNvPr>
          <p:cNvCxnSpPr>
            <a:cxnSpLocks/>
          </p:cNvCxnSpPr>
          <p:nvPr/>
        </p:nvCxnSpPr>
        <p:spPr>
          <a:xfrm flipV="1">
            <a:off x="4085585" y="2337596"/>
            <a:ext cx="527" cy="1275728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87E86A6F-98BC-413E-BC89-B967022D5E4B}"/>
                  </a:ext>
                </a:extLst>
              </p:cNvPr>
              <p:cNvSpPr txBox="1"/>
              <p:nvPr/>
            </p:nvSpPr>
            <p:spPr>
              <a:xfrm>
                <a:off x="4530756" y="2094542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E86A6F-98BC-413E-BC89-B967022D5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6" y="2094542"/>
                <a:ext cx="500652" cy="215444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372830EA-5066-43E1-BD73-9847AD718B9B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5778985" y="3590526"/>
            <a:ext cx="277857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164E5D51-AEBD-463E-A146-AE64E2AFBD0B}"/>
              </a:ext>
            </a:extLst>
          </p:cNvPr>
          <p:cNvCxnSpPr>
            <a:cxnSpLocks/>
          </p:cNvCxnSpPr>
          <p:nvPr/>
        </p:nvCxnSpPr>
        <p:spPr>
          <a:xfrm flipV="1">
            <a:off x="6057369" y="2334424"/>
            <a:ext cx="0" cy="127651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9497FC48-DDD1-4836-A352-A9DDD03BB68E}"/>
              </a:ext>
            </a:extLst>
          </p:cNvPr>
          <p:cNvCxnSpPr>
            <a:cxnSpLocks/>
          </p:cNvCxnSpPr>
          <p:nvPr/>
        </p:nvCxnSpPr>
        <p:spPr>
          <a:xfrm flipV="1">
            <a:off x="6054461" y="2347538"/>
            <a:ext cx="244646" cy="3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267FFBE1-1B5F-44DA-8B53-FBEB09D3CDD5}"/>
              </a:ext>
            </a:extLst>
          </p:cNvPr>
          <p:cNvSpPr/>
          <p:nvPr/>
        </p:nvSpPr>
        <p:spPr>
          <a:xfrm>
            <a:off x="6887415" y="2036376"/>
            <a:ext cx="344256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en</a:t>
            </a:r>
            <a:endParaRPr lang="en-US" altLang="ko-KR" sz="16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305E798F-CBFA-4CB5-AA8C-6A70C01EBD57}"/>
              </a:ext>
            </a:extLst>
          </p:cNvPr>
          <p:cNvSpPr txBox="1"/>
          <p:nvPr/>
        </p:nvSpPr>
        <p:spPr>
          <a:xfrm>
            <a:off x="6820419" y="153426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FC </a:t>
            </a:r>
          </a:p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FB4A1D40-F7EB-4CBD-91B4-B37ACD388A37}"/>
              </a:ext>
            </a:extLst>
          </p:cNvPr>
          <p:cNvCxnSpPr>
            <a:cxnSpLocks/>
          </p:cNvCxnSpPr>
          <p:nvPr/>
        </p:nvCxnSpPr>
        <p:spPr>
          <a:xfrm flipV="1">
            <a:off x="7246964" y="2524623"/>
            <a:ext cx="423864" cy="32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7988947D-EFF1-40F8-BB58-C30331BFCDEF}"/>
                  </a:ext>
                </a:extLst>
              </p:cNvPr>
              <p:cNvSpPr txBox="1"/>
              <p:nvPr/>
            </p:nvSpPr>
            <p:spPr>
              <a:xfrm>
                <a:off x="7719647" y="3973653"/>
                <a:ext cx="917651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988947D-EFF1-40F8-BB58-C30331BF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47" y="3973653"/>
                <a:ext cx="917651" cy="224357"/>
              </a:xfrm>
              <a:prstGeom prst="rect">
                <a:avLst/>
              </a:prstGeom>
              <a:blipFill>
                <a:blip r:embed="rId21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xmlns="" id="{22B34221-9AA7-4CD0-AE21-F91C9D506C90}"/>
              </a:ext>
            </a:extLst>
          </p:cNvPr>
          <p:cNvSpPr/>
          <p:nvPr/>
        </p:nvSpPr>
        <p:spPr>
          <a:xfrm>
            <a:off x="6249674" y="2036376"/>
            <a:ext cx="344256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Pool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9992FAAE-2553-45D4-8DF2-4467F2681133}"/>
              </a:ext>
            </a:extLst>
          </p:cNvPr>
          <p:cNvSpPr txBox="1"/>
          <p:nvPr/>
        </p:nvSpPr>
        <p:spPr>
          <a:xfrm>
            <a:off x="6089879" y="1518370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Pooling </a:t>
            </a:r>
          </a:p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xmlns="" id="{1F24097B-61DE-4773-B406-F7B75FA6BC39}"/>
              </a:ext>
            </a:extLst>
          </p:cNvPr>
          <p:cNvSpPr/>
          <p:nvPr/>
        </p:nvSpPr>
        <p:spPr>
          <a:xfrm>
            <a:off x="4271239" y="2054237"/>
            <a:ext cx="344256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Pool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77EDC945-04F2-48FD-8905-251ADD69028C}"/>
              </a:ext>
            </a:extLst>
          </p:cNvPr>
          <p:cNvSpPr txBox="1"/>
          <p:nvPr/>
        </p:nvSpPr>
        <p:spPr>
          <a:xfrm>
            <a:off x="4111444" y="153623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Pooling </a:t>
            </a:r>
          </a:p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DF5F0A57-A962-4047-A95E-5B15DB0F7793}"/>
              </a:ext>
            </a:extLst>
          </p:cNvPr>
          <p:cNvCxnSpPr>
            <a:cxnSpLocks/>
          </p:cNvCxnSpPr>
          <p:nvPr/>
        </p:nvCxnSpPr>
        <p:spPr>
          <a:xfrm>
            <a:off x="4078825" y="2356267"/>
            <a:ext cx="25076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26920FD2-ECA7-45B1-981F-9B3C229C9135}"/>
              </a:ext>
            </a:extLst>
          </p:cNvPr>
          <p:cNvCxnSpPr>
            <a:cxnSpLocks/>
          </p:cNvCxnSpPr>
          <p:nvPr/>
        </p:nvCxnSpPr>
        <p:spPr>
          <a:xfrm>
            <a:off x="4615495" y="2369581"/>
            <a:ext cx="31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129ABE89-CE9B-42B4-AB4A-18F549E14BDB}"/>
              </a:ext>
            </a:extLst>
          </p:cNvPr>
          <p:cNvCxnSpPr>
            <a:cxnSpLocks/>
          </p:cNvCxnSpPr>
          <p:nvPr/>
        </p:nvCxnSpPr>
        <p:spPr>
          <a:xfrm flipV="1">
            <a:off x="6633209" y="2357647"/>
            <a:ext cx="244646" cy="3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43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D1627E2-845A-4678-B7DF-57B01385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1584"/>
              </p:ext>
            </p:extLst>
          </p:nvPr>
        </p:nvGraphicFramePr>
        <p:xfrm>
          <a:off x="753616" y="1598630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xmlns="" id="{E7C65A72-F8CB-41C2-8289-1850A03C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59203"/>
              </p:ext>
            </p:extLst>
          </p:nvPr>
        </p:nvGraphicFramePr>
        <p:xfrm>
          <a:off x="327487" y="355824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79F82B-BDB4-4039-87F1-CFAE63E15D0C}"/>
              </a:ext>
            </a:extLst>
          </p:cNvPr>
          <p:cNvSpPr txBox="1"/>
          <p:nvPr/>
        </p:nvSpPr>
        <p:spPr>
          <a:xfrm>
            <a:off x="704960" y="121791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22758C-8D30-4530-9F2D-E2E10B4BE73F}"/>
              </a:ext>
            </a:extLst>
          </p:cNvPr>
          <p:cNvSpPr txBox="1"/>
          <p:nvPr/>
        </p:nvSpPr>
        <p:spPr>
          <a:xfrm>
            <a:off x="426062" y="-375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Filter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611E3E1-31E5-4332-9CFB-89558BB94B54}"/>
              </a:ext>
            </a:extLst>
          </p:cNvPr>
          <p:cNvSpPr/>
          <p:nvPr/>
        </p:nvSpPr>
        <p:spPr>
          <a:xfrm>
            <a:off x="753615" y="1598630"/>
            <a:ext cx="746710" cy="84498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3EF24C8-FC1B-4931-B8CE-7799974E4D87}"/>
              </a:ext>
            </a:extLst>
          </p:cNvPr>
          <p:cNvSpPr/>
          <p:nvPr/>
        </p:nvSpPr>
        <p:spPr>
          <a:xfrm>
            <a:off x="323541" y="355824"/>
            <a:ext cx="1176784" cy="83978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C484459E-461A-483D-B4E1-7ECAAF635FF1}"/>
                  </a:ext>
                </a:extLst>
              </p:cNvPr>
              <p:cNvSpPr txBox="1"/>
              <p:nvPr/>
            </p:nvSpPr>
            <p:spPr>
              <a:xfrm>
                <a:off x="1995929" y="77481"/>
                <a:ext cx="220573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0×1+0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84459E-461A-483D-B4E1-7ECAAF635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929" y="77481"/>
                <a:ext cx="2205732" cy="1107996"/>
              </a:xfrm>
              <a:prstGeom prst="rect">
                <a:avLst/>
              </a:prstGeom>
              <a:blipFill>
                <a:blip r:embed="rId2"/>
                <a:stretch>
                  <a:fillRect l="-1381" r="-1657" b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6695F025-6050-4017-8DA1-DFDBD645D13C}"/>
              </a:ext>
            </a:extLst>
          </p:cNvPr>
          <p:cNvSpPr/>
          <p:nvPr/>
        </p:nvSpPr>
        <p:spPr>
          <a:xfrm>
            <a:off x="2130640" y="2196055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xmlns="" id="{F6791076-E349-4131-B94D-906C92C1E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0931"/>
              </p:ext>
            </p:extLst>
          </p:nvPr>
        </p:nvGraphicFramePr>
        <p:xfrm>
          <a:off x="2512376" y="1891003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70F185F-B151-4764-BCA8-1C0E810CD8B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826327" y="1185477"/>
            <a:ext cx="272468" cy="82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C7A401-2C79-4700-9E92-36E9F6705B80}"/>
              </a:ext>
            </a:extLst>
          </p:cNvPr>
          <p:cNvSpPr txBox="1"/>
          <p:nvPr/>
        </p:nvSpPr>
        <p:spPr>
          <a:xfrm>
            <a:off x="2378886" y="152167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xmlns="" id="{A47F3765-5919-4969-8544-F6A973881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53806"/>
              </p:ext>
            </p:extLst>
          </p:nvPr>
        </p:nvGraphicFramePr>
        <p:xfrm>
          <a:off x="4373380" y="1598630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A258BEB-9490-4941-8B2B-EB0037E8466E}"/>
              </a:ext>
            </a:extLst>
          </p:cNvPr>
          <p:cNvSpPr txBox="1"/>
          <p:nvPr/>
        </p:nvSpPr>
        <p:spPr>
          <a:xfrm>
            <a:off x="4324724" y="121791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D052939-8A00-485D-9D8F-53DAAB423EC6}"/>
              </a:ext>
            </a:extLst>
          </p:cNvPr>
          <p:cNvSpPr/>
          <p:nvPr/>
        </p:nvSpPr>
        <p:spPr>
          <a:xfrm>
            <a:off x="4625575" y="1598630"/>
            <a:ext cx="746710" cy="84498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4653E1BB-4BBB-4D43-BBA3-5A401D293442}"/>
              </a:ext>
            </a:extLst>
          </p:cNvPr>
          <p:cNvSpPr/>
          <p:nvPr/>
        </p:nvSpPr>
        <p:spPr>
          <a:xfrm>
            <a:off x="5750404" y="2196055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xmlns="" id="{002537C7-F2D0-4C7B-BBC4-54A03ABC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97175"/>
              </p:ext>
            </p:extLst>
          </p:nvPr>
        </p:nvGraphicFramePr>
        <p:xfrm>
          <a:off x="6132140" y="1891003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4CA5A85-0806-4A65-AD57-8DD40ADD8387}"/>
              </a:ext>
            </a:extLst>
          </p:cNvPr>
          <p:cNvSpPr txBox="1"/>
          <p:nvPr/>
        </p:nvSpPr>
        <p:spPr>
          <a:xfrm>
            <a:off x="5998650" y="152167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F3651D78-A96B-443E-9109-C338DBFD6BF3}"/>
                  </a:ext>
                </a:extLst>
              </p:cNvPr>
              <p:cNvSpPr txBox="1"/>
              <p:nvPr/>
            </p:nvSpPr>
            <p:spPr>
              <a:xfrm>
                <a:off x="4878358" y="77481"/>
                <a:ext cx="220573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0×1+1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651D78-A96B-443E-9109-C338DBFD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58" y="77481"/>
                <a:ext cx="2205732" cy="1107996"/>
              </a:xfrm>
              <a:prstGeom prst="rect">
                <a:avLst/>
              </a:prstGeom>
              <a:blipFill>
                <a:blip r:embed="rId3"/>
                <a:stretch>
                  <a:fillRect l="-1381" r="-1657" b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AEDB09D8-E9D4-40C5-8AC7-3296E8E4B08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981224" y="1185477"/>
            <a:ext cx="584658" cy="82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xmlns="" id="{703DF01D-1105-4B5E-9115-8A1C3F746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62331"/>
              </p:ext>
            </p:extLst>
          </p:nvPr>
        </p:nvGraphicFramePr>
        <p:xfrm>
          <a:off x="8302600" y="1598630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5F68FFB-C50F-4910-AAC9-0023A8CFA98E}"/>
              </a:ext>
            </a:extLst>
          </p:cNvPr>
          <p:cNvSpPr txBox="1"/>
          <p:nvPr/>
        </p:nvSpPr>
        <p:spPr>
          <a:xfrm>
            <a:off x="8253944" y="121791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6E97CE-EBA8-45A2-B633-8C33CB5BFDC9}"/>
              </a:ext>
            </a:extLst>
          </p:cNvPr>
          <p:cNvSpPr/>
          <p:nvPr/>
        </p:nvSpPr>
        <p:spPr>
          <a:xfrm>
            <a:off x="8808630" y="1598630"/>
            <a:ext cx="746710" cy="844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xmlns="" id="{C14FBAB3-D09C-48A2-8D5D-0FEC8EA56512}"/>
              </a:ext>
            </a:extLst>
          </p:cNvPr>
          <p:cNvSpPr/>
          <p:nvPr/>
        </p:nvSpPr>
        <p:spPr>
          <a:xfrm>
            <a:off x="9679624" y="2196055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xmlns="" id="{563795AB-7967-4F7D-A245-45CF7A5BD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47859"/>
              </p:ext>
            </p:extLst>
          </p:nvPr>
        </p:nvGraphicFramePr>
        <p:xfrm>
          <a:off x="10061360" y="1891003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EA1C1BA-814D-4F44-92F6-8095B647DC19}"/>
              </a:ext>
            </a:extLst>
          </p:cNvPr>
          <p:cNvSpPr txBox="1"/>
          <p:nvPr/>
        </p:nvSpPr>
        <p:spPr>
          <a:xfrm>
            <a:off x="9927870" y="152167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F6F00AA4-D00F-4CCD-9BDF-E92085C0D144}"/>
                  </a:ext>
                </a:extLst>
              </p:cNvPr>
              <p:cNvSpPr txBox="1"/>
              <p:nvPr/>
            </p:nvSpPr>
            <p:spPr>
              <a:xfrm>
                <a:off x="8692168" y="77481"/>
                <a:ext cx="220573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1×1+1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F00AA4-D00F-4CCD-9BDF-E92085C0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168" y="77481"/>
                <a:ext cx="2205732" cy="1107996"/>
              </a:xfrm>
              <a:prstGeom prst="rect">
                <a:avLst/>
              </a:prstGeom>
              <a:blipFill>
                <a:blip r:embed="rId4"/>
                <a:stretch>
                  <a:fillRect l="-1657" r="-1381" b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733E67A4-95F9-4232-BDC9-F7230FB4092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9795034" y="1185477"/>
            <a:ext cx="1168530" cy="82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xmlns="" id="{406DB502-4C2C-43B3-A4E0-6433C38EA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68076"/>
              </p:ext>
            </p:extLst>
          </p:nvPr>
        </p:nvGraphicFramePr>
        <p:xfrm>
          <a:off x="749000" y="3478234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8163C85-59D7-42FF-8DD9-A601EBB011FF}"/>
              </a:ext>
            </a:extLst>
          </p:cNvPr>
          <p:cNvSpPr txBox="1"/>
          <p:nvPr/>
        </p:nvSpPr>
        <p:spPr>
          <a:xfrm>
            <a:off x="700344" y="309752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FC5083F-258A-4B66-8761-66BB30B59E77}"/>
              </a:ext>
            </a:extLst>
          </p:cNvPr>
          <p:cNvSpPr/>
          <p:nvPr/>
        </p:nvSpPr>
        <p:spPr>
          <a:xfrm>
            <a:off x="749000" y="3754033"/>
            <a:ext cx="746710" cy="8449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xmlns="" id="{617BBC93-992B-475E-A044-E500CA451FFE}"/>
              </a:ext>
            </a:extLst>
          </p:cNvPr>
          <p:cNvSpPr/>
          <p:nvPr/>
        </p:nvSpPr>
        <p:spPr>
          <a:xfrm>
            <a:off x="2126024" y="4075659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xmlns="" id="{235DDDEB-0203-4D8B-A1BD-8CCA6F27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50620"/>
              </p:ext>
            </p:extLst>
          </p:nvPr>
        </p:nvGraphicFramePr>
        <p:xfrm>
          <a:off x="2507760" y="3770607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69530EB-C0A7-4F4B-9949-96FE3272995B}"/>
              </a:ext>
            </a:extLst>
          </p:cNvPr>
          <p:cNvSpPr txBox="1"/>
          <p:nvPr/>
        </p:nvSpPr>
        <p:spPr>
          <a:xfrm>
            <a:off x="2374270" y="34012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71" name="표 4">
            <a:extLst>
              <a:ext uri="{FF2B5EF4-FFF2-40B4-BE49-F238E27FC236}">
                <a16:creationId xmlns:a16="http://schemas.microsoft.com/office/drawing/2014/main" xmlns="" id="{6CDF0AFF-1B7C-42FD-9E19-0147B2245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88455"/>
              </p:ext>
            </p:extLst>
          </p:nvPr>
        </p:nvGraphicFramePr>
        <p:xfrm>
          <a:off x="4368764" y="3478234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2DA5555-CEB2-4BC7-8955-5D42E394A2AF}"/>
              </a:ext>
            </a:extLst>
          </p:cNvPr>
          <p:cNvSpPr txBox="1"/>
          <p:nvPr/>
        </p:nvSpPr>
        <p:spPr>
          <a:xfrm>
            <a:off x="4320108" y="309752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EBA7620-AEF2-48C5-BD78-ECB83F1D42BE}"/>
              </a:ext>
            </a:extLst>
          </p:cNvPr>
          <p:cNvSpPr/>
          <p:nvPr/>
        </p:nvSpPr>
        <p:spPr>
          <a:xfrm>
            <a:off x="4620954" y="3762320"/>
            <a:ext cx="746710" cy="8449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xmlns="" id="{3D094A92-CE28-416A-8BFD-A0E85FA3A49B}"/>
              </a:ext>
            </a:extLst>
          </p:cNvPr>
          <p:cNvSpPr/>
          <p:nvPr/>
        </p:nvSpPr>
        <p:spPr>
          <a:xfrm>
            <a:off x="5745788" y="4075659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4">
            <a:extLst>
              <a:ext uri="{FF2B5EF4-FFF2-40B4-BE49-F238E27FC236}">
                <a16:creationId xmlns:a16="http://schemas.microsoft.com/office/drawing/2014/main" xmlns="" id="{2CED8942-F377-4FE3-8C31-8B7C522D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1254"/>
              </p:ext>
            </p:extLst>
          </p:nvPr>
        </p:nvGraphicFramePr>
        <p:xfrm>
          <a:off x="6127524" y="3770607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E70202C-A150-4A66-B5F3-E7CB43409128}"/>
              </a:ext>
            </a:extLst>
          </p:cNvPr>
          <p:cNvSpPr txBox="1"/>
          <p:nvPr/>
        </p:nvSpPr>
        <p:spPr>
          <a:xfrm>
            <a:off x="5994034" y="34012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xmlns="" id="{BBEF96B3-A917-470E-90BE-F2AAFDF64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33778"/>
              </p:ext>
            </p:extLst>
          </p:nvPr>
        </p:nvGraphicFramePr>
        <p:xfrm>
          <a:off x="8297984" y="3478234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A106DD7-6A94-4C5B-BC0B-758F78D5039F}"/>
              </a:ext>
            </a:extLst>
          </p:cNvPr>
          <p:cNvSpPr txBox="1"/>
          <p:nvPr/>
        </p:nvSpPr>
        <p:spPr>
          <a:xfrm>
            <a:off x="8249328" y="309752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5408E0C-BE81-4881-9ED9-A0F72A400145}"/>
              </a:ext>
            </a:extLst>
          </p:cNvPr>
          <p:cNvSpPr/>
          <p:nvPr/>
        </p:nvSpPr>
        <p:spPr>
          <a:xfrm>
            <a:off x="8804014" y="3762918"/>
            <a:ext cx="746710" cy="8449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xmlns="" id="{CC5FFF49-FD87-48DE-A30A-0EEE6A6CB9A7}"/>
              </a:ext>
            </a:extLst>
          </p:cNvPr>
          <p:cNvSpPr/>
          <p:nvPr/>
        </p:nvSpPr>
        <p:spPr>
          <a:xfrm>
            <a:off x="9675008" y="4075659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표 4">
            <a:extLst>
              <a:ext uri="{FF2B5EF4-FFF2-40B4-BE49-F238E27FC236}">
                <a16:creationId xmlns:a16="http://schemas.microsoft.com/office/drawing/2014/main" xmlns="" id="{10FE0879-4098-404A-A2BA-AF70C288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7195"/>
              </p:ext>
            </p:extLst>
          </p:nvPr>
        </p:nvGraphicFramePr>
        <p:xfrm>
          <a:off x="10056744" y="3770607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B640A9C-D727-4CB0-98FF-B36F2AD0C675}"/>
              </a:ext>
            </a:extLst>
          </p:cNvPr>
          <p:cNvSpPr txBox="1"/>
          <p:nvPr/>
        </p:nvSpPr>
        <p:spPr>
          <a:xfrm>
            <a:off x="9923254" y="34012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98" name="표 4">
            <a:extLst>
              <a:ext uri="{FF2B5EF4-FFF2-40B4-BE49-F238E27FC236}">
                <a16:creationId xmlns:a16="http://schemas.microsoft.com/office/drawing/2014/main" xmlns="" id="{C0935D60-1058-4D8F-BAD6-33F5D7F3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89859"/>
              </p:ext>
            </p:extLst>
          </p:nvPr>
        </p:nvGraphicFramePr>
        <p:xfrm>
          <a:off x="735146" y="5376308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2B8BE7-9C2A-40DF-AB3E-C63431FF3332}"/>
              </a:ext>
            </a:extLst>
          </p:cNvPr>
          <p:cNvSpPr txBox="1"/>
          <p:nvPr/>
        </p:nvSpPr>
        <p:spPr>
          <a:xfrm>
            <a:off x="686490" y="499559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043E507F-E60D-473B-A976-64ADF5F982C8}"/>
              </a:ext>
            </a:extLst>
          </p:cNvPr>
          <p:cNvSpPr/>
          <p:nvPr/>
        </p:nvSpPr>
        <p:spPr>
          <a:xfrm>
            <a:off x="735146" y="5944481"/>
            <a:ext cx="746710" cy="844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xmlns="" id="{BFB43846-A8B5-4A73-BFE0-20A0394E5F1D}"/>
              </a:ext>
            </a:extLst>
          </p:cNvPr>
          <p:cNvSpPr/>
          <p:nvPr/>
        </p:nvSpPr>
        <p:spPr>
          <a:xfrm>
            <a:off x="2112170" y="5973733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표 4">
            <a:extLst>
              <a:ext uri="{FF2B5EF4-FFF2-40B4-BE49-F238E27FC236}">
                <a16:creationId xmlns:a16="http://schemas.microsoft.com/office/drawing/2014/main" xmlns="" id="{6AAFD358-A1CD-4ACC-A3CF-D73E0B5B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86839"/>
              </p:ext>
            </p:extLst>
          </p:nvPr>
        </p:nvGraphicFramePr>
        <p:xfrm>
          <a:off x="2493906" y="5668681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101F1F4-8974-4AC2-A8B3-7E69B49929C2}"/>
              </a:ext>
            </a:extLst>
          </p:cNvPr>
          <p:cNvSpPr txBox="1"/>
          <p:nvPr/>
        </p:nvSpPr>
        <p:spPr>
          <a:xfrm>
            <a:off x="2360416" y="529934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110" name="표 4">
            <a:extLst>
              <a:ext uri="{FF2B5EF4-FFF2-40B4-BE49-F238E27FC236}">
                <a16:creationId xmlns:a16="http://schemas.microsoft.com/office/drawing/2014/main" xmlns="" id="{D7BDBBF0-EDC2-46C9-8B59-661B16C5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73969"/>
              </p:ext>
            </p:extLst>
          </p:nvPr>
        </p:nvGraphicFramePr>
        <p:xfrm>
          <a:off x="4354910" y="5376308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0C6E70B6-B458-4219-8676-5829A51FD2D6}"/>
              </a:ext>
            </a:extLst>
          </p:cNvPr>
          <p:cNvSpPr txBox="1"/>
          <p:nvPr/>
        </p:nvSpPr>
        <p:spPr>
          <a:xfrm>
            <a:off x="4306254" y="499559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B36DFA0A-A773-416A-A81A-5ADCE763BA9B}"/>
              </a:ext>
            </a:extLst>
          </p:cNvPr>
          <p:cNvSpPr/>
          <p:nvPr/>
        </p:nvSpPr>
        <p:spPr>
          <a:xfrm>
            <a:off x="4620954" y="5944773"/>
            <a:ext cx="746710" cy="84498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xmlns="" id="{28FAFA00-CC9F-43E6-85DE-FC911F117D69}"/>
              </a:ext>
            </a:extLst>
          </p:cNvPr>
          <p:cNvSpPr/>
          <p:nvPr/>
        </p:nvSpPr>
        <p:spPr>
          <a:xfrm>
            <a:off x="5731934" y="5973733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xmlns="" id="{271B757B-1238-47F6-BF2A-075FA1FA8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5406"/>
              </p:ext>
            </p:extLst>
          </p:nvPr>
        </p:nvGraphicFramePr>
        <p:xfrm>
          <a:off x="6113670" y="5668681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D8AD215F-277B-42F7-BC36-8091747A951F}"/>
              </a:ext>
            </a:extLst>
          </p:cNvPr>
          <p:cNvSpPr txBox="1"/>
          <p:nvPr/>
        </p:nvSpPr>
        <p:spPr>
          <a:xfrm>
            <a:off x="5980180" y="529934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122" name="표 4">
            <a:extLst>
              <a:ext uri="{FF2B5EF4-FFF2-40B4-BE49-F238E27FC236}">
                <a16:creationId xmlns:a16="http://schemas.microsoft.com/office/drawing/2014/main" xmlns="" id="{85024BD7-E66A-4C0B-8C1B-A34C6412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92336"/>
              </p:ext>
            </p:extLst>
          </p:nvPr>
        </p:nvGraphicFramePr>
        <p:xfrm>
          <a:off x="8284130" y="5376308"/>
          <a:ext cx="1252740" cy="141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8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xmlns="" val="3584026679"/>
                    </a:ext>
                  </a:extLst>
                </a:gridCol>
              </a:tblGrid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8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039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2170D24-3A55-4149-8D3F-708D5CCF0700}"/>
              </a:ext>
            </a:extLst>
          </p:cNvPr>
          <p:cNvSpPr txBox="1"/>
          <p:nvPr/>
        </p:nvSpPr>
        <p:spPr>
          <a:xfrm>
            <a:off x="8235474" y="499559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Image Data (5x5)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2977BD62-D5C7-46EC-B0F0-27DE635B3616}"/>
              </a:ext>
            </a:extLst>
          </p:cNvPr>
          <p:cNvSpPr/>
          <p:nvPr/>
        </p:nvSpPr>
        <p:spPr>
          <a:xfrm>
            <a:off x="8772764" y="5940754"/>
            <a:ext cx="746710" cy="84498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xmlns="" id="{F28118F0-0C91-4E23-AC10-D0851C323C5F}"/>
              </a:ext>
            </a:extLst>
          </p:cNvPr>
          <p:cNvSpPr/>
          <p:nvPr/>
        </p:nvSpPr>
        <p:spPr>
          <a:xfrm>
            <a:off x="9661154" y="5973733"/>
            <a:ext cx="230820" cy="218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표 4">
            <a:extLst>
              <a:ext uri="{FF2B5EF4-FFF2-40B4-BE49-F238E27FC236}">
                <a16:creationId xmlns:a16="http://schemas.microsoft.com/office/drawing/2014/main" xmlns="" id="{71534AE3-D97C-47DC-B468-64D740BD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69056"/>
              </p:ext>
            </p:extLst>
          </p:nvPr>
        </p:nvGraphicFramePr>
        <p:xfrm>
          <a:off x="10042890" y="5668681"/>
          <a:ext cx="1172838" cy="82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6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0946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0757CE8-A621-4BEA-83D5-C1BF3696DF8F}"/>
              </a:ext>
            </a:extLst>
          </p:cNvPr>
          <p:cNvSpPr txBox="1"/>
          <p:nvPr/>
        </p:nvSpPr>
        <p:spPr>
          <a:xfrm>
            <a:off x="9909400" y="529934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 (3x3)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9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11553"/>
              </p:ext>
            </p:extLst>
          </p:nvPr>
        </p:nvGraphicFramePr>
        <p:xfrm>
          <a:off x="580747" y="405197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합격여부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Pass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Pass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Fail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Fail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Fail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3124942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83728" y="1085927"/>
            <a:ext cx="323147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Binary Classification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Arial Black" panose="020B0A04020102020204" pitchFamily="34" charset="0"/>
              </a:rPr>
              <a:t>Machine </a:t>
            </a:r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Learning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2147C22-262E-497F-8D70-02CF85675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19" y="534903"/>
            <a:ext cx="1993490" cy="88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A1ACF-87A6-410B-82B3-AA9019E4981D}"/>
              </a:ext>
            </a:extLst>
          </p:cNvPr>
          <p:cNvSpPr/>
          <p:nvPr/>
        </p:nvSpPr>
        <p:spPr>
          <a:xfrm>
            <a:off x="4662626" y="356216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예측하고자 하는 </a:t>
            </a:r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( 7 )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xmlns="" id="{F7C3F932-FF6A-4D19-B3B5-DB3A7D8A679F}"/>
              </a:ext>
            </a:extLst>
          </p:cNvPr>
          <p:cNvSpPr/>
          <p:nvPr/>
        </p:nvSpPr>
        <p:spPr>
          <a:xfrm>
            <a:off x="5464205" y="2972116"/>
            <a:ext cx="470517" cy="461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7563775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8543648" y="1124756"/>
            <a:ext cx="2073676" cy="119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공부하면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합격일까 불합격일까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8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46D66C5-9E54-4C60-83EB-8DCDDF2A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549"/>
              </p:ext>
            </p:extLst>
          </p:nvPr>
        </p:nvGraphicFramePr>
        <p:xfrm>
          <a:off x="2271697" y="2069145"/>
          <a:ext cx="1572336" cy="12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8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0E2CA63-F3AC-4F5E-A2BE-F9DB50F5A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16098"/>
              </p:ext>
            </p:extLst>
          </p:nvPr>
        </p:nvGraphicFramePr>
        <p:xfrm>
          <a:off x="5069642" y="2069145"/>
          <a:ext cx="1572336" cy="12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8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8E9AA24-29E9-4297-8D74-0CDA3D9E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40697"/>
              </p:ext>
            </p:extLst>
          </p:nvPr>
        </p:nvGraphicFramePr>
        <p:xfrm>
          <a:off x="7867587" y="2069145"/>
          <a:ext cx="1572336" cy="12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8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97134B41-0AF8-4E61-98D1-9B12C62B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18596"/>
              </p:ext>
            </p:extLst>
          </p:nvPr>
        </p:nvGraphicFramePr>
        <p:xfrm>
          <a:off x="5069642" y="117537"/>
          <a:ext cx="1572336" cy="12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8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B235AE75-56AE-499A-ADD8-CED8F0440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81574"/>
              </p:ext>
            </p:extLst>
          </p:nvPr>
        </p:nvGraphicFramePr>
        <p:xfrm>
          <a:off x="5345344" y="321730"/>
          <a:ext cx="1572336" cy="12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8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F5AB97B1-46A2-415E-A858-22118E610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46673"/>
              </p:ext>
            </p:extLst>
          </p:nvPr>
        </p:nvGraphicFramePr>
        <p:xfrm>
          <a:off x="5621046" y="525923"/>
          <a:ext cx="1572336" cy="12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8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190902-A196-49FA-9FA5-EF41B0EC5422}"/>
              </a:ext>
            </a:extLst>
          </p:cNvPr>
          <p:cNvSpPr txBox="1"/>
          <p:nvPr/>
        </p:nvSpPr>
        <p:spPr>
          <a:xfrm>
            <a:off x="1450638" y="1669035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channel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181DC78-2CCF-4F62-91E3-669040C4C0E4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flipH="1">
            <a:off x="3057865" y="765283"/>
            <a:ext cx="2011777" cy="130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9209E1F1-A774-47E0-96BA-9E30A6F87026}"/>
              </a:ext>
            </a:extLst>
          </p:cNvPr>
          <p:cNvCxnSpPr>
            <a:cxnSpLocks/>
          </p:cNvCxnSpPr>
          <p:nvPr/>
        </p:nvCxnSpPr>
        <p:spPr>
          <a:xfrm>
            <a:off x="5504155" y="1617222"/>
            <a:ext cx="0" cy="451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8E9D2FD6-85E3-4915-B666-696379EBE5B2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7193382" y="1173669"/>
            <a:ext cx="1460373" cy="895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C694ACE7-95F6-4CC2-8B6F-D36A9AE0B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16902"/>
              </p:ext>
            </p:extLst>
          </p:nvPr>
        </p:nvGraphicFramePr>
        <p:xfrm>
          <a:off x="2468239" y="3498414"/>
          <a:ext cx="1179252" cy="97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71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421197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52279681-C8C2-4C09-9606-85A78F34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62539"/>
              </p:ext>
            </p:extLst>
          </p:nvPr>
        </p:nvGraphicFramePr>
        <p:xfrm>
          <a:off x="5266184" y="3498414"/>
          <a:ext cx="1179252" cy="97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71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421197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93D8A30A-26FC-4B86-B78D-E0317911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98336"/>
              </p:ext>
            </p:extLst>
          </p:nvPr>
        </p:nvGraphicFramePr>
        <p:xfrm>
          <a:off x="8064129" y="3498413"/>
          <a:ext cx="1179252" cy="97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71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421197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39308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EBDC002-53E6-44A7-A0E1-744261A5D08F}"/>
              </a:ext>
            </a:extLst>
          </p:cNvPr>
          <p:cNvSpPr txBox="1"/>
          <p:nvPr/>
        </p:nvSpPr>
        <p:spPr>
          <a:xfrm>
            <a:off x="1450638" y="3284234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Filter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1F49B9F-44F0-46A1-A9A9-62ED62E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76638"/>
              </p:ext>
            </p:extLst>
          </p:nvPr>
        </p:nvGraphicFramePr>
        <p:xfrm>
          <a:off x="2664781" y="4735024"/>
          <a:ext cx="786168" cy="64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15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88153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238F4-43D9-40EE-9628-5E2F77369712}"/>
              </a:ext>
            </a:extLst>
          </p:cNvPr>
          <p:cNvSpPr txBox="1"/>
          <p:nvPr/>
        </p:nvSpPr>
        <p:spPr>
          <a:xfrm>
            <a:off x="1235944" y="4495327"/>
            <a:ext cx="1228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Convolution </a:t>
            </a:r>
          </a:p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Result Of </a:t>
            </a:r>
          </a:p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channel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E57E84D0-F49F-442D-906E-39838657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53263"/>
              </p:ext>
            </p:extLst>
          </p:nvPr>
        </p:nvGraphicFramePr>
        <p:xfrm>
          <a:off x="5462726" y="4735024"/>
          <a:ext cx="786168" cy="64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15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88153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49205000-33D2-4FBF-B258-AF2639D1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4387"/>
              </p:ext>
            </p:extLst>
          </p:nvPr>
        </p:nvGraphicFramePr>
        <p:xfrm>
          <a:off x="8260671" y="4735024"/>
          <a:ext cx="786168" cy="64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15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88153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76D490-FB99-4332-B58E-F42B14678C77}"/>
              </a:ext>
            </a:extLst>
          </p:cNvPr>
          <p:cNvSpPr txBox="1"/>
          <p:nvPr/>
        </p:nvSpPr>
        <p:spPr>
          <a:xfrm>
            <a:off x="4208080" y="4402993"/>
            <a:ext cx="535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Koverwatch" panose="02020603020101020101" pitchFamily="18" charset="-127"/>
                <a:ea typeface="Koverwatch" panose="02020603020101020101" pitchFamily="18" charset="-127"/>
              </a:rPr>
              <a:t>+</a:t>
            </a:r>
            <a:endParaRPr lang="ko-KR" altLang="en-US" sz="7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CF24E3F-63BE-47DB-878E-96C7FCBCC7ED}"/>
              </a:ext>
            </a:extLst>
          </p:cNvPr>
          <p:cNvSpPr txBox="1"/>
          <p:nvPr/>
        </p:nvSpPr>
        <p:spPr>
          <a:xfrm>
            <a:off x="6986920" y="4402992"/>
            <a:ext cx="535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Koverwatch" panose="02020603020101020101" pitchFamily="18" charset="-127"/>
                <a:ea typeface="Koverwatch" panose="02020603020101020101" pitchFamily="18" charset="-127"/>
              </a:rPr>
              <a:t>+</a:t>
            </a:r>
            <a:endParaRPr lang="ko-KR" altLang="en-US" sz="7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EA5FB0A-D7A2-40AD-B619-8B6C41517AA8}"/>
              </a:ext>
            </a:extLst>
          </p:cNvPr>
          <p:cNvSpPr txBox="1"/>
          <p:nvPr/>
        </p:nvSpPr>
        <p:spPr>
          <a:xfrm>
            <a:off x="3923174" y="602057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DD9197FB-AE1B-4690-87A7-B3D87DA11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5182"/>
              </p:ext>
            </p:extLst>
          </p:nvPr>
        </p:nvGraphicFramePr>
        <p:xfrm>
          <a:off x="5462726" y="5888524"/>
          <a:ext cx="786168" cy="64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15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388153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323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31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5690082-4F42-4686-834F-9ADB17894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35298"/>
              </p:ext>
            </p:extLst>
          </p:nvPr>
        </p:nvGraphicFramePr>
        <p:xfrm>
          <a:off x="959280" y="559941"/>
          <a:ext cx="25917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65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431965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431965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431965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  <a:gridCol w="431965">
                  <a:extLst>
                    <a:ext uri="{9D8B030D-6E8A-4147-A177-3AD203B41FA5}">
                      <a16:colId xmlns:a16="http://schemas.microsoft.com/office/drawing/2014/main" xmlns="" val="2295468581"/>
                    </a:ext>
                  </a:extLst>
                </a:gridCol>
                <a:gridCol w="431965">
                  <a:extLst>
                    <a:ext uri="{9D8B030D-6E8A-4147-A177-3AD203B41FA5}">
                      <a16:colId xmlns:a16="http://schemas.microsoft.com/office/drawing/2014/main" xmlns="" val="597460101"/>
                    </a:ext>
                  </a:extLst>
                </a:gridCol>
              </a:tblGrid>
              <a:tr h="22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22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22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22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  <a:tr h="22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575433"/>
                  </a:ext>
                </a:extLst>
              </a:tr>
              <a:tr h="22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1585675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xmlns="" id="{D500197B-F2B9-4A34-835C-6110F41E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44653"/>
              </p:ext>
            </p:extLst>
          </p:nvPr>
        </p:nvGraphicFramePr>
        <p:xfrm>
          <a:off x="4615401" y="1006981"/>
          <a:ext cx="612492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6878">
                  <a:extLst>
                    <a:ext uri="{9D8B030D-6E8A-4147-A177-3AD203B41FA5}">
                      <a16:colId xmlns:a16="http://schemas.microsoft.com/office/drawing/2014/main" xmlns="" val="276160036"/>
                    </a:ext>
                  </a:extLst>
                </a:gridCol>
                <a:gridCol w="764286">
                  <a:extLst>
                    <a:ext uri="{9D8B030D-6E8A-4147-A177-3AD203B41FA5}">
                      <a16:colId xmlns:a16="http://schemas.microsoft.com/office/drawing/2014/main" xmlns="" val="4037172207"/>
                    </a:ext>
                  </a:extLst>
                </a:gridCol>
                <a:gridCol w="1786878">
                  <a:extLst>
                    <a:ext uri="{9D8B030D-6E8A-4147-A177-3AD203B41FA5}">
                      <a16:colId xmlns:a16="http://schemas.microsoft.com/office/drawing/2014/main" xmlns="" val="1470925856"/>
                    </a:ext>
                  </a:extLst>
                </a:gridCol>
                <a:gridCol w="1786878">
                  <a:extLst>
                    <a:ext uri="{9D8B030D-6E8A-4147-A177-3AD203B41FA5}">
                      <a16:colId xmlns:a16="http://schemas.microsoft.com/office/drawing/2014/main" xmlns="" val="315674219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Confusion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Matrix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분류결과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44310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410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실제정답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 negative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Positive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401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Negative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 positive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91499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32546F-C254-4EF0-9769-8197B66F751E}"/>
              </a:ext>
            </a:extLst>
          </p:cNvPr>
          <p:cNvSpPr txBox="1"/>
          <p:nvPr/>
        </p:nvSpPr>
        <p:spPr>
          <a:xfrm>
            <a:off x="4615401" y="361241"/>
            <a:ext cx="498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sklearn.metrics.confusion_matrix</a:t>
            </a:r>
            <a:r>
              <a:rPr lang="en-US" altLang="ko-KR" b="1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r>
              <a:rPr lang="ko-KR" altLang="en-US" b="1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endParaRPr lang="en-US" altLang="ko-KR" b="1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r>
              <a:rPr lang="en-US" altLang="ko-KR" b="1" dirty="0">
                <a:solidFill>
                  <a:srgbClr val="080808"/>
                </a:solidFill>
                <a:latin typeface="Arial Unicode MS"/>
                <a:ea typeface="JetBrains Mono"/>
              </a:rPr>
              <a:t>binary</a:t>
            </a:r>
            <a:r>
              <a:rPr lang="ko-KR" altLang="en-US" b="1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ko-KR" b="1" dirty="0">
                <a:solidFill>
                  <a:srgbClr val="080808"/>
                </a:solidFill>
                <a:latin typeface="Arial Unicode MS"/>
                <a:ea typeface="JetBrains Mono"/>
              </a:rPr>
              <a:t>classification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1FDE5824-E6C2-443B-80E0-D0E348E6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69A65D75-1F55-4E86-9CC0-4F1DDE104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77714"/>
              </p:ext>
            </p:extLst>
          </p:nvPr>
        </p:nvGraphicFramePr>
        <p:xfrm>
          <a:off x="3869223" y="4156010"/>
          <a:ext cx="612492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83312">
                  <a:extLst>
                    <a:ext uri="{9D8B030D-6E8A-4147-A177-3AD203B41FA5}">
                      <a16:colId xmlns:a16="http://schemas.microsoft.com/office/drawing/2014/main" xmlns="" val="276160036"/>
                    </a:ext>
                  </a:extLst>
                </a:gridCol>
                <a:gridCol w="591672">
                  <a:extLst>
                    <a:ext uri="{9D8B030D-6E8A-4147-A177-3AD203B41FA5}">
                      <a16:colId xmlns:a16="http://schemas.microsoft.com/office/drawing/2014/main" xmlns="" val="4037172207"/>
                    </a:ext>
                  </a:extLst>
                </a:gridCol>
                <a:gridCol w="1383312">
                  <a:extLst>
                    <a:ext uri="{9D8B030D-6E8A-4147-A177-3AD203B41FA5}">
                      <a16:colId xmlns:a16="http://schemas.microsoft.com/office/drawing/2014/main" xmlns="" val="1470925856"/>
                    </a:ext>
                  </a:extLst>
                </a:gridCol>
                <a:gridCol w="1383312">
                  <a:extLst>
                    <a:ext uri="{9D8B030D-6E8A-4147-A177-3AD203B41FA5}">
                      <a16:colId xmlns:a16="http://schemas.microsoft.com/office/drawing/2014/main" xmlns="" val="3156742199"/>
                    </a:ext>
                  </a:extLst>
                </a:gridCol>
                <a:gridCol w="1383312">
                  <a:extLst>
                    <a:ext uri="{9D8B030D-6E8A-4147-A177-3AD203B41FA5}">
                      <a16:colId xmlns:a16="http://schemas.microsoft.com/office/drawing/2014/main" xmlns="" val="377983024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Confusion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Matrix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분류결과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644310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41079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실제정답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6401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9149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b="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23312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B41663-FC8D-4491-B629-FBC4AB1AAE8B}"/>
              </a:ext>
            </a:extLst>
          </p:cNvPr>
          <p:cNvSpPr txBox="1"/>
          <p:nvPr/>
        </p:nvSpPr>
        <p:spPr>
          <a:xfrm>
            <a:off x="6237972" y="3449883"/>
            <a:ext cx="239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y_true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= [ 2, 0, 2, 2, 0, 1 ]</a:t>
            </a:r>
            <a:endParaRPr lang="en-US" altLang="ko-KR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y_pred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= [ 0, 0, 2, 2, 0, 2 ]</a:t>
            </a:r>
          </a:p>
        </p:txBody>
      </p:sp>
    </p:spTree>
    <p:extLst>
      <p:ext uri="{BB962C8B-B14F-4D97-AF65-F5344CB8AC3E}">
        <p14:creationId xmlns:p14="http://schemas.microsoft.com/office/powerpoint/2010/main" val="2259226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7021E10-1EC1-40AD-A615-5155B200B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8116"/>
              </p:ext>
            </p:extLst>
          </p:nvPr>
        </p:nvGraphicFramePr>
        <p:xfrm>
          <a:off x="228673" y="964268"/>
          <a:ext cx="2417576" cy="169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94">
                  <a:extLst>
                    <a:ext uri="{9D8B030D-6E8A-4147-A177-3AD203B41FA5}">
                      <a16:colId xmlns:a16="http://schemas.microsoft.com/office/drawing/2014/main" xmlns="" val="2671956100"/>
                    </a:ext>
                  </a:extLst>
                </a:gridCol>
                <a:gridCol w="604394">
                  <a:extLst>
                    <a:ext uri="{9D8B030D-6E8A-4147-A177-3AD203B41FA5}">
                      <a16:colId xmlns:a16="http://schemas.microsoft.com/office/drawing/2014/main" xmlns="" val="3065868877"/>
                    </a:ext>
                  </a:extLst>
                </a:gridCol>
                <a:gridCol w="604394">
                  <a:extLst>
                    <a:ext uri="{9D8B030D-6E8A-4147-A177-3AD203B41FA5}">
                      <a16:colId xmlns:a16="http://schemas.microsoft.com/office/drawing/2014/main" xmlns="" val="994811922"/>
                    </a:ext>
                  </a:extLst>
                </a:gridCol>
                <a:gridCol w="604394">
                  <a:extLst>
                    <a:ext uri="{9D8B030D-6E8A-4147-A177-3AD203B41FA5}">
                      <a16:colId xmlns:a16="http://schemas.microsoft.com/office/drawing/2014/main" xmlns="" val="20238641"/>
                    </a:ext>
                  </a:extLst>
                </a:gridCol>
              </a:tblGrid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03352"/>
                  </a:ext>
                </a:extLst>
              </a:tr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20005"/>
                  </a:ext>
                </a:extLst>
              </a:tr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21010"/>
                  </a:ext>
                </a:extLst>
              </a:tr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57215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A6EB1BE-1E8D-4D64-B830-49E04B2F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78718"/>
              </p:ext>
            </p:extLst>
          </p:nvPr>
        </p:nvGraphicFramePr>
        <p:xfrm>
          <a:off x="3432241" y="1388542"/>
          <a:ext cx="1208788" cy="8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94">
                  <a:extLst>
                    <a:ext uri="{9D8B030D-6E8A-4147-A177-3AD203B41FA5}">
                      <a16:colId xmlns:a16="http://schemas.microsoft.com/office/drawing/2014/main" xmlns="" val="2369154720"/>
                    </a:ext>
                  </a:extLst>
                </a:gridCol>
                <a:gridCol w="604394">
                  <a:extLst>
                    <a:ext uri="{9D8B030D-6E8A-4147-A177-3AD203B41FA5}">
                      <a16:colId xmlns:a16="http://schemas.microsoft.com/office/drawing/2014/main" xmlns="" val="1519898202"/>
                    </a:ext>
                  </a:extLst>
                </a:gridCol>
              </a:tblGrid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8539"/>
                  </a:ext>
                </a:extLst>
              </a:tr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7703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3B7F9F-96B9-4187-B1C6-3B8826FBF49E}"/>
              </a:ext>
            </a:extLst>
          </p:cNvPr>
          <p:cNvSpPr txBox="1"/>
          <p:nvPr/>
        </p:nvSpPr>
        <p:spPr>
          <a:xfrm>
            <a:off x="864227" y="49173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Feature Map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9FB5DC-6E85-444B-9D1A-DCDC661DB2EF}"/>
              </a:ext>
            </a:extLst>
          </p:cNvPr>
          <p:cNvSpPr txBox="1"/>
          <p:nvPr/>
        </p:nvSpPr>
        <p:spPr>
          <a:xfrm>
            <a:off x="3456187" y="964268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Max pooling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348F5684-D997-404A-A617-AD9FB3F3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3528"/>
              </p:ext>
            </p:extLst>
          </p:nvPr>
        </p:nvGraphicFramePr>
        <p:xfrm>
          <a:off x="5048435" y="1388542"/>
          <a:ext cx="1208788" cy="8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94">
                  <a:extLst>
                    <a:ext uri="{9D8B030D-6E8A-4147-A177-3AD203B41FA5}">
                      <a16:colId xmlns:a16="http://schemas.microsoft.com/office/drawing/2014/main" xmlns="" val="2369154720"/>
                    </a:ext>
                  </a:extLst>
                </a:gridCol>
                <a:gridCol w="604394">
                  <a:extLst>
                    <a:ext uri="{9D8B030D-6E8A-4147-A177-3AD203B41FA5}">
                      <a16:colId xmlns:a16="http://schemas.microsoft.com/office/drawing/2014/main" xmlns="" val="1519898202"/>
                    </a:ext>
                  </a:extLst>
                </a:gridCol>
              </a:tblGrid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8539"/>
                  </a:ext>
                </a:extLst>
              </a:tr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770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53372A-B45D-4074-BAD4-25354CE98983}"/>
              </a:ext>
            </a:extLst>
          </p:cNvPr>
          <p:cNvSpPr txBox="1"/>
          <p:nvPr/>
        </p:nvSpPr>
        <p:spPr>
          <a:xfrm>
            <a:off x="4908875" y="96016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average pooling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AA869EEF-2E15-4BF5-8266-7084C193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19038"/>
              </p:ext>
            </p:extLst>
          </p:nvPr>
        </p:nvGraphicFramePr>
        <p:xfrm>
          <a:off x="6664629" y="1388542"/>
          <a:ext cx="1208788" cy="8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94">
                  <a:extLst>
                    <a:ext uri="{9D8B030D-6E8A-4147-A177-3AD203B41FA5}">
                      <a16:colId xmlns:a16="http://schemas.microsoft.com/office/drawing/2014/main" xmlns="" val="2369154720"/>
                    </a:ext>
                  </a:extLst>
                </a:gridCol>
                <a:gridCol w="604394">
                  <a:extLst>
                    <a:ext uri="{9D8B030D-6E8A-4147-A177-3AD203B41FA5}">
                      <a16:colId xmlns:a16="http://schemas.microsoft.com/office/drawing/2014/main" xmlns="" val="1519898202"/>
                    </a:ext>
                  </a:extLst>
                </a:gridCol>
              </a:tblGrid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8539"/>
                  </a:ext>
                </a:extLst>
              </a:tr>
              <a:tr h="42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77036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2798E94-5272-4176-82ED-238E34A44115}"/>
              </a:ext>
            </a:extLst>
          </p:cNvPr>
          <p:cNvSpPr txBox="1"/>
          <p:nvPr/>
        </p:nvSpPr>
        <p:spPr>
          <a:xfrm>
            <a:off x="6688575" y="96426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Min pooling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C9ED011-736F-4D6F-AE6A-D0146DED30FF}"/>
              </a:ext>
            </a:extLst>
          </p:cNvPr>
          <p:cNvSpPr/>
          <p:nvPr/>
        </p:nvSpPr>
        <p:spPr>
          <a:xfrm>
            <a:off x="7838261" y="5901716"/>
            <a:ext cx="3471414" cy="7190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CPU / GPU / TPU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45917E1-B4AA-4744-B4D6-8D2BB010C4B1}"/>
              </a:ext>
            </a:extLst>
          </p:cNvPr>
          <p:cNvSpPr/>
          <p:nvPr/>
        </p:nvSpPr>
        <p:spPr>
          <a:xfrm>
            <a:off x="7838261" y="4771890"/>
            <a:ext cx="3471414" cy="719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TensorFlow(Back-End)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56653F-85B0-43FF-A742-445FF419D775}"/>
              </a:ext>
            </a:extLst>
          </p:cNvPr>
          <p:cNvSpPr/>
          <p:nvPr/>
        </p:nvSpPr>
        <p:spPr>
          <a:xfrm>
            <a:off x="7838261" y="3642064"/>
            <a:ext cx="3471414" cy="7190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 Black" panose="020B0A04020102020204" pitchFamily="34" charset="0"/>
              </a:rPr>
              <a:t>Keras</a:t>
            </a:r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(High-Level API)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36DB76F-61BE-41B6-A6C7-911A5CAF3477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9573968" y="4361155"/>
            <a:ext cx="0" cy="4107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465220C9-C507-4DA9-8959-CA3471A28F54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9573968" y="5490981"/>
            <a:ext cx="0" cy="4107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F475D705-2332-4CF8-A6A0-C35AD5962674}"/>
              </a:ext>
            </a:extLst>
          </p:cNvPr>
          <p:cNvCxnSpPr>
            <a:cxnSpLocks/>
            <a:stCxn id="45" idx="2"/>
            <a:endCxn id="27" idx="0"/>
          </p:cNvCxnSpPr>
          <p:nvPr/>
        </p:nvCxnSpPr>
        <p:spPr>
          <a:xfrm>
            <a:off x="9573968" y="3215936"/>
            <a:ext cx="0" cy="4261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C04A7B45-D3C1-4460-BFB2-752A9880E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82" y="1760658"/>
            <a:ext cx="2479371" cy="14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59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C85CF01-2789-4F6A-BB88-3A25BB24C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47874"/>
              </p:ext>
            </p:extLst>
          </p:nvPr>
        </p:nvGraphicFramePr>
        <p:xfrm>
          <a:off x="580747" y="1053270"/>
          <a:ext cx="2073676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입력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525846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4FE7BB-827E-4AD3-A5E1-5DE91631D503}"/>
              </a:ext>
            </a:extLst>
          </p:cNvPr>
          <p:cNvSpPr/>
          <p:nvPr/>
        </p:nvSpPr>
        <p:spPr>
          <a:xfrm>
            <a:off x="580747" y="4261290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E49B963-B4E0-4DE5-8087-1C57ADB663C6}"/>
              </a:ext>
            </a:extLst>
          </p:cNvPr>
          <p:cNvSpPr/>
          <p:nvPr/>
        </p:nvSpPr>
        <p:spPr>
          <a:xfrm>
            <a:off x="3535155" y="1148340"/>
            <a:ext cx="4050855" cy="31839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6453D45-D167-46D7-BC62-54E871353C43}"/>
              </a:ext>
            </a:extLst>
          </p:cNvPr>
          <p:cNvSpPr/>
          <p:nvPr/>
        </p:nvSpPr>
        <p:spPr>
          <a:xfrm>
            <a:off x="2773163" y="2439772"/>
            <a:ext cx="658052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892E9E1-35AD-4AE4-822C-353CBC9E9603}"/>
              </a:ext>
            </a:extLst>
          </p:cNvPr>
          <p:cNvSpPr/>
          <p:nvPr/>
        </p:nvSpPr>
        <p:spPr>
          <a:xfrm>
            <a:off x="9954470" y="2404924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CC791F-E800-4396-AFFD-5B90C7D02D92}"/>
              </a:ext>
            </a:extLst>
          </p:cNvPr>
          <p:cNvSpPr/>
          <p:nvPr/>
        </p:nvSpPr>
        <p:spPr>
          <a:xfrm>
            <a:off x="10521165" y="2022065"/>
            <a:ext cx="1079744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AF673CA-90B8-49A1-8DC9-2642B8BB477B}"/>
                  </a:ext>
                </a:extLst>
              </p:cNvPr>
              <p:cNvSpPr txBox="1"/>
              <p:nvPr/>
            </p:nvSpPr>
            <p:spPr>
              <a:xfrm>
                <a:off x="6559666" y="197066"/>
                <a:ext cx="563233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F673CA-90B8-49A1-8DC9-2642B8B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66" y="197066"/>
                <a:ext cx="563233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C941A4B-9A57-4CA5-9D58-F2F13074A705}"/>
              </a:ext>
            </a:extLst>
          </p:cNvPr>
          <p:cNvSpPr/>
          <p:nvPr/>
        </p:nvSpPr>
        <p:spPr>
          <a:xfrm>
            <a:off x="8345399" y="1741954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EFA4641F-D468-45CF-BA69-9438E3E6F274}"/>
              </a:ext>
            </a:extLst>
          </p:cNvPr>
          <p:cNvSpPr/>
          <p:nvPr/>
        </p:nvSpPr>
        <p:spPr>
          <a:xfrm>
            <a:off x="7684791" y="2399853"/>
            <a:ext cx="580300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E1AE52E-6E5E-4630-8905-7408A2768C5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122195" y="3526366"/>
            <a:ext cx="19962" cy="149839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A83F22F-F689-491E-AE15-37599E738D6E}"/>
              </a:ext>
            </a:extLst>
          </p:cNvPr>
          <p:cNvCxnSpPr>
            <a:cxnSpLocks/>
          </p:cNvCxnSpPr>
          <p:nvPr/>
        </p:nvCxnSpPr>
        <p:spPr>
          <a:xfrm flipH="1">
            <a:off x="3050470" y="5024761"/>
            <a:ext cx="6091687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CFDFB80-C5B8-4909-B344-8CD9A4567D7B}"/>
              </a:ext>
            </a:extLst>
          </p:cNvPr>
          <p:cNvCxnSpPr>
            <a:cxnSpLocks/>
          </p:cNvCxnSpPr>
          <p:nvPr/>
        </p:nvCxnSpPr>
        <p:spPr>
          <a:xfrm>
            <a:off x="3050470" y="3666009"/>
            <a:ext cx="0" cy="1358752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D52DA5-59C0-4898-BA8F-3C749051DF38}"/>
              </a:ext>
            </a:extLst>
          </p:cNvPr>
          <p:cNvSpPr txBox="1"/>
          <p:nvPr/>
        </p:nvSpPr>
        <p:spPr>
          <a:xfrm>
            <a:off x="2769784" y="205691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50C365-19E7-4203-A4C2-59284D32DF51}"/>
              </a:ext>
            </a:extLst>
          </p:cNvPr>
          <p:cNvSpPr txBox="1"/>
          <p:nvPr/>
        </p:nvSpPr>
        <p:spPr>
          <a:xfrm>
            <a:off x="4929771" y="77787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E920DE-9FEB-453C-9457-B3CEDA832930}"/>
              </a:ext>
            </a:extLst>
          </p:cNvPr>
          <p:cNvSpPr txBox="1"/>
          <p:nvPr/>
        </p:nvSpPr>
        <p:spPr>
          <a:xfrm>
            <a:off x="7803548" y="201198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117A6-6B62-464E-A572-684341504B73}"/>
              </a:ext>
            </a:extLst>
          </p:cNvPr>
          <p:cNvSpPr txBox="1"/>
          <p:nvPr/>
        </p:nvSpPr>
        <p:spPr>
          <a:xfrm>
            <a:off x="9996346" y="207551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EDBE8C-7D2E-482B-BC49-897C7EE7A4B4}"/>
              </a:ext>
            </a:extLst>
          </p:cNvPr>
          <p:cNvSpPr txBox="1"/>
          <p:nvPr/>
        </p:nvSpPr>
        <p:spPr>
          <a:xfrm>
            <a:off x="8743186" y="423480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B964C8-AF34-4AE2-B924-6ECDA055A9E8}"/>
              </a:ext>
            </a:extLst>
          </p:cNvPr>
          <p:cNvSpPr txBox="1"/>
          <p:nvPr/>
        </p:nvSpPr>
        <p:spPr>
          <a:xfrm>
            <a:off x="5384674" y="46252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5DB29650-E852-4DC5-B84B-337A67BA2159}"/>
              </a:ext>
            </a:extLst>
          </p:cNvPr>
          <p:cNvSpPr/>
          <p:nvPr/>
        </p:nvSpPr>
        <p:spPr>
          <a:xfrm>
            <a:off x="3852415" y="1764142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CB202F31-C85D-4E0D-904E-AB25C6FBA383}"/>
              </a:ext>
            </a:extLst>
          </p:cNvPr>
          <p:cNvSpPr/>
          <p:nvPr/>
        </p:nvSpPr>
        <p:spPr>
          <a:xfrm>
            <a:off x="4800090" y="2505984"/>
            <a:ext cx="236952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5C708FB-FD5C-443E-9758-CDFE14A5F2A5}"/>
              </a:ext>
            </a:extLst>
          </p:cNvPr>
          <p:cNvSpPr txBox="1"/>
          <p:nvPr/>
        </p:nvSpPr>
        <p:spPr>
          <a:xfrm>
            <a:off x="3869538" y="14514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1F1D1551-D1F1-4005-AAB3-89A16B60456E}"/>
              </a:ext>
            </a:extLst>
          </p:cNvPr>
          <p:cNvSpPr/>
          <p:nvPr/>
        </p:nvSpPr>
        <p:spPr>
          <a:xfrm>
            <a:off x="5128748" y="1764142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xmlns="" id="{1B2C8601-E6FD-4DAD-933F-B19926F8EDFD}"/>
              </a:ext>
            </a:extLst>
          </p:cNvPr>
          <p:cNvSpPr/>
          <p:nvPr/>
        </p:nvSpPr>
        <p:spPr>
          <a:xfrm>
            <a:off x="6078274" y="2500562"/>
            <a:ext cx="236952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44F79C9A-12D7-43A0-BEBE-BA362CE9F78B}"/>
              </a:ext>
            </a:extLst>
          </p:cNvPr>
          <p:cNvSpPr/>
          <p:nvPr/>
        </p:nvSpPr>
        <p:spPr>
          <a:xfrm>
            <a:off x="6388460" y="1758720"/>
            <a:ext cx="848894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FBB3962-FC37-496B-A2AC-14F5E5950306}"/>
              </a:ext>
            </a:extLst>
          </p:cNvPr>
          <p:cNvSpPr txBox="1"/>
          <p:nvPr/>
        </p:nvSpPr>
        <p:spPr>
          <a:xfrm>
            <a:off x="5113808" y="145147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3132F16-4EE3-4A22-A31F-840E24E50DE9}"/>
              </a:ext>
            </a:extLst>
          </p:cNvPr>
          <p:cNvSpPr txBox="1"/>
          <p:nvPr/>
        </p:nvSpPr>
        <p:spPr>
          <a:xfrm>
            <a:off x="6386276" y="145147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DD72AC78-C563-4A21-9F20-6D5FC3B64CB8}"/>
              </a:ext>
            </a:extLst>
          </p:cNvPr>
          <p:cNvSpPr/>
          <p:nvPr/>
        </p:nvSpPr>
        <p:spPr>
          <a:xfrm>
            <a:off x="3980716" y="190377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81EDCEFD-A939-4DB6-A243-D0AFA02A4F91}"/>
              </a:ext>
            </a:extLst>
          </p:cNvPr>
          <p:cNvSpPr/>
          <p:nvPr/>
        </p:nvSpPr>
        <p:spPr>
          <a:xfrm>
            <a:off x="3980466" y="248139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148271B-1CB6-4AD7-97F5-DD2884B53469}"/>
              </a:ext>
            </a:extLst>
          </p:cNvPr>
          <p:cNvSpPr/>
          <p:nvPr/>
        </p:nvSpPr>
        <p:spPr>
          <a:xfrm>
            <a:off x="3976623" y="3060137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D837989-7CB0-4E42-AE8A-AC6A9FEE4DDC}"/>
              </a:ext>
            </a:extLst>
          </p:cNvPr>
          <p:cNvSpPr/>
          <p:nvPr/>
        </p:nvSpPr>
        <p:spPr>
          <a:xfrm>
            <a:off x="5266846" y="190082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BD1FADE3-5D8B-4AA6-8D48-314478248C5A}"/>
              </a:ext>
            </a:extLst>
          </p:cNvPr>
          <p:cNvSpPr/>
          <p:nvPr/>
        </p:nvSpPr>
        <p:spPr>
          <a:xfrm>
            <a:off x="5266596" y="247844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9AF7ED0-7016-4E3C-81DB-BFC000DC8507}"/>
              </a:ext>
            </a:extLst>
          </p:cNvPr>
          <p:cNvSpPr/>
          <p:nvPr/>
        </p:nvSpPr>
        <p:spPr>
          <a:xfrm>
            <a:off x="5262753" y="3057187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A0393EED-03CF-420D-9322-512B1EA2611C}"/>
              </a:ext>
            </a:extLst>
          </p:cNvPr>
          <p:cNvSpPr/>
          <p:nvPr/>
        </p:nvSpPr>
        <p:spPr>
          <a:xfrm>
            <a:off x="6521451" y="190082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5149B0A2-F37E-438A-8044-8FEB068837B2}"/>
              </a:ext>
            </a:extLst>
          </p:cNvPr>
          <p:cNvSpPr/>
          <p:nvPr/>
        </p:nvSpPr>
        <p:spPr>
          <a:xfrm>
            <a:off x="6521201" y="247844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624B8FDE-5C43-4DB2-B0D6-57C954BE3C4C}"/>
              </a:ext>
            </a:extLst>
          </p:cNvPr>
          <p:cNvSpPr/>
          <p:nvPr/>
        </p:nvSpPr>
        <p:spPr>
          <a:xfrm>
            <a:off x="6517358" y="3057187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xmlns="" id="{58D9730D-A5EB-4090-8DDB-13EB05BD42C8}"/>
              </a:ext>
            </a:extLst>
          </p:cNvPr>
          <p:cNvSpPr/>
          <p:nvPr/>
        </p:nvSpPr>
        <p:spPr>
          <a:xfrm>
            <a:off x="8942978" y="1045012"/>
            <a:ext cx="398357" cy="616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4125BA-D06F-4A45-AA8E-B0E0560AA345}"/>
              </a:ext>
            </a:extLst>
          </p:cNvPr>
          <p:cNvSpPr txBox="1"/>
          <p:nvPr/>
        </p:nvSpPr>
        <p:spPr>
          <a:xfrm>
            <a:off x="5128834" y="3723673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endParaRPr lang="ko-KR" altLang="en-US" sz="32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22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7D87E8C-A19C-447E-A69C-1ABBF6955C97}"/>
              </a:ext>
            </a:extLst>
          </p:cNvPr>
          <p:cNvSpPr/>
          <p:nvPr/>
        </p:nvSpPr>
        <p:spPr>
          <a:xfrm>
            <a:off x="1128943" y="319596"/>
            <a:ext cx="9934113" cy="61611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F874EC0-CB81-4C97-B2B9-B189A573E9EA}"/>
              </a:ext>
            </a:extLst>
          </p:cNvPr>
          <p:cNvSpPr/>
          <p:nvPr/>
        </p:nvSpPr>
        <p:spPr>
          <a:xfrm>
            <a:off x="1876764" y="958788"/>
            <a:ext cx="3742797" cy="5220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F7CFE50-2E62-4C1B-8EDE-EF19DB270AE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096000" y="319596"/>
            <a:ext cx="0" cy="616110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5AB2551-37D3-4204-A08C-BDAFAD89F5E5}"/>
              </a:ext>
            </a:extLst>
          </p:cNvPr>
          <p:cNvSpPr/>
          <p:nvPr/>
        </p:nvSpPr>
        <p:spPr>
          <a:xfrm>
            <a:off x="6572440" y="958788"/>
            <a:ext cx="3742797" cy="5220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E73FD8-CDC4-4EB3-8C8A-DB56B19DC12A}"/>
              </a:ext>
            </a:extLst>
          </p:cNvPr>
          <p:cNvSpPr txBox="1"/>
          <p:nvPr/>
        </p:nvSpPr>
        <p:spPr>
          <a:xfrm>
            <a:off x="2974206" y="479559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Keras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개발과정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BF3B38-CD08-4407-A728-E58A96449537}"/>
              </a:ext>
            </a:extLst>
          </p:cNvPr>
          <p:cNvSpPr txBox="1"/>
          <p:nvPr/>
        </p:nvSpPr>
        <p:spPr>
          <a:xfrm>
            <a:off x="7905067" y="47938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Keras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API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3C3F409-3098-4810-81CF-ACE79FFFC9A0}"/>
              </a:ext>
            </a:extLst>
          </p:cNvPr>
          <p:cNvSpPr/>
          <p:nvPr/>
        </p:nvSpPr>
        <p:spPr>
          <a:xfrm>
            <a:off x="2012455" y="1228649"/>
            <a:ext cx="34714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생성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6B8386-71B6-4484-BC09-3D6A6C8FD099}"/>
              </a:ext>
            </a:extLst>
          </p:cNvPr>
          <p:cNvSpPr/>
          <p:nvPr/>
        </p:nvSpPr>
        <p:spPr>
          <a:xfrm>
            <a:off x="2012455" y="1904832"/>
            <a:ext cx="3471414" cy="6498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구축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5957445-464A-4154-91E4-6998C0504358}"/>
              </a:ext>
            </a:extLst>
          </p:cNvPr>
          <p:cNvSpPr/>
          <p:nvPr/>
        </p:nvSpPr>
        <p:spPr>
          <a:xfrm>
            <a:off x="2012455" y="2980845"/>
            <a:ext cx="3471414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컴파일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C5E27CA-C307-470B-8F72-ECB710F530B7}"/>
              </a:ext>
            </a:extLst>
          </p:cNvPr>
          <p:cNvSpPr/>
          <p:nvPr/>
        </p:nvSpPr>
        <p:spPr>
          <a:xfrm>
            <a:off x="2012455" y="3798214"/>
            <a:ext cx="347141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학습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8E8AA84-83A3-4020-BDF4-5ECAE8CBF05D}"/>
              </a:ext>
            </a:extLst>
          </p:cNvPr>
          <p:cNvSpPr/>
          <p:nvPr/>
        </p:nvSpPr>
        <p:spPr>
          <a:xfrm>
            <a:off x="2012455" y="4447712"/>
            <a:ext cx="3471414" cy="7368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Evaluation</a:t>
            </a:r>
            <a:r>
              <a:rPr lang="ko-KR" altLang="en-US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및 </a:t>
            </a:r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Prediction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AD3D2E7-BB95-4F1B-BE32-9D94158F38D2}"/>
              </a:ext>
            </a:extLst>
          </p:cNvPr>
          <p:cNvSpPr/>
          <p:nvPr/>
        </p:nvSpPr>
        <p:spPr>
          <a:xfrm>
            <a:off x="2012455" y="5432953"/>
            <a:ext cx="34714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Save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E7049A-13F9-4C38-9A33-02EBEDD62713}"/>
              </a:ext>
            </a:extLst>
          </p:cNvPr>
          <p:cNvSpPr/>
          <p:nvPr/>
        </p:nvSpPr>
        <p:spPr>
          <a:xfrm>
            <a:off x="6708131" y="1136342"/>
            <a:ext cx="3471414" cy="14183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 = Sequential()</a:t>
            </a:r>
          </a:p>
          <a:p>
            <a:endParaRPr lang="en-US" altLang="ko-KR" sz="1600" dirty="0">
              <a:solidFill>
                <a:schemeClr val="tx1"/>
              </a:solidFill>
              <a:latin typeface="Arial Black" panose="020B0A04020102020204" pitchFamily="34" charset="0"/>
              <a:ea typeface="Koverwatch" panose="02020603020101020101" pitchFamily="18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model.add</a:t>
            </a:r>
            <a:r>
              <a:rPr lang="en-US" altLang="ko-KR" sz="1600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…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model.add</a:t>
            </a:r>
            <a:r>
              <a:rPr lang="en-US" altLang="ko-KR" sz="1600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  <a:endParaRPr lang="ko-KR" altLang="en-US" sz="1600" dirty="0">
              <a:solidFill>
                <a:schemeClr val="tx1"/>
              </a:solidFill>
              <a:latin typeface="Arial Black" panose="020B0A04020102020204" pitchFamily="34" charset="0"/>
              <a:ea typeface="Koverwatch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E2108B3-1E4B-4058-8132-5816FA24536B}"/>
              </a:ext>
            </a:extLst>
          </p:cNvPr>
          <p:cNvSpPr/>
          <p:nvPr/>
        </p:nvSpPr>
        <p:spPr>
          <a:xfrm>
            <a:off x="6708130" y="2980845"/>
            <a:ext cx="3471414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model.compile</a:t>
            </a:r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  <a:ea typeface="Koverwatch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A7C7A9F-4451-498B-BDA8-24826D59767A}"/>
              </a:ext>
            </a:extLst>
          </p:cNvPr>
          <p:cNvSpPr/>
          <p:nvPr/>
        </p:nvSpPr>
        <p:spPr>
          <a:xfrm>
            <a:off x="6708130" y="3798214"/>
            <a:ext cx="347141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model.fit</a:t>
            </a:r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  <a:ea typeface="Koverwatch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C7A2A4-DE3C-4CBE-BAF3-6672CAACAFF3}"/>
              </a:ext>
            </a:extLst>
          </p:cNvPr>
          <p:cNvSpPr/>
          <p:nvPr/>
        </p:nvSpPr>
        <p:spPr>
          <a:xfrm>
            <a:off x="6708130" y="4447711"/>
            <a:ext cx="3471414" cy="7368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model.evaluate</a:t>
            </a:r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model.predict</a:t>
            </a:r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  <a:ea typeface="Koverwatch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046795-51C3-4653-BE4F-84C90AD08A4E}"/>
              </a:ext>
            </a:extLst>
          </p:cNvPr>
          <p:cNvSpPr/>
          <p:nvPr/>
        </p:nvSpPr>
        <p:spPr>
          <a:xfrm>
            <a:off x="6708130" y="5432953"/>
            <a:ext cx="34714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model.save</a:t>
            </a:r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  <a:ea typeface="Koverwatch" panose="02020603020101020101" pitchFamily="18" charset="-127"/>
              </a:rPr>
              <a:t>(…)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  <a:ea typeface="Koverwatch" panose="0202060302010102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7C5D673-4B8A-43C9-B913-697EF03DCE3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748162" y="1597981"/>
            <a:ext cx="0" cy="3068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D6B4767-5746-42BA-8805-9170F332AE97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3748162" y="2554720"/>
            <a:ext cx="0" cy="4261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66F410E-6116-4569-A152-9D2D1550DC6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748162" y="3350177"/>
            <a:ext cx="0" cy="4480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E0BE09C7-FEF1-4C51-9DE3-65D6D27F01C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748162" y="4167546"/>
            <a:ext cx="0" cy="2801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0F1D89C9-A8B5-40DB-8F93-00F06DAA46B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3748162" y="5184557"/>
            <a:ext cx="0" cy="2483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7C6BF946-C4A2-4413-8775-77702B2C234A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8443837" y="2554719"/>
            <a:ext cx="1" cy="426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88EFDACA-1F2E-4B1B-AB4E-732649C90BC0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443837" y="3350177"/>
            <a:ext cx="0" cy="4480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31B08DAB-F6DE-430A-8FF8-BCD6B9210AC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443837" y="4167546"/>
            <a:ext cx="0" cy="280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952A2501-F216-4D0C-9555-65EFC8B5EEB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8443837" y="5184556"/>
            <a:ext cx="0" cy="248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64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963D32C-430E-45BE-AE9A-058762DE6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68665"/>
              </p:ext>
            </p:extLst>
          </p:nvPr>
        </p:nvGraphicFramePr>
        <p:xfrm>
          <a:off x="749418" y="3317075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입력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252336-0A12-4E74-90FF-08C4417F770C}"/>
              </a:ext>
            </a:extLst>
          </p:cNvPr>
          <p:cNvSpPr/>
          <p:nvPr/>
        </p:nvSpPr>
        <p:spPr>
          <a:xfrm>
            <a:off x="749418" y="6036820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F4683A6-E177-4BFD-8875-A54E147CAE5F}"/>
                  </a:ext>
                </a:extLst>
              </p:cNvPr>
              <p:cNvSpPr txBox="1"/>
              <p:nvPr/>
            </p:nvSpPr>
            <p:spPr>
              <a:xfrm>
                <a:off x="25362" y="1792818"/>
                <a:ext cx="352178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683A6-E177-4BFD-8875-A54E147C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" y="1792818"/>
                <a:ext cx="3521788" cy="1107996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187A76D-5422-4736-9AB9-ED9A46445F67}"/>
                  </a:ext>
                </a:extLst>
              </p:cNvPr>
              <p:cNvSpPr txBox="1"/>
              <p:nvPr/>
            </p:nvSpPr>
            <p:spPr>
              <a:xfrm>
                <a:off x="2849935" y="3051098"/>
                <a:ext cx="2707476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  <a:p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87A76D-5422-4736-9AB9-ED9A4644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35" y="3051098"/>
                <a:ext cx="2707476" cy="3323987"/>
              </a:xfrm>
              <a:prstGeom prst="rect">
                <a:avLst/>
              </a:prstGeom>
              <a:blipFill>
                <a:blip r:embed="rId3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DA07415-72AF-47D8-9606-3F29A6129285}"/>
              </a:ext>
            </a:extLst>
          </p:cNvPr>
          <p:cNvSpPr/>
          <p:nvPr/>
        </p:nvSpPr>
        <p:spPr>
          <a:xfrm>
            <a:off x="5362103" y="4472759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5749E6-FB4B-4696-803C-82E6EECABA10}"/>
              </a:ext>
            </a:extLst>
          </p:cNvPr>
          <p:cNvSpPr txBox="1"/>
          <p:nvPr/>
        </p:nvSpPr>
        <p:spPr>
          <a:xfrm>
            <a:off x="5403781" y="40255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행렬변환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607A65D-8ED1-4B32-B840-47FCF1FF7E09}"/>
                  </a:ext>
                </a:extLst>
              </p:cNvPr>
              <p:cNvSpPr txBox="1"/>
              <p:nvPr/>
            </p:nvSpPr>
            <p:spPr>
              <a:xfrm>
                <a:off x="6353477" y="3161774"/>
                <a:ext cx="4632450" cy="2337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07A65D-8ED1-4B32-B840-47FCF1FF7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77" y="3161774"/>
                <a:ext cx="4632450" cy="2337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4799EBA-6B4E-4376-A6CD-538A2BC94ECC}"/>
                  </a:ext>
                </a:extLst>
              </p:cNvPr>
              <p:cNvSpPr txBox="1"/>
              <p:nvPr/>
            </p:nvSpPr>
            <p:spPr>
              <a:xfrm>
                <a:off x="5895428" y="5878850"/>
                <a:ext cx="35217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99EBA-6B4E-4376-A6CD-538A2BC9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8" y="5878850"/>
                <a:ext cx="35217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FC74826-F729-449D-B451-B03C22DBBBA4}"/>
                  </a:ext>
                </a:extLst>
              </p:cNvPr>
              <p:cNvSpPr txBox="1"/>
              <p:nvPr/>
            </p:nvSpPr>
            <p:spPr>
              <a:xfrm>
                <a:off x="9657378" y="5878850"/>
                <a:ext cx="12448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4826-F729-449D-B451-B03C22DB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378" y="5878850"/>
                <a:ext cx="12448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AD956FF-C0AB-4698-BA4A-4AEC1056D5F9}"/>
                  </a:ext>
                </a:extLst>
              </p:cNvPr>
              <p:cNvSpPr txBox="1"/>
              <p:nvPr/>
            </p:nvSpPr>
            <p:spPr>
              <a:xfrm>
                <a:off x="6731258" y="2410230"/>
                <a:ext cx="352178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956FF-C0AB-4698-BA4A-4AEC1056D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258" y="2410230"/>
                <a:ext cx="352178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D8EE2B8-4F58-4501-9C03-68E0B61CA2E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547150" y="2346816"/>
            <a:ext cx="3184108" cy="3096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078A976-E76E-4425-BE2B-B0D3FDD0FDB5}"/>
                  </a:ext>
                </a:extLst>
              </p:cNvPr>
              <p:cNvSpPr txBox="1"/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A976-E76E-4425-BE2B-B0D3FDD0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B1E51C-C7A3-40BF-A2A7-C603DF600257}"/>
              </a:ext>
            </a:extLst>
          </p:cNvPr>
          <p:cNvSpPr txBox="1"/>
          <p:nvPr/>
        </p:nvSpPr>
        <p:spPr>
          <a:xfrm>
            <a:off x="3999916" y="226146"/>
            <a:ext cx="4128053" cy="707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Simple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 Linear regression</a:t>
            </a:r>
            <a:endParaRPr lang="ko-KR" altLang="en-US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9012C2E-7EBB-402D-9C4C-101CA7705433}"/>
                  </a:ext>
                </a:extLst>
              </p:cNvPr>
              <p:cNvSpPr txBox="1"/>
              <p:nvPr/>
            </p:nvSpPr>
            <p:spPr>
              <a:xfrm>
                <a:off x="6826983" y="1126968"/>
                <a:ext cx="5330672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012C2E-7EBB-402D-9C4C-101CA770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983" y="1126968"/>
                <a:ext cx="5330672" cy="840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75DD4ACE-F3E8-4BDA-9D72-0945BE89E3CC}"/>
                  </a:ext>
                </a:extLst>
              </p:cNvPr>
              <p:cNvSpPr txBox="1"/>
              <p:nvPr/>
            </p:nvSpPr>
            <p:spPr>
              <a:xfrm>
                <a:off x="10985927" y="3115607"/>
                <a:ext cx="1098612" cy="2430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DD4ACE-F3E8-4BDA-9D72-0945BE89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927" y="3115607"/>
                <a:ext cx="1098612" cy="2430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722E527-45E2-4DA5-9FE0-9846CBE17A9D}"/>
                  </a:ext>
                </a:extLst>
              </p:cNvPr>
              <p:cNvSpPr txBox="1"/>
              <p:nvPr/>
            </p:nvSpPr>
            <p:spPr>
              <a:xfrm>
                <a:off x="10912810" y="5878850"/>
                <a:ext cx="12448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22E527-45E2-4DA5-9FE0-9846CBE1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810" y="5878850"/>
                <a:ext cx="12448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xmlns="" id="{DF0206D2-93D2-444A-A0CE-E111833B4C93}"/>
              </a:ext>
            </a:extLst>
          </p:cNvPr>
          <p:cNvSpPr/>
          <p:nvPr/>
        </p:nvSpPr>
        <p:spPr>
          <a:xfrm>
            <a:off x="10679837" y="4163123"/>
            <a:ext cx="445208" cy="30963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818DF60-1490-4010-831E-81FB614F4E6D}"/>
              </a:ext>
            </a:extLst>
          </p:cNvPr>
          <p:cNvCxnSpPr>
            <a:cxnSpLocks/>
          </p:cNvCxnSpPr>
          <p:nvPr/>
        </p:nvCxnSpPr>
        <p:spPr>
          <a:xfrm>
            <a:off x="10902223" y="1935381"/>
            <a:ext cx="10587" cy="20901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44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252336-0A12-4E74-90FF-08C4417F770C}"/>
              </a:ext>
            </a:extLst>
          </p:cNvPr>
          <p:cNvSpPr/>
          <p:nvPr/>
        </p:nvSpPr>
        <p:spPr>
          <a:xfrm>
            <a:off x="575101" y="5938069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F4683A6-E177-4BFD-8875-A54E147CAE5F}"/>
                  </a:ext>
                </a:extLst>
              </p:cNvPr>
              <p:cNvSpPr txBox="1"/>
              <p:nvPr/>
            </p:nvSpPr>
            <p:spPr>
              <a:xfrm>
                <a:off x="149650" y="1615285"/>
                <a:ext cx="316888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683A6-E177-4BFD-8875-A54E147C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50" y="1615285"/>
                <a:ext cx="3168889" cy="1538883"/>
              </a:xfrm>
              <a:prstGeom prst="rect">
                <a:avLst/>
              </a:prstGeom>
              <a:blipFill>
                <a:blip r:embed="rId2"/>
                <a:stretch>
                  <a:fillRect l="-2890" t="-5159" r="-2890" b="-3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DA07415-72AF-47D8-9606-3F29A6129285}"/>
              </a:ext>
            </a:extLst>
          </p:cNvPr>
          <p:cNvSpPr/>
          <p:nvPr/>
        </p:nvSpPr>
        <p:spPr>
          <a:xfrm>
            <a:off x="3266967" y="4472759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5749E6-FB4B-4696-803C-82E6EECABA10}"/>
              </a:ext>
            </a:extLst>
          </p:cNvPr>
          <p:cNvSpPr txBox="1"/>
          <p:nvPr/>
        </p:nvSpPr>
        <p:spPr>
          <a:xfrm>
            <a:off x="3308645" y="40255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행렬변환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607A65D-8ED1-4B32-B840-47FCF1FF7E09}"/>
                  </a:ext>
                </a:extLst>
              </p:cNvPr>
              <p:cNvSpPr txBox="1"/>
              <p:nvPr/>
            </p:nvSpPr>
            <p:spPr>
              <a:xfrm>
                <a:off x="3409754" y="3660839"/>
                <a:ext cx="6514858" cy="2064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98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07A65D-8ED1-4B32-B840-47FCF1FF7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54" y="3660839"/>
                <a:ext cx="6514858" cy="2064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4799EBA-6B4E-4376-A6CD-538A2BC94ECC}"/>
                  </a:ext>
                </a:extLst>
              </p:cNvPr>
              <p:cNvSpPr txBox="1"/>
              <p:nvPr/>
            </p:nvSpPr>
            <p:spPr>
              <a:xfrm>
                <a:off x="4456937" y="5782389"/>
                <a:ext cx="35217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 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99EBA-6B4E-4376-A6CD-538A2BC9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37" y="5782389"/>
                <a:ext cx="352178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FC74826-F729-449D-B451-B03C22DBBBA4}"/>
                  </a:ext>
                </a:extLst>
              </p:cNvPr>
              <p:cNvSpPr txBox="1"/>
              <p:nvPr/>
            </p:nvSpPr>
            <p:spPr>
              <a:xfrm>
                <a:off x="8024244" y="5784305"/>
                <a:ext cx="12448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4826-F729-449D-B451-B03C22DB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44" y="5784305"/>
                <a:ext cx="12448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D8EE2B8-4F58-4501-9C03-68E0B61CA2E8}"/>
              </a:ext>
            </a:extLst>
          </p:cNvPr>
          <p:cNvCxnSpPr>
            <a:cxnSpLocks/>
          </p:cNvCxnSpPr>
          <p:nvPr/>
        </p:nvCxnSpPr>
        <p:spPr>
          <a:xfrm>
            <a:off x="3543386" y="2068154"/>
            <a:ext cx="1383721" cy="5740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078A976-E76E-4425-BE2B-B0D3FDD0FDB5}"/>
                  </a:ext>
                </a:extLst>
              </p:cNvPr>
              <p:cNvSpPr txBox="1"/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A976-E76E-4425-BE2B-B0D3FDD0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B1E51C-C7A3-40BF-A2A7-C603DF600257}"/>
              </a:ext>
            </a:extLst>
          </p:cNvPr>
          <p:cNvSpPr txBox="1"/>
          <p:nvPr/>
        </p:nvSpPr>
        <p:spPr>
          <a:xfrm>
            <a:off x="3999916" y="226146"/>
            <a:ext cx="4435830" cy="707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Multiple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 Linear regression</a:t>
            </a:r>
            <a:endParaRPr lang="ko-KR" altLang="en-US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9012C2E-7EBB-402D-9C4C-101CA7705433}"/>
                  </a:ext>
                </a:extLst>
              </p:cNvPr>
              <p:cNvSpPr txBox="1"/>
              <p:nvPr/>
            </p:nvSpPr>
            <p:spPr>
              <a:xfrm>
                <a:off x="6797371" y="1021958"/>
                <a:ext cx="5330672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012C2E-7EBB-402D-9C4C-101CA770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71" y="1021958"/>
                <a:ext cx="5330672" cy="840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75DD4ACE-F3E8-4BDA-9D72-0945BE89E3CC}"/>
                  </a:ext>
                </a:extLst>
              </p:cNvPr>
              <p:cNvSpPr txBox="1"/>
              <p:nvPr/>
            </p:nvSpPr>
            <p:spPr>
              <a:xfrm>
                <a:off x="10805305" y="3660839"/>
                <a:ext cx="1449979" cy="1995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2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52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185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180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196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142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DD4ACE-F3E8-4BDA-9D72-0945BE89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305" y="3660839"/>
                <a:ext cx="1449979" cy="1995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722E527-45E2-4DA5-9FE0-9846CBE17A9D}"/>
                  </a:ext>
                </a:extLst>
              </p:cNvPr>
              <p:cNvSpPr txBox="1"/>
              <p:nvPr/>
            </p:nvSpPr>
            <p:spPr>
              <a:xfrm>
                <a:off x="10907871" y="5782388"/>
                <a:ext cx="12448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22E527-45E2-4DA5-9FE0-9846CBE1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871" y="5782388"/>
                <a:ext cx="12448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xmlns="" id="{DF0206D2-93D2-444A-A0CE-E111833B4C93}"/>
              </a:ext>
            </a:extLst>
          </p:cNvPr>
          <p:cNvSpPr/>
          <p:nvPr/>
        </p:nvSpPr>
        <p:spPr>
          <a:xfrm>
            <a:off x="9211272" y="4453780"/>
            <a:ext cx="1678763" cy="30963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818DF60-1490-4010-831E-81FB614F4E6D}"/>
              </a:ext>
            </a:extLst>
          </p:cNvPr>
          <p:cNvCxnSpPr>
            <a:cxnSpLocks/>
          </p:cNvCxnSpPr>
          <p:nvPr/>
        </p:nvCxnSpPr>
        <p:spPr>
          <a:xfrm>
            <a:off x="10564872" y="1943665"/>
            <a:ext cx="0" cy="24512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AA83ECD-E9F0-4AA0-BA17-E599E333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33701"/>
              </p:ext>
            </p:extLst>
          </p:nvPr>
        </p:nvGraphicFramePr>
        <p:xfrm>
          <a:off x="258201" y="3377082"/>
          <a:ext cx="2707476" cy="240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69">
                  <a:extLst>
                    <a:ext uri="{9D8B030D-6E8A-4147-A177-3AD203B41FA5}">
                      <a16:colId xmlns:a16="http://schemas.microsoft.com/office/drawing/2014/main" xmlns="" val="2770227942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311095610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152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185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196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142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179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50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63229D4-52FE-4FF2-B898-38057412AA6A}"/>
                  </a:ext>
                </a:extLst>
              </p:cNvPr>
              <p:cNvSpPr txBox="1"/>
              <p:nvPr/>
            </p:nvSpPr>
            <p:spPr>
              <a:xfrm>
                <a:off x="5037722" y="2515324"/>
                <a:ext cx="258398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229D4-52FE-4FF2-B898-38057412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22" y="2515324"/>
                <a:ext cx="258398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88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252336-0A12-4E74-90FF-08C4417F770C}"/>
              </a:ext>
            </a:extLst>
          </p:cNvPr>
          <p:cNvSpPr/>
          <p:nvPr/>
        </p:nvSpPr>
        <p:spPr>
          <a:xfrm>
            <a:off x="575101" y="5938069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F4683A6-E177-4BFD-8875-A54E147CAE5F}"/>
                  </a:ext>
                </a:extLst>
              </p:cNvPr>
              <p:cNvSpPr txBox="1"/>
              <p:nvPr/>
            </p:nvSpPr>
            <p:spPr>
              <a:xfrm>
                <a:off x="149650" y="1615285"/>
                <a:ext cx="316888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683A6-E177-4BFD-8875-A54E147C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50" y="1615285"/>
                <a:ext cx="3168889" cy="1538883"/>
              </a:xfrm>
              <a:prstGeom prst="rect">
                <a:avLst/>
              </a:prstGeom>
              <a:blipFill>
                <a:blip r:embed="rId2"/>
                <a:stretch>
                  <a:fillRect l="-2890" t="-5159" r="-2890" b="-3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DA07415-72AF-47D8-9606-3F29A6129285}"/>
              </a:ext>
            </a:extLst>
          </p:cNvPr>
          <p:cNvSpPr/>
          <p:nvPr/>
        </p:nvSpPr>
        <p:spPr>
          <a:xfrm>
            <a:off x="3266967" y="4472759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5749E6-FB4B-4696-803C-82E6EECABA10}"/>
              </a:ext>
            </a:extLst>
          </p:cNvPr>
          <p:cNvSpPr txBox="1"/>
          <p:nvPr/>
        </p:nvSpPr>
        <p:spPr>
          <a:xfrm>
            <a:off x="3308645" y="40255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행렬변환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607A65D-8ED1-4B32-B840-47FCF1FF7E09}"/>
                  </a:ext>
                </a:extLst>
              </p:cNvPr>
              <p:cNvSpPr txBox="1"/>
              <p:nvPr/>
            </p:nvSpPr>
            <p:spPr>
              <a:xfrm>
                <a:off x="2838571" y="3854966"/>
                <a:ext cx="6514858" cy="1545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07A65D-8ED1-4B32-B840-47FCF1FF7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71" y="3854966"/>
                <a:ext cx="6514858" cy="1545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4799EBA-6B4E-4376-A6CD-538A2BC94ECC}"/>
                  </a:ext>
                </a:extLst>
              </p:cNvPr>
              <p:cNvSpPr txBox="1"/>
              <p:nvPr/>
            </p:nvSpPr>
            <p:spPr>
              <a:xfrm>
                <a:off x="3999916" y="5528265"/>
                <a:ext cx="3521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 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99EBA-6B4E-4376-A6CD-538A2BC9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916" y="5528265"/>
                <a:ext cx="352178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FC74826-F729-449D-B451-B03C22DBBBA4}"/>
                  </a:ext>
                </a:extLst>
              </p:cNvPr>
              <p:cNvSpPr txBox="1"/>
              <p:nvPr/>
            </p:nvSpPr>
            <p:spPr>
              <a:xfrm>
                <a:off x="6917120" y="5528264"/>
                <a:ext cx="12448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4826-F729-449D-B451-B03C22DB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20" y="5528264"/>
                <a:ext cx="124484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D8EE2B8-4F58-4501-9C03-68E0B61CA2E8}"/>
              </a:ext>
            </a:extLst>
          </p:cNvPr>
          <p:cNvCxnSpPr>
            <a:cxnSpLocks/>
          </p:cNvCxnSpPr>
          <p:nvPr/>
        </p:nvCxnSpPr>
        <p:spPr>
          <a:xfrm>
            <a:off x="3543386" y="2068154"/>
            <a:ext cx="762284" cy="7904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078A976-E76E-4425-BE2B-B0D3FDD0FDB5}"/>
                  </a:ext>
                </a:extLst>
              </p:cNvPr>
              <p:cNvSpPr txBox="1"/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A976-E76E-4425-BE2B-B0D3FDD0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B1E51C-C7A3-40BF-A2A7-C603DF600257}"/>
              </a:ext>
            </a:extLst>
          </p:cNvPr>
          <p:cNvSpPr txBox="1"/>
          <p:nvPr/>
        </p:nvSpPr>
        <p:spPr>
          <a:xfrm>
            <a:off x="3999916" y="226146"/>
            <a:ext cx="4738798" cy="707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Multiple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 logistic regression</a:t>
            </a:r>
            <a:endParaRPr lang="ko-KR" altLang="en-US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75DD4ACE-F3E8-4BDA-9D72-0945BE89E3CC}"/>
                  </a:ext>
                </a:extLst>
              </p:cNvPr>
              <p:cNvSpPr txBox="1"/>
              <p:nvPr/>
            </p:nvSpPr>
            <p:spPr>
              <a:xfrm>
                <a:off x="10742021" y="3743921"/>
                <a:ext cx="1449979" cy="1674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DD4ACE-F3E8-4BDA-9D72-0945BE89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021" y="3743921"/>
                <a:ext cx="1449979" cy="1674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722E527-45E2-4DA5-9FE0-9846CBE17A9D}"/>
                  </a:ext>
                </a:extLst>
              </p:cNvPr>
              <p:cNvSpPr txBox="1"/>
              <p:nvPr/>
            </p:nvSpPr>
            <p:spPr>
              <a:xfrm>
                <a:off x="10844587" y="5528264"/>
                <a:ext cx="12448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22E527-45E2-4DA5-9FE0-9846CBE1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587" y="5528264"/>
                <a:ext cx="1244845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xmlns="" id="{DF0206D2-93D2-444A-A0CE-E111833B4C93}"/>
              </a:ext>
            </a:extLst>
          </p:cNvPr>
          <p:cNvSpPr/>
          <p:nvPr/>
        </p:nvSpPr>
        <p:spPr>
          <a:xfrm>
            <a:off x="10369233" y="4453780"/>
            <a:ext cx="724991" cy="30963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818DF60-1490-4010-831E-81FB614F4E6D}"/>
              </a:ext>
            </a:extLst>
          </p:cNvPr>
          <p:cNvCxnSpPr>
            <a:cxnSpLocks/>
          </p:cNvCxnSpPr>
          <p:nvPr/>
        </p:nvCxnSpPr>
        <p:spPr>
          <a:xfrm>
            <a:off x="10742021" y="1943665"/>
            <a:ext cx="0" cy="24512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AA83ECD-E9F0-4AA0-BA17-E599E333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25022"/>
              </p:ext>
            </p:extLst>
          </p:nvPr>
        </p:nvGraphicFramePr>
        <p:xfrm>
          <a:off x="258201" y="3377082"/>
          <a:ext cx="2707476" cy="240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69">
                  <a:extLst>
                    <a:ext uri="{9D8B030D-6E8A-4147-A177-3AD203B41FA5}">
                      <a16:colId xmlns:a16="http://schemas.microsoft.com/office/drawing/2014/main" xmlns="" val="2770227942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311095610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50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63229D4-52FE-4FF2-B898-38057412AA6A}"/>
                  </a:ext>
                </a:extLst>
              </p:cNvPr>
              <p:cNvSpPr txBox="1"/>
              <p:nvPr/>
            </p:nvSpPr>
            <p:spPr>
              <a:xfrm>
                <a:off x="4530517" y="2676840"/>
                <a:ext cx="258398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229D4-52FE-4FF2-B898-38057412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17" y="2676840"/>
                <a:ext cx="258398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B8ED288-1F90-47C7-83F7-510D5F4B6C45}"/>
                  </a:ext>
                </a:extLst>
              </p:cNvPr>
              <p:cNvSpPr txBox="1"/>
              <p:nvPr/>
            </p:nvSpPr>
            <p:spPr>
              <a:xfrm>
                <a:off x="8061439" y="2566221"/>
                <a:ext cx="258398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ED288-1F90-47C7-83F7-510D5F4B6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39" y="2566221"/>
                <a:ext cx="258398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8A6D12F4-4662-4E11-8BD3-57112ECF08FF}"/>
              </a:ext>
            </a:extLst>
          </p:cNvPr>
          <p:cNvSpPr/>
          <p:nvPr/>
        </p:nvSpPr>
        <p:spPr>
          <a:xfrm>
            <a:off x="8064168" y="4421028"/>
            <a:ext cx="422885" cy="3201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FEFE9196-6F5C-4683-B055-88D420FC0C96}"/>
                  </a:ext>
                </a:extLst>
              </p:cNvPr>
              <p:cNvSpPr txBox="1"/>
              <p:nvPr/>
            </p:nvSpPr>
            <p:spPr>
              <a:xfrm>
                <a:off x="8499551" y="3734738"/>
                <a:ext cx="1821381" cy="17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FE9196-6F5C-4683-B055-88D420FC0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51" y="3734738"/>
                <a:ext cx="1821381" cy="1777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ADC8361-7319-4EE7-A139-F7B0F1EF7724}"/>
                  </a:ext>
                </a:extLst>
              </p:cNvPr>
              <p:cNvSpPr txBox="1"/>
              <p:nvPr/>
            </p:nvSpPr>
            <p:spPr>
              <a:xfrm>
                <a:off x="8784430" y="5528263"/>
                <a:ext cx="12448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C8361-7319-4EE7-A139-F7B0F1EF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430" y="5528263"/>
                <a:ext cx="1244845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74F0FE01-CC9F-4BE9-BE3C-9E8771F9EFC6}"/>
                  </a:ext>
                </a:extLst>
              </p:cNvPr>
              <p:cNvSpPr txBox="1"/>
              <p:nvPr/>
            </p:nvSpPr>
            <p:spPr>
              <a:xfrm>
                <a:off x="6534304" y="1147363"/>
                <a:ext cx="563233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F0FE01-CC9F-4BE9-BE3C-9E8771F9E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304" y="1147363"/>
                <a:ext cx="5632334" cy="7562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73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252336-0A12-4E74-90FF-08C4417F770C}"/>
              </a:ext>
            </a:extLst>
          </p:cNvPr>
          <p:cNvSpPr/>
          <p:nvPr/>
        </p:nvSpPr>
        <p:spPr>
          <a:xfrm>
            <a:off x="575101" y="5938069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F4683A6-E177-4BFD-8875-A54E147CAE5F}"/>
                  </a:ext>
                </a:extLst>
              </p:cNvPr>
              <p:cNvSpPr txBox="1"/>
              <p:nvPr/>
            </p:nvSpPr>
            <p:spPr>
              <a:xfrm>
                <a:off x="149650" y="1615285"/>
                <a:ext cx="316888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+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683A6-E177-4BFD-8875-A54E147C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50" y="1615285"/>
                <a:ext cx="3168889" cy="1538883"/>
              </a:xfrm>
              <a:prstGeom prst="rect">
                <a:avLst/>
              </a:prstGeom>
              <a:blipFill>
                <a:blip r:embed="rId2"/>
                <a:stretch>
                  <a:fillRect l="-2890" t="-5159" r="-2890" b="-3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5749E6-FB4B-4696-803C-82E6EECABA10}"/>
              </a:ext>
            </a:extLst>
          </p:cNvPr>
          <p:cNvSpPr txBox="1"/>
          <p:nvPr/>
        </p:nvSpPr>
        <p:spPr>
          <a:xfrm>
            <a:off x="2942616" y="368285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행렬변환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607A65D-8ED1-4B32-B840-47FCF1FF7E09}"/>
                  </a:ext>
                </a:extLst>
              </p:cNvPr>
              <p:cNvSpPr txBox="1"/>
              <p:nvPr/>
            </p:nvSpPr>
            <p:spPr>
              <a:xfrm>
                <a:off x="3675087" y="2892257"/>
                <a:ext cx="4486878" cy="944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98</m:t>
                                    </m:r>
                                  </m:e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e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100" b="0" dirty="0">
                  <a:latin typeface="CJ ONLYONE Bold" panose="02020603020101020101" pitchFamily="18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07A65D-8ED1-4B32-B840-47FCF1FF7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87" y="2892257"/>
                <a:ext cx="4486878" cy="944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4799EBA-6B4E-4376-A6CD-538A2BC94ECC}"/>
                  </a:ext>
                </a:extLst>
              </p:cNvPr>
              <p:cNvSpPr txBox="1"/>
              <p:nvPr/>
            </p:nvSpPr>
            <p:spPr>
              <a:xfrm>
                <a:off x="3903795" y="3955986"/>
                <a:ext cx="1556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 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99EBA-6B4E-4376-A6CD-538A2BC9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95" y="3955986"/>
                <a:ext cx="1556545" cy="215444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FC74826-F729-449D-B451-B03C22DBBBA4}"/>
                  </a:ext>
                </a:extLst>
              </p:cNvPr>
              <p:cNvSpPr txBox="1"/>
              <p:nvPr/>
            </p:nvSpPr>
            <p:spPr>
              <a:xfrm>
                <a:off x="5750397" y="3955986"/>
                <a:ext cx="12448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4826-F729-449D-B451-B03C22DB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397" y="3955986"/>
                <a:ext cx="1244845" cy="215444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D8EE2B8-4F58-4501-9C03-68E0B61CA2E8}"/>
              </a:ext>
            </a:extLst>
          </p:cNvPr>
          <p:cNvCxnSpPr>
            <a:cxnSpLocks/>
          </p:cNvCxnSpPr>
          <p:nvPr/>
        </p:nvCxnSpPr>
        <p:spPr>
          <a:xfrm>
            <a:off x="3543386" y="2068154"/>
            <a:ext cx="806312" cy="885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078A976-E76E-4425-BE2B-B0D3FDD0FDB5}"/>
                  </a:ext>
                </a:extLst>
              </p:cNvPr>
              <p:cNvSpPr txBox="1"/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A976-E76E-4425-BE2B-B0D3FDD0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" y="315351"/>
                <a:ext cx="3521788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B1E51C-C7A3-40BF-A2A7-C603DF600257}"/>
              </a:ext>
            </a:extLst>
          </p:cNvPr>
          <p:cNvSpPr txBox="1"/>
          <p:nvPr/>
        </p:nvSpPr>
        <p:spPr>
          <a:xfrm>
            <a:off x="3999916" y="226146"/>
            <a:ext cx="5917004" cy="707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Multiple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 multinomial classification</a:t>
            </a:r>
            <a:endParaRPr lang="ko-KR" altLang="en-US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75DD4ACE-F3E8-4BDA-9D72-0945BE89E3CC}"/>
                  </a:ext>
                </a:extLst>
              </p:cNvPr>
              <p:cNvSpPr txBox="1"/>
              <p:nvPr/>
            </p:nvSpPr>
            <p:spPr>
              <a:xfrm>
                <a:off x="9913491" y="4872124"/>
                <a:ext cx="1449979" cy="154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DD4ACE-F3E8-4BDA-9D72-0945BE89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91" y="4872124"/>
                <a:ext cx="1449979" cy="15402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722E527-45E2-4DA5-9FE0-9846CBE17A9D}"/>
                  </a:ext>
                </a:extLst>
              </p:cNvPr>
              <p:cNvSpPr txBox="1"/>
              <p:nvPr/>
            </p:nvSpPr>
            <p:spPr>
              <a:xfrm>
                <a:off x="10016057" y="6446360"/>
                <a:ext cx="12448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22E527-45E2-4DA5-9FE0-9846CBE1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057" y="6446360"/>
                <a:ext cx="1244845" cy="215444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xmlns="" id="{DF0206D2-93D2-444A-A0CE-E111833B4C93}"/>
              </a:ext>
            </a:extLst>
          </p:cNvPr>
          <p:cNvSpPr/>
          <p:nvPr/>
        </p:nvSpPr>
        <p:spPr>
          <a:xfrm>
            <a:off x="7743478" y="5475495"/>
            <a:ext cx="1920908" cy="30963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818DF60-1490-4010-831E-81FB614F4E6D}"/>
              </a:ext>
            </a:extLst>
          </p:cNvPr>
          <p:cNvCxnSpPr>
            <a:cxnSpLocks/>
          </p:cNvCxnSpPr>
          <p:nvPr/>
        </p:nvCxnSpPr>
        <p:spPr>
          <a:xfrm flipH="1">
            <a:off x="9116682" y="2858583"/>
            <a:ext cx="737929" cy="25182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AA83ECD-E9F0-4AA0-BA17-E599E333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95851"/>
              </p:ext>
            </p:extLst>
          </p:nvPr>
        </p:nvGraphicFramePr>
        <p:xfrm>
          <a:off x="258201" y="3377082"/>
          <a:ext cx="2707476" cy="240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69">
                  <a:extLst>
                    <a:ext uri="{9D8B030D-6E8A-4147-A177-3AD203B41FA5}">
                      <a16:colId xmlns:a16="http://schemas.microsoft.com/office/drawing/2014/main" xmlns="" val="2770227942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311095610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C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C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73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66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70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344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89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91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50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63229D4-52FE-4FF2-B898-38057412AA6A}"/>
                  </a:ext>
                </a:extLst>
              </p:cNvPr>
              <p:cNvSpPr txBox="1"/>
              <p:nvPr/>
            </p:nvSpPr>
            <p:spPr>
              <a:xfrm>
                <a:off x="4446300" y="1943665"/>
                <a:ext cx="258398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2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229D4-52FE-4FF2-B898-38057412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00" y="1943665"/>
                <a:ext cx="258398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B8ED288-1F90-47C7-83F7-510D5F4B6C45}"/>
                  </a:ext>
                </a:extLst>
              </p:cNvPr>
              <p:cNvSpPr txBox="1"/>
              <p:nvPr/>
            </p:nvSpPr>
            <p:spPr>
              <a:xfrm>
                <a:off x="3696714" y="5240621"/>
                <a:ext cx="21855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ED288-1F90-47C7-83F7-510D5F4B6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14" y="5240621"/>
                <a:ext cx="218551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8A6D12F4-4662-4E11-8BD3-57112ECF08FF}"/>
              </a:ext>
            </a:extLst>
          </p:cNvPr>
          <p:cNvSpPr/>
          <p:nvPr/>
        </p:nvSpPr>
        <p:spPr>
          <a:xfrm>
            <a:off x="4448882" y="5820926"/>
            <a:ext cx="690555" cy="3201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ADC8361-7319-4EE7-A139-F7B0F1EF7724}"/>
                  </a:ext>
                </a:extLst>
              </p:cNvPr>
              <p:cNvSpPr txBox="1"/>
              <p:nvPr/>
            </p:nvSpPr>
            <p:spPr>
              <a:xfrm>
                <a:off x="6995242" y="3955986"/>
                <a:ext cx="12448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C8361-7319-4EE7-A139-F7B0F1EF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42" y="3955986"/>
                <a:ext cx="1244845" cy="215444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941A9924-F3A3-432B-94AB-55CEA2A70129}"/>
                  </a:ext>
                </a:extLst>
              </p:cNvPr>
              <p:cNvSpPr txBox="1"/>
              <p:nvPr/>
            </p:nvSpPr>
            <p:spPr>
              <a:xfrm>
                <a:off x="5683175" y="4914145"/>
                <a:ext cx="1920908" cy="1459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1A9924-F3A3-432B-94AB-55CEA2A70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75" y="4914145"/>
                <a:ext cx="1920908" cy="1459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C8D0682-7EBA-4931-9F0A-77BF3EFBF966}"/>
              </a:ext>
            </a:extLst>
          </p:cNvPr>
          <p:cNvCxnSpPr>
            <a:cxnSpLocks/>
          </p:cNvCxnSpPr>
          <p:nvPr/>
        </p:nvCxnSpPr>
        <p:spPr>
          <a:xfrm flipV="1">
            <a:off x="3067747" y="3881293"/>
            <a:ext cx="644227" cy="5659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566896-C78E-4C8F-8C7C-7B9B961A28D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789470" y="4466210"/>
            <a:ext cx="0" cy="7744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1BD2B0F3-8790-452C-A983-8455FB0DFFCA}"/>
              </a:ext>
            </a:extLst>
          </p:cNvPr>
          <p:cNvCxnSpPr>
            <a:cxnSpLocks/>
          </p:cNvCxnSpPr>
          <p:nvPr/>
        </p:nvCxnSpPr>
        <p:spPr>
          <a:xfrm>
            <a:off x="8345010" y="3385602"/>
            <a:ext cx="64864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5A6E5238-C6E5-4A4E-8BAC-BB609F6EA70D}"/>
              </a:ext>
            </a:extLst>
          </p:cNvPr>
          <p:cNvCxnSpPr>
            <a:cxnSpLocks/>
          </p:cNvCxnSpPr>
          <p:nvPr/>
        </p:nvCxnSpPr>
        <p:spPr>
          <a:xfrm>
            <a:off x="8993655" y="3357894"/>
            <a:ext cx="0" cy="1095886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5E8EE8FC-4C00-40E7-96B3-CE268BEDEB43}"/>
              </a:ext>
            </a:extLst>
          </p:cNvPr>
          <p:cNvCxnSpPr>
            <a:cxnSpLocks/>
          </p:cNvCxnSpPr>
          <p:nvPr/>
        </p:nvCxnSpPr>
        <p:spPr>
          <a:xfrm>
            <a:off x="4760119" y="4453780"/>
            <a:ext cx="4262802" cy="1243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6F7D0EC-F842-4970-8099-8BEBAEBE423E}"/>
              </a:ext>
            </a:extLst>
          </p:cNvPr>
          <p:cNvSpPr txBox="1"/>
          <p:nvPr/>
        </p:nvSpPr>
        <p:spPr>
          <a:xfrm>
            <a:off x="10062040" y="4538456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one-hot encoding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4FABAA1-7C96-4813-A950-0B5E45C72663}"/>
                  </a:ext>
                </a:extLst>
              </p:cNvPr>
              <p:cNvSpPr txBox="1"/>
              <p:nvPr/>
            </p:nvSpPr>
            <p:spPr>
              <a:xfrm>
                <a:off x="7420947" y="1132481"/>
                <a:ext cx="4486877" cy="1666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  <a:p>
                <a:endParaRPr lang="en-US" altLang="ko-KR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FABAA1-7C96-4813-A950-0B5E45C7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47" y="1132481"/>
                <a:ext cx="4486877" cy="16664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642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76D9462-C4B5-42A5-B006-FE122F1D8552}"/>
              </a:ext>
            </a:extLst>
          </p:cNvPr>
          <p:cNvSpPr/>
          <p:nvPr/>
        </p:nvSpPr>
        <p:spPr>
          <a:xfrm>
            <a:off x="1563078" y="1651422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E649F258-8DE0-4D7E-8A15-E835E300099D}"/>
              </a:ext>
            </a:extLst>
          </p:cNvPr>
          <p:cNvSpPr/>
          <p:nvPr/>
        </p:nvSpPr>
        <p:spPr>
          <a:xfrm>
            <a:off x="530463" y="1803068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6745258-A244-42B7-A7D4-D61193A1C4C7}"/>
              </a:ext>
            </a:extLst>
          </p:cNvPr>
          <p:cNvSpPr/>
          <p:nvPr/>
        </p:nvSpPr>
        <p:spPr>
          <a:xfrm>
            <a:off x="3305736" y="1856336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2F7836DD-D7CD-4FFA-BD47-6001F38ADA71}"/>
              </a:ext>
            </a:extLst>
          </p:cNvPr>
          <p:cNvSpPr/>
          <p:nvPr/>
        </p:nvSpPr>
        <p:spPr>
          <a:xfrm>
            <a:off x="4160839" y="1653748"/>
            <a:ext cx="1553592" cy="766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Classification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23F4403-8060-4DB8-814E-2ED1537C6617}"/>
                  </a:ext>
                </a:extLst>
              </p:cNvPr>
              <p:cNvSpPr txBox="1"/>
              <p:nvPr/>
            </p:nvSpPr>
            <p:spPr>
              <a:xfrm>
                <a:off x="3088508" y="2221448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F4403-8060-4DB8-814E-2ED1537C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08" y="2221448"/>
                <a:ext cx="1081437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3D93E17-AE45-439D-A21E-8AB3D6BE929D}"/>
                  </a:ext>
                </a:extLst>
              </p:cNvPr>
              <p:cNvSpPr txBox="1"/>
              <p:nvPr/>
            </p:nvSpPr>
            <p:spPr>
              <a:xfrm>
                <a:off x="1938432" y="2469339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D93E17-AE45-439D-A21E-8AB3D6BE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32" y="2469339"/>
                <a:ext cx="1081437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9587059-64F7-40B8-87E8-238B47126834}"/>
                  </a:ext>
                </a:extLst>
              </p:cNvPr>
              <p:cNvSpPr txBox="1"/>
              <p:nvPr/>
            </p:nvSpPr>
            <p:spPr>
              <a:xfrm>
                <a:off x="4396916" y="2454144"/>
                <a:ext cx="10814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87059-64F7-40B8-87E8-238B4712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916" y="2454144"/>
                <a:ext cx="1081437" cy="215444"/>
              </a:xfrm>
              <a:prstGeom prst="rect">
                <a:avLst/>
              </a:prstGeom>
              <a:blipFill>
                <a:blip r:embed="rId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EE606CFF-3D4F-470F-8BD2-9DE87AA80197}"/>
              </a:ext>
            </a:extLst>
          </p:cNvPr>
          <p:cNvSpPr/>
          <p:nvPr/>
        </p:nvSpPr>
        <p:spPr>
          <a:xfrm>
            <a:off x="6130320" y="1804546"/>
            <a:ext cx="646983" cy="32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D0EC8DA-3946-4B26-9904-56AAF3770905}"/>
                  </a:ext>
                </a:extLst>
              </p:cNvPr>
              <p:cNvSpPr txBox="1"/>
              <p:nvPr/>
            </p:nvSpPr>
            <p:spPr>
              <a:xfrm>
                <a:off x="339514" y="1350911"/>
                <a:ext cx="9301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0EC8DA-3946-4B26-9904-56AAF377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4" y="1350911"/>
                <a:ext cx="930116" cy="369332"/>
              </a:xfrm>
              <a:prstGeom prst="rect">
                <a:avLst/>
              </a:prstGeom>
              <a:blipFill>
                <a:blip r:embed="rId5"/>
                <a:stretch>
                  <a:fillRect l="-5263" r="-526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DDF213-5E81-46B6-A6C3-5531BE67D462}"/>
                  </a:ext>
                </a:extLst>
              </p:cNvPr>
              <p:cNvSpPr txBox="1"/>
              <p:nvPr/>
            </p:nvSpPr>
            <p:spPr>
              <a:xfrm>
                <a:off x="6119227" y="1350911"/>
                <a:ext cx="10021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altLang="ko-KR" sz="2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DDF213-5E81-46B6-A6C3-5531BE67D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27" y="1350911"/>
                <a:ext cx="1002187" cy="369332"/>
              </a:xfrm>
              <a:prstGeom prst="rect">
                <a:avLst/>
              </a:prstGeom>
              <a:blipFill>
                <a:blip r:embed="rId6"/>
                <a:stretch>
                  <a:fillRect l="-9146" r="-9146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CA83552-90AF-4754-994B-A295C909D96B}"/>
              </a:ext>
            </a:extLst>
          </p:cNvPr>
          <p:cNvSpPr/>
          <p:nvPr/>
        </p:nvSpPr>
        <p:spPr>
          <a:xfrm>
            <a:off x="1225985" y="962070"/>
            <a:ext cx="4835696" cy="2002152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92303AAA-7113-4E92-8775-0B27991C3093}"/>
              </a:ext>
            </a:extLst>
          </p:cNvPr>
          <p:cNvSpPr/>
          <p:nvPr/>
        </p:nvSpPr>
        <p:spPr>
          <a:xfrm>
            <a:off x="2742047" y="699381"/>
            <a:ext cx="1774357" cy="5253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Logistic Regression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9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BD52A2E-CB3B-4FFA-A54F-5E6ADE82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82769"/>
              </p:ext>
            </p:extLst>
          </p:nvPr>
        </p:nvGraphicFramePr>
        <p:xfrm>
          <a:off x="580747" y="405197"/>
          <a:ext cx="2073676" cy="26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38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t(Grade)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D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F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6C9812-5FDB-461B-99CB-10C27D8D0775}"/>
              </a:ext>
            </a:extLst>
          </p:cNvPr>
          <p:cNvSpPr/>
          <p:nvPr/>
        </p:nvSpPr>
        <p:spPr>
          <a:xfrm>
            <a:off x="580747" y="3124942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53CB697-7B2B-4609-B783-1A33F944EEB1}"/>
              </a:ext>
            </a:extLst>
          </p:cNvPr>
          <p:cNvSpPr/>
          <p:nvPr/>
        </p:nvSpPr>
        <p:spPr>
          <a:xfrm>
            <a:off x="4083728" y="1085927"/>
            <a:ext cx="323147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Multinomial Classification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Machine Learning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B0400EC-B559-4345-9425-BCC5D08EC482}"/>
              </a:ext>
            </a:extLst>
          </p:cNvPr>
          <p:cNvSpPr/>
          <p:nvPr/>
        </p:nvSpPr>
        <p:spPr>
          <a:xfrm>
            <a:off x="2974019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2147C22-262E-497F-8D70-02CF85675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19" y="534903"/>
            <a:ext cx="1993490" cy="88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A1ACF-87A6-410B-82B3-AA9019E4981D}"/>
              </a:ext>
            </a:extLst>
          </p:cNvPr>
          <p:cNvSpPr/>
          <p:nvPr/>
        </p:nvSpPr>
        <p:spPr>
          <a:xfrm>
            <a:off x="4662626" y="3562166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예측하고자 하는 </a:t>
            </a:r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( 7 )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xmlns="" id="{F7C3F932-FF6A-4D19-B3B5-DB3A7D8A679F}"/>
              </a:ext>
            </a:extLst>
          </p:cNvPr>
          <p:cNvSpPr/>
          <p:nvPr/>
        </p:nvSpPr>
        <p:spPr>
          <a:xfrm>
            <a:off x="5464205" y="2972116"/>
            <a:ext cx="470517" cy="461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7319878-6AA1-40B3-9D3B-6D4DF174F4C3}"/>
              </a:ext>
            </a:extLst>
          </p:cNvPr>
          <p:cNvSpPr/>
          <p:nvPr/>
        </p:nvSpPr>
        <p:spPr>
          <a:xfrm>
            <a:off x="7563775" y="1507615"/>
            <a:ext cx="861134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991C4-1D8E-48A7-B1B5-E19CF9B5276F}"/>
              </a:ext>
            </a:extLst>
          </p:cNvPr>
          <p:cNvSpPr/>
          <p:nvPr/>
        </p:nvSpPr>
        <p:spPr>
          <a:xfrm>
            <a:off x="8543648" y="1124756"/>
            <a:ext cx="2073676" cy="119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공부하면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어떤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Grade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일까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325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C85CF01-2789-4F6A-BB88-3A25BB24C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3665"/>
              </p:ext>
            </p:extLst>
          </p:nvPr>
        </p:nvGraphicFramePr>
        <p:xfrm>
          <a:off x="580747" y="2695647"/>
          <a:ext cx="2073675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25">
                  <a:extLst>
                    <a:ext uri="{9D8B030D-6E8A-4147-A177-3AD203B41FA5}">
                      <a16:colId xmlns:a16="http://schemas.microsoft.com/office/drawing/2014/main" xmlns="" val="2070076041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525846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4FE7BB-827E-4AD3-A5E1-5DE91631D503}"/>
              </a:ext>
            </a:extLst>
          </p:cNvPr>
          <p:cNvSpPr/>
          <p:nvPr/>
        </p:nvSpPr>
        <p:spPr>
          <a:xfrm>
            <a:off x="580747" y="5903667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E49B963-B4E0-4DE5-8087-1C57ADB663C6}"/>
              </a:ext>
            </a:extLst>
          </p:cNvPr>
          <p:cNvSpPr/>
          <p:nvPr/>
        </p:nvSpPr>
        <p:spPr>
          <a:xfrm>
            <a:off x="3535155" y="2564641"/>
            <a:ext cx="4495461" cy="3410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6453D45-D167-46D7-BC62-54E871353C43}"/>
              </a:ext>
            </a:extLst>
          </p:cNvPr>
          <p:cNvSpPr/>
          <p:nvPr/>
        </p:nvSpPr>
        <p:spPr>
          <a:xfrm>
            <a:off x="2773163" y="4082149"/>
            <a:ext cx="658052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892E9E1-35AD-4AE4-822C-353CBC9E9603}"/>
              </a:ext>
            </a:extLst>
          </p:cNvPr>
          <p:cNvSpPr/>
          <p:nvPr/>
        </p:nvSpPr>
        <p:spPr>
          <a:xfrm>
            <a:off x="10380598" y="4047301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CC791F-E800-4396-AFFD-5B90C7D02D92}"/>
              </a:ext>
            </a:extLst>
          </p:cNvPr>
          <p:cNvSpPr/>
          <p:nvPr/>
        </p:nvSpPr>
        <p:spPr>
          <a:xfrm>
            <a:off x="10947293" y="3664442"/>
            <a:ext cx="1079744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AF673CA-90B8-49A1-8DC9-2642B8BB477B}"/>
                  </a:ext>
                </a:extLst>
              </p:cNvPr>
              <p:cNvSpPr txBox="1"/>
              <p:nvPr/>
            </p:nvSpPr>
            <p:spPr>
              <a:xfrm>
                <a:off x="6559666" y="1839443"/>
                <a:ext cx="563233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F673CA-90B8-49A1-8DC9-2642B8B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66" y="1839443"/>
                <a:ext cx="563233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C941A4B-9A57-4CA5-9D58-F2F13074A705}"/>
              </a:ext>
            </a:extLst>
          </p:cNvPr>
          <p:cNvSpPr/>
          <p:nvPr/>
        </p:nvSpPr>
        <p:spPr>
          <a:xfrm>
            <a:off x="8771527" y="3384331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EFA4641F-D468-45CF-BA69-9438E3E6F274}"/>
              </a:ext>
            </a:extLst>
          </p:cNvPr>
          <p:cNvSpPr/>
          <p:nvPr/>
        </p:nvSpPr>
        <p:spPr>
          <a:xfrm>
            <a:off x="8110922" y="4042230"/>
            <a:ext cx="580300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E1AE52E-6E5E-4630-8905-7408A2768C5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548323" y="5168743"/>
            <a:ext cx="19962" cy="149839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A83F22F-F689-491E-AE15-37599E738D6E}"/>
              </a:ext>
            </a:extLst>
          </p:cNvPr>
          <p:cNvCxnSpPr>
            <a:cxnSpLocks/>
          </p:cNvCxnSpPr>
          <p:nvPr/>
        </p:nvCxnSpPr>
        <p:spPr>
          <a:xfrm flipH="1">
            <a:off x="3050471" y="6667138"/>
            <a:ext cx="6517814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CFDFB80-C5B8-4909-B344-8CD9A4567D7B}"/>
              </a:ext>
            </a:extLst>
          </p:cNvPr>
          <p:cNvCxnSpPr>
            <a:cxnSpLocks/>
          </p:cNvCxnSpPr>
          <p:nvPr/>
        </p:nvCxnSpPr>
        <p:spPr>
          <a:xfrm>
            <a:off x="3050470" y="5308386"/>
            <a:ext cx="0" cy="1358752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D52DA5-59C0-4898-BA8F-3C749051DF38}"/>
              </a:ext>
            </a:extLst>
          </p:cNvPr>
          <p:cNvSpPr txBox="1"/>
          <p:nvPr/>
        </p:nvSpPr>
        <p:spPr>
          <a:xfrm>
            <a:off x="2769784" y="369929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E920DE-9FEB-453C-9457-B3CEDA832930}"/>
              </a:ext>
            </a:extLst>
          </p:cNvPr>
          <p:cNvSpPr txBox="1"/>
          <p:nvPr/>
        </p:nvSpPr>
        <p:spPr>
          <a:xfrm>
            <a:off x="8229679" y="365436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117A6-6B62-464E-A572-684341504B73}"/>
              </a:ext>
            </a:extLst>
          </p:cNvPr>
          <p:cNvSpPr txBox="1"/>
          <p:nvPr/>
        </p:nvSpPr>
        <p:spPr>
          <a:xfrm>
            <a:off x="10422474" y="37178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EDBE8C-7D2E-482B-BC49-897C7EE7A4B4}"/>
              </a:ext>
            </a:extLst>
          </p:cNvPr>
          <p:cNvSpPr txBox="1"/>
          <p:nvPr/>
        </p:nvSpPr>
        <p:spPr>
          <a:xfrm>
            <a:off x="8743186" y="587718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B964C8-AF34-4AE2-B924-6ECDA055A9E8}"/>
              </a:ext>
            </a:extLst>
          </p:cNvPr>
          <p:cNvSpPr txBox="1"/>
          <p:nvPr/>
        </p:nvSpPr>
        <p:spPr>
          <a:xfrm>
            <a:off x="5384674" y="6267647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5DB29650-E852-4DC5-B84B-337A67BA2159}"/>
              </a:ext>
            </a:extLst>
          </p:cNvPr>
          <p:cNvSpPr/>
          <p:nvPr/>
        </p:nvSpPr>
        <p:spPr>
          <a:xfrm>
            <a:off x="3852414" y="3406519"/>
            <a:ext cx="1294195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5C708FB-FD5C-443E-9758-CDFE14A5F2A5}"/>
              </a:ext>
            </a:extLst>
          </p:cNvPr>
          <p:cNvSpPr txBox="1"/>
          <p:nvPr/>
        </p:nvSpPr>
        <p:spPr>
          <a:xfrm>
            <a:off x="4133441" y="310122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44F79C9A-12D7-43A0-BEBE-BA362CE9F78B}"/>
              </a:ext>
            </a:extLst>
          </p:cNvPr>
          <p:cNvSpPr/>
          <p:nvPr/>
        </p:nvSpPr>
        <p:spPr>
          <a:xfrm>
            <a:off x="5913437" y="3401097"/>
            <a:ext cx="2021577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3132F16-4EE3-4A22-A31F-840E24E50DE9}"/>
              </a:ext>
            </a:extLst>
          </p:cNvPr>
          <p:cNvSpPr txBox="1"/>
          <p:nvPr/>
        </p:nvSpPr>
        <p:spPr>
          <a:xfrm>
            <a:off x="6516709" y="308469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DD72AC78-C563-4A21-9F20-6D5FC3B64CB8}"/>
              </a:ext>
            </a:extLst>
          </p:cNvPr>
          <p:cNvSpPr/>
          <p:nvPr/>
        </p:nvSpPr>
        <p:spPr>
          <a:xfrm>
            <a:off x="4222694" y="3543201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148271B-1CB6-4AD7-97F5-DD2884B53469}"/>
              </a:ext>
            </a:extLst>
          </p:cNvPr>
          <p:cNvSpPr/>
          <p:nvPr/>
        </p:nvSpPr>
        <p:spPr>
          <a:xfrm>
            <a:off x="4218601" y="469956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xmlns="" id="{58D9730D-A5EB-4090-8DDB-13EB05BD42C8}"/>
              </a:ext>
            </a:extLst>
          </p:cNvPr>
          <p:cNvSpPr/>
          <p:nvPr/>
        </p:nvSpPr>
        <p:spPr>
          <a:xfrm>
            <a:off x="9386863" y="2687389"/>
            <a:ext cx="398357" cy="616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4125BA-D06F-4A45-AA8E-B0E0560AA345}"/>
              </a:ext>
            </a:extLst>
          </p:cNvPr>
          <p:cNvSpPr txBox="1"/>
          <p:nvPr/>
        </p:nvSpPr>
        <p:spPr>
          <a:xfrm>
            <a:off x="5398134" y="539193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endParaRPr lang="ko-KR" altLang="en-US" sz="32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24A66D5-96FB-49A7-8900-CA8A8C9DF5C6}"/>
              </a:ext>
            </a:extLst>
          </p:cNvPr>
          <p:cNvCxnSpPr>
            <a:cxnSpLocks/>
          </p:cNvCxnSpPr>
          <p:nvPr/>
        </p:nvCxnSpPr>
        <p:spPr>
          <a:xfrm>
            <a:off x="3757410" y="3743146"/>
            <a:ext cx="162726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C12EE536-0047-4B6F-A2AD-81EA3F2C9D46}"/>
              </a:ext>
            </a:extLst>
          </p:cNvPr>
          <p:cNvCxnSpPr>
            <a:cxnSpLocks/>
          </p:cNvCxnSpPr>
          <p:nvPr/>
        </p:nvCxnSpPr>
        <p:spPr>
          <a:xfrm>
            <a:off x="3757410" y="4916676"/>
            <a:ext cx="162726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xmlns="" id="{988B7C5F-0F3E-4AB9-B827-503B3415DB29}"/>
              </a:ext>
            </a:extLst>
          </p:cNvPr>
          <p:cNvGrpSpPr/>
          <p:nvPr/>
        </p:nvGrpSpPr>
        <p:grpSpPr>
          <a:xfrm>
            <a:off x="144205" y="90840"/>
            <a:ext cx="6781900" cy="2264841"/>
            <a:chOff x="339514" y="699381"/>
            <a:chExt cx="6781900" cy="2264841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xmlns="" id="{165EA4EE-82F5-4093-95AE-0148BAFCB894}"/>
                </a:ext>
              </a:extLst>
            </p:cNvPr>
            <p:cNvSpPr/>
            <p:nvPr/>
          </p:nvSpPr>
          <p:spPr>
            <a:xfrm>
              <a:off x="1563078" y="1651422"/>
              <a:ext cx="1553592" cy="76633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Linear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Regression</a:t>
              </a:r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xmlns="" id="{ED271E64-CD7F-44B7-8B84-13BC837C2B0D}"/>
                </a:ext>
              </a:extLst>
            </p:cNvPr>
            <p:cNvSpPr/>
            <p:nvPr/>
          </p:nvSpPr>
          <p:spPr>
            <a:xfrm>
              <a:off x="530463" y="1803068"/>
              <a:ext cx="646983" cy="320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화살표: 오른쪽 124">
              <a:extLst>
                <a:ext uri="{FF2B5EF4-FFF2-40B4-BE49-F238E27FC236}">
                  <a16:creationId xmlns:a16="http://schemas.microsoft.com/office/drawing/2014/main" xmlns="" id="{534C1024-E2E4-4A29-941B-04B9D1C7D79F}"/>
                </a:ext>
              </a:extLst>
            </p:cNvPr>
            <p:cNvSpPr/>
            <p:nvPr/>
          </p:nvSpPr>
          <p:spPr>
            <a:xfrm>
              <a:off x="3305736" y="1856336"/>
              <a:ext cx="646983" cy="320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xmlns="" id="{665B5FB2-D761-4698-9A1E-478798EB2C11}"/>
                </a:ext>
              </a:extLst>
            </p:cNvPr>
            <p:cNvSpPr/>
            <p:nvPr/>
          </p:nvSpPr>
          <p:spPr>
            <a:xfrm>
              <a:off x="4160839" y="1653748"/>
              <a:ext cx="1553592" cy="76633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Classification</a:t>
              </a:r>
              <a:endPara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xmlns="" id="{38C40E5F-80E7-43DD-94C2-136251D03C63}"/>
                    </a:ext>
                  </a:extLst>
                </p:cNvPr>
                <p:cNvSpPr txBox="1"/>
                <p:nvPr/>
              </p:nvSpPr>
              <p:spPr>
                <a:xfrm>
                  <a:off x="3088508" y="2221448"/>
                  <a:ext cx="108143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en-US" altLang="ko-KR" sz="1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8C40E5F-80E7-43DD-94C2-136251D03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08" y="2221448"/>
                  <a:ext cx="108143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xmlns="" id="{E7791FBD-7FA7-4027-BE53-AE96D6ECC980}"/>
                    </a:ext>
                  </a:extLst>
                </p:cNvPr>
                <p:cNvSpPr txBox="1"/>
                <p:nvPr/>
              </p:nvSpPr>
              <p:spPr>
                <a:xfrm>
                  <a:off x="1938432" y="2469339"/>
                  <a:ext cx="108143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ko-KR" sz="1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7791FBD-7FA7-4027-BE53-AE96D6ECC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432" y="2469339"/>
                  <a:ext cx="1081437" cy="215444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xmlns="" id="{C3B8F075-72B2-4285-B61F-B6E88E83FF17}"/>
                    </a:ext>
                  </a:extLst>
                </p:cNvPr>
                <p:cNvSpPr txBox="1"/>
                <p:nvPr/>
              </p:nvSpPr>
              <p:spPr>
                <a:xfrm>
                  <a:off x="4396916" y="2454144"/>
                  <a:ext cx="108143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B8F075-72B2-4285-B61F-B6E88E83F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916" y="2454144"/>
                  <a:ext cx="1081437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화살표: 오른쪽 134">
              <a:extLst>
                <a:ext uri="{FF2B5EF4-FFF2-40B4-BE49-F238E27FC236}">
                  <a16:creationId xmlns:a16="http://schemas.microsoft.com/office/drawing/2014/main" xmlns="" id="{8D1E17FB-1A1E-4AE8-BD80-F33A065FBD3A}"/>
                </a:ext>
              </a:extLst>
            </p:cNvPr>
            <p:cNvSpPr/>
            <p:nvPr/>
          </p:nvSpPr>
          <p:spPr>
            <a:xfrm>
              <a:off x="6130320" y="1804546"/>
              <a:ext cx="646983" cy="320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xmlns="" id="{A169A5DD-2255-472E-8D51-126CCB8AA45D}"/>
                    </a:ext>
                  </a:extLst>
                </p:cNvPr>
                <p:cNvSpPr txBox="1"/>
                <p:nvPr/>
              </p:nvSpPr>
              <p:spPr>
                <a:xfrm>
                  <a:off x="339514" y="1350911"/>
                  <a:ext cx="93011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oMath>
                    </m:oMathPara>
                  </a14:m>
                  <a:endPara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169A5DD-2255-472E-8D51-126CCB8AA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4" y="1350911"/>
                  <a:ext cx="93011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263" r="-5263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xmlns="" id="{8102CEEE-4622-4F51-8102-284ABC5B6E6D}"/>
                    </a:ext>
                  </a:extLst>
                </p:cNvPr>
                <p:cNvSpPr txBox="1"/>
                <p:nvPr/>
              </p:nvSpPr>
              <p:spPr>
                <a:xfrm>
                  <a:off x="6119227" y="1350911"/>
                  <a:ext cx="100218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oMath>
                    </m:oMathPara>
                  </a14:m>
                  <a:endParaRPr lang="en-US" altLang="ko-KR" sz="2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102CEEE-4622-4F51-8102-284ABC5B6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227" y="1350911"/>
                  <a:ext cx="100218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146" r="-9146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xmlns="" id="{2AE41445-AA89-4B10-886C-480E0DCB923E}"/>
                </a:ext>
              </a:extLst>
            </p:cNvPr>
            <p:cNvSpPr/>
            <p:nvPr/>
          </p:nvSpPr>
          <p:spPr>
            <a:xfrm>
              <a:off x="1225985" y="962070"/>
              <a:ext cx="4835696" cy="2002152"/>
            </a:xfrm>
            <a:prstGeom prst="ellipse">
              <a:avLst/>
            </a:prstGeom>
            <a:noFill/>
            <a:ln w="571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xmlns="" id="{64A5179C-60E1-4FF3-B4E6-DD799C4EA68B}"/>
                </a:ext>
              </a:extLst>
            </p:cNvPr>
            <p:cNvSpPr/>
            <p:nvPr/>
          </p:nvSpPr>
          <p:spPr>
            <a:xfrm>
              <a:off x="2742047" y="699381"/>
              <a:ext cx="1774357" cy="5253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Logistic Regression</a:t>
              </a:r>
              <a:endPara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9D3F34E-0B29-456D-A9AA-8F76BA15912F}"/>
                  </a:ext>
                </a:extLst>
              </p:cNvPr>
              <p:cNvSpPr txBox="1"/>
              <p:nvPr/>
            </p:nvSpPr>
            <p:spPr>
              <a:xfrm>
                <a:off x="5347151" y="3222121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9D3F34E-0B29-456D-A9AA-8F76BA15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151" y="3222121"/>
                <a:ext cx="500652" cy="224357"/>
              </a:xfrm>
              <a:prstGeom prst="rect">
                <a:avLst/>
              </a:prstGeom>
              <a:blipFill>
                <a:blip r:embed="rId9"/>
                <a:stretch>
                  <a:fillRect t="-1111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AEEFBEEE-41B9-4506-AFC7-FD51557F2094}"/>
                  </a:ext>
                </a:extLst>
              </p:cNvPr>
              <p:cNvSpPr txBox="1"/>
              <p:nvPr/>
            </p:nvSpPr>
            <p:spPr>
              <a:xfrm>
                <a:off x="5236135" y="2619845"/>
                <a:ext cx="710150" cy="449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EEFBEEE-41B9-4506-AFC7-FD51557F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35" y="2619845"/>
                <a:ext cx="710150" cy="4495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5B9D888D-A3B9-41DE-A459-B34E0D2B6DEC}"/>
                  </a:ext>
                </a:extLst>
              </p:cNvPr>
              <p:cNvSpPr txBox="1"/>
              <p:nvPr/>
            </p:nvSpPr>
            <p:spPr>
              <a:xfrm>
                <a:off x="3526658" y="3399644"/>
                <a:ext cx="3199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B9D888D-A3B9-41DE-A459-B34E0D2B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58" y="3399644"/>
                <a:ext cx="319907" cy="2154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939E0C3A-AAD8-4336-84F0-E77C73C19DD1}"/>
                  </a:ext>
                </a:extLst>
              </p:cNvPr>
              <p:cNvSpPr txBox="1"/>
              <p:nvPr/>
            </p:nvSpPr>
            <p:spPr>
              <a:xfrm>
                <a:off x="3549086" y="4620001"/>
                <a:ext cx="2626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39E0C3A-AAD8-4336-84F0-E77C73C1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86" y="4620001"/>
                <a:ext cx="262627" cy="2154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B539D894-6500-45FF-86D0-65DF2090D808}"/>
              </a:ext>
            </a:extLst>
          </p:cNvPr>
          <p:cNvSpPr/>
          <p:nvPr/>
        </p:nvSpPr>
        <p:spPr>
          <a:xfrm>
            <a:off x="6126384" y="3841383"/>
            <a:ext cx="1689874" cy="94103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796EDC0C-46C8-43A9-9A66-E6C3ADC56161}"/>
              </a:ext>
            </a:extLst>
          </p:cNvPr>
          <p:cNvCxnSpPr>
            <a:cxnSpLocks/>
            <a:stCxn id="159" idx="0"/>
            <a:endCxn id="159" idx="4"/>
          </p:cNvCxnSpPr>
          <p:nvPr/>
        </p:nvCxnSpPr>
        <p:spPr>
          <a:xfrm>
            <a:off x="6971321" y="3841383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xmlns="" id="{6B0333E8-0937-43AC-998A-2870C831B0ED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6126384" y="4311900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3689E6AA-F035-46C3-AF31-DF99BE5ACD54}"/>
                  </a:ext>
                </a:extLst>
              </p:cNvPr>
              <p:cNvSpPr txBox="1"/>
              <p:nvPr/>
            </p:nvSpPr>
            <p:spPr>
              <a:xfrm>
                <a:off x="6464655" y="4396642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89E6AA-F035-46C3-AF31-DF99BE5A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55" y="4396642"/>
                <a:ext cx="350487" cy="243656"/>
              </a:xfrm>
              <a:prstGeom prst="rect">
                <a:avLst/>
              </a:prstGeom>
              <a:blipFill>
                <a:blip r:embed="rId13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E81D44D-713A-4828-9D28-B285F970C400}"/>
                  </a:ext>
                </a:extLst>
              </p:cNvPr>
              <p:cNvSpPr txBox="1"/>
              <p:nvPr/>
            </p:nvSpPr>
            <p:spPr>
              <a:xfrm>
                <a:off x="6461986" y="4013016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E81D44D-713A-4828-9D28-B285F970C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986" y="4013016"/>
                <a:ext cx="350487" cy="224357"/>
              </a:xfrm>
              <a:prstGeom prst="rect">
                <a:avLst/>
              </a:prstGeom>
              <a:blipFill>
                <a:blip r:embed="rId14"/>
                <a:stretch>
                  <a:fillRect l="-12069" t="-8108" r="-15517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67FA1938-0966-4F16-86F2-3E205C25D9F1}"/>
                  </a:ext>
                </a:extLst>
              </p:cNvPr>
              <p:cNvSpPr txBox="1"/>
              <p:nvPr/>
            </p:nvSpPr>
            <p:spPr>
              <a:xfrm>
                <a:off x="7148075" y="4199721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7FA1938-0966-4F16-86F2-3E205C25D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75" y="4199721"/>
                <a:ext cx="350487" cy="224357"/>
              </a:xfrm>
              <a:prstGeom prst="rect">
                <a:avLst/>
              </a:prstGeom>
              <a:blipFill>
                <a:blip r:embed="rId15"/>
                <a:stretch>
                  <a:fillRect l="-14035" t="-10811" r="-21053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F150001D-6D11-4F8D-BEA8-8D3FE1227D50}"/>
              </a:ext>
            </a:extLst>
          </p:cNvPr>
          <p:cNvCxnSpPr>
            <a:cxnSpLocks/>
          </p:cNvCxnSpPr>
          <p:nvPr/>
        </p:nvCxnSpPr>
        <p:spPr>
          <a:xfrm flipV="1">
            <a:off x="6899521" y="4145078"/>
            <a:ext cx="0" cy="33364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xmlns="" id="{6D438CE1-AAE6-420F-A3C2-90486DB0BEEC}"/>
              </a:ext>
            </a:extLst>
          </p:cNvPr>
          <p:cNvCxnSpPr>
            <a:cxnSpLocks/>
          </p:cNvCxnSpPr>
          <p:nvPr/>
        </p:nvCxnSpPr>
        <p:spPr>
          <a:xfrm>
            <a:off x="6883315" y="4041131"/>
            <a:ext cx="264760" cy="15785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xmlns="" id="{322F49C0-8257-424D-A035-E01AECADAC0D}"/>
                  </a:ext>
                </a:extLst>
              </p:cNvPr>
              <p:cNvSpPr txBox="1"/>
              <p:nvPr/>
            </p:nvSpPr>
            <p:spPr>
              <a:xfrm>
                <a:off x="5479678" y="3569969"/>
                <a:ext cx="4874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22F49C0-8257-424D-A035-E01AECAD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78" y="3569969"/>
                <a:ext cx="48744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xmlns="" id="{7EC20B0F-9BFF-4E67-91D6-3FD35A206EFA}"/>
                  </a:ext>
                </a:extLst>
              </p:cNvPr>
              <p:cNvSpPr txBox="1"/>
              <p:nvPr/>
            </p:nvSpPr>
            <p:spPr>
              <a:xfrm>
                <a:off x="5479678" y="4442660"/>
                <a:ext cx="4874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EC20B0F-9BFF-4E67-91D6-3FD35A206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78" y="4442660"/>
                <a:ext cx="48744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xmlns="" id="{1EBF3A88-3EDC-4C15-919C-559DD57CAC78}"/>
                  </a:ext>
                </a:extLst>
              </p:cNvPr>
              <p:cNvSpPr txBox="1"/>
              <p:nvPr/>
            </p:nvSpPr>
            <p:spPr>
              <a:xfrm>
                <a:off x="3911095" y="2678687"/>
                <a:ext cx="1182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EBF3A88-3EDC-4C15-919C-559DD57C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95" y="2678687"/>
                <a:ext cx="118260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4C842E1-243F-4460-957F-DD5621C0A9C2}"/>
              </a:ext>
            </a:extLst>
          </p:cNvPr>
          <p:cNvCxnSpPr>
            <a:cxnSpLocks/>
          </p:cNvCxnSpPr>
          <p:nvPr/>
        </p:nvCxnSpPr>
        <p:spPr>
          <a:xfrm>
            <a:off x="5441276" y="3757139"/>
            <a:ext cx="956722" cy="6669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32DF11FB-9B14-4D1F-98EF-7E3F7983DEE4}"/>
              </a:ext>
            </a:extLst>
          </p:cNvPr>
          <p:cNvCxnSpPr>
            <a:cxnSpLocks/>
          </p:cNvCxnSpPr>
          <p:nvPr/>
        </p:nvCxnSpPr>
        <p:spPr>
          <a:xfrm flipV="1">
            <a:off x="5423342" y="4535774"/>
            <a:ext cx="974656" cy="3809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26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C85CF01-2789-4F6A-BB88-3A25BB24C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01848"/>
              </p:ext>
            </p:extLst>
          </p:nvPr>
        </p:nvGraphicFramePr>
        <p:xfrm>
          <a:off x="580747" y="2695647"/>
          <a:ext cx="2073675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25">
                  <a:extLst>
                    <a:ext uri="{9D8B030D-6E8A-4147-A177-3AD203B41FA5}">
                      <a16:colId xmlns:a16="http://schemas.microsoft.com/office/drawing/2014/main" xmlns="" val="2070076041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xmlns="" val="2274655286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xmlns="" val="23162279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x1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X2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t(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정답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17493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408160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22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7195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32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C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04642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42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12051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51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400" kern="1200" baseline="-250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52</a:t>
                      </a:r>
                      <a:endParaRPr lang="ko-KR" altLang="en-US" sz="1400" kern="1200" baseline="-250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515024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1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1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525846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4FE7BB-827E-4AD3-A5E1-5DE91631D503}"/>
              </a:ext>
            </a:extLst>
          </p:cNvPr>
          <p:cNvSpPr/>
          <p:nvPr/>
        </p:nvSpPr>
        <p:spPr>
          <a:xfrm>
            <a:off x="580747" y="5903667"/>
            <a:ext cx="2073676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E49B963-B4E0-4DE5-8087-1C57ADB663C6}"/>
              </a:ext>
            </a:extLst>
          </p:cNvPr>
          <p:cNvSpPr/>
          <p:nvPr/>
        </p:nvSpPr>
        <p:spPr>
          <a:xfrm>
            <a:off x="3535155" y="1606782"/>
            <a:ext cx="4495461" cy="4826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6453D45-D167-46D7-BC62-54E871353C43}"/>
              </a:ext>
            </a:extLst>
          </p:cNvPr>
          <p:cNvSpPr/>
          <p:nvPr/>
        </p:nvSpPr>
        <p:spPr>
          <a:xfrm>
            <a:off x="2773163" y="4082149"/>
            <a:ext cx="658052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892E9E1-35AD-4AE4-822C-353CBC9E9603}"/>
              </a:ext>
            </a:extLst>
          </p:cNvPr>
          <p:cNvSpPr/>
          <p:nvPr/>
        </p:nvSpPr>
        <p:spPr>
          <a:xfrm>
            <a:off x="10913259" y="4047301"/>
            <a:ext cx="447955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CC791F-E800-4396-AFFD-5B90C7D02D92}"/>
              </a:ext>
            </a:extLst>
          </p:cNvPr>
          <p:cNvSpPr/>
          <p:nvPr/>
        </p:nvSpPr>
        <p:spPr>
          <a:xfrm>
            <a:off x="11443317" y="3664442"/>
            <a:ext cx="583720" cy="1191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학습종료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C941A4B-9A57-4CA5-9D58-F2F13074A705}"/>
              </a:ext>
            </a:extLst>
          </p:cNvPr>
          <p:cNvSpPr/>
          <p:nvPr/>
        </p:nvSpPr>
        <p:spPr>
          <a:xfrm>
            <a:off x="9304188" y="3384331"/>
            <a:ext cx="1553592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EFA4641F-D468-45CF-BA69-9438E3E6F274}"/>
              </a:ext>
            </a:extLst>
          </p:cNvPr>
          <p:cNvSpPr/>
          <p:nvPr/>
        </p:nvSpPr>
        <p:spPr>
          <a:xfrm>
            <a:off x="8643583" y="4042230"/>
            <a:ext cx="580300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E1AE52E-6E5E-4630-8905-7408A2768C5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080984" y="5168743"/>
            <a:ext cx="19962" cy="149839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A83F22F-F689-491E-AE15-37599E738D6E}"/>
              </a:ext>
            </a:extLst>
          </p:cNvPr>
          <p:cNvCxnSpPr>
            <a:cxnSpLocks/>
          </p:cNvCxnSpPr>
          <p:nvPr/>
        </p:nvCxnSpPr>
        <p:spPr>
          <a:xfrm flipH="1">
            <a:off x="3050471" y="6667138"/>
            <a:ext cx="7068231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CFDFB80-C5B8-4909-B344-8CD9A4567D7B}"/>
              </a:ext>
            </a:extLst>
          </p:cNvPr>
          <p:cNvCxnSpPr>
            <a:cxnSpLocks/>
          </p:cNvCxnSpPr>
          <p:nvPr/>
        </p:nvCxnSpPr>
        <p:spPr>
          <a:xfrm>
            <a:off x="3050470" y="5308386"/>
            <a:ext cx="0" cy="1358752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D52DA5-59C0-4898-BA8F-3C749051DF38}"/>
              </a:ext>
            </a:extLst>
          </p:cNvPr>
          <p:cNvSpPr txBox="1"/>
          <p:nvPr/>
        </p:nvSpPr>
        <p:spPr>
          <a:xfrm>
            <a:off x="2769784" y="369929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E920DE-9FEB-453C-9457-B3CEDA832930}"/>
              </a:ext>
            </a:extLst>
          </p:cNvPr>
          <p:cNvSpPr txBox="1"/>
          <p:nvPr/>
        </p:nvSpPr>
        <p:spPr>
          <a:xfrm>
            <a:off x="8762340" y="365436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117A6-6B62-464E-A572-684341504B73}"/>
              </a:ext>
            </a:extLst>
          </p:cNvPr>
          <p:cNvSpPr txBox="1"/>
          <p:nvPr/>
        </p:nvSpPr>
        <p:spPr>
          <a:xfrm>
            <a:off x="10955135" y="37178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EDBE8C-7D2E-482B-BC49-897C7EE7A4B4}"/>
              </a:ext>
            </a:extLst>
          </p:cNvPr>
          <p:cNvSpPr txBox="1"/>
          <p:nvPr/>
        </p:nvSpPr>
        <p:spPr>
          <a:xfrm>
            <a:off x="10118702" y="547177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B964C8-AF34-4AE2-B924-6ECDA055A9E8}"/>
              </a:ext>
            </a:extLst>
          </p:cNvPr>
          <p:cNvSpPr txBox="1"/>
          <p:nvPr/>
        </p:nvSpPr>
        <p:spPr>
          <a:xfrm>
            <a:off x="8187053" y="6319442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5DB29650-E852-4DC5-B84B-337A67BA2159}"/>
              </a:ext>
            </a:extLst>
          </p:cNvPr>
          <p:cNvSpPr/>
          <p:nvPr/>
        </p:nvSpPr>
        <p:spPr>
          <a:xfrm>
            <a:off x="3852414" y="2415340"/>
            <a:ext cx="1294195" cy="35593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5C708FB-FD5C-443E-9758-CDFE14A5F2A5}"/>
              </a:ext>
            </a:extLst>
          </p:cNvPr>
          <p:cNvSpPr txBox="1"/>
          <p:nvPr/>
        </p:nvSpPr>
        <p:spPr>
          <a:xfrm>
            <a:off x="4133441" y="208917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44F79C9A-12D7-43A0-BEBE-BA362CE9F78B}"/>
              </a:ext>
            </a:extLst>
          </p:cNvPr>
          <p:cNvSpPr/>
          <p:nvPr/>
        </p:nvSpPr>
        <p:spPr>
          <a:xfrm>
            <a:off x="5913437" y="2415340"/>
            <a:ext cx="2021577" cy="3559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3132F16-4EE3-4A22-A31F-840E24E50DE9}"/>
              </a:ext>
            </a:extLst>
          </p:cNvPr>
          <p:cNvSpPr txBox="1"/>
          <p:nvPr/>
        </p:nvSpPr>
        <p:spPr>
          <a:xfrm>
            <a:off x="6516709" y="207264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DD72AC78-C563-4A21-9F20-6D5FC3B64CB8}"/>
              </a:ext>
            </a:extLst>
          </p:cNvPr>
          <p:cNvSpPr/>
          <p:nvPr/>
        </p:nvSpPr>
        <p:spPr>
          <a:xfrm>
            <a:off x="4222694" y="2806356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148271B-1CB6-4AD7-97F5-DD2884B53469}"/>
              </a:ext>
            </a:extLst>
          </p:cNvPr>
          <p:cNvSpPr/>
          <p:nvPr/>
        </p:nvSpPr>
        <p:spPr>
          <a:xfrm>
            <a:off x="4218601" y="5196715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xmlns="" id="{58D9730D-A5EB-4090-8DDB-13EB05BD42C8}"/>
              </a:ext>
            </a:extLst>
          </p:cNvPr>
          <p:cNvSpPr/>
          <p:nvPr/>
        </p:nvSpPr>
        <p:spPr>
          <a:xfrm>
            <a:off x="9919524" y="2687389"/>
            <a:ext cx="398357" cy="616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4125BA-D06F-4A45-AA8E-B0E0560AA345}"/>
              </a:ext>
            </a:extLst>
          </p:cNvPr>
          <p:cNvSpPr txBox="1"/>
          <p:nvPr/>
        </p:nvSpPr>
        <p:spPr>
          <a:xfrm>
            <a:off x="5314647" y="5874028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endParaRPr lang="ko-KR" altLang="en-US" sz="32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24A66D5-96FB-49A7-8900-CA8A8C9DF5C6}"/>
              </a:ext>
            </a:extLst>
          </p:cNvPr>
          <p:cNvCxnSpPr>
            <a:cxnSpLocks/>
          </p:cNvCxnSpPr>
          <p:nvPr/>
        </p:nvCxnSpPr>
        <p:spPr>
          <a:xfrm>
            <a:off x="3757410" y="3006301"/>
            <a:ext cx="162726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C12EE536-0047-4B6F-A2AD-81EA3F2C9D46}"/>
              </a:ext>
            </a:extLst>
          </p:cNvPr>
          <p:cNvCxnSpPr>
            <a:cxnSpLocks/>
          </p:cNvCxnSpPr>
          <p:nvPr/>
        </p:nvCxnSpPr>
        <p:spPr>
          <a:xfrm>
            <a:off x="3757410" y="5413827"/>
            <a:ext cx="16272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xmlns="" id="{988B7C5F-0F3E-4AB9-B827-503B3415DB29}"/>
              </a:ext>
            </a:extLst>
          </p:cNvPr>
          <p:cNvGrpSpPr/>
          <p:nvPr/>
        </p:nvGrpSpPr>
        <p:grpSpPr>
          <a:xfrm>
            <a:off x="144205" y="90841"/>
            <a:ext cx="4803883" cy="1756436"/>
            <a:chOff x="339514" y="699381"/>
            <a:chExt cx="6781900" cy="2264841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xmlns="" id="{165EA4EE-82F5-4093-95AE-0148BAFCB894}"/>
                </a:ext>
              </a:extLst>
            </p:cNvPr>
            <p:cNvSpPr/>
            <p:nvPr/>
          </p:nvSpPr>
          <p:spPr>
            <a:xfrm>
              <a:off x="1563078" y="1651422"/>
              <a:ext cx="1553592" cy="76633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Linear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Regression</a:t>
              </a:r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xmlns="" id="{ED271E64-CD7F-44B7-8B84-13BC837C2B0D}"/>
                </a:ext>
              </a:extLst>
            </p:cNvPr>
            <p:cNvSpPr/>
            <p:nvPr/>
          </p:nvSpPr>
          <p:spPr>
            <a:xfrm>
              <a:off x="530463" y="1803068"/>
              <a:ext cx="646983" cy="320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5" name="화살표: 오른쪽 124">
              <a:extLst>
                <a:ext uri="{FF2B5EF4-FFF2-40B4-BE49-F238E27FC236}">
                  <a16:creationId xmlns:a16="http://schemas.microsoft.com/office/drawing/2014/main" xmlns="" id="{534C1024-E2E4-4A29-941B-04B9D1C7D79F}"/>
                </a:ext>
              </a:extLst>
            </p:cNvPr>
            <p:cNvSpPr/>
            <p:nvPr/>
          </p:nvSpPr>
          <p:spPr>
            <a:xfrm>
              <a:off x="3305736" y="1856336"/>
              <a:ext cx="646983" cy="320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xmlns="" id="{665B5FB2-D761-4698-9A1E-478798EB2C11}"/>
                </a:ext>
              </a:extLst>
            </p:cNvPr>
            <p:cNvSpPr/>
            <p:nvPr/>
          </p:nvSpPr>
          <p:spPr>
            <a:xfrm>
              <a:off x="4160839" y="1653748"/>
              <a:ext cx="1553592" cy="76633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Classification</a:t>
              </a:r>
              <a:endParaRPr lang="ko-KR" altLang="en-US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xmlns="" id="{38C40E5F-80E7-43DD-94C2-136251D03C63}"/>
                    </a:ext>
                  </a:extLst>
                </p:cNvPr>
                <p:cNvSpPr txBox="1"/>
                <p:nvPr/>
              </p:nvSpPr>
              <p:spPr>
                <a:xfrm>
                  <a:off x="3088508" y="2221448"/>
                  <a:ext cx="108143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en-US" altLang="ko-KR" sz="1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8C40E5F-80E7-43DD-94C2-136251D03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08" y="2221448"/>
                  <a:ext cx="1081437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xmlns="" id="{E7791FBD-7FA7-4027-BE53-AE96D6ECC980}"/>
                    </a:ext>
                  </a:extLst>
                </p:cNvPr>
                <p:cNvSpPr txBox="1"/>
                <p:nvPr/>
              </p:nvSpPr>
              <p:spPr>
                <a:xfrm>
                  <a:off x="1938432" y="2469339"/>
                  <a:ext cx="1081437" cy="208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ko-KR" sz="105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7791FBD-7FA7-4027-BE53-AE96D6ECC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432" y="2469339"/>
                  <a:ext cx="1081437" cy="208354"/>
                </a:xfrm>
                <a:prstGeom prst="rect">
                  <a:avLst/>
                </a:prstGeom>
                <a:blipFill>
                  <a:blip r:embed="rId4"/>
                  <a:stretch>
                    <a:fillRect r="-794" b="-74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xmlns="" id="{C3B8F075-72B2-4285-B61F-B6E88E83FF17}"/>
                    </a:ext>
                  </a:extLst>
                </p:cNvPr>
                <p:cNvSpPr txBox="1"/>
                <p:nvPr/>
              </p:nvSpPr>
              <p:spPr>
                <a:xfrm>
                  <a:off x="4396916" y="2454144"/>
                  <a:ext cx="1081437" cy="208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05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B8F075-72B2-4285-B61F-B6E88E83F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916" y="2454144"/>
                  <a:ext cx="1081437" cy="208354"/>
                </a:xfrm>
                <a:prstGeom prst="rect">
                  <a:avLst/>
                </a:prstGeom>
                <a:blipFill>
                  <a:blip r:embed="rId5"/>
                  <a:stretch>
                    <a:fillRect l="-2381" t="-7407" r="-2381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화살표: 오른쪽 134">
              <a:extLst>
                <a:ext uri="{FF2B5EF4-FFF2-40B4-BE49-F238E27FC236}">
                  <a16:creationId xmlns:a16="http://schemas.microsoft.com/office/drawing/2014/main" xmlns="" id="{8D1E17FB-1A1E-4AE8-BD80-F33A065FBD3A}"/>
                </a:ext>
              </a:extLst>
            </p:cNvPr>
            <p:cNvSpPr/>
            <p:nvPr/>
          </p:nvSpPr>
          <p:spPr>
            <a:xfrm>
              <a:off x="6130320" y="1804546"/>
              <a:ext cx="646983" cy="320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xmlns="" id="{A169A5DD-2255-472E-8D51-126CCB8AA45D}"/>
                    </a:ext>
                  </a:extLst>
                </p:cNvPr>
                <p:cNvSpPr txBox="1"/>
                <p:nvPr/>
              </p:nvSpPr>
              <p:spPr>
                <a:xfrm>
                  <a:off x="339514" y="1350911"/>
                  <a:ext cx="93011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oMath>
                    </m:oMathPara>
                  </a14:m>
                  <a:endParaRPr lang="en-US" altLang="ko-KR" sz="1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169A5DD-2255-472E-8D51-126CCB8AA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4" y="1350911"/>
                  <a:ext cx="930116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703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xmlns="" id="{8102CEEE-4622-4F51-8102-284ABC5B6E6D}"/>
                    </a:ext>
                  </a:extLst>
                </p:cNvPr>
                <p:cNvSpPr txBox="1"/>
                <p:nvPr/>
              </p:nvSpPr>
              <p:spPr>
                <a:xfrm>
                  <a:off x="6119227" y="1350911"/>
                  <a:ext cx="100218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oMath>
                    </m:oMathPara>
                  </a14:m>
                  <a:endParaRPr lang="en-US" altLang="ko-KR" sz="1400" dirty="0">
                    <a:latin typeface="CJ ONLYONE Bold" panose="02020603020101020101" pitchFamily="18" charset="-127"/>
                    <a:ea typeface="CJ ONLYONE Bold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102CEEE-4622-4F51-8102-284ABC5B6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227" y="1350911"/>
                  <a:ext cx="1002187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xmlns="" id="{2AE41445-AA89-4B10-886C-480E0DCB923E}"/>
                </a:ext>
              </a:extLst>
            </p:cNvPr>
            <p:cNvSpPr/>
            <p:nvPr/>
          </p:nvSpPr>
          <p:spPr>
            <a:xfrm>
              <a:off x="1225985" y="962070"/>
              <a:ext cx="4835696" cy="2002152"/>
            </a:xfrm>
            <a:prstGeom prst="ellipse">
              <a:avLst/>
            </a:prstGeom>
            <a:noFill/>
            <a:ln w="571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xmlns="" id="{64A5179C-60E1-4FF3-B4E6-DD799C4EA68B}"/>
                </a:ext>
              </a:extLst>
            </p:cNvPr>
            <p:cNvSpPr/>
            <p:nvPr/>
          </p:nvSpPr>
          <p:spPr>
            <a:xfrm>
              <a:off x="2742047" y="699381"/>
              <a:ext cx="1774357" cy="5253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Logistic Regression</a:t>
              </a:r>
              <a:endParaRPr lang="ko-KR" altLang="en-US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9D3F34E-0B29-456D-A9AA-8F76BA15912F}"/>
                  </a:ext>
                </a:extLst>
              </p:cNvPr>
              <p:cNvSpPr txBox="1"/>
              <p:nvPr/>
            </p:nvSpPr>
            <p:spPr>
              <a:xfrm>
                <a:off x="5347150" y="2181086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9D3F34E-0B29-456D-A9AA-8F76BA15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150" y="2181086"/>
                <a:ext cx="500652" cy="224357"/>
              </a:xfrm>
              <a:prstGeom prst="rect">
                <a:avLst/>
              </a:prstGeom>
              <a:blipFill>
                <a:blip r:embed="rId8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AEEFBEEE-41B9-4506-AFC7-FD51557F2094}"/>
                  </a:ext>
                </a:extLst>
              </p:cNvPr>
              <p:cNvSpPr txBox="1"/>
              <p:nvPr/>
            </p:nvSpPr>
            <p:spPr>
              <a:xfrm>
                <a:off x="4842572" y="1678951"/>
                <a:ext cx="1509809" cy="374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EEFBEEE-41B9-4506-AFC7-FD51557F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72" y="1678951"/>
                <a:ext cx="1509809" cy="374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5B9D888D-A3B9-41DE-A459-B34E0D2B6DEC}"/>
                  </a:ext>
                </a:extLst>
              </p:cNvPr>
              <p:cNvSpPr txBox="1"/>
              <p:nvPr/>
            </p:nvSpPr>
            <p:spPr>
              <a:xfrm>
                <a:off x="3526658" y="2662799"/>
                <a:ext cx="3199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B9D888D-A3B9-41DE-A459-B34E0D2B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58" y="2662799"/>
                <a:ext cx="319907" cy="2154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939E0C3A-AAD8-4336-84F0-E77C73C19DD1}"/>
                  </a:ext>
                </a:extLst>
              </p:cNvPr>
              <p:cNvSpPr txBox="1"/>
              <p:nvPr/>
            </p:nvSpPr>
            <p:spPr>
              <a:xfrm>
                <a:off x="3549086" y="5117152"/>
                <a:ext cx="2626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39E0C3A-AAD8-4336-84F0-E77C73C1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86" y="5117152"/>
                <a:ext cx="262627" cy="21544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B539D894-6500-45FF-86D0-65DF2090D808}"/>
              </a:ext>
            </a:extLst>
          </p:cNvPr>
          <p:cNvSpPr/>
          <p:nvPr/>
        </p:nvSpPr>
        <p:spPr>
          <a:xfrm>
            <a:off x="6106130" y="2616436"/>
            <a:ext cx="1689874" cy="94103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796EDC0C-46C8-43A9-9A66-E6C3ADC56161}"/>
              </a:ext>
            </a:extLst>
          </p:cNvPr>
          <p:cNvCxnSpPr>
            <a:cxnSpLocks/>
            <a:stCxn id="159" idx="0"/>
            <a:endCxn id="159" idx="4"/>
          </p:cNvCxnSpPr>
          <p:nvPr/>
        </p:nvCxnSpPr>
        <p:spPr>
          <a:xfrm>
            <a:off x="6951067" y="2616436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xmlns="" id="{6B0333E8-0937-43AC-998A-2870C831B0ED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6106130" y="3086953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3689E6AA-F035-46C3-AF31-DF99BE5ACD54}"/>
                  </a:ext>
                </a:extLst>
              </p:cNvPr>
              <p:cNvSpPr txBox="1"/>
              <p:nvPr/>
            </p:nvSpPr>
            <p:spPr>
              <a:xfrm>
                <a:off x="6444401" y="3171695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89E6AA-F035-46C3-AF31-DF99BE5A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01" y="3171695"/>
                <a:ext cx="350487" cy="243656"/>
              </a:xfrm>
              <a:prstGeom prst="rect">
                <a:avLst/>
              </a:prstGeom>
              <a:blipFill>
                <a:blip r:embed="rId12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E81D44D-713A-4828-9D28-B285F970C400}"/>
                  </a:ext>
                </a:extLst>
              </p:cNvPr>
              <p:cNvSpPr txBox="1"/>
              <p:nvPr/>
            </p:nvSpPr>
            <p:spPr>
              <a:xfrm>
                <a:off x="6441732" y="278806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E81D44D-713A-4828-9D28-B285F970C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32" y="2788069"/>
                <a:ext cx="350487" cy="224357"/>
              </a:xfrm>
              <a:prstGeom prst="rect">
                <a:avLst/>
              </a:prstGeom>
              <a:blipFill>
                <a:blip r:embed="rId13"/>
                <a:stretch>
                  <a:fillRect l="-14035" t="-8108" r="-15789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67FA1938-0966-4F16-86F2-3E205C25D9F1}"/>
                  </a:ext>
                </a:extLst>
              </p:cNvPr>
              <p:cNvSpPr txBox="1"/>
              <p:nvPr/>
            </p:nvSpPr>
            <p:spPr>
              <a:xfrm>
                <a:off x="7127821" y="2974774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7FA1938-0966-4F16-86F2-3E205C25D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821" y="2974774"/>
                <a:ext cx="350487" cy="224357"/>
              </a:xfrm>
              <a:prstGeom prst="rect">
                <a:avLst/>
              </a:prstGeom>
              <a:blipFill>
                <a:blip r:embed="rId14"/>
                <a:stretch>
                  <a:fillRect l="-12069" t="-10811" r="-2069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F150001D-6D11-4F8D-BEA8-8D3FE1227D50}"/>
              </a:ext>
            </a:extLst>
          </p:cNvPr>
          <p:cNvCxnSpPr>
            <a:cxnSpLocks/>
          </p:cNvCxnSpPr>
          <p:nvPr/>
        </p:nvCxnSpPr>
        <p:spPr>
          <a:xfrm flipV="1">
            <a:off x="6879267" y="2920131"/>
            <a:ext cx="0" cy="33364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xmlns="" id="{6D438CE1-AAE6-420F-A3C2-90486DB0BEEC}"/>
              </a:ext>
            </a:extLst>
          </p:cNvPr>
          <p:cNvCxnSpPr>
            <a:cxnSpLocks/>
          </p:cNvCxnSpPr>
          <p:nvPr/>
        </p:nvCxnSpPr>
        <p:spPr>
          <a:xfrm>
            <a:off x="6863061" y="2816184"/>
            <a:ext cx="264760" cy="15785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xmlns="" id="{322F49C0-8257-424D-A035-E01AECADAC0D}"/>
                  </a:ext>
                </a:extLst>
              </p:cNvPr>
              <p:cNvSpPr txBox="1"/>
              <p:nvPr/>
            </p:nvSpPr>
            <p:spPr>
              <a:xfrm>
                <a:off x="5486428" y="2767755"/>
                <a:ext cx="4874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22F49C0-8257-424D-A035-E01AECAD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8" y="2767755"/>
                <a:ext cx="48744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xmlns="" id="{7EC20B0F-9BFF-4E67-91D6-3FD35A206EFA}"/>
                  </a:ext>
                </a:extLst>
              </p:cNvPr>
              <p:cNvSpPr txBox="1"/>
              <p:nvPr/>
            </p:nvSpPr>
            <p:spPr>
              <a:xfrm>
                <a:off x="5178930" y="4706332"/>
                <a:ext cx="4874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EC20B0F-9BFF-4E67-91D6-3FD35A206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30" y="4706332"/>
                <a:ext cx="48744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xmlns="" id="{1EBF3A88-3EDC-4C15-919C-559DD57CAC78}"/>
                  </a:ext>
                </a:extLst>
              </p:cNvPr>
              <p:cNvSpPr txBox="1"/>
              <p:nvPr/>
            </p:nvSpPr>
            <p:spPr>
              <a:xfrm>
                <a:off x="3832198" y="1709370"/>
                <a:ext cx="1182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EBF3A88-3EDC-4C15-919C-559DD57C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198" y="1709370"/>
                <a:ext cx="118260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20C1A3B-2057-4D4F-BEE3-5210609B343C}"/>
              </a:ext>
            </a:extLst>
          </p:cNvPr>
          <p:cNvSpPr/>
          <p:nvPr/>
        </p:nvSpPr>
        <p:spPr>
          <a:xfrm>
            <a:off x="6126384" y="3763286"/>
            <a:ext cx="1689874" cy="94103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1EABD6EF-F816-440A-B8E7-F1ECB2A050F4}"/>
              </a:ext>
            </a:extLst>
          </p:cNvPr>
          <p:cNvCxnSpPr>
            <a:cxnSpLocks/>
            <a:stCxn id="59" idx="0"/>
            <a:endCxn id="59" idx="4"/>
          </p:cNvCxnSpPr>
          <p:nvPr/>
        </p:nvCxnSpPr>
        <p:spPr>
          <a:xfrm>
            <a:off x="6971321" y="3763286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5C27891E-50A8-43D2-BBA1-143DB1B7EED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126384" y="4233803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06307A6F-C139-4F43-9B6E-2C9495444623}"/>
                  </a:ext>
                </a:extLst>
              </p:cNvPr>
              <p:cNvSpPr txBox="1"/>
              <p:nvPr/>
            </p:nvSpPr>
            <p:spPr>
              <a:xfrm>
                <a:off x="6464655" y="4318545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6307A6F-C139-4F43-9B6E-2C9495444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55" y="4318545"/>
                <a:ext cx="350487" cy="243656"/>
              </a:xfrm>
              <a:prstGeom prst="rect">
                <a:avLst/>
              </a:prstGeom>
              <a:blipFill>
                <a:blip r:embed="rId18"/>
                <a:stretch>
                  <a:fillRect l="-17241" t="-25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0266D006-B70F-450D-AD38-4D5BC428E9BC}"/>
                  </a:ext>
                </a:extLst>
              </p:cNvPr>
              <p:cNvSpPr txBox="1"/>
              <p:nvPr/>
            </p:nvSpPr>
            <p:spPr>
              <a:xfrm>
                <a:off x="6461986" y="3934919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66D006-B70F-450D-AD38-4D5BC428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986" y="3934919"/>
                <a:ext cx="350487" cy="224357"/>
              </a:xfrm>
              <a:prstGeom prst="rect">
                <a:avLst/>
              </a:prstGeom>
              <a:blipFill>
                <a:blip r:embed="rId19"/>
                <a:stretch>
                  <a:fillRect l="-12069" t="-8108" r="-17241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95B4DF16-2EDB-4396-A79C-EB734412E893}"/>
                  </a:ext>
                </a:extLst>
              </p:cNvPr>
              <p:cNvSpPr txBox="1"/>
              <p:nvPr/>
            </p:nvSpPr>
            <p:spPr>
              <a:xfrm>
                <a:off x="7148075" y="4121624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B4DF16-2EDB-4396-A79C-EB734412E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75" y="4121624"/>
                <a:ext cx="350487" cy="224357"/>
              </a:xfrm>
              <a:prstGeom prst="rect">
                <a:avLst/>
              </a:prstGeom>
              <a:blipFill>
                <a:blip r:embed="rId20"/>
                <a:stretch>
                  <a:fillRect l="-14035" t="-8108" r="-22807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F84E3D8B-87A2-4183-BED0-3109D61912B4}"/>
              </a:ext>
            </a:extLst>
          </p:cNvPr>
          <p:cNvCxnSpPr>
            <a:cxnSpLocks/>
          </p:cNvCxnSpPr>
          <p:nvPr/>
        </p:nvCxnSpPr>
        <p:spPr>
          <a:xfrm flipV="1">
            <a:off x="6899521" y="4066981"/>
            <a:ext cx="0" cy="33364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0EB6786-5796-4501-97EF-B00C5600DD45}"/>
              </a:ext>
            </a:extLst>
          </p:cNvPr>
          <p:cNvCxnSpPr>
            <a:cxnSpLocks/>
          </p:cNvCxnSpPr>
          <p:nvPr/>
        </p:nvCxnSpPr>
        <p:spPr>
          <a:xfrm>
            <a:off x="6883315" y="3963034"/>
            <a:ext cx="264760" cy="15785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69C0143-9780-4327-8283-CA44D35B1332}"/>
              </a:ext>
            </a:extLst>
          </p:cNvPr>
          <p:cNvSpPr/>
          <p:nvPr/>
        </p:nvSpPr>
        <p:spPr>
          <a:xfrm>
            <a:off x="6161470" y="4880293"/>
            <a:ext cx="1689874" cy="94103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0FAA1AEC-5D77-4D77-91DD-3BC47EE65CBF}"/>
              </a:ext>
            </a:extLst>
          </p:cNvPr>
          <p:cNvCxnSpPr>
            <a:cxnSpLocks/>
            <a:stCxn id="69" idx="0"/>
            <a:endCxn id="69" idx="4"/>
          </p:cNvCxnSpPr>
          <p:nvPr/>
        </p:nvCxnSpPr>
        <p:spPr>
          <a:xfrm>
            <a:off x="7006407" y="4880293"/>
            <a:ext cx="0" cy="941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60AEC36A-CDBE-42F5-88B5-FCF8AE4F5A2D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6161470" y="5350810"/>
            <a:ext cx="8449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854BF9A2-410A-4A29-BBFC-F3CF18D9C4EF}"/>
                  </a:ext>
                </a:extLst>
              </p:cNvPr>
              <p:cNvSpPr txBox="1"/>
              <p:nvPr/>
            </p:nvSpPr>
            <p:spPr>
              <a:xfrm>
                <a:off x="6499741" y="5435552"/>
                <a:ext cx="350487" cy="24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4BF9A2-410A-4A29-BBFC-F3CF18D9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41" y="5435552"/>
                <a:ext cx="350487" cy="243656"/>
              </a:xfrm>
              <a:prstGeom prst="rect">
                <a:avLst/>
              </a:prstGeom>
              <a:blipFill>
                <a:blip r:embed="rId21"/>
                <a:stretch>
                  <a:fillRect l="-17241" t="-5000" r="-1896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AF977C77-D3E7-4B61-96A3-F311E89A1C57}"/>
                  </a:ext>
                </a:extLst>
              </p:cNvPr>
              <p:cNvSpPr txBox="1"/>
              <p:nvPr/>
            </p:nvSpPr>
            <p:spPr>
              <a:xfrm>
                <a:off x="6497072" y="5051926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F977C77-D3E7-4B61-96A3-F311E89A1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72" y="5051926"/>
                <a:ext cx="350487" cy="224357"/>
              </a:xfrm>
              <a:prstGeom prst="rect">
                <a:avLst/>
              </a:prstGeom>
              <a:blipFill>
                <a:blip r:embed="rId22"/>
                <a:stretch>
                  <a:fillRect l="-14035" t="-10811" r="-1754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22FB2DFD-1AA0-45AF-8F85-DE1A7AFA6407}"/>
                  </a:ext>
                </a:extLst>
              </p:cNvPr>
              <p:cNvSpPr txBox="1"/>
              <p:nvPr/>
            </p:nvSpPr>
            <p:spPr>
              <a:xfrm>
                <a:off x="7183161" y="5238631"/>
                <a:ext cx="350487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FB2DFD-1AA0-45AF-8F85-DE1A7AFA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61" y="5238631"/>
                <a:ext cx="350487" cy="224357"/>
              </a:xfrm>
              <a:prstGeom prst="rect">
                <a:avLst/>
              </a:prstGeom>
              <a:blipFill>
                <a:blip r:embed="rId23"/>
                <a:stretch>
                  <a:fillRect l="-12069" t="-8108" r="-2241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DBD98354-1F96-4274-9614-EDA0EB7FB4A9}"/>
              </a:ext>
            </a:extLst>
          </p:cNvPr>
          <p:cNvCxnSpPr>
            <a:cxnSpLocks/>
          </p:cNvCxnSpPr>
          <p:nvPr/>
        </p:nvCxnSpPr>
        <p:spPr>
          <a:xfrm flipV="1">
            <a:off x="6934607" y="5183988"/>
            <a:ext cx="0" cy="33364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8B41A6DD-E7DF-4AAF-8775-92B3F9BB826F}"/>
              </a:ext>
            </a:extLst>
          </p:cNvPr>
          <p:cNvCxnSpPr>
            <a:cxnSpLocks/>
          </p:cNvCxnSpPr>
          <p:nvPr/>
        </p:nvCxnSpPr>
        <p:spPr>
          <a:xfrm>
            <a:off x="6918401" y="5080041"/>
            <a:ext cx="264760" cy="15785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4C842E1-243F-4460-957F-DD5621C0A9C2}"/>
              </a:ext>
            </a:extLst>
          </p:cNvPr>
          <p:cNvCxnSpPr>
            <a:cxnSpLocks/>
          </p:cNvCxnSpPr>
          <p:nvPr/>
        </p:nvCxnSpPr>
        <p:spPr>
          <a:xfrm>
            <a:off x="5406178" y="3012369"/>
            <a:ext cx="946203" cy="232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32DF11FB-9B14-4D1F-98EF-7E3F7983DEE4}"/>
              </a:ext>
            </a:extLst>
          </p:cNvPr>
          <p:cNvCxnSpPr>
            <a:cxnSpLocks/>
          </p:cNvCxnSpPr>
          <p:nvPr/>
        </p:nvCxnSpPr>
        <p:spPr>
          <a:xfrm>
            <a:off x="5394815" y="3012369"/>
            <a:ext cx="957566" cy="13336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26A003E9-6860-419B-B317-3BA1970910F5}"/>
              </a:ext>
            </a:extLst>
          </p:cNvPr>
          <p:cNvCxnSpPr>
            <a:cxnSpLocks/>
          </p:cNvCxnSpPr>
          <p:nvPr/>
        </p:nvCxnSpPr>
        <p:spPr>
          <a:xfrm>
            <a:off x="5394814" y="3009695"/>
            <a:ext cx="991891" cy="24620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6B1E7BF-56B2-4B69-9020-57388C56E320}"/>
              </a:ext>
            </a:extLst>
          </p:cNvPr>
          <p:cNvCxnSpPr>
            <a:cxnSpLocks/>
          </p:cNvCxnSpPr>
          <p:nvPr/>
        </p:nvCxnSpPr>
        <p:spPr>
          <a:xfrm flipV="1">
            <a:off x="5383746" y="3304118"/>
            <a:ext cx="938753" cy="21000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289571A5-42FF-423B-B6F4-59F40E406B26}"/>
              </a:ext>
            </a:extLst>
          </p:cNvPr>
          <p:cNvCxnSpPr>
            <a:cxnSpLocks/>
          </p:cNvCxnSpPr>
          <p:nvPr/>
        </p:nvCxnSpPr>
        <p:spPr>
          <a:xfrm flipV="1">
            <a:off x="5377058" y="4420508"/>
            <a:ext cx="976411" cy="99984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610BFAFE-E72E-47CA-BB1E-7AA2C33E2FAF}"/>
              </a:ext>
            </a:extLst>
          </p:cNvPr>
          <p:cNvCxnSpPr>
            <a:cxnSpLocks/>
          </p:cNvCxnSpPr>
          <p:nvPr/>
        </p:nvCxnSpPr>
        <p:spPr>
          <a:xfrm>
            <a:off x="5379711" y="5405784"/>
            <a:ext cx="1019558" cy="14024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8457008-43E8-4AAC-AB66-1ED70C26C739}"/>
                  </a:ext>
                </a:extLst>
              </p:cNvPr>
              <p:cNvSpPr txBox="1"/>
              <p:nvPr/>
            </p:nvSpPr>
            <p:spPr>
              <a:xfrm>
                <a:off x="5522342" y="3132357"/>
                <a:ext cx="4874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457008-43E8-4AAC-AB66-1ED70C26C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342" y="3132357"/>
                <a:ext cx="48744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49C43A3-00FE-40FD-8CCE-8B96583C271C}"/>
                  </a:ext>
                </a:extLst>
              </p:cNvPr>
              <p:cNvSpPr txBox="1"/>
              <p:nvPr/>
            </p:nvSpPr>
            <p:spPr>
              <a:xfrm>
                <a:off x="5293735" y="3620981"/>
                <a:ext cx="4874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9C43A3-00FE-40FD-8CCE-8B96583C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35" y="3620981"/>
                <a:ext cx="48744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ED5ED4BA-7FFF-4506-936B-EE6ED7AA981B}"/>
                  </a:ext>
                </a:extLst>
              </p:cNvPr>
              <p:cNvSpPr txBox="1"/>
              <p:nvPr/>
            </p:nvSpPr>
            <p:spPr>
              <a:xfrm>
                <a:off x="5544106" y="5036032"/>
                <a:ext cx="4874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5ED4BA-7FFF-4506-936B-EE6ED7AA9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6" y="5036032"/>
                <a:ext cx="48744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D148E21D-5656-4D15-8990-E10815194F94}"/>
                  </a:ext>
                </a:extLst>
              </p:cNvPr>
              <p:cNvSpPr txBox="1"/>
              <p:nvPr/>
            </p:nvSpPr>
            <p:spPr>
              <a:xfrm>
                <a:off x="5537456" y="5436323"/>
                <a:ext cx="4874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48E21D-5656-4D15-8990-E1081519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56" y="5436323"/>
                <a:ext cx="48744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74F1ADBF-F5C9-43F1-9EDF-3543415B1382}"/>
              </a:ext>
            </a:extLst>
          </p:cNvPr>
          <p:cNvCxnSpPr>
            <a:cxnSpLocks/>
            <a:stCxn id="159" idx="6"/>
          </p:cNvCxnSpPr>
          <p:nvPr/>
        </p:nvCxnSpPr>
        <p:spPr>
          <a:xfrm>
            <a:off x="7796004" y="3086953"/>
            <a:ext cx="798974" cy="10334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134EDD95-EBB2-4FCF-AB97-202205FC3879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7816258" y="4233803"/>
            <a:ext cx="835518" cy="3948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18AFD48C-FF39-4A59-BA4A-9CB0D7E5AB59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7851344" y="4413392"/>
            <a:ext cx="774483" cy="9374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A99B1D8F-C116-4EED-B3C3-140CFA4A6E30}"/>
                  </a:ext>
                </a:extLst>
              </p:cNvPr>
              <p:cNvSpPr txBox="1"/>
              <p:nvPr/>
            </p:nvSpPr>
            <p:spPr>
              <a:xfrm>
                <a:off x="7685895" y="793310"/>
                <a:ext cx="4486877" cy="1666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  <a:p>
                <a:endParaRPr lang="en-US" altLang="ko-KR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9B1D8F-C116-4EED-B3C3-140CFA4A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95" y="793310"/>
                <a:ext cx="4486877" cy="166648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48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C271B644-1D90-44AF-AFC5-5B90ED2035A2}"/>
              </a:ext>
            </a:extLst>
          </p:cNvPr>
          <p:cNvSpPr/>
          <p:nvPr/>
        </p:nvSpPr>
        <p:spPr>
          <a:xfrm>
            <a:off x="436848" y="785091"/>
            <a:ext cx="4495461" cy="3003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CBF4C20A-8D26-46CB-B5B8-013E847DD756}"/>
              </a:ext>
            </a:extLst>
          </p:cNvPr>
          <p:cNvSpPr/>
          <p:nvPr/>
        </p:nvSpPr>
        <p:spPr>
          <a:xfrm>
            <a:off x="557989" y="1310331"/>
            <a:ext cx="1294195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417687-F73F-454C-ABEB-46909F61CF78}"/>
              </a:ext>
            </a:extLst>
          </p:cNvPr>
          <p:cNvSpPr txBox="1"/>
          <p:nvPr/>
        </p:nvSpPr>
        <p:spPr>
          <a:xfrm>
            <a:off x="839016" y="100503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EAA8330-4BCD-4747-A5E2-57FFA7620F20}"/>
              </a:ext>
            </a:extLst>
          </p:cNvPr>
          <p:cNvSpPr/>
          <p:nvPr/>
        </p:nvSpPr>
        <p:spPr>
          <a:xfrm>
            <a:off x="3542512" y="1314844"/>
            <a:ext cx="1294195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C4AD68-6A35-4925-A9B7-9726E9C5F598}"/>
              </a:ext>
            </a:extLst>
          </p:cNvPr>
          <p:cNvSpPr txBox="1"/>
          <p:nvPr/>
        </p:nvSpPr>
        <p:spPr>
          <a:xfrm>
            <a:off x="3734997" y="1005037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415DE8C-3E59-4624-8397-8C5546E125DF}"/>
              </a:ext>
            </a:extLst>
          </p:cNvPr>
          <p:cNvSpPr/>
          <p:nvPr/>
        </p:nvSpPr>
        <p:spPr>
          <a:xfrm>
            <a:off x="908487" y="2014422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116A98-AE7E-4F38-91D9-5FB718FFB372}"/>
              </a:ext>
            </a:extLst>
          </p:cNvPr>
          <p:cNvSpPr txBox="1"/>
          <p:nvPr/>
        </p:nvSpPr>
        <p:spPr>
          <a:xfrm>
            <a:off x="2299827" y="3204081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endParaRPr lang="ko-KR" altLang="en-US" sz="32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5D34CCA5-B434-4DAA-B6AC-6F03F171BB11}"/>
              </a:ext>
            </a:extLst>
          </p:cNvPr>
          <p:cNvSpPr/>
          <p:nvPr/>
        </p:nvSpPr>
        <p:spPr>
          <a:xfrm>
            <a:off x="2049796" y="1310331"/>
            <a:ext cx="1294195" cy="18446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2C818-9883-47A7-B877-CD708ADF6878}"/>
              </a:ext>
            </a:extLst>
          </p:cNvPr>
          <p:cNvSpPr txBox="1"/>
          <p:nvPr/>
        </p:nvSpPr>
        <p:spPr>
          <a:xfrm>
            <a:off x="2330823" y="100503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7CCE1EB-6C4A-45F3-9BFA-6EAAF459AF1E}"/>
              </a:ext>
            </a:extLst>
          </p:cNvPr>
          <p:cNvSpPr/>
          <p:nvPr/>
        </p:nvSpPr>
        <p:spPr>
          <a:xfrm>
            <a:off x="2400748" y="1619963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65BC3D46-D0F4-4A03-8783-EF6BAE15D705}"/>
              </a:ext>
            </a:extLst>
          </p:cNvPr>
          <p:cNvSpPr/>
          <p:nvPr/>
        </p:nvSpPr>
        <p:spPr>
          <a:xfrm>
            <a:off x="2388433" y="2406792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9DBE791-2306-4F1A-B975-119E0A9CC113}"/>
              </a:ext>
            </a:extLst>
          </p:cNvPr>
          <p:cNvSpPr/>
          <p:nvPr/>
        </p:nvSpPr>
        <p:spPr>
          <a:xfrm>
            <a:off x="3893463" y="2014422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9038788-4E20-4EC0-BC5E-E3A2A798A0CF}"/>
              </a:ext>
            </a:extLst>
          </p:cNvPr>
          <p:cNvCxnSpPr>
            <a:cxnSpLocks/>
            <a:stCxn id="9" idx="6"/>
            <a:endCxn id="36" idx="2"/>
          </p:cNvCxnSpPr>
          <p:nvPr/>
        </p:nvCxnSpPr>
        <p:spPr>
          <a:xfrm flipV="1">
            <a:off x="1500777" y="1839463"/>
            <a:ext cx="899971" cy="3944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0BD33D5C-5F05-41DA-97FA-1AA41C4A1322}"/>
              </a:ext>
            </a:extLst>
          </p:cNvPr>
          <p:cNvCxnSpPr>
            <a:cxnSpLocks/>
            <a:stCxn id="9" idx="6"/>
            <a:endCxn id="38" idx="2"/>
          </p:cNvCxnSpPr>
          <p:nvPr/>
        </p:nvCxnSpPr>
        <p:spPr>
          <a:xfrm>
            <a:off x="1500777" y="2233922"/>
            <a:ext cx="887656" cy="3923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1E12219D-DD40-4EF3-B4FC-8B2A679141D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2993038" y="1839463"/>
            <a:ext cx="900425" cy="3944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BE50C515-B4F6-4BB4-8009-05BBD1618E9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2980723" y="2233922"/>
            <a:ext cx="912740" cy="3923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66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7916E2C-7A0C-406C-8BB8-051AB97CC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70444"/>
              </p:ext>
            </p:extLst>
          </p:nvPr>
        </p:nvGraphicFramePr>
        <p:xfrm>
          <a:off x="517236" y="719666"/>
          <a:ext cx="54309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6">
                  <a:extLst>
                    <a:ext uri="{9D8B030D-6E8A-4147-A177-3AD203B41FA5}">
                      <a16:colId xmlns:a16="http://schemas.microsoft.com/office/drawing/2014/main" xmlns="" val="4103549528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xmlns="" val="4277957167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xmlns="" val="3941034265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xmlns="" val="70581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User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Device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OS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Transaction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66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8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912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iOS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0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220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iOS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62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649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5098355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xmlns="" id="{C174684A-1599-4C99-8CB6-2312DBDD6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98277"/>
              </p:ext>
            </p:extLst>
          </p:nvPr>
        </p:nvGraphicFramePr>
        <p:xfrm>
          <a:off x="6359236" y="719666"/>
          <a:ext cx="54309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6">
                  <a:extLst>
                    <a:ext uri="{9D8B030D-6E8A-4147-A177-3AD203B41FA5}">
                      <a16:colId xmlns:a16="http://schemas.microsoft.com/office/drawing/2014/main" xmlns="" val="4103549528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xmlns="" val="4277957167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xmlns="" val="3941034265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xmlns="" val="70581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User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Device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OS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Transaction</a:t>
                      </a:r>
                      <a:endParaRPr lang="ko-KR" altLang="en-US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66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8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912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NAN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iOS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0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220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iOS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62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NAN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649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509835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7F1D0A22-C4CE-4D83-94B1-80B2784F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55282"/>
              </p:ext>
            </p:extLst>
          </p:nvPr>
        </p:nvGraphicFramePr>
        <p:xfrm>
          <a:off x="517236" y="4247957"/>
          <a:ext cx="5430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6">
                  <a:extLst>
                    <a:ext uri="{9D8B030D-6E8A-4147-A177-3AD203B41FA5}">
                      <a16:colId xmlns:a16="http://schemas.microsoft.com/office/drawing/2014/main" xmlns="" val="4171319867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xmlns="" val="3326726834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xmlns="" val="1040248443"/>
                    </a:ext>
                  </a:extLst>
                </a:gridCol>
                <a:gridCol w="2170547">
                  <a:extLst>
                    <a:ext uri="{9D8B030D-6E8A-4147-A177-3AD203B41FA5}">
                      <a16:colId xmlns:a16="http://schemas.microsoft.com/office/drawing/2014/main" xmlns="" val="415949733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Device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Avg.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Transaction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09318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# 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# iOS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2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3.5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9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557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Missing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578934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xmlns="" id="{7AFE4093-EBDC-4E00-A07E-D42EEAA13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40616"/>
              </p:ext>
            </p:extLst>
          </p:nvPr>
        </p:nvGraphicFramePr>
        <p:xfrm>
          <a:off x="6359236" y="4247957"/>
          <a:ext cx="5430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6">
                  <a:extLst>
                    <a:ext uri="{9D8B030D-6E8A-4147-A177-3AD203B41FA5}">
                      <a16:colId xmlns:a16="http://schemas.microsoft.com/office/drawing/2014/main" xmlns="" val="4171319867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xmlns="" val="3326726834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xmlns="" val="1040248443"/>
                    </a:ext>
                  </a:extLst>
                </a:gridCol>
                <a:gridCol w="2170547">
                  <a:extLst>
                    <a:ext uri="{9D8B030D-6E8A-4147-A177-3AD203B41FA5}">
                      <a16:colId xmlns:a16="http://schemas.microsoft.com/office/drawing/2014/main" xmlns="" val="415949733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Device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Avg.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Transaction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09318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# Android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# iOS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2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Mobile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9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Table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557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Missing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57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981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7B2118C-D1AB-4F4C-B1F8-77C83262AE50}"/>
              </a:ext>
            </a:extLst>
          </p:cNvPr>
          <p:cNvSpPr/>
          <p:nvPr/>
        </p:nvSpPr>
        <p:spPr>
          <a:xfrm>
            <a:off x="1662545" y="1237673"/>
            <a:ext cx="6982691" cy="36668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2F472F0A-2290-4ABA-858E-623B1D23E5E4}"/>
              </a:ext>
            </a:extLst>
          </p:cNvPr>
          <p:cNvSpPr/>
          <p:nvPr/>
        </p:nvSpPr>
        <p:spPr>
          <a:xfrm>
            <a:off x="2586183" y="2105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5FDEDB5-7AEB-40A1-930A-4AF8DC01078E}"/>
              </a:ext>
            </a:extLst>
          </p:cNvPr>
          <p:cNvSpPr/>
          <p:nvPr/>
        </p:nvSpPr>
        <p:spPr>
          <a:xfrm>
            <a:off x="3713021" y="16994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F2136FD-5A1C-4977-99E9-559EE14AB786}"/>
              </a:ext>
            </a:extLst>
          </p:cNvPr>
          <p:cNvSpPr/>
          <p:nvPr/>
        </p:nvSpPr>
        <p:spPr>
          <a:xfrm>
            <a:off x="2295238" y="39393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EFCBEE3-2174-4E92-8E2E-DA093409CE2B}"/>
              </a:ext>
            </a:extLst>
          </p:cNvPr>
          <p:cNvSpPr/>
          <p:nvPr/>
        </p:nvSpPr>
        <p:spPr>
          <a:xfrm>
            <a:off x="2872512" y="30988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B60F29D-74D0-423D-9F37-581D104B586E}"/>
              </a:ext>
            </a:extLst>
          </p:cNvPr>
          <p:cNvSpPr/>
          <p:nvPr/>
        </p:nvSpPr>
        <p:spPr>
          <a:xfrm>
            <a:off x="4054763" y="35329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77B5067-0DCA-4300-A729-CFCB691ED07A}"/>
              </a:ext>
            </a:extLst>
          </p:cNvPr>
          <p:cNvSpPr/>
          <p:nvPr/>
        </p:nvSpPr>
        <p:spPr>
          <a:xfrm>
            <a:off x="4382654" y="2486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F7A13A0-E471-44B9-A923-28647A2D163E}"/>
              </a:ext>
            </a:extLst>
          </p:cNvPr>
          <p:cNvSpPr/>
          <p:nvPr/>
        </p:nvSpPr>
        <p:spPr>
          <a:xfrm>
            <a:off x="5158509" y="1754909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23EDFF3D-6F22-4F26-AAEB-76BC40DE840D}"/>
              </a:ext>
            </a:extLst>
          </p:cNvPr>
          <p:cNvSpPr/>
          <p:nvPr/>
        </p:nvSpPr>
        <p:spPr>
          <a:xfrm>
            <a:off x="5583383" y="29440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0D07400-7560-479E-B057-977915D03222}"/>
              </a:ext>
            </a:extLst>
          </p:cNvPr>
          <p:cNvSpPr/>
          <p:nvPr/>
        </p:nvSpPr>
        <p:spPr>
          <a:xfrm>
            <a:off x="4525821" y="1939637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DFF4DD4-75D5-4B6C-BEBE-EE92E7723763}"/>
              </a:ext>
            </a:extLst>
          </p:cNvPr>
          <p:cNvSpPr/>
          <p:nvPr/>
        </p:nvSpPr>
        <p:spPr>
          <a:xfrm>
            <a:off x="5126203" y="343621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0B3FB36-0026-4143-854C-E83F54DEE7DA}"/>
              </a:ext>
            </a:extLst>
          </p:cNvPr>
          <p:cNvSpPr/>
          <p:nvPr/>
        </p:nvSpPr>
        <p:spPr>
          <a:xfrm>
            <a:off x="6137859" y="2839897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29106F8-C3D8-4CD7-BD96-88E0BCAE23EE}"/>
              </a:ext>
            </a:extLst>
          </p:cNvPr>
          <p:cNvSpPr/>
          <p:nvPr/>
        </p:nvSpPr>
        <p:spPr>
          <a:xfrm>
            <a:off x="5989783" y="392430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36F1C8C-677B-402F-ACF9-B6301A79E03A}"/>
              </a:ext>
            </a:extLst>
          </p:cNvPr>
          <p:cNvSpPr/>
          <p:nvPr/>
        </p:nvSpPr>
        <p:spPr>
          <a:xfrm>
            <a:off x="6996550" y="332971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7FC22CB-D245-4D0A-B0D7-45151F8777EB}"/>
              </a:ext>
            </a:extLst>
          </p:cNvPr>
          <p:cNvSpPr/>
          <p:nvPr/>
        </p:nvSpPr>
        <p:spPr>
          <a:xfrm>
            <a:off x="7366004" y="177800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1FE679F-F8C8-4326-9C94-E77E00B2B744}"/>
              </a:ext>
            </a:extLst>
          </p:cNvPr>
          <p:cNvSpPr/>
          <p:nvPr/>
        </p:nvSpPr>
        <p:spPr>
          <a:xfrm>
            <a:off x="7116621" y="251229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AC51E83-0EE4-4E73-8481-92DBF2B26ECF}"/>
              </a:ext>
            </a:extLst>
          </p:cNvPr>
          <p:cNvSpPr/>
          <p:nvPr/>
        </p:nvSpPr>
        <p:spPr>
          <a:xfrm>
            <a:off x="7656947" y="411364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50FCADF0-8661-4A9E-9D74-9EB4B9ACB8F5}"/>
              </a:ext>
            </a:extLst>
          </p:cNvPr>
          <p:cNvSpPr/>
          <p:nvPr/>
        </p:nvSpPr>
        <p:spPr>
          <a:xfrm>
            <a:off x="5380183" y="409979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1BBCFF9E-AFD1-489E-80F9-68BEF8985E55}"/>
              </a:ext>
            </a:extLst>
          </p:cNvPr>
          <p:cNvSpPr/>
          <p:nvPr/>
        </p:nvSpPr>
        <p:spPr>
          <a:xfrm>
            <a:off x="6119100" y="1528619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D0C29B0C-334C-4596-9A38-2A42432812BF}"/>
              </a:ext>
            </a:extLst>
          </p:cNvPr>
          <p:cNvSpPr/>
          <p:nvPr/>
        </p:nvSpPr>
        <p:spPr>
          <a:xfrm>
            <a:off x="3500582" y="430299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F9CC6C4-A8D8-413E-A0EF-14F8846A47CE}"/>
              </a:ext>
            </a:extLst>
          </p:cNvPr>
          <p:cNvSpPr/>
          <p:nvPr/>
        </p:nvSpPr>
        <p:spPr>
          <a:xfrm>
            <a:off x="5250877" y="2601190"/>
            <a:ext cx="406400" cy="40640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ED713A6-672F-4473-A59A-954F1BBD2CD1}"/>
              </a:ext>
            </a:extLst>
          </p:cNvPr>
          <p:cNvSpPr/>
          <p:nvPr/>
        </p:nvSpPr>
        <p:spPr>
          <a:xfrm>
            <a:off x="5126203" y="2486891"/>
            <a:ext cx="992897" cy="9928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4E5A9AD-AB32-468D-BB7B-A06C27E4C4B4}"/>
              </a:ext>
            </a:extLst>
          </p:cNvPr>
          <p:cNvSpPr/>
          <p:nvPr/>
        </p:nvSpPr>
        <p:spPr>
          <a:xfrm>
            <a:off x="4767117" y="2134174"/>
            <a:ext cx="1805136" cy="18051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D8E563-C312-4D63-BDC2-8C47870DCE86}"/>
              </a:ext>
            </a:extLst>
          </p:cNvPr>
          <p:cNvSpPr/>
          <p:nvPr/>
        </p:nvSpPr>
        <p:spPr>
          <a:xfrm>
            <a:off x="1662545" y="1237672"/>
            <a:ext cx="9951278" cy="518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1D54E10-2054-43BA-8738-4C8F6F62E8E9}"/>
              </a:ext>
            </a:extLst>
          </p:cNvPr>
          <p:cNvSpPr/>
          <p:nvPr/>
        </p:nvSpPr>
        <p:spPr>
          <a:xfrm>
            <a:off x="2586183" y="2105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E6000E2-0BA6-471A-8776-7CB70347202A}"/>
              </a:ext>
            </a:extLst>
          </p:cNvPr>
          <p:cNvSpPr/>
          <p:nvPr/>
        </p:nvSpPr>
        <p:spPr>
          <a:xfrm>
            <a:off x="3713021" y="16994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070E69-B997-49E6-A493-B6CB62CB1298}"/>
              </a:ext>
            </a:extLst>
          </p:cNvPr>
          <p:cNvSpPr/>
          <p:nvPr/>
        </p:nvSpPr>
        <p:spPr>
          <a:xfrm>
            <a:off x="2295238" y="39393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00C2973-E27F-433A-986C-6786014E650E}"/>
              </a:ext>
            </a:extLst>
          </p:cNvPr>
          <p:cNvSpPr/>
          <p:nvPr/>
        </p:nvSpPr>
        <p:spPr>
          <a:xfrm>
            <a:off x="2872512" y="30988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1313E7-8E06-4580-89C8-D29EC5DE4A5E}"/>
              </a:ext>
            </a:extLst>
          </p:cNvPr>
          <p:cNvSpPr/>
          <p:nvPr/>
        </p:nvSpPr>
        <p:spPr>
          <a:xfrm>
            <a:off x="4054763" y="35329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AA754-1089-4861-8A8F-7E7E1EABB759}"/>
              </a:ext>
            </a:extLst>
          </p:cNvPr>
          <p:cNvSpPr/>
          <p:nvPr/>
        </p:nvSpPr>
        <p:spPr>
          <a:xfrm>
            <a:off x="4382654" y="2486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54F555D-3877-475F-9838-2FDBACDC6C3D}"/>
              </a:ext>
            </a:extLst>
          </p:cNvPr>
          <p:cNvSpPr/>
          <p:nvPr/>
        </p:nvSpPr>
        <p:spPr>
          <a:xfrm>
            <a:off x="4905441" y="177800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BB1D-25BC-40D1-B3B6-F316A837BEA0}"/>
              </a:ext>
            </a:extLst>
          </p:cNvPr>
          <p:cNvSpPr/>
          <p:nvPr/>
        </p:nvSpPr>
        <p:spPr>
          <a:xfrm>
            <a:off x="5324922" y="272743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317B8C-0B2B-43AF-8109-CAB19FF3D659}"/>
              </a:ext>
            </a:extLst>
          </p:cNvPr>
          <p:cNvSpPr/>
          <p:nvPr/>
        </p:nvSpPr>
        <p:spPr>
          <a:xfrm>
            <a:off x="10633068" y="3399413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D37F74-C429-4E59-B1F2-01F69F72547A}"/>
              </a:ext>
            </a:extLst>
          </p:cNvPr>
          <p:cNvSpPr/>
          <p:nvPr/>
        </p:nvSpPr>
        <p:spPr>
          <a:xfrm>
            <a:off x="8153926" y="510317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A94C4D-A4E1-4C12-9533-3FF5620F7E21}"/>
              </a:ext>
            </a:extLst>
          </p:cNvPr>
          <p:cNvSpPr/>
          <p:nvPr/>
        </p:nvSpPr>
        <p:spPr>
          <a:xfrm>
            <a:off x="9955369" y="532851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466FD2-E6B7-47FD-A7D0-C9667AD4D4E3}"/>
              </a:ext>
            </a:extLst>
          </p:cNvPr>
          <p:cNvSpPr/>
          <p:nvPr/>
        </p:nvSpPr>
        <p:spPr>
          <a:xfrm>
            <a:off x="9479509" y="428736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0AFD349-A1F7-4868-A2EA-9C3CA9845564}"/>
              </a:ext>
            </a:extLst>
          </p:cNvPr>
          <p:cNvSpPr/>
          <p:nvPr/>
        </p:nvSpPr>
        <p:spPr>
          <a:xfrm>
            <a:off x="8038210" y="388096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D96687B-6E88-477B-BF28-3074B4569E26}"/>
              </a:ext>
            </a:extLst>
          </p:cNvPr>
          <p:cNvSpPr/>
          <p:nvPr/>
        </p:nvSpPr>
        <p:spPr>
          <a:xfrm>
            <a:off x="9234039" y="34939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FD793EC-5B9E-4A66-B735-AC16A648CA76}"/>
              </a:ext>
            </a:extLst>
          </p:cNvPr>
          <p:cNvSpPr/>
          <p:nvPr/>
        </p:nvSpPr>
        <p:spPr>
          <a:xfrm>
            <a:off x="10375108" y="46138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419F3DA-1D8B-4CFF-93A5-389D9D4BB539}"/>
              </a:ext>
            </a:extLst>
          </p:cNvPr>
          <p:cNvSpPr/>
          <p:nvPr/>
        </p:nvSpPr>
        <p:spPr>
          <a:xfrm>
            <a:off x="8726244" y="44106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54231E5-99CD-4463-AD80-BA2415FC1206}"/>
              </a:ext>
            </a:extLst>
          </p:cNvPr>
          <p:cNvSpPr/>
          <p:nvPr/>
        </p:nvSpPr>
        <p:spPr>
          <a:xfrm>
            <a:off x="7144725" y="50202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E35B49-99DB-454A-8AE6-63AEAB203D25}"/>
              </a:ext>
            </a:extLst>
          </p:cNvPr>
          <p:cNvSpPr/>
          <p:nvPr/>
        </p:nvSpPr>
        <p:spPr>
          <a:xfrm>
            <a:off x="10023854" y="311236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40D9A83-3C9B-43B2-86CD-EB8D744C6CA5}"/>
              </a:ext>
            </a:extLst>
          </p:cNvPr>
          <p:cNvSpPr/>
          <p:nvPr/>
        </p:nvSpPr>
        <p:spPr>
          <a:xfrm>
            <a:off x="3958256" y="43457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227B871-ACD0-44E6-9EB0-0FEBC8A3FDD6}"/>
              </a:ext>
            </a:extLst>
          </p:cNvPr>
          <p:cNvSpPr/>
          <p:nvPr/>
        </p:nvSpPr>
        <p:spPr>
          <a:xfrm>
            <a:off x="2014576" y="26924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2E49911-336F-446D-B696-ED907C01AA2A}"/>
              </a:ext>
            </a:extLst>
          </p:cNvPr>
          <p:cNvSpPr/>
          <p:nvPr/>
        </p:nvSpPr>
        <p:spPr>
          <a:xfrm>
            <a:off x="5179836" y="3612823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3FF7B3C-4C66-4B04-8C0B-AB1AAD5236B6}"/>
              </a:ext>
            </a:extLst>
          </p:cNvPr>
          <p:cNvSpPr/>
          <p:nvPr/>
        </p:nvSpPr>
        <p:spPr>
          <a:xfrm>
            <a:off x="3580144" y="266339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B5E0E0C-00CB-4998-9570-159103AEF0AF}"/>
              </a:ext>
            </a:extLst>
          </p:cNvPr>
          <p:cNvSpPr/>
          <p:nvPr/>
        </p:nvSpPr>
        <p:spPr>
          <a:xfrm>
            <a:off x="3173744" y="37211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C9B350C-2568-45EC-AB87-D968AA59F129}"/>
              </a:ext>
            </a:extLst>
          </p:cNvPr>
          <p:cNvSpPr/>
          <p:nvPr/>
        </p:nvSpPr>
        <p:spPr>
          <a:xfrm>
            <a:off x="2084981" y="492770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A29EEB-E6A7-4A3E-8225-C4FBF583DA8E}"/>
              </a:ext>
            </a:extLst>
          </p:cNvPr>
          <p:cNvSpPr/>
          <p:nvPr/>
        </p:nvSpPr>
        <p:spPr>
          <a:xfrm>
            <a:off x="5689600" y="1922686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3D04C93-4789-48C6-B742-CEA58268BF3C}"/>
              </a:ext>
            </a:extLst>
          </p:cNvPr>
          <p:cNvSpPr/>
          <p:nvPr/>
        </p:nvSpPr>
        <p:spPr>
          <a:xfrm>
            <a:off x="9132644" y="54266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5A2523E-ACBF-439D-8042-E9FD404A1950}"/>
              </a:ext>
            </a:extLst>
          </p:cNvPr>
          <p:cNvSpPr/>
          <p:nvPr/>
        </p:nvSpPr>
        <p:spPr>
          <a:xfrm>
            <a:off x="7631810" y="571787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60A4850-D068-429E-BAF6-32D0B3E2B0B5}"/>
              </a:ext>
            </a:extLst>
          </p:cNvPr>
          <p:cNvSpPr/>
          <p:nvPr/>
        </p:nvSpPr>
        <p:spPr>
          <a:xfrm>
            <a:off x="10920808" y="41924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B03E4A-1C89-4295-A0F7-4378EC23E3B5}"/>
              </a:ext>
            </a:extLst>
          </p:cNvPr>
          <p:cNvSpPr/>
          <p:nvPr/>
        </p:nvSpPr>
        <p:spPr>
          <a:xfrm>
            <a:off x="10778094" y="549621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5699B067-35B6-4B7F-AE03-4A8F3F33F291}"/>
              </a:ext>
            </a:extLst>
          </p:cNvPr>
          <p:cNvSpPr/>
          <p:nvPr/>
        </p:nvSpPr>
        <p:spPr>
          <a:xfrm>
            <a:off x="2217776" y="154713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20869C71-8480-4C05-92CE-8BE287043D47}"/>
              </a:ext>
            </a:extLst>
          </p:cNvPr>
          <p:cNvCxnSpPr>
            <a:cxnSpLocks/>
          </p:cNvCxnSpPr>
          <p:nvPr/>
        </p:nvCxnSpPr>
        <p:spPr>
          <a:xfrm flipH="1">
            <a:off x="4928668" y="1348424"/>
            <a:ext cx="3946163" cy="49581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67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D8E563-C312-4D63-BDC2-8C47870DCE86}"/>
              </a:ext>
            </a:extLst>
          </p:cNvPr>
          <p:cNvSpPr/>
          <p:nvPr/>
        </p:nvSpPr>
        <p:spPr>
          <a:xfrm>
            <a:off x="729292" y="719199"/>
            <a:ext cx="3032003" cy="1948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1D54E10-2054-43BA-8738-4C8F6F62E8E9}"/>
              </a:ext>
            </a:extLst>
          </p:cNvPr>
          <p:cNvSpPr/>
          <p:nvPr/>
        </p:nvSpPr>
        <p:spPr>
          <a:xfrm>
            <a:off x="1010710" y="104567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E6000E2-0BA6-471A-8776-7CB70347202A}"/>
              </a:ext>
            </a:extLst>
          </p:cNvPr>
          <p:cNvSpPr/>
          <p:nvPr/>
        </p:nvSpPr>
        <p:spPr>
          <a:xfrm>
            <a:off x="1354041" y="89285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070E69-B997-49E6-A493-B6CB62CB1298}"/>
              </a:ext>
            </a:extLst>
          </p:cNvPr>
          <p:cNvSpPr/>
          <p:nvPr/>
        </p:nvSpPr>
        <p:spPr>
          <a:xfrm>
            <a:off x="922064" y="173510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00C2973-E27F-433A-986C-6786014E650E}"/>
              </a:ext>
            </a:extLst>
          </p:cNvPr>
          <p:cNvSpPr/>
          <p:nvPr/>
        </p:nvSpPr>
        <p:spPr>
          <a:xfrm>
            <a:off x="1097951" y="1419042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1313E7-8E06-4580-89C8-D29EC5DE4A5E}"/>
              </a:ext>
            </a:extLst>
          </p:cNvPr>
          <p:cNvSpPr/>
          <p:nvPr/>
        </p:nvSpPr>
        <p:spPr>
          <a:xfrm>
            <a:off x="1458164" y="158228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AA754-1089-4861-8A8F-7E7E1EABB759}"/>
              </a:ext>
            </a:extLst>
          </p:cNvPr>
          <p:cNvSpPr/>
          <p:nvPr/>
        </p:nvSpPr>
        <p:spPr>
          <a:xfrm>
            <a:off x="1558068" y="1188945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54F555D-3877-475F-9838-2FDBACDC6C3D}"/>
              </a:ext>
            </a:extLst>
          </p:cNvPr>
          <p:cNvSpPr/>
          <p:nvPr/>
        </p:nvSpPr>
        <p:spPr>
          <a:xfrm>
            <a:off x="1717353" y="92238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BB1D-25BC-40D1-B3B6-F316A837BEA0}"/>
              </a:ext>
            </a:extLst>
          </p:cNvPr>
          <p:cNvSpPr/>
          <p:nvPr/>
        </p:nvSpPr>
        <p:spPr>
          <a:xfrm>
            <a:off x="1845163" y="127939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317B8C-0B2B-43AF-8109-CAB19FF3D659}"/>
              </a:ext>
            </a:extLst>
          </p:cNvPr>
          <p:cNvSpPr/>
          <p:nvPr/>
        </p:nvSpPr>
        <p:spPr>
          <a:xfrm>
            <a:off x="3462474" y="1532082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D37F74-C429-4E59-B1F2-01F69F72547A}"/>
              </a:ext>
            </a:extLst>
          </p:cNvPr>
          <p:cNvSpPr/>
          <p:nvPr/>
        </p:nvSpPr>
        <p:spPr>
          <a:xfrm>
            <a:off x="2707117" y="217275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A94C4D-A4E1-4C12-9533-3FF5620F7E21}"/>
              </a:ext>
            </a:extLst>
          </p:cNvPr>
          <p:cNvSpPr/>
          <p:nvPr/>
        </p:nvSpPr>
        <p:spPr>
          <a:xfrm>
            <a:off x="3255989" y="2257485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466FD2-E6B7-47FD-A7D0-C9667AD4D4E3}"/>
              </a:ext>
            </a:extLst>
          </p:cNvPr>
          <p:cNvSpPr/>
          <p:nvPr/>
        </p:nvSpPr>
        <p:spPr>
          <a:xfrm>
            <a:off x="3111002" y="186598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0AFD349-A1F7-4868-A2EA-9C3CA9845564}"/>
              </a:ext>
            </a:extLst>
          </p:cNvPr>
          <p:cNvSpPr/>
          <p:nvPr/>
        </p:nvSpPr>
        <p:spPr>
          <a:xfrm>
            <a:off x="2671860" y="171316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D96687B-6E88-477B-BF28-3074B4569E26}"/>
              </a:ext>
            </a:extLst>
          </p:cNvPr>
          <p:cNvSpPr/>
          <p:nvPr/>
        </p:nvSpPr>
        <p:spPr>
          <a:xfrm>
            <a:off x="3036211" y="156762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FD793EC-5B9E-4A66-B735-AC16A648CA76}"/>
              </a:ext>
            </a:extLst>
          </p:cNvPr>
          <p:cNvSpPr/>
          <p:nvPr/>
        </p:nvSpPr>
        <p:spPr>
          <a:xfrm>
            <a:off x="3383877" y="198874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419F3DA-1D8B-4CFF-93A5-389D9D4BB539}"/>
              </a:ext>
            </a:extLst>
          </p:cNvPr>
          <p:cNvSpPr/>
          <p:nvPr/>
        </p:nvSpPr>
        <p:spPr>
          <a:xfrm>
            <a:off x="2881494" y="191233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54231E5-99CD-4463-AD80-BA2415FC1206}"/>
              </a:ext>
            </a:extLst>
          </p:cNvPr>
          <p:cNvSpPr/>
          <p:nvPr/>
        </p:nvSpPr>
        <p:spPr>
          <a:xfrm>
            <a:off x="2399629" y="214156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E35B49-99DB-454A-8AE6-63AEAB203D25}"/>
              </a:ext>
            </a:extLst>
          </p:cNvPr>
          <p:cNvSpPr/>
          <p:nvPr/>
        </p:nvSpPr>
        <p:spPr>
          <a:xfrm>
            <a:off x="3276856" y="1424143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40D9A83-3C9B-43B2-86CD-EB8D744C6CA5}"/>
              </a:ext>
            </a:extLst>
          </p:cNvPr>
          <p:cNvSpPr/>
          <p:nvPr/>
        </p:nvSpPr>
        <p:spPr>
          <a:xfrm>
            <a:off x="1428760" y="1887919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227B871-ACD0-44E6-9EB0-0FEBC8A3FDD6}"/>
              </a:ext>
            </a:extLst>
          </p:cNvPr>
          <p:cNvSpPr/>
          <p:nvPr/>
        </p:nvSpPr>
        <p:spPr>
          <a:xfrm>
            <a:off x="836550" y="1266223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2E49911-336F-446D-B696-ED907C01AA2A}"/>
              </a:ext>
            </a:extLst>
          </p:cNvPr>
          <p:cNvSpPr/>
          <p:nvPr/>
        </p:nvSpPr>
        <p:spPr>
          <a:xfrm>
            <a:off x="1800957" y="161233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3FF7B3C-4C66-4B04-8C0B-AB1AAD5236B6}"/>
              </a:ext>
            </a:extLst>
          </p:cNvPr>
          <p:cNvSpPr/>
          <p:nvPr/>
        </p:nvSpPr>
        <p:spPr>
          <a:xfrm>
            <a:off x="1313555" y="125531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B5E0E0C-00CB-4998-9570-159103AEF0AF}"/>
              </a:ext>
            </a:extLst>
          </p:cNvPr>
          <p:cNvSpPr/>
          <p:nvPr/>
        </p:nvSpPr>
        <p:spPr>
          <a:xfrm>
            <a:off x="1189731" y="165304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C9B350C-2568-45EC-AB87-D968AA59F129}"/>
              </a:ext>
            </a:extLst>
          </p:cNvPr>
          <p:cNvSpPr/>
          <p:nvPr/>
        </p:nvSpPr>
        <p:spPr>
          <a:xfrm>
            <a:off x="858002" y="210676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A29EEB-E6A7-4A3E-8225-C4FBF583DA8E}"/>
              </a:ext>
            </a:extLst>
          </p:cNvPr>
          <p:cNvSpPr/>
          <p:nvPr/>
        </p:nvSpPr>
        <p:spPr>
          <a:xfrm>
            <a:off x="1956274" y="97678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3D04C93-4789-48C6-B742-CEA58268BF3C}"/>
              </a:ext>
            </a:extLst>
          </p:cNvPr>
          <p:cNvSpPr/>
          <p:nvPr/>
        </p:nvSpPr>
        <p:spPr>
          <a:xfrm>
            <a:off x="3005318" y="2294387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5A2523E-ACBF-439D-8042-E9FD404A1950}"/>
              </a:ext>
            </a:extLst>
          </p:cNvPr>
          <p:cNvSpPr/>
          <p:nvPr/>
        </p:nvSpPr>
        <p:spPr>
          <a:xfrm>
            <a:off x="2548036" y="240389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60A4850-D068-429E-BAF6-32D0B3E2B0B5}"/>
              </a:ext>
            </a:extLst>
          </p:cNvPr>
          <p:cNvSpPr/>
          <p:nvPr/>
        </p:nvSpPr>
        <p:spPr>
          <a:xfrm>
            <a:off x="3550144" y="1830286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B03E4A-1C89-4295-A0F7-4378EC23E3B5}"/>
              </a:ext>
            </a:extLst>
          </p:cNvPr>
          <p:cNvSpPr/>
          <p:nvPr/>
        </p:nvSpPr>
        <p:spPr>
          <a:xfrm>
            <a:off x="3506661" y="232054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5699B067-35B6-4B7F-AE03-4A8F3F33F291}"/>
              </a:ext>
            </a:extLst>
          </p:cNvPr>
          <p:cNvSpPr/>
          <p:nvPr/>
        </p:nvSpPr>
        <p:spPr>
          <a:xfrm>
            <a:off x="898462" y="83556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20869C71-8480-4C05-92CE-8BE287043D47}"/>
              </a:ext>
            </a:extLst>
          </p:cNvPr>
          <p:cNvCxnSpPr>
            <a:cxnSpLocks/>
          </p:cNvCxnSpPr>
          <p:nvPr/>
        </p:nvCxnSpPr>
        <p:spPr>
          <a:xfrm flipH="1">
            <a:off x="1724430" y="760845"/>
            <a:ext cx="1202336" cy="1864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970F69A-A1CB-4DCE-A1C6-37875953513F}"/>
              </a:ext>
            </a:extLst>
          </p:cNvPr>
          <p:cNvSpPr/>
          <p:nvPr/>
        </p:nvSpPr>
        <p:spPr>
          <a:xfrm>
            <a:off x="4579998" y="719199"/>
            <a:ext cx="3032003" cy="1948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E0F1C51-516D-449D-9391-439100812C9B}"/>
              </a:ext>
            </a:extLst>
          </p:cNvPr>
          <p:cNvSpPr/>
          <p:nvPr/>
        </p:nvSpPr>
        <p:spPr>
          <a:xfrm>
            <a:off x="4861416" y="104567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370E638D-0229-4F0C-990D-CB8591382F2B}"/>
              </a:ext>
            </a:extLst>
          </p:cNvPr>
          <p:cNvSpPr/>
          <p:nvPr/>
        </p:nvSpPr>
        <p:spPr>
          <a:xfrm>
            <a:off x="5204747" y="89285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A306315-EEF7-46DE-AE15-0CB96ED50CE7}"/>
              </a:ext>
            </a:extLst>
          </p:cNvPr>
          <p:cNvSpPr/>
          <p:nvPr/>
        </p:nvSpPr>
        <p:spPr>
          <a:xfrm>
            <a:off x="4772770" y="173510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0EF98CF-477C-46E5-A450-B25AAE2E7E98}"/>
              </a:ext>
            </a:extLst>
          </p:cNvPr>
          <p:cNvSpPr/>
          <p:nvPr/>
        </p:nvSpPr>
        <p:spPr>
          <a:xfrm>
            <a:off x="4948657" y="1419042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90644E0-48E8-491B-9D3E-13B402FAA33B}"/>
              </a:ext>
            </a:extLst>
          </p:cNvPr>
          <p:cNvSpPr/>
          <p:nvPr/>
        </p:nvSpPr>
        <p:spPr>
          <a:xfrm>
            <a:off x="5308870" y="158228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2FFD2A5-E9DD-4809-B932-FC90F578AF43}"/>
              </a:ext>
            </a:extLst>
          </p:cNvPr>
          <p:cNvSpPr/>
          <p:nvPr/>
        </p:nvSpPr>
        <p:spPr>
          <a:xfrm>
            <a:off x="5408774" y="1188945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AC4A83-C4A7-4319-A3FD-E087C8D8266A}"/>
              </a:ext>
            </a:extLst>
          </p:cNvPr>
          <p:cNvSpPr/>
          <p:nvPr/>
        </p:nvSpPr>
        <p:spPr>
          <a:xfrm>
            <a:off x="5568059" y="92238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9E6AB48F-4D8C-4A3E-B08E-C87A5D61B986}"/>
              </a:ext>
            </a:extLst>
          </p:cNvPr>
          <p:cNvSpPr/>
          <p:nvPr/>
        </p:nvSpPr>
        <p:spPr>
          <a:xfrm>
            <a:off x="5695869" y="127939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7461C04-F254-4980-816E-93F8D3A1F886}"/>
              </a:ext>
            </a:extLst>
          </p:cNvPr>
          <p:cNvSpPr/>
          <p:nvPr/>
        </p:nvSpPr>
        <p:spPr>
          <a:xfrm>
            <a:off x="7313180" y="1532082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F7681CDD-DE66-4A3B-8F8E-5EEFCFA74ADC}"/>
              </a:ext>
            </a:extLst>
          </p:cNvPr>
          <p:cNvSpPr/>
          <p:nvPr/>
        </p:nvSpPr>
        <p:spPr>
          <a:xfrm>
            <a:off x="6557823" y="217275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DFABCAA7-594D-4AF8-8962-22BCD2419DEC}"/>
              </a:ext>
            </a:extLst>
          </p:cNvPr>
          <p:cNvSpPr/>
          <p:nvPr/>
        </p:nvSpPr>
        <p:spPr>
          <a:xfrm>
            <a:off x="7106695" y="2257485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B0A3EA3-41CA-4FF3-98D5-B1AE8753F292}"/>
              </a:ext>
            </a:extLst>
          </p:cNvPr>
          <p:cNvSpPr/>
          <p:nvPr/>
        </p:nvSpPr>
        <p:spPr>
          <a:xfrm>
            <a:off x="6961708" y="186598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CBB2E11B-ECB6-48C2-A078-4AF8678CC004}"/>
              </a:ext>
            </a:extLst>
          </p:cNvPr>
          <p:cNvSpPr/>
          <p:nvPr/>
        </p:nvSpPr>
        <p:spPr>
          <a:xfrm>
            <a:off x="6522566" y="171316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559B776D-F603-4F4A-9B8F-788FD012BD78}"/>
              </a:ext>
            </a:extLst>
          </p:cNvPr>
          <p:cNvSpPr/>
          <p:nvPr/>
        </p:nvSpPr>
        <p:spPr>
          <a:xfrm>
            <a:off x="6886917" y="156762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7356DF72-E2F1-4FA2-82FE-F54FAEB43934}"/>
              </a:ext>
            </a:extLst>
          </p:cNvPr>
          <p:cNvSpPr/>
          <p:nvPr/>
        </p:nvSpPr>
        <p:spPr>
          <a:xfrm>
            <a:off x="7234583" y="198874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A4B4325-96BB-4CB3-82E6-BC74DA78DDFD}"/>
              </a:ext>
            </a:extLst>
          </p:cNvPr>
          <p:cNvSpPr/>
          <p:nvPr/>
        </p:nvSpPr>
        <p:spPr>
          <a:xfrm>
            <a:off x="6732200" y="191233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BCD5638-9F96-4EE3-8B90-87FF2F8F3361}"/>
              </a:ext>
            </a:extLst>
          </p:cNvPr>
          <p:cNvSpPr/>
          <p:nvPr/>
        </p:nvSpPr>
        <p:spPr>
          <a:xfrm>
            <a:off x="6250335" y="214156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A7F46428-612C-4B9C-A4F3-29707973E651}"/>
              </a:ext>
            </a:extLst>
          </p:cNvPr>
          <p:cNvSpPr/>
          <p:nvPr/>
        </p:nvSpPr>
        <p:spPr>
          <a:xfrm>
            <a:off x="7127562" y="1424143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037826F-C251-4750-9262-E742D562F094}"/>
              </a:ext>
            </a:extLst>
          </p:cNvPr>
          <p:cNvSpPr/>
          <p:nvPr/>
        </p:nvSpPr>
        <p:spPr>
          <a:xfrm>
            <a:off x="5279466" y="1887919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B66DA73E-02BC-48F1-9C2B-DAEABD3D62A3}"/>
              </a:ext>
            </a:extLst>
          </p:cNvPr>
          <p:cNvSpPr/>
          <p:nvPr/>
        </p:nvSpPr>
        <p:spPr>
          <a:xfrm>
            <a:off x="4687256" y="1266223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A6A5792-AA65-4300-B442-0891F7410296}"/>
              </a:ext>
            </a:extLst>
          </p:cNvPr>
          <p:cNvSpPr/>
          <p:nvPr/>
        </p:nvSpPr>
        <p:spPr>
          <a:xfrm>
            <a:off x="5651663" y="161233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8EE5D7EF-A4D1-4993-9013-400D39BEEBB3}"/>
              </a:ext>
            </a:extLst>
          </p:cNvPr>
          <p:cNvSpPr/>
          <p:nvPr/>
        </p:nvSpPr>
        <p:spPr>
          <a:xfrm>
            <a:off x="5164261" y="125531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C0B63DE-2AD1-43B6-A07C-3DAD45D18B3B}"/>
              </a:ext>
            </a:extLst>
          </p:cNvPr>
          <p:cNvSpPr/>
          <p:nvPr/>
        </p:nvSpPr>
        <p:spPr>
          <a:xfrm>
            <a:off x="5040437" y="165304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ADF41CB-91B7-4AA6-936F-7EAE2A1D2BA9}"/>
              </a:ext>
            </a:extLst>
          </p:cNvPr>
          <p:cNvSpPr/>
          <p:nvPr/>
        </p:nvSpPr>
        <p:spPr>
          <a:xfrm>
            <a:off x="4708708" y="210676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1F1C0C4B-31E4-492C-B10E-BE0013AC5F9E}"/>
              </a:ext>
            </a:extLst>
          </p:cNvPr>
          <p:cNvSpPr/>
          <p:nvPr/>
        </p:nvSpPr>
        <p:spPr>
          <a:xfrm>
            <a:off x="5806980" y="97678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D600A31-9B2D-4E43-AE9F-47F23D297BCC}"/>
              </a:ext>
            </a:extLst>
          </p:cNvPr>
          <p:cNvSpPr/>
          <p:nvPr/>
        </p:nvSpPr>
        <p:spPr>
          <a:xfrm>
            <a:off x="6856024" y="2294387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F3428B74-E795-4BEC-9DA5-C9AA302FE289}"/>
              </a:ext>
            </a:extLst>
          </p:cNvPr>
          <p:cNvSpPr/>
          <p:nvPr/>
        </p:nvSpPr>
        <p:spPr>
          <a:xfrm>
            <a:off x="6398742" y="240389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0772611-5AFB-4AF9-BB3F-F930ED741CB3}"/>
              </a:ext>
            </a:extLst>
          </p:cNvPr>
          <p:cNvSpPr/>
          <p:nvPr/>
        </p:nvSpPr>
        <p:spPr>
          <a:xfrm>
            <a:off x="7400850" y="1830286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BCFCA6A5-81D2-4F55-A5EB-0245D570A0B9}"/>
              </a:ext>
            </a:extLst>
          </p:cNvPr>
          <p:cNvSpPr/>
          <p:nvPr/>
        </p:nvSpPr>
        <p:spPr>
          <a:xfrm>
            <a:off x="7357367" y="232054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794FB3F5-A277-4509-AAFA-F8A3BDFB39E1}"/>
              </a:ext>
            </a:extLst>
          </p:cNvPr>
          <p:cNvSpPr/>
          <p:nvPr/>
        </p:nvSpPr>
        <p:spPr>
          <a:xfrm>
            <a:off x="4749168" y="83556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49658518-E63D-4BD1-BEB0-BEF92683A994}"/>
              </a:ext>
            </a:extLst>
          </p:cNvPr>
          <p:cNvCxnSpPr>
            <a:cxnSpLocks/>
          </p:cNvCxnSpPr>
          <p:nvPr/>
        </p:nvCxnSpPr>
        <p:spPr>
          <a:xfrm flipH="1">
            <a:off x="5292332" y="760845"/>
            <a:ext cx="1202336" cy="1864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742F2DD-9A30-4805-9C50-782CA751496E}"/>
              </a:ext>
            </a:extLst>
          </p:cNvPr>
          <p:cNvSpPr/>
          <p:nvPr/>
        </p:nvSpPr>
        <p:spPr>
          <a:xfrm>
            <a:off x="8441690" y="719199"/>
            <a:ext cx="3032003" cy="1948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D32136DB-96AF-4CDB-A83F-08EC11AEAED4}"/>
              </a:ext>
            </a:extLst>
          </p:cNvPr>
          <p:cNvSpPr/>
          <p:nvPr/>
        </p:nvSpPr>
        <p:spPr>
          <a:xfrm>
            <a:off x="8723108" y="104567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4C9E1F7C-E5FC-41F8-836B-0149BD74876F}"/>
              </a:ext>
            </a:extLst>
          </p:cNvPr>
          <p:cNvSpPr/>
          <p:nvPr/>
        </p:nvSpPr>
        <p:spPr>
          <a:xfrm>
            <a:off x="9066439" y="89285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667FC685-B919-4CBC-8A53-7E1482344B8A}"/>
              </a:ext>
            </a:extLst>
          </p:cNvPr>
          <p:cNvSpPr/>
          <p:nvPr/>
        </p:nvSpPr>
        <p:spPr>
          <a:xfrm>
            <a:off x="8634462" y="173510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0C3F480-7B98-426E-9FCC-24ED2626CC15}"/>
              </a:ext>
            </a:extLst>
          </p:cNvPr>
          <p:cNvSpPr/>
          <p:nvPr/>
        </p:nvSpPr>
        <p:spPr>
          <a:xfrm>
            <a:off x="8810349" y="1419042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1216F7B-D559-4A68-8959-C7E45D5B8574}"/>
              </a:ext>
            </a:extLst>
          </p:cNvPr>
          <p:cNvSpPr/>
          <p:nvPr/>
        </p:nvSpPr>
        <p:spPr>
          <a:xfrm>
            <a:off x="9170562" y="158228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1E2AA0F4-7012-4EED-B008-ACA500D9EC51}"/>
              </a:ext>
            </a:extLst>
          </p:cNvPr>
          <p:cNvSpPr/>
          <p:nvPr/>
        </p:nvSpPr>
        <p:spPr>
          <a:xfrm>
            <a:off x="9270466" y="1188945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5BE1097-DE2B-4032-8D40-E808E83B9F5C}"/>
              </a:ext>
            </a:extLst>
          </p:cNvPr>
          <p:cNvSpPr/>
          <p:nvPr/>
        </p:nvSpPr>
        <p:spPr>
          <a:xfrm>
            <a:off x="9429751" y="92238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89406BAC-EA0A-4605-ACB0-6DB998D060B0}"/>
              </a:ext>
            </a:extLst>
          </p:cNvPr>
          <p:cNvSpPr/>
          <p:nvPr/>
        </p:nvSpPr>
        <p:spPr>
          <a:xfrm>
            <a:off x="9557561" y="127939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B30ADD71-C630-43CC-A86A-211F9E2C19AE}"/>
              </a:ext>
            </a:extLst>
          </p:cNvPr>
          <p:cNvSpPr/>
          <p:nvPr/>
        </p:nvSpPr>
        <p:spPr>
          <a:xfrm>
            <a:off x="11174872" y="1532082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27A833B4-7A62-4431-974E-43ABA3B64FA7}"/>
              </a:ext>
            </a:extLst>
          </p:cNvPr>
          <p:cNvSpPr/>
          <p:nvPr/>
        </p:nvSpPr>
        <p:spPr>
          <a:xfrm>
            <a:off x="10419515" y="217275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118BFA67-0D81-421E-AE07-3F90D477A01B}"/>
              </a:ext>
            </a:extLst>
          </p:cNvPr>
          <p:cNvSpPr/>
          <p:nvPr/>
        </p:nvSpPr>
        <p:spPr>
          <a:xfrm>
            <a:off x="10968387" y="2257485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D4ABFAD4-64D8-499D-B081-CEBEB09529C8}"/>
              </a:ext>
            </a:extLst>
          </p:cNvPr>
          <p:cNvSpPr/>
          <p:nvPr/>
        </p:nvSpPr>
        <p:spPr>
          <a:xfrm>
            <a:off x="10823400" y="186598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DC0C6CDE-11CA-415F-A22A-AEF4C6F66904}"/>
              </a:ext>
            </a:extLst>
          </p:cNvPr>
          <p:cNvSpPr/>
          <p:nvPr/>
        </p:nvSpPr>
        <p:spPr>
          <a:xfrm>
            <a:off x="10384258" y="171316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E504F665-6D0F-4A3D-BCD5-12652B262966}"/>
              </a:ext>
            </a:extLst>
          </p:cNvPr>
          <p:cNvSpPr/>
          <p:nvPr/>
        </p:nvSpPr>
        <p:spPr>
          <a:xfrm>
            <a:off x="10748609" y="156762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A1E80353-9345-4B81-9EE8-34ED8A42B470}"/>
              </a:ext>
            </a:extLst>
          </p:cNvPr>
          <p:cNvSpPr/>
          <p:nvPr/>
        </p:nvSpPr>
        <p:spPr>
          <a:xfrm>
            <a:off x="11096275" y="198874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64DE8EE1-9E98-4FAC-AD7C-5BDA43B7DF8E}"/>
              </a:ext>
            </a:extLst>
          </p:cNvPr>
          <p:cNvSpPr/>
          <p:nvPr/>
        </p:nvSpPr>
        <p:spPr>
          <a:xfrm>
            <a:off x="10593892" y="191233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4230AD8-6114-494E-9D32-3E3F57D9BDCE}"/>
              </a:ext>
            </a:extLst>
          </p:cNvPr>
          <p:cNvSpPr/>
          <p:nvPr/>
        </p:nvSpPr>
        <p:spPr>
          <a:xfrm>
            <a:off x="10112027" y="214156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44EFC169-17C0-4A5B-A5B5-09B2EF45BEC0}"/>
              </a:ext>
            </a:extLst>
          </p:cNvPr>
          <p:cNvSpPr/>
          <p:nvPr/>
        </p:nvSpPr>
        <p:spPr>
          <a:xfrm>
            <a:off x="10989254" y="1424143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DA99DD4-CC67-4DD0-A3AF-CABE75EC1642}"/>
              </a:ext>
            </a:extLst>
          </p:cNvPr>
          <p:cNvSpPr/>
          <p:nvPr/>
        </p:nvSpPr>
        <p:spPr>
          <a:xfrm>
            <a:off x="9141158" y="1887919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B89DE703-EFD5-4FFD-9E3C-373C62D939F2}"/>
              </a:ext>
            </a:extLst>
          </p:cNvPr>
          <p:cNvSpPr/>
          <p:nvPr/>
        </p:nvSpPr>
        <p:spPr>
          <a:xfrm>
            <a:off x="8548948" y="1266223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E4FD70EA-632A-4790-B1C6-E8C7BF7C623B}"/>
              </a:ext>
            </a:extLst>
          </p:cNvPr>
          <p:cNvSpPr/>
          <p:nvPr/>
        </p:nvSpPr>
        <p:spPr>
          <a:xfrm>
            <a:off x="9513355" y="161233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97520FDD-73C5-4196-8D39-7C9F140F4421}"/>
              </a:ext>
            </a:extLst>
          </p:cNvPr>
          <p:cNvSpPr/>
          <p:nvPr/>
        </p:nvSpPr>
        <p:spPr>
          <a:xfrm>
            <a:off x="9025953" y="125531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AAF276EE-9FAC-4002-8A8F-E73B4565A9F0}"/>
              </a:ext>
            </a:extLst>
          </p:cNvPr>
          <p:cNvSpPr/>
          <p:nvPr/>
        </p:nvSpPr>
        <p:spPr>
          <a:xfrm>
            <a:off x="8902129" y="165304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6D40EF1B-9D2F-4491-95F4-C5C82C6CC55A}"/>
              </a:ext>
            </a:extLst>
          </p:cNvPr>
          <p:cNvSpPr/>
          <p:nvPr/>
        </p:nvSpPr>
        <p:spPr>
          <a:xfrm>
            <a:off x="8570400" y="210676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30000803-D3F2-4588-9479-DE5A0F89B15A}"/>
              </a:ext>
            </a:extLst>
          </p:cNvPr>
          <p:cNvSpPr/>
          <p:nvPr/>
        </p:nvSpPr>
        <p:spPr>
          <a:xfrm>
            <a:off x="9668672" y="97678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D7B5DAD6-B760-45E4-91C1-4304D53A8B9A}"/>
              </a:ext>
            </a:extLst>
          </p:cNvPr>
          <p:cNvSpPr/>
          <p:nvPr/>
        </p:nvSpPr>
        <p:spPr>
          <a:xfrm>
            <a:off x="10717716" y="2294387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DE4CBFF2-28D3-490F-8B4A-0F48CB84B82A}"/>
              </a:ext>
            </a:extLst>
          </p:cNvPr>
          <p:cNvSpPr/>
          <p:nvPr/>
        </p:nvSpPr>
        <p:spPr>
          <a:xfrm>
            <a:off x="10260434" y="240389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C3B8BE87-C283-4B46-AEB7-5FDCF8A763B3}"/>
              </a:ext>
            </a:extLst>
          </p:cNvPr>
          <p:cNvSpPr/>
          <p:nvPr/>
        </p:nvSpPr>
        <p:spPr>
          <a:xfrm>
            <a:off x="11262542" y="1830286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06BC8820-4686-478C-9F2C-535C06197A33}"/>
              </a:ext>
            </a:extLst>
          </p:cNvPr>
          <p:cNvSpPr/>
          <p:nvPr/>
        </p:nvSpPr>
        <p:spPr>
          <a:xfrm>
            <a:off x="11219059" y="232054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74CA6AC2-6CC8-440B-B73E-DE7004B7336B}"/>
              </a:ext>
            </a:extLst>
          </p:cNvPr>
          <p:cNvSpPr/>
          <p:nvPr/>
        </p:nvSpPr>
        <p:spPr>
          <a:xfrm>
            <a:off x="8610860" y="83556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659BE535-53AD-44A6-B914-A2DC0356D885}"/>
              </a:ext>
            </a:extLst>
          </p:cNvPr>
          <p:cNvCxnSpPr>
            <a:cxnSpLocks/>
          </p:cNvCxnSpPr>
          <p:nvPr/>
        </p:nvCxnSpPr>
        <p:spPr>
          <a:xfrm flipH="1">
            <a:off x="9710206" y="760845"/>
            <a:ext cx="1202336" cy="1864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997779A1-A2BE-4785-886B-506DC812E6A3}"/>
              </a:ext>
            </a:extLst>
          </p:cNvPr>
          <p:cNvSpPr/>
          <p:nvPr/>
        </p:nvSpPr>
        <p:spPr>
          <a:xfrm>
            <a:off x="729292" y="3088569"/>
            <a:ext cx="3032003" cy="1948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53AF5321-E6AE-4DD7-9E57-D727BD19EEE1}"/>
              </a:ext>
            </a:extLst>
          </p:cNvPr>
          <p:cNvSpPr/>
          <p:nvPr/>
        </p:nvSpPr>
        <p:spPr>
          <a:xfrm>
            <a:off x="1010710" y="341504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A2261A6E-CBEF-43F3-BFB8-E3ABA6529C2E}"/>
              </a:ext>
            </a:extLst>
          </p:cNvPr>
          <p:cNvSpPr/>
          <p:nvPr/>
        </p:nvSpPr>
        <p:spPr>
          <a:xfrm>
            <a:off x="1354041" y="326222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B87A44B8-2576-4F03-8030-F3E1E67DAE72}"/>
              </a:ext>
            </a:extLst>
          </p:cNvPr>
          <p:cNvSpPr/>
          <p:nvPr/>
        </p:nvSpPr>
        <p:spPr>
          <a:xfrm>
            <a:off x="922064" y="410447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0F97DA3A-D6BB-4CEB-924B-E1B1C943738B}"/>
              </a:ext>
            </a:extLst>
          </p:cNvPr>
          <p:cNvSpPr/>
          <p:nvPr/>
        </p:nvSpPr>
        <p:spPr>
          <a:xfrm>
            <a:off x="1097951" y="3788412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245DBB45-5996-4076-9372-A6D0758A1705}"/>
              </a:ext>
            </a:extLst>
          </p:cNvPr>
          <p:cNvSpPr/>
          <p:nvPr/>
        </p:nvSpPr>
        <p:spPr>
          <a:xfrm>
            <a:off x="1458164" y="395165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E1284990-47E0-43BE-957A-A37B3FDF5EBF}"/>
              </a:ext>
            </a:extLst>
          </p:cNvPr>
          <p:cNvSpPr/>
          <p:nvPr/>
        </p:nvSpPr>
        <p:spPr>
          <a:xfrm>
            <a:off x="1558068" y="3558315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62EAACEE-A1FB-43DB-87E9-658AF187121F}"/>
              </a:ext>
            </a:extLst>
          </p:cNvPr>
          <p:cNvSpPr/>
          <p:nvPr/>
        </p:nvSpPr>
        <p:spPr>
          <a:xfrm>
            <a:off x="1717353" y="329175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38087826-EDE1-4B6A-8CAC-3B13EE58AE06}"/>
              </a:ext>
            </a:extLst>
          </p:cNvPr>
          <p:cNvSpPr/>
          <p:nvPr/>
        </p:nvSpPr>
        <p:spPr>
          <a:xfrm>
            <a:off x="1845163" y="364876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44F345CE-946F-46F8-A428-D1B385EDAFD5}"/>
              </a:ext>
            </a:extLst>
          </p:cNvPr>
          <p:cNvSpPr/>
          <p:nvPr/>
        </p:nvSpPr>
        <p:spPr>
          <a:xfrm>
            <a:off x="3462474" y="3901452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FCA8BC21-234F-4A3E-AD96-FE06F3A9A172}"/>
              </a:ext>
            </a:extLst>
          </p:cNvPr>
          <p:cNvSpPr/>
          <p:nvPr/>
        </p:nvSpPr>
        <p:spPr>
          <a:xfrm>
            <a:off x="2707117" y="454212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A7177215-DDAE-4F1D-B6D1-5C716955DD28}"/>
              </a:ext>
            </a:extLst>
          </p:cNvPr>
          <p:cNvSpPr/>
          <p:nvPr/>
        </p:nvSpPr>
        <p:spPr>
          <a:xfrm>
            <a:off x="3255989" y="4626855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215723BB-49D5-4142-9D8C-143B1868F950}"/>
              </a:ext>
            </a:extLst>
          </p:cNvPr>
          <p:cNvSpPr/>
          <p:nvPr/>
        </p:nvSpPr>
        <p:spPr>
          <a:xfrm>
            <a:off x="3111002" y="423535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A2B11AA9-AE1B-49EB-B436-81AD8D4BDE3C}"/>
              </a:ext>
            </a:extLst>
          </p:cNvPr>
          <p:cNvSpPr/>
          <p:nvPr/>
        </p:nvSpPr>
        <p:spPr>
          <a:xfrm>
            <a:off x="2671860" y="408253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BB7FA3C4-92E0-4E6F-9479-AED8C5097912}"/>
              </a:ext>
            </a:extLst>
          </p:cNvPr>
          <p:cNvSpPr/>
          <p:nvPr/>
        </p:nvSpPr>
        <p:spPr>
          <a:xfrm>
            <a:off x="3036211" y="393699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A44B56BA-1472-41C7-B73D-84BC3992D486}"/>
              </a:ext>
            </a:extLst>
          </p:cNvPr>
          <p:cNvSpPr/>
          <p:nvPr/>
        </p:nvSpPr>
        <p:spPr>
          <a:xfrm>
            <a:off x="3383877" y="435811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797B7ED4-75B1-4388-B0D3-E1BCDEAF0744}"/>
              </a:ext>
            </a:extLst>
          </p:cNvPr>
          <p:cNvSpPr/>
          <p:nvPr/>
        </p:nvSpPr>
        <p:spPr>
          <a:xfrm>
            <a:off x="2881494" y="428170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35E5AB03-0B90-4FED-BF3E-F7887FA85CA4}"/>
              </a:ext>
            </a:extLst>
          </p:cNvPr>
          <p:cNvSpPr/>
          <p:nvPr/>
        </p:nvSpPr>
        <p:spPr>
          <a:xfrm>
            <a:off x="2399629" y="451093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B723AC62-320E-4068-9E71-41DF31021ED3}"/>
              </a:ext>
            </a:extLst>
          </p:cNvPr>
          <p:cNvSpPr/>
          <p:nvPr/>
        </p:nvSpPr>
        <p:spPr>
          <a:xfrm>
            <a:off x="3276856" y="3793513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44D4700F-363E-4703-95F4-69A5A3FD315B}"/>
              </a:ext>
            </a:extLst>
          </p:cNvPr>
          <p:cNvSpPr/>
          <p:nvPr/>
        </p:nvSpPr>
        <p:spPr>
          <a:xfrm>
            <a:off x="1428760" y="4257289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BC64CCFA-396C-4E56-90D0-792E1D6DDB84}"/>
              </a:ext>
            </a:extLst>
          </p:cNvPr>
          <p:cNvSpPr/>
          <p:nvPr/>
        </p:nvSpPr>
        <p:spPr>
          <a:xfrm>
            <a:off x="836550" y="3635593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037DE1A1-44E3-46BA-948C-98A075F71DAC}"/>
              </a:ext>
            </a:extLst>
          </p:cNvPr>
          <p:cNvSpPr/>
          <p:nvPr/>
        </p:nvSpPr>
        <p:spPr>
          <a:xfrm>
            <a:off x="1800957" y="398170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0271E0DF-424B-4E85-97E3-B96C2DBB57CD}"/>
              </a:ext>
            </a:extLst>
          </p:cNvPr>
          <p:cNvSpPr/>
          <p:nvPr/>
        </p:nvSpPr>
        <p:spPr>
          <a:xfrm>
            <a:off x="1313555" y="362468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B238DDF0-B0C7-4239-8969-6F7A4A7B2383}"/>
              </a:ext>
            </a:extLst>
          </p:cNvPr>
          <p:cNvSpPr/>
          <p:nvPr/>
        </p:nvSpPr>
        <p:spPr>
          <a:xfrm>
            <a:off x="1189731" y="402241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7ADF3017-BCED-47AE-B665-573BD13D7D7A}"/>
              </a:ext>
            </a:extLst>
          </p:cNvPr>
          <p:cNvSpPr/>
          <p:nvPr/>
        </p:nvSpPr>
        <p:spPr>
          <a:xfrm>
            <a:off x="858002" y="447613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BE478EEF-2362-4769-8B60-8E12A8F430C4}"/>
              </a:ext>
            </a:extLst>
          </p:cNvPr>
          <p:cNvSpPr/>
          <p:nvPr/>
        </p:nvSpPr>
        <p:spPr>
          <a:xfrm>
            <a:off x="1956274" y="334615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A1B4DC90-B9C3-4726-9A51-5BF3A1E50756}"/>
              </a:ext>
            </a:extLst>
          </p:cNvPr>
          <p:cNvSpPr/>
          <p:nvPr/>
        </p:nvSpPr>
        <p:spPr>
          <a:xfrm>
            <a:off x="3005318" y="4663757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FAD2AE2D-1BEB-4D41-B015-B50E0F5961C8}"/>
              </a:ext>
            </a:extLst>
          </p:cNvPr>
          <p:cNvSpPr/>
          <p:nvPr/>
        </p:nvSpPr>
        <p:spPr>
          <a:xfrm>
            <a:off x="2548036" y="477326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2331C676-5583-4A4C-B3D0-E146CA8D40E6}"/>
              </a:ext>
            </a:extLst>
          </p:cNvPr>
          <p:cNvSpPr/>
          <p:nvPr/>
        </p:nvSpPr>
        <p:spPr>
          <a:xfrm>
            <a:off x="3550144" y="4199656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380A73E4-1517-46F5-9C4D-3DD8C605E4A4}"/>
              </a:ext>
            </a:extLst>
          </p:cNvPr>
          <p:cNvSpPr/>
          <p:nvPr/>
        </p:nvSpPr>
        <p:spPr>
          <a:xfrm>
            <a:off x="3506661" y="468991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644CBD71-67E4-4B07-8B26-606A9A8C4892}"/>
              </a:ext>
            </a:extLst>
          </p:cNvPr>
          <p:cNvSpPr/>
          <p:nvPr/>
        </p:nvSpPr>
        <p:spPr>
          <a:xfrm>
            <a:off x="898462" y="320493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1EC1A51B-55C6-49D6-8695-854D6A61AC41}"/>
              </a:ext>
            </a:extLst>
          </p:cNvPr>
          <p:cNvCxnSpPr>
            <a:cxnSpLocks/>
          </p:cNvCxnSpPr>
          <p:nvPr/>
        </p:nvCxnSpPr>
        <p:spPr>
          <a:xfrm flipH="1">
            <a:off x="946154" y="3216652"/>
            <a:ext cx="2439270" cy="17779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EF0778A-9F51-4684-B3BD-50668344D65B}"/>
              </a:ext>
            </a:extLst>
          </p:cNvPr>
          <p:cNvSpPr/>
          <p:nvPr/>
        </p:nvSpPr>
        <p:spPr>
          <a:xfrm>
            <a:off x="4579998" y="3088569"/>
            <a:ext cx="3032003" cy="1948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B01E63B-B162-44F3-9B7D-F357A11CCBBD}"/>
              </a:ext>
            </a:extLst>
          </p:cNvPr>
          <p:cNvSpPr/>
          <p:nvPr/>
        </p:nvSpPr>
        <p:spPr>
          <a:xfrm>
            <a:off x="4861416" y="341504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B34BF618-EE0F-41CA-A60D-E8F5A6B86477}"/>
              </a:ext>
            </a:extLst>
          </p:cNvPr>
          <p:cNvSpPr/>
          <p:nvPr/>
        </p:nvSpPr>
        <p:spPr>
          <a:xfrm>
            <a:off x="5204747" y="326222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1464639F-F729-4310-A5F2-7CE5D9982444}"/>
              </a:ext>
            </a:extLst>
          </p:cNvPr>
          <p:cNvSpPr/>
          <p:nvPr/>
        </p:nvSpPr>
        <p:spPr>
          <a:xfrm>
            <a:off x="4772770" y="410447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64EA8170-5AFE-47D9-A428-53344C7C5AB5}"/>
              </a:ext>
            </a:extLst>
          </p:cNvPr>
          <p:cNvSpPr/>
          <p:nvPr/>
        </p:nvSpPr>
        <p:spPr>
          <a:xfrm>
            <a:off x="4948657" y="3788412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E05513EC-C400-4E5B-92FD-2EB18B6B7936}"/>
              </a:ext>
            </a:extLst>
          </p:cNvPr>
          <p:cNvSpPr/>
          <p:nvPr/>
        </p:nvSpPr>
        <p:spPr>
          <a:xfrm>
            <a:off x="5308870" y="395165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0D3B00C9-692E-431C-8C33-EBF0AC1B4BA3}"/>
              </a:ext>
            </a:extLst>
          </p:cNvPr>
          <p:cNvSpPr/>
          <p:nvPr/>
        </p:nvSpPr>
        <p:spPr>
          <a:xfrm>
            <a:off x="5408774" y="3558315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CC350225-3CCA-4ADF-919C-D2E71892567A}"/>
              </a:ext>
            </a:extLst>
          </p:cNvPr>
          <p:cNvSpPr/>
          <p:nvPr/>
        </p:nvSpPr>
        <p:spPr>
          <a:xfrm>
            <a:off x="5568059" y="329175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2884B710-E270-48A8-87BD-AF9ABC246943}"/>
              </a:ext>
            </a:extLst>
          </p:cNvPr>
          <p:cNvSpPr/>
          <p:nvPr/>
        </p:nvSpPr>
        <p:spPr>
          <a:xfrm>
            <a:off x="5695869" y="364876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8F164AC4-C781-4175-96A1-4352C62FD1EF}"/>
              </a:ext>
            </a:extLst>
          </p:cNvPr>
          <p:cNvSpPr/>
          <p:nvPr/>
        </p:nvSpPr>
        <p:spPr>
          <a:xfrm>
            <a:off x="7313180" y="3901452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C984F066-183B-4741-A609-2E1B8A928CF5}"/>
              </a:ext>
            </a:extLst>
          </p:cNvPr>
          <p:cNvSpPr/>
          <p:nvPr/>
        </p:nvSpPr>
        <p:spPr>
          <a:xfrm>
            <a:off x="6557823" y="454212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002AC77D-F084-467C-BB1D-D649FEA35B28}"/>
              </a:ext>
            </a:extLst>
          </p:cNvPr>
          <p:cNvSpPr/>
          <p:nvPr/>
        </p:nvSpPr>
        <p:spPr>
          <a:xfrm>
            <a:off x="7106695" y="4626855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DB70D817-7333-4471-BE9A-165D2B7348C9}"/>
              </a:ext>
            </a:extLst>
          </p:cNvPr>
          <p:cNvSpPr/>
          <p:nvPr/>
        </p:nvSpPr>
        <p:spPr>
          <a:xfrm>
            <a:off x="6961708" y="423535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4B678E4D-67A6-4A19-A720-51B57ACC4019}"/>
              </a:ext>
            </a:extLst>
          </p:cNvPr>
          <p:cNvSpPr/>
          <p:nvPr/>
        </p:nvSpPr>
        <p:spPr>
          <a:xfrm>
            <a:off x="6522566" y="408253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xmlns="" id="{A556A704-1747-45CB-8C31-EEFED56860CD}"/>
              </a:ext>
            </a:extLst>
          </p:cNvPr>
          <p:cNvSpPr/>
          <p:nvPr/>
        </p:nvSpPr>
        <p:spPr>
          <a:xfrm>
            <a:off x="6886917" y="393699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xmlns="" id="{0E3B5961-E1BA-4CE1-ABA2-CE3C4D84D9A6}"/>
              </a:ext>
            </a:extLst>
          </p:cNvPr>
          <p:cNvSpPr/>
          <p:nvPr/>
        </p:nvSpPr>
        <p:spPr>
          <a:xfrm>
            <a:off x="7234583" y="435811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xmlns="" id="{67CCC265-852B-401B-AC8E-817B8102F757}"/>
              </a:ext>
            </a:extLst>
          </p:cNvPr>
          <p:cNvSpPr/>
          <p:nvPr/>
        </p:nvSpPr>
        <p:spPr>
          <a:xfrm>
            <a:off x="6732200" y="428170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F9B8757C-95DA-441B-B5CF-2876317CCD30}"/>
              </a:ext>
            </a:extLst>
          </p:cNvPr>
          <p:cNvSpPr/>
          <p:nvPr/>
        </p:nvSpPr>
        <p:spPr>
          <a:xfrm>
            <a:off x="6250335" y="451093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76475999-7E16-4BF4-A2FD-169E507BCA57}"/>
              </a:ext>
            </a:extLst>
          </p:cNvPr>
          <p:cNvSpPr/>
          <p:nvPr/>
        </p:nvSpPr>
        <p:spPr>
          <a:xfrm>
            <a:off x="7127562" y="3793513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E65D99A9-C5B9-4034-A283-73769BBA74B5}"/>
              </a:ext>
            </a:extLst>
          </p:cNvPr>
          <p:cNvSpPr/>
          <p:nvPr/>
        </p:nvSpPr>
        <p:spPr>
          <a:xfrm>
            <a:off x="5279466" y="4257289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xmlns="" id="{063A7994-3EAF-4551-8DC3-B4ADA889DF7E}"/>
              </a:ext>
            </a:extLst>
          </p:cNvPr>
          <p:cNvSpPr/>
          <p:nvPr/>
        </p:nvSpPr>
        <p:spPr>
          <a:xfrm>
            <a:off x="4687256" y="3635593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xmlns="" id="{602F7077-326A-493A-A8EB-9E3EF91E620A}"/>
              </a:ext>
            </a:extLst>
          </p:cNvPr>
          <p:cNvSpPr/>
          <p:nvPr/>
        </p:nvSpPr>
        <p:spPr>
          <a:xfrm>
            <a:off x="5651663" y="398170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xmlns="" id="{204FE4AF-E9E4-41F3-ADB0-18014CFAE6FC}"/>
              </a:ext>
            </a:extLst>
          </p:cNvPr>
          <p:cNvSpPr/>
          <p:nvPr/>
        </p:nvSpPr>
        <p:spPr>
          <a:xfrm>
            <a:off x="5164261" y="362468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xmlns="" id="{C83AF9C8-736A-4BE3-97A6-58297B766C54}"/>
              </a:ext>
            </a:extLst>
          </p:cNvPr>
          <p:cNvSpPr/>
          <p:nvPr/>
        </p:nvSpPr>
        <p:spPr>
          <a:xfrm>
            <a:off x="5040437" y="402241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xmlns="" id="{82C012FA-25BF-43A0-BF83-F7FA27950933}"/>
              </a:ext>
            </a:extLst>
          </p:cNvPr>
          <p:cNvSpPr/>
          <p:nvPr/>
        </p:nvSpPr>
        <p:spPr>
          <a:xfrm>
            <a:off x="4708708" y="447613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xmlns="" id="{ED7B6C59-5A83-4196-89B7-B13298D5B8B2}"/>
              </a:ext>
            </a:extLst>
          </p:cNvPr>
          <p:cNvSpPr/>
          <p:nvPr/>
        </p:nvSpPr>
        <p:spPr>
          <a:xfrm>
            <a:off x="5806980" y="334615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xmlns="" id="{CCE66DBE-55B9-4D26-8C62-11A66F50915B}"/>
              </a:ext>
            </a:extLst>
          </p:cNvPr>
          <p:cNvSpPr/>
          <p:nvPr/>
        </p:nvSpPr>
        <p:spPr>
          <a:xfrm>
            <a:off x="6856024" y="4663757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xmlns="" id="{A024B049-A217-49C7-A883-697FBDCDCC96}"/>
              </a:ext>
            </a:extLst>
          </p:cNvPr>
          <p:cNvSpPr/>
          <p:nvPr/>
        </p:nvSpPr>
        <p:spPr>
          <a:xfrm>
            <a:off x="6398742" y="477326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xmlns="" id="{55DBB27C-0FC0-4697-9B2F-7382E2C3F963}"/>
              </a:ext>
            </a:extLst>
          </p:cNvPr>
          <p:cNvSpPr/>
          <p:nvPr/>
        </p:nvSpPr>
        <p:spPr>
          <a:xfrm>
            <a:off x="7400850" y="4199656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CA54B7F7-3152-4AFF-84AA-153CDBA49584}"/>
              </a:ext>
            </a:extLst>
          </p:cNvPr>
          <p:cNvSpPr/>
          <p:nvPr/>
        </p:nvSpPr>
        <p:spPr>
          <a:xfrm>
            <a:off x="7357367" y="468991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286267CA-184F-4003-B98D-4744955E1C8C}"/>
              </a:ext>
            </a:extLst>
          </p:cNvPr>
          <p:cNvSpPr/>
          <p:nvPr/>
        </p:nvSpPr>
        <p:spPr>
          <a:xfrm>
            <a:off x="4749168" y="320493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A125312B-8D51-4445-885C-84ADF9FD80AD}"/>
              </a:ext>
            </a:extLst>
          </p:cNvPr>
          <p:cNvCxnSpPr>
            <a:cxnSpLocks/>
          </p:cNvCxnSpPr>
          <p:nvPr/>
        </p:nvCxnSpPr>
        <p:spPr>
          <a:xfrm flipH="1">
            <a:off x="6097318" y="3258298"/>
            <a:ext cx="68688" cy="1591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A5443961-3812-4E8C-A7EB-DAF1841FB537}"/>
              </a:ext>
            </a:extLst>
          </p:cNvPr>
          <p:cNvSpPr/>
          <p:nvPr/>
        </p:nvSpPr>
        <p:spPr>
          <a:xfrm>
            <a:off x="8441690" y="3088569"/>
            <a:ext cx="3032003" cy="1948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xmlns="" id="{2B9F3C1A-1CD7-44B7-B4FD-EDC20A26C81D}"/>
              </a:ext>
            </a:extLst>
          </p:cNvPr>
          <p:cNvSpPr/>
          <p:nvPr/>
        </p:nvSpPr>
        <p:spPr>
          <a:xfrm>
            <a:off x="8723108" y="341504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xmlns="" id="{3149672D-7621-458F-885B-B2CB239F2FB7}"/>
              </a:ext>
            </a:extLst>
          </p:cNvPr>
          <p:cNvSpPr/>
          <p:nvPr/>
        </p:nvSpPr>
        <p:spPr>
          <a:xfrm>
            <a:off x="9066439" y="3262227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xmlns="" id="{0FCDA7D9-5662-4840-9935-CEB2578960F1}"/>
              </a:ext>
            </a:extLst>
          </p:cNvPr>
          <p:cNvSpPr/>
          <p:nvPr/>
        </p:nvSpPr>
        <p:spPr>
          <a:xfrm>
            <a:off x="8634462" y="410447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xmlns="" id="{E7AF49E7-95C4-419E-A099-89C8BE2F9431}"/>
              </a:ext>
            </a:extLst>
          </p:cNvPr>
          <p:cNvSpPr/>
          <p:nvPr/>
        </p:nvSpPr>
        <p:spPr>
          <a:xfrm>
            <a:off x="8810349" y="3788412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7FE1160B-E649-4F3E-8AF0-B20CDD072A15}"/>
              </a:ext>
            </a:extLst>
          </p:cNvPr>
          <p:cNvSpPr/>
          <p:nvPr/>
        </p:nvSpPr>
        <p:spPr>
          <a:xfrm>
            <a:off x="9170562" y="395165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xmlns="" id="{743E4759-18A4-4112-9365-11F90CD67FC1}"/>
              </a:ext>
            </a:extLst>
          </p:cNvPr>
          <p:cNvSpPr/>
          <p:nvPr/>
        </p:nvSpPr>
        <p:spPr>
          <a:xfrm>
            <a:off x="9270466" y="3558315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xmlns="" id="{DDC66DFC-4546-4B8B-9FDA-F809E1D55241}"/>
              </a:ext>
            </a:extLst>
          </p:cNvPr>
          <p:cNvSpPr/>
          <p:nvPr/>
        </p:nvSpPr>
        <p:spPr>
          <a:xfrm>
            <a:off x="9429751" y="3291750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xmlns="" id="{97AE6628-1958-454F-ABE0-30AEF97ED7AA}"/>
              </a:ext>
            </a:extLst>
          </p:cNvPr>
          <p:cNvSpPr/>
          <p:nvPr/>
        </p:nvSpPr>
        <p:spPr>
          <a:xfrm>
            <a:off x="9557561" y="364876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xmlns="" id="{7568B325-3F89-4974-9B4E-53DE8604DDA0}"/>
              </a:ext>
            </a:extLst>
          </p:cNvPr>
          <p:cNvSpPr/>
          <p:nvPr/>
        </p:nvSpPr>
        <p:spPr>
          <a:xfrm>
            <a:off x="11174872" y="3901452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xmlns="" id="{D6A1ADEF-F2F9-4328-81FF-19513707933F}"/>
              </a:ext>
            </a:extLst>
          </p:cNvPr>
          <p:cNvSpPr/>
          <p:nvPr/>
        </p:nvSpPr>
        <p:spPr>
          <a:xfrm>
            <a:off x="10419515" y="454212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xmlns="" id="{8578F879-5FB2-4CD0-9C71-FE9B5161AD93}"/>
              </a:ext>
            </a:extLst>
          </p:cNvPr>
          <p:cNvSpPr/>
          <p:nvPr/>
        </p:nvSpPr>
        <p:spPr>
          <a:xfrm>
            <a:off x="10968387" y="4626855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A2D0AF75-E056-427A-8008-2DB82DC4B1B1}"/>
              </a:ext>
            </a:extLst>
          </p:cNvPr>
          <p:cNvSpPr/>
          <p:nvPr/>
        </p:nvSpPr>
        <p:spPr>
          <a:xfrm>
            <a:off x="10823400" y="423535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xmlns="" id="{596D80C3-1A82-4ED9-9137-15BE0190FB2D}"/>
              </a:ext>
            </a:extLst>
          </p:cNvPr>
          <p:cNvSpPr/>
          <p:nvPr/>
        </p:nvSpPr>
        <p:spPr>
          <a:xfrm>
            <a:off x="10384258" y="4082530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xmlns="" id="{D397ACE1-0A19-4C74-8468-2E4A4AFBBDBB}"/>
              </a:ext>
            </a:extLst>
          </p:cNvPr>
          <p:cNvSpPr/>
          <p:nvPr/>
        </p:nvSpPr>
        <p:spPr>
          <a:xfrm>
            <a:off x="10748609" y="393699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xmlns="" id="{A2357311-33A3-4072-A6CA-6A70ABB62567}"/>
              </a:ext>
            </a:extLst>
          </p:cNvPr>
          <p:cNvSpPr/>
          <p:nvPr/>
        </p:nvSpPr>
        <p:spPr>
          <a:xfrm>
            <a:off x="11096275" y="435811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xmlns="" id="{FFDF1DB3-5CB5-4D7E-B464-9327350CA92A}"/>
              </a:ext>
            </a:extLst>
          </p:cNvPr>
          <p:cNvSpPr/>
          <p:nvPr/>
        </p:nvSpPr>
        <p:spPr>
          <a:xfrm>
            <a:off x="10593892" y="4281709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xmlns="" id="{83550F1C-8378-4DA6-AF59-F2635FD56690}"/>
              </a:ext>
            </a:extLst>
          </p:cNvPr>
          <p:cNvSpPr/>
          <p:nvPr/>
        </p:nvSpPr>
        <p:spPr>
          <a:xfrm>
            <a:off x="10112027" y="4510938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id="{F4C60D79-A9A9-47EE-BFA3-8251471EE96C}"/>
              </a:ext>
            </a:extLst>
          </p:cNvPr>
          <p:cNvSpPr/>
          <p:nvPr/>
        </p:nvSpPr>
        <p:spPr>
          <a:xfrm>
            <a:off x="10989254" y="3793513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BD79CB28-4EA7-47AD-8ADD-118BBE4991A0}"/>
              </a:ext>
            </a:extLst>
          </p:cNvPr>
          <p:cNvSpPr/>
          <p:nvPr/>
        </p:nvSpPr>
        <p:spPr>
          <a:xfrm>
            <a:off x="9141158" y="4257289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8D29F52D-2951-4ADC-9C75-E14168719BE1}"/>
              </a:ext>
            </a:extLst>
          </p:cNvPr>
          <p:cNvSpPr/>
          <p:nvPr/>
        </p:nvSpPr>
        <p:spPr>
          <a:xfrm>
            <a:off x="8548948" y="3635593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25121894-E5EA-4FBA-B2D1-B61A4D774A2E}"/>
              </a:ext>
            </a:extLst>
          </p:cNvPr>
          <p:cNvSpPr/>
          <p:nvPr/>
        </p:nvSpPr>
        <p:spPr>
          <a:xfrm>
            <a:off x="9513355" y="3981701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4BFB7848-E16F-48CA-8EDE-A0B62930C026}"/>
              </a:ext>
            </a:extLst>
          </p:cNvPr>
          <p:cNvSpPr/>
          <p:nvPr/>
        </p:nvSpPr>
        <p:spPr>
          <a:xfrm>
            <a:off x="9025953" y="362468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9EF4B396-0A75-4A14-8B0C-86DEDE8386A4}"/>
              </a:ext>
            </a:extLst>
          </p:cNvPr>
          <p:cNvSpPr/>
          <p:nvPr/>
        </p:nvSpPr>
        <p:spPr>
          <a:xfrm>
            <a:off x="8902129" y="402241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55A4BF18-73F6-4656-9DF0-3D706440B14E}"/>
              </a:ext>
            </a:extLst>
          </p:cNvPr>
          <p:cNvSpPr/>
          <p:nvPr/>
        </p:nvSpPr>
        <p:spPr>
          <a:xfrm>
            <a:off x="8570400" y="4476138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38BADA2B-B53D-4A83-A7D5-7D80BB1AD273}"/>
              </a:ext>
            </a:extLst>
          </p:cNvPr>
          <p:cNvSpPr/>
          <p:nvPr/>
        </p:nvSpPr>
        <p:spPr>
          <a:xfrm>
            <a:off x="9668672" y="334615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xmlns="" id="{BA621CA9-601B-4100-A1FD-806D22ACD42B}"/>
              </a:ext>
            </a:extLst>
          </p:cNvPr>
          <p:cNvSpPr/>
          <p:nvPr/>
        </p:nvSpPr>
        <p:spPr>
          <a:xfrm>
            <a:off x="10717716" y="4663757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E70F8C6D-F192-4520-A768-7D7269B793BD}"/>
              </a:ext>
            </a:extLst>
          </p:cNvPr>
          <p:cNvSpPr/>
          <p:nvPr/>
        </p:nvSpPr>
        <p:spPr>
          <a:xfrm>
            <a:off x="10260434" y="477326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A34A858C-5FD3-441B-9D5A-3370077BF41D}"/>
              </a:ext>
            </a:extLst>
          </p:cNvPr>
          <p:cNvSpPr/>
          <p:nvPr/>
        </p:nvSpPr>
        <p:spPr>
          <a:xfrm>
            <a:off x="11262542" y="4199656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B98C160D-7530-4648-AE9D-A00E0DBC8956}"/>
              </a:ext>
            </a:extLst>
          </p:cNvPr>
          <p:cNvSpPr/>
          <p:nvPr/>
        </p:nvSpPr>
        <p:spPr>
          <a:xfrm>
            <a:off x="11219059" y="4689914"/>
            <a:ext cx="123824" cy="152819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xmlns="" id="{05698466-44C4-4A24-AD5B-19FF2ED440B6}"/>
              </a:ext>
            </a:extLst>
          </p:cNvPr>
          <p:cNvSpPr/>
          <p:nvPr/>
        </p:nvSpPr>
        <p:spPr>
          <a:xfrm>
            <a:off x="8610860" y="3204936"/>
            <a:ext cx="123824" cy="152819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xmlns="" id="{9348984A-E7AE-4F55-871E-86DC5196E02A}"/>
              </a:ext>
            </a:extLst>
          </p:cNvPr>
          <p:cNvCxnSpPr>
            <a:cxnSpLocks/>
          </p:cNvCxnSpPr>
          <p:nvPr/>
        </p:nvCxnSpPr>
        <p:spPr>
          <a:xfrm>
            <a:off x="9934314" y="3216652"/>
            <a:ext cx="111205" cy="17094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08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D8E563-C312-4D63-BDC2-8C47870DCE86}"/>
              </a:ext>
            </a:extLst>
          </p:cNvPr>
          <p:cNvSpPr/>
          <p:nvPr/>
        </p:nvSpPr>
        <p:spPr>
          <a:xfrm>
            <a:off x="1662545" y="1237672"/>
            <a:ext cx="9951278" cy="518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1D54E10-2054-43BA-8738-4C8F6F62E8E9}"/>
              </a:ext>
            </a:extLst>
          </p:cNvPr>
          <p:cNvSpPr/>
          <p:nvPr/>
        </p:nvSpPr>
        <p:spPr>
          <a:xfrm>
            <a:off x="2586183" y="2105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E6000E2-0BA6-471A-8776-7CB70347202A}"/>
              </a:ext>
            </a:extLst>
          </p:cNvPr>
          <p:cNvSpPr/>
          <p:nvPr/>
        </p:nvSpPr>
        <p:spPr>
          <a:xfrm>
            <a:off x="3713021" y="16994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070E69-B997-49E6-A493-B6CB62CB1298}"/>
              </a:ext>
            </a:extLst>
          </p:cNvPr>
          <p:cNvSpPr/>
          <p:nvPr/>
        </p:nvSpPr>
        <p:spPr>
          <a:xfrm>
            <a:off x="2295238" y="39393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00C2973-E27F-433A-986C-6786014E650E}"/>
              </a:ext>
            </a:extLst>
          </p:cNvPr>
          <p:cNvSpPr/>
          <p:nvPr/>
        </p:nvSpPr>
        <p:spPr>
          <a:xfrm>
            <a:off x="2872512" y="30988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1313E7-8E06-4580-89C8-D29EC5DE4A5E}"/>
              </a:ext>
            </a:extLst>
          </p:cNvPr>
          <p:cNvSpPr/>
          <p:nvPr/>
        </p:nvSpPr>
        <p:spPr>
          <a:xfrm>
            <a:off x="4054763" y="35329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AA754-1089-4861-8A8F-7E7E1EABB759}"/>
              </a:ext>
            </a:extLst>
          </p:cNvPr>
          <p:cNvSpPr/>
          <p:nvPr/>
        </p:nvSpPr>
        <p:spPr>
          <a:xfrm>
            <a:off x="4382654" y="2486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54F555D-3877-475F-9838-2FDBACDC6C3D}"/>
              </a:ext>
            </a:extLst>
          </p:cNvPr>
          <p:cNvSpPr/>
          <p:nvPr/>
        </p:nvSpPr>
        <p:spPr>
          <a:xfrm>
            <a:off x="4905441" y="177800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BB1D-25BC-40D1-B3B6-F316A837BEA0}"/>
              </a:ext>
            </a:extLst>
          </p:cNvPr>
          <p:cNvSpPr/>
          <p:nvPr/>
        </p:nvSpPr>
        <p:spPr>
          <a:xfrm>
            <a:off x="5324922" y="272743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317B8C-0B2B-43AF-8109-CAB19FF3D659}"/>
              </a:ext>
            </a:extLst>
          </p:cNvPr>
          <p:cNvSpPr/>
          <p:nvPr/>
        </p:nvSpPr>
        <p:spPr>
          <a:xfrm>
            <a:off x="10633068" y="3399413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D37F74-C429-4E59-B1F2-01F69F72547A}"/>
              </a:ext>
            </a:extLst>
          </p:cNvPr>
          <p:cNvSpPr/>
          <p:nvPr/>
        </p:nvSpPr>
        <p:spPr>
          <a:xfrm>
            <a:off x="8153926" y="510317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A94C4D-A4E1-4C12-9533-3FF5620F7E21}"/>
              </a:ext>
            </a:extLst>
          </p:cNvPr>
          <p:cNvSpPr/>
          <p:nvPr/>
        </p:nvSpPr>
        <p:spPr>
          <a:xfrm>
            <a:off x="9955369" y="532851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466FD2-E6B7-47FD-A7D0-C9667AD4D4E3}"/>
              </a:ext>
            </a:extLst>
          </p:cNvPr>
          <p:cNvSpPr/>
          <p:nvPr/>
        </p:nvSpPr>
        <p:spPr>
          <a:xfrm>
            <a:off x="9479509" y="428736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0AFD349-A1F7-4868-A2EA-9C3CA9845564}"/>
              </a:ext>
            </a:extLst>
          </p:cNvPr>
          <p:cNvSpPr/>
          <p:nvPr/>
        </p:nvSpPr>
        <p:spPr>
          <a:xfrm>
            <a:off x="8038210" y="388096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D96687B-6E88-477B-BF28-3074B4569E26}"/>
              </a:ext>
            </a:extLst>
          </p:cNvPr>
          <p:cNvSpPr/>
          <p:nvPr/>
        </p:nvSpPr>
        <p:spPr>
          <a:xfrm>
            <a:off x="9234039" y="34939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FD793EC-5B9E-4A66-B735-AC16A648CA76}"/>
              </a:ext>
            </a:extLst>
          </p:cNvPr>
          <p:cNvSpPr/>
          <p:nvPr/>
        </p:nvSpPr>
        <p:spPr>
          <a:xfrm>
            <a:off x="10375108" y="46138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419F3DA-1D8B-4CFF-93A5-389D9D4BB539}"/>
              </a:ext>
            </a:extLst>
          </p:cNvPr>
          <p:cNvSpPr/>
          <p:nvPr/>
        </p:nvSpPr>
        <p:spPr>
          <a:xfrm>
            <a:off x="8726244" y="44106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54231E5-99CD-4463-AD80-BA2415FC1206}"/>
              </a:ext>
            </a:extLst>
          </p:cNvPr>
          <p:cNvSpPr/>
          <p:nvPr/>
        </p:nvSpPr>
        <p:spPr>
          <a:xfrm>
            <a:off x="7144725" y="50202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E35B49-99DB-454A-8AE6-63AEAB203D25}"/>
              </a:ext>
            </a:extLst>
          </p:cNvPr>
          <p:cNvSpPr/>
          <p:nvPr/>
        </p:nvSpPr>
        <p:spPr>
          <a:xfrm>
            <a:off x="10023854" y="311236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40D9A83-3C9B-43B2-86CD-EB8D744C6CA5}"/>
              </a:ext>
            </a:extLst>
          </p:cNvPr>
          <p:cNvSpPr/>
          <p:nvPr/>
        </p:nvSpPr>
        <p:spPr>
          <a:xfrm>
            <a:off x="3958256" y="43457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227B871-ACD0-44E6-9EB0-0FEBC8A3FDD6}"/>
              </a:ext>
            </a:extLst>
          </p:cNvPr>
          <p:cNvSpPr/>
          <p:nvPr/>
        </p:nvSpPr>
        <p:spPr>
          <a:xfrm>
            <a:off x="2014576" y="26924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2E49911-336F-446D-B696-ED907C01AA2A}"/>
              </a:ext>
            </a:extLst>
          </p:cNvPr>
          <p:cNvSpPr/>
          <p:nvPr/>
        </p:nvSpPr>
        <p:spPr>
          <a:xfrm>
            <a:off x="5179836" y="3612823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3FF7B3C-4C66-4B04-8C0B-AB1AAD5236B6}"/>
              </a:ext>
            </a:extLst>
          </p:cNvPr>
          <p:cNvSpPr/>
          <p:nvPr/>
        </p:nvSpPr>
        <p:spPr>
          <a:xfrm>
            <a:off x="3580144" y="266339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B5E0E0C-00CB-4998-9570-159103AEF0AF}"/>
              </a:ext>
            </a:extLst>
          </p:cNvPr>
          <p:cNvSpPr/>
          <p:nvPr/>
        </p:nvSpPr>
        <p:spPr>
          <a:xfrm>
            <a:off x="3173744" y="37211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C9B350C-2568-45EC-AB87-D968AA59F129}"/>
              </a:ext>
            </a:extLst>
          </p:cNvPr>
          <p:cNvSpPr/>
          <p:nvPr/>
        </p:nvSpPr>
        <p:spPr>
          <a:xfrm>
            <a:off x="2084981" y="492770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A29EEB-E6A7-4A3E-8225-C4FBF583DA8E}"/>
              </a:ext>
            </a:extLst>
          </p:cNvPr>
          <p:cNvSpPr/>
          <p:nvPr/>
        </p:nvSpPr>
        <p:spPr>
          <a:xfrm>
            <a:off x="5689600" y="1922686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3D04C93-4789-48C6-B742-CEA58268BF3C}"/>
              </a:ext>
            </a:extLst>
          </p:cNvPr>
          <p:cNvSpPr/>
          <p:nvPr/>
        </p:nvSpPr>
        <p:spPr>
          <a:xfrm>
            <a:off x="9132644" y="54266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5A2523E-ACBF-439D-8042-E9FD404A1950}"/>
              </a:ext>
            </a:extLst>
          </p:cNvPr>
          <p:cNvSpPr/>
          <p:nvPr/>
        </p:nvSpPr>
        <p:spPr>
          <a:xfrm>
            <a:off x="7631810" y="571787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60A4850-D068-429E-BAF6-32D0B3E2B0B5}"/>
              </a:ext>
            </a:extLst>
          </p:cNvPr>
          <p:cNvSpPr/>
          <p:nvPr/>
        </p:nvSpPr>
        <p:spPr>
          <a:xfrm>
            <a:off x="10920808" y="41924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B03E4A-1C89-4295-A0F7-4378EC23E3B5}"/>
              </a:ext>
            </a:extLst>
          </p:cNvPr>
          <p:cNvSpPr/>
          <p:nvPr/>
        </p:nvSpPr>
        <p:spPr>
          <a:xfrm>
            <a:off x="10778094" y="549621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5699B067-35B6-4B7F-AE03-4A8F3F33F291}"/>
              </a:ext>
            </a:extLst>
          </p:cNvPr>
          <p:cNvSpPr/>
          <p:nvPr/>
        </p:nvSpPr>
        <p:spPr>
          <a:xfrm>
            <a:off x="2217776" y="154713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20869C71-8480-4C05-92CE-8BE287043D47}"/>
              </a:ext>
            </a:extLst>
          </p:cNvPr>
          <p:cNvCxnSpPr>
            <a:cxnSpLocks/>
          </p:cNvCxnSpPr>
          <p:nvPr/>
        </p:nvCxnSpPr>
        <p:spPr>
          <a:xfrm flipH="1">
            <a:off x="4928668" y="1348424"/>
            <a:ext cx="3946163" cy="49581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62BC40A-D624-4DB8-A7E8-99BC2F6ED9E7}"/>
              </a:ext>
            </a:extLst>
          </p:cNvPr>
          <p:cNvCxnSpPr>
            <a:cxnSpLocks/>
          </p:cNvCxnSpPr>
          <p:nvPr/>
        </p:nvCxnSpPr>
        <p:spPr>
          <a:xfrm flipH="1">
            <a:off x="3412524" y="1340571"/>
            <a:ext cx="3946163" cy="495810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86612CC-7002-4CF0-B722-E8B2A91E1299}"/>
              </a:ext>
            </a:extLst>
          </p:cNvPr>
          <p:cNvCxnSpPr>
            <a:cxnSpLocks/>
          </p:cNvCxnSpPr>
          <p:nvPr/>
        </p:nvCxnSpPr>
        <p:spPr>
          <a:xfrm flipH="1">
            <a:off x="6449527" y="1398701"/>
            <a:ext cx="3946163" cy="495810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D417A1FA-8B70-403A-9EF1-6CC9929D846D}"/>
              </a:ext>
            </a:extLst>
          </p:cNvPr>
          <p:cNvCxnSpPr>
            <a:cxnSpLocks/>
          </p:cNvCxnSpPr>
          <p:nvPr/>
        </p:nvCxnSpPr>
        <p:spPr>
          <a:xfrm>
            <a:off x="5081047" y="4287365"/>
            <a:ext cx="848413" cy="640342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0D90B0FF-AE4B-44B9-902B-9B9F6BD7871E}"/>
              </a:ext>
            </a:extLst>
          </p:cNvPr>
          <p:cNvCxnSpPr>
            <a:cxnSpLocks/>
          </p:cNvCxnSpPr>
          <p:nvPr/>
        </p:nvCxnSpPr>
        <p:spPr>
          <a:xfrm>
            <a:off x="6771658" y="4124999"/>
            <a:ext cx="848413" cy="640342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7FA063-F007-45D4-9E44-577B8C4C0932}"/>
              </a:ext>
            </a:extLst>
          </p:cNvPr>
          <p:cNvSpPr txBox="1"/>
          <p:nvPr/>
        </p:nvSpPr>
        <p:spPr>
          <a:xfrm>
            <a:off x="7093614" y="401187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margin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C24CF9-27B6-450C-B8F5-76D952D34969}"/>
              </a:ext>
            </a:extLst>
          </p:cNvPr>
          <p:cNvSpPr txBox="1"/>
          <p:nvPr/>
        </p:nvSpPr>
        <p:spPr>
          <a:xfrm>
            <a:off x="8327245" y="504648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Decision</a:t>
            </a:r>
          </a:p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boundaries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736206-1FB3-42FF-A690-296BBCB467F4}"/>
              </a:ext>
            </a:extLst>
          </p:cNvPr>
          <p:cNvSpPr txBox="1"/>
          <p:nvPr/>
        </p:nvSpPr>
        <p:spPr>
          <a:xfrm>
            <a:off x="5624935" y="345187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Support</a:t>
            </a:r>
          </a:p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vector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24B633-156C-457B-BADD-8B43DC20088A}"/>
              </a:ext>
            </a:extLst>
          </p:cNvPr>
          <p:cNvSpPr txBox="1"/>
          <p:nvPr/>
        </p:nvSpPr>
        <p:spPr>
          <a:xfrm>
            <a:off x="7769976" y="3197941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Support</a:t>
            </a:r>
          </a:p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vector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A37C9C-AB2D-4B8F-8B3F-E8E13A2A6E4E}"/>
              </a:ext>
            </a:extLst>
          </p:cNvPr>
          <p:cNvSpPr txBox="1"/>
          <p:nvPr/>
        </p:nvSpPr>
        <p:spPr>
          <a:xfrm>
            <a:off x="4878722" y="46169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margin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286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xmlns="" id="{80BAC45D-1A5B-4DF1-8BCF-C3BD0EDC6F21}"/>
              </a:ext>
            </a:extLst>
          </p:cNvPr>
          <p:cNvSpPr/>
          <p:nvPr/>
        </p:nvSpPr>
        <p:spPr>
          <a:xfrm>
            <a:off x="5186812" y="5771344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3FE13F5A-7350-4512-B271-D5B3815BBE52}"/>
              </a:ext>
            </a:extLst>
          </p:cNvPr>
          <p:cNvSpPr/>
          <p:nvPr/>
        </p:nvSpPr>
        <p:spPr>
          <a:xfrm>
            <a:off x="7181991" y="1376228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D8E563-C312-4D63-BDC2-8C47870DCE86}"/>
              </a:ext>
            </a:extLst>
          </p:cNvPr>
          <p:cNvSpPr/>
          <p:nvPr/>
        </p:nvSpPr>
        <p:spPr>
          <a:xfrm>
            <a:off x="1662545" y="1237672"/>
            <a:ext cx="9951278" cy="518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1D54E10-2054-43BA-8738-4C8F6F62E8E9}"/>
              </a:ext>
            </a:extLst>
          </p:cNvPr>
          <p:cNvSpPr/>
          <p:nvPr/>
        </p:nvSpPr>
        <p:spPr>
          <a:xfrm>
            <a:off x="2586183" y="2105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E6000E2-0BA6-471A-8776-7CB70347202A}"/>
              </a:ext>
            </a:extLst>
          </p:cNvPr>
          <p:cNvSpPr/>
          <p:nvPr/>
        </p:nvSpPr>
        <p:spPr>
          <a:xfrm>
            <a:off x="3713021" y="16994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070E69-B997-49E6-A493-B6CB62CB1298}"/>
              </a:ext>
            </a:extLst>
          </p:cNvPr>
          <p:cNvSpPr/>
          <p:nvPr/>
        </p:nvSpPr>
        <p:spPr>
          <a:xfrm>
            <a:off x="2295238" y="39393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00C2973-E27F-433A-986C-6786014E650E}"/>
              </a:ext>
            </a:extLst>
          </p:cNvPr>
          <p:cNvSpPr/>
          <p:nvPr/>
        </p:nvSpPr>
        <p:spPr>
          <a:xfrm>
            <a:off x="2872512" y="30988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1313E7-8E06-4580-89C8-D29EC5DE4A5E}"/>
              </a:ext>
            </a:extLst>
          </p:cNvPr>
          <p:cNvSpPr/>
          <p:nvPr/>
        </p:nvSpPr>
        <p:spPr>
          <a:xfrm>
            <a:off x="4054763" y="35329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AA754-1089-4861-8A8F-7E7E1EABB759}"/>
              </a:ext>
            </a:extLst>
          </p:cNvPr>
          <p:cNvSpPr/>
          <p:nvPr/>
        </p:nvSpPr>
        <p:spPr>
          <a:xfrm>
            <a:off x="4382654" y="24868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54F555D-3877-475F-9838-2FDBACDC6C3D}"/>
              </a:ext>
            </a:extLst>
          </p:cNvPr>
          <p:cNvSpPr/>
          <p:nvPr/>
        </p:nvSpPr>
        <p:spPr>
          <a:xfrm>
            <a:off x="4905441" y="177800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BB1D-25BC-40D1-B3B6-F316A837BEA0}"/>
              </a:ext>
            </a:extLst>
          </p:cNvPr>
          <p:cNvSpPr/>
          <p:nvPr/>
        </p:nvSpPr>
        <p:spPr>
          <a:xfrm>
            <a:off x="5324922" y="272743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317B8C-0B2B-43AF-8109-CAB19FF3D659}"/>
              </a:ext>
            </a:extLst>
          </p:cNvPr>
          <p:cNvSpPr/>
          <p:nvPr/>
        </p:nvSpPr>
        <p:spPr>
          <a:xfrm>
            <a:off x="10633068" y="3399413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D37F74-C429-4E59-B1F2-01F69F72547A}"/>
              </a:ext>
            </a:extLst>
          </p:cNvPr>
          <p:cNvSpPr/>
          <p:nvPr/>
        </p:nvSpPr>
        <p:spPr>
          <a:xfrm>
            <a:off x="8153926" y="510317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A94C4D-A4E1-4C12-9533-3FF5620F7E21}"/>
              </a:ext>
            </a:extLst>
          </p:cNvPr>
          <p:cNvSpPr/>
          <p:nvPr/>
        </p:nvSpPr>
        <p:spPr>
          <a:xfrm>
            <a:off x="9955369" y="532851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466FD2-E6B7-47FD-A7D0-C9667AD4D4E3}"/>
              </a:ext>
            </a:extLst>
          </p:cNvPr>
          <p:cNvSpPr/>
          <p:nvPr/>
        </p:nvSpPr>
        <p:spPr>
          <a:xfrm>
            <a:off x="9479509" y="428736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0AFD349-A1F7-4868-A2EA-9C3CA9845564}"/>
              </a:ext>
            </a:extLst>
          </p:cNvPr>
          <p:cNvSpPr/>
          <p:nvPr/>
        </p:nvSpPr>
        <p:spPr>
          <a:xfrm>
            <a:off x="8038210" y="388096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D96687B-6E88-477B-BF28-3074B4569E26}"/>
              </a:ext>
            </a:extLst>
          </p:cNvPr>
          <p:cNvSpPr/>
          <p:nvPr/>
        </p:nvSpPr>
        <p:spPr>
          <a:xfrm>
            <a:off x="9234039" y="34939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FD793EC-5B9E-4A66-B735-AC16A648CA76}"/>
              </a:ext>
            </a:extLst>
          </p:cNvPr>
          <p:cNvSpPr/>
          <p:nvPr/>
        </p:nvSpPr>
        <p:spPr>
          <a:xfrm>
            <a:off x="10375108" y="46138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419F3DA-1D8B-4CFF-93A5-389D9D4BB539}"/>
              </a:ext>
            </a:extLst>
          </p:cNvPr>
          <p:cNvSpPr/>
          <p:nvPr/>
        </p:nvSpPr>
        <p:spPr>
          <a:xfrm>
            <a:off x="8726244" y="44106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54231E5-99CD-4463-AD80-BA2415FC1206}"/>
              </a:ext>
            </a:extLst>
          </p:cNvPr>
          <p:cNvSpPr/>
          <p:nvPr/>
        </p:nvSpPr>
        <p:spPr>
          <a:xfrm>
            <a:off x="7144725" y="50202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E35B49-99DB-454A-8AE6-63AEAB203D25}"/>
              </a:ext>
            </a:extLst>
          </p:cNvPr>
          <p:cNvSpPr/>
          <p:nvPr/>
        </p:nvSpPr>
        <p:spPr>
          <a:xfrm>
            <a:off x="10023854" y="311236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40D9A83-3C9B-43B2-86CD-EB8D744C6CA5}"/>
              </a:ext>
            </a:extLst>
          </p:cNvPr>
          <p:cNvSpPr/>
          <p:nvPr/>
        </p:nvSpPr>
        <p:spPr>
          <a:xfrm>
            <a:off x="3958256" y="434571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227B871-ACD0-44E6-9EB0-0FEBC8A3FDD6}"/>
              </a:ext>
            </a:extLst>
          </p:cNvPr>
          <p:cNvSpPr/>
          <p:nvPr/>
        </p:nvSpPr>
        <p:spPr>
          <a:xfrm>
            <a:off x="2014576" y="26924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2E49911-336F-446D-B696-ED907C01AA2A}"/>
              </a:ext>
            </a:extLst>
          </p:cNvPr>
          <p:cNvSpPr/>
          <p:nvPr/>
        </p:nvSpPr>
        <p:spPr>
          <a:xfrm>
            <a:off x="5179836" y="3612823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3FF7B3C-4C66-4B04-8C0B-AB1AAD5236B6}"/>
              </a:ext>
            </a:extLst>
          </p:cNvPr>
          <p:cNvSpPr/>
          <p:nvPr/>
        </p:nvSpPr>
        <p:spPr>
          <a:xfrm>
            <a:off x="3580144" y="266339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B5E0E0C-00CB-4998-9570-159103AEF0AF}"/>
              </a:ext>
            </a:extLst>
          </p:cNvPr>
          <p:cNvSpPr/>
          <p:nvPr/>
        </p:nvSpPr>
        <p:spPr>
          <a:xfrm>
            <a:off x="3173744" y="37211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C9B350C-2568-45EC-AB87-D968AA59F129}"/>
              </a:ext>
            </a:extLst>
          </p:cNvPr>
          <p:cNvSpPr/>
          <p:nvPr/>
        </p:nvSpPr>
        <p:spPr>
          <a:xfrm>
            <a:off x="2084981" y="492770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A29EEB-E6A7-4A3E-8225-C4FBF583DA8E}"/>
              </a:ext>
            </a:extLst>
          </p:cNvPr>
          <p:cNvSpPr/>
          <p:nvPr/>
        </p:nvSpPr>
        <p:spPr>
          <a:xfrm>
            <a:off x="5689600" y="1922686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3D04C93-4789-48C6-B742-CEA58268BF3C}"/>
              </a:ext>
            </a:extLst>
          </p:cNvPr>
          <p:cNvSpPr/>
          <p:nvPr/>
        </p:nvSpPr>
        <p:spPr>
          <a:xfrm>
            <a:off x="9132644" y="54266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5A2523E-ACBF-439D-8042-E9FD404A1950}"/>
              </a:ext>
            </a:extLst>
          </p:cNvPr>
          <p:cNvSpPr/>
          <p:nvPr/>
        </p:nvSpPr>
        <p:spPr>
          <a:xfrm>
            <a:off x="7631810" y="571787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60A4850-D068-429E-BAF6-32D0B3E2B0B5}"/>
              </a:ext>
            </a:extLst>
          </p:cNvPr>
          <p:cNvSpPr/>
          <p:nvPr/>
        </p:nvSpPr>
        <p:spPr>
          <a:xfrm>
            <a:off x="10920808" y="41924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B03E4A-1C89-4295-A0F7-4378EC23E3B5}"/>
              </a:ext>
            </a:extLst>
          </p:cNvPr>
          <p:cNvSpPr/>
          <p:nvPr/>
        </p:nvSpPr>
        <p:spPr>
          <a:xfrm>
            <a:off x="10778094" y="549621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5699B067-35B6-4B7F-AE03-4A8F3F33F291}"/>
              </a:ext>
            </a:extLst>
          </p:cNvPr>
          <p:cNvSpPr/>
          <p:nvPr/>
        </p:nvSpPr>
        <p:spPr>
          <a:xfrm>
            <a:off x="2217776" y="154713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62BC40A-D624-4DB8-A7E8-99BC2F6ED9E7}"/>
              </a:ext>
            </a:extLst>
          </p:cNvPr>
          <p:cNvCxnSpPr>
            <a:cxnSpLocks/>
          </p:cNvCxnSpPr>
          <p:nvPr/>
        </p:nvCxnSpPr>
        <p:spPr>
          <a:xfrm flipH="1">
            <a:off x="3173746" y="1237672"/>
            <a:ext cx="4532301" cy="511568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D417A1FA-8B70-403A-9EF1-6CC9929D846D}"/>
              </a:ext>
            </a:extLst>
          </p:cNvPr>
          <p:cNvCxnSpPr>
            <a:cxnSpLocks/>
          </p:cNvCxnSpPr>
          <p:nvPr/>
        </p:nvCxnSpPr>
        <p:spPr>
          <a:xfrm>
            <a:off x="5081047" y="4287365"/>
            <a:ext cx="469319" cy="386235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C24CF9-27B6-450C-B8F5-76D952D34969}"/>
              </a:ext>
            </a:extLst>
          </p:cNvPr>
          <p:cNvSpPr txBox="1"/>
          <p:nvPr/>
        </p:nvSpPr>
        <p:spPr>
          <a:xfrm>
            <a:off x="8327245" y="504648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Decision</a:t>
            </a:r>
          </a:p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boundaries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24B633-156C-457B-BADD-8B43DC20088A}"/>
              </a:ext>
            </a:extLst>
          </p:cNvPr>
          <p:cNvSpPr txBox="1"/>
          <p:nvPr/>
        </p:nvSpPr>
        <p:spPr>
          <a:xfrm>
            <a:off x="7084293" y="178429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outlier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A37C9C-AB2D-4B8F-8B3F-E8E13A2A6E4E}"/>
              </a:ext>
            </a:extLst>
          </p:cNvPr>
          <p:cNvSpPr txBox="1"/>
          <p:nvPr/>
        </p:nvSpPr>
        <p:spPr>
          <a:xfrm>
            <a:off x="4671581" y="45622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margin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CE0C14-9473-4412-A5CD-F85E6CDA233F}"/>
              </a:ext>
            </a:extLst>
          </p:cNvPr>
          <p:cNvSpPr txBox="1"/>
          <p:nvPr/>
        </p:nvSpPr>
        <p:spPr>
          <a:xfrm>
            <a:off x="5550366" y="5782074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outlier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5D1A4D23-1EB9-4781-B404-ED6024532C0F}"/>
              </a:ext>
            </a:extLst>
          </p:cNvPr>
          <p:cNvCxnSpPr>
            <a:cxnSpLocks/>
          </p:cNvCxnSpPr>
          <p:nvPr/>
        </p:nvCxnSpPr>
        <p:spPr>
          <a:xfrm flipH="1">
            <a:off x="5081048" y="1348424"/>
            <a:ext cx="4341369" cy="500492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84DCC37E-2C25-4B42-BED2-C641FA7E975C}"/>
              </a:ext>
            </a:extLst>
          </p:cNvPr>
          <p:cNvCxnSpPr>
            <a:cxnSpLocks/>
          </p:cNvCxnSpPr>
          <p:nvPr/>
        </p:nvCxnSpPr>
        <p:spPr>
          <a:xfrm flipH="1">
            <a:off x="4175908" y="1256906"/>
            <a:ext cx="4376780" cy="500563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F4B38AAD-7C9B-4EA2-B923-E5E799BF8524}"/>
              </a:ext>
            </a:extLst>
          </p:cNvPr>
          <p:cNvCxnSpPr>
            <a:cxnSpLocks/>
          </p:cNvCxnSpPr>
          <p:nvPr/>
        </p:nvCxnSpPr>
        <p:spPr>
          <a:xfrm>
            <a:off x="6505466" y="3735648"/>
            <a:ext cx="469319" cy="386235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5B788A3-3B3C-42D3-B5C9-C615EC8EEB31}"/>
              </a:ext>
            </a:extLst>
          </p:cNvPr>
          <p:cNvSpPr txBox="1"/>
          <p:nvPr/>
        </p:nvSpPr>
        <p:spPr>
          <a:xfrm>
            <a:off x="6096000" y="401054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margin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9217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D8E563-C312-4D63-BDC2-8C47870DCE86}"/>
              </a:ext>
            </a:extLst>
          </p:cNvPr>
          <p:cNvSpPr/>
          <p:nvPr/>
        </p:nvSpPr>
        <p:spPr>
          <a:xfrm>
            <a:off x="2422523" y="1237672"/>
            <a:ext cx="9191299" cy="518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1D54E10-2054-43BA-8738-4C8F6F62E8E9}"/>
              </a:ext>
            </a:extLst>
          </p:cNvPr>
          <p:cNvSpPr/>
          <p:nvPr/>
        </p:nvSpPr>
        <p:spPr>
          <a:xfrm>
            <a:off x="5050281" y="1592623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E6000E2-0BA6-471A-8776-7CB70347202A}"/>
              </a:ext>
            </a:extLst>
          </p:cNvPr>
          <p:cNvSpPr/>
          <p:nvPr/>
        </p:nvSpPr>
        <p:spPr>
          <a:xfrm>
            <a:off x="4150214" y="2014388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070E69-B997-49E6-A493-B6CB62CB1298}"/>
              </a:ext>
            </a:extLst>
          </p:cNvPr>
          <p:cNvSpPr/>
          <p:nvPr/>
        </p:nvSpPr>
        <p:spPr>
          <a:xfrm>
            <a:off x="3361662" y="362652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00C2973-E27F-433A-986C-6786014E650E}"/>
              </a:ext>
            </a:extLst>
          </p:cNvPr>
          <p:cNvSpPr/>
          <p:nvPr/>
        </p:nvSpPr>
        <p:spPr>
          <a:xfrm>
            <a:off x="3947014" y="330200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1313E7-8E06-4580-89C8-D29EC5DE4A5E}"/>
              </a:ext>
            </a:extLst>
          </p:cNvPr>
          <p:cNvSpPr/>
          <p:nvPr/>
        </p:nvSpPr>
        <p:spPr>
          <a:xfrm>
            <a:off x="6384348" y="585037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AA754-1089-4861-8A8F-7E7E1EABB759}"/>
              </a:ext>
            </a:extLst>
          </p:cNvPr>
          <p:cNvSpPr/>
          <p:nvPr/>
        </p:nvSpPr>
        <p:spPr>
          <a:xfrm>
            <a:off x="4060791" y="533410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54F555D-3877-475F-9838-2FDBACDC6C3D}"/>
              </a:ext>
            </a:extLst>
          </p:cNvPr>
          <p:cNvSpPr/>
          <p:nvPr/>
        </p:nvSpPr>
        <p:spPr>
          <a:xfrm>
            <a:off x="9882899" y="400050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BB1D-25BC-40D1-B3B6-F316A837BEA0}"/>
              </a:ext>
            </a:extLst>
          </p:cNvPr>
          <p:cNvSpPr/>
          <p:nvPr/>
        </p:nvSpPr>
        <p:spPr>
          <a:xfrm>
            <a:off x="9363077" y="5213928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317B8C-0B2B-43AF-8109-CAB19FF3D659}"/>
              </a:ext>
            </a:extLst>
          </p:cNvPr>
          <p:cNvSpPr/>
          <p:nvPr/>
        </p:nvSpPr>
        <p:spPr>
          <a:xfrm>
            <a:off x="6866500" y="310341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D37F74-C429-4E59-B1F2-01F69F72547A}"/>
              </a:ext>
            </a:extLst>
          </p:cNvPr>
          <p:cNvSpPr/>
          <p:nvPr/>
        </p:nvSpPr>
        <p:spPr>
          <a:xfrm>
            <a:off x="5379287" y="361527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A94C4D-A4E1-4C12-9533-3FF5620F7E21}"/>
              </a:ext>
            </a:extLst>
          </p:cNvPr>
          <p:cNvSpPr/>
          <p:nvPr/>
        </p:nvSpPr>
        <p:spPr>
          <a:xfrm>
            <a:off x="5696935" y="438998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466FD2-E6B7-47FD-A7D0-C9667AD4D4E3}"/>
              </a:ext>
            </a:extLst>
          </p:cNvPr>
          <p:cNvSpPr/>
          <p:nvPr/>
        </p:nvSpPr>
        <p:spPr>
          <a:xfrm>
            <a:off x="7427893" y="3760154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0AFD349-A1F7-4868-A2EA-9C3CA9845564}"/>
              </a:ext>
            </a:extLst>
          </p:cNvPr>
          <p:cNvSpPr/>
          <p:nvPr/>
        </p:nvSpPr>
        <p:spPr>
          <a:xfrm>
            <a:off x="6221808" y="309880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D96687B-6E88-477B-BF28-3074B4569E26}"/>
              </a:ext>
            </a:extLst>
          </p:cNvPr>
          <p:cNvSpPr/>
          <p:nvPr/>
        </p:nvSpPr>
        <p:spPr>
          <a:xfrm>
            <a:off x="6001911" y="3797304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FD793EC-5B9E-4A66-B735-AC16A648CA76}"/>
              </a:ext>
            </a:extLst>
          </p:cNvPr>
          <p:cNvSpPr/>
          <p:nvPr/>
        </p:nvSpPr>
        <p:spPr>
          <a:xfrm>
            <a:off x="7730064" y="431843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419F3DA-1D8B-4CFF-93A5-389D9D4BB539}"/>
              </a:ext>
            </a:extLst>
          </p:cNvPr>
          <p:cNvSpPr/>
          <p:nvPr/>
        </p:nvSpPr>
        <p:spPr>
          <a:xfrm>
            <a:off x="6443002" y="461385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54231E5-99CD-4463-AD80-BA2415FC1206}"/>
              </a:ext>
            </a:extLst>
          </p:cNvPr>
          <p:cNvSpPr/>
          <p:nvPr/>
        </p:nvSpPr>
        <p:spPr>
          <a:xfrm>
            <a:off x="6766215" y="378604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E35B49-99DB-454A-8AE6-63AEAB203D25}"/>
              </a:ext>
            </a:extLst>
          </p:cNvPr>
          <p:cNvSpPr/>
          <p:nvPr/>
        </p:nvSpPr>
        <p:spPr>
          <a:xfrm>
            <a:off x="7370787" y="3234037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40D9A83-3C9B-43B2-86CD-EB8D744C6CA5}"/>
              </a:ext>
            </a:extLst>
          </p:cNvPr>
          <p:cNvSpPr/>
          <p:nvPr/>
        </p:nvSpPr>
        <p:spPr>
          <a:xfrm>
            <a:off x="7933264" y="5891706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227B871-ACD0-44E6-9EB0-0FEBC8A3FDD6}"/>
              </a:ext>
            </a:extLst>
          </p:cNvPr>
          <p:cNvSpPr/>
          <p:nvPr/>
        </p:nvSpPr>
        <p:spPr>
          <a:xfrm>
            <a:off x="7631093" y="130385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2E49911-336F-446D-B696-ED907C01AA2A}"/>
              </a:ext>
            </a:extLst>
          </p:cNvPr>
          <p:cNvSpPr/>
          <p:nvPr/>
        </p:nvSpPr>
        <p:spPr>
          <a:xfrm>
            <a:off x="9930247" y="267708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3FF7B3C-4C66-4B04-8C0B-AB1AAD5236B6}"/>
              </a:ext>
            </a:extLst>
          </p:cNvPr>
          <p:cNvSpPr/>
          <p:nvPr/>
        </p:nvSpPr>
        <p:spPr>
          <a:xfrm>
            <a:off x="5696935" y="175336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B5E0E0C-00CB-4998-9570-159103AEF0AF}"/>
              </a:ext>
            </a:extLst>
          </p:cNvPr>
          <p:cNvSpPr/>
          <p:nvPr/>
        </p:nvSpPr>
        <p:spPr>
          <a:xfrm>
            <a:off x="3783344" y="4384649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C9B350C-2568-45EC-AB87-D968AA59F129}"/>
              </a:ext>
            </a:extLst>
          </p:cNvPr>
          <p:cNvSpPr/>
          <p:nvPr/>
        </p:nvSpPr>
        <p:spPr>
          <a:xfrm>
            <a:off x="9696020" y="325949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A29EEB-E6A7-4A3E-8225-C4FBF583DA8E}"/>
              </a:ext>
            </a:extLst>
          </p:cNvPr>
          <p:cNvSpPr/>
          <p:nvPr/>
        </p:nvSpPr>
        <p:spPr>
          <a:xfrm>
            <a:off x="8726244" y="173414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3D04C93-4789-48C6-B742-CEA58268BF3C}"/>
              </a:ext>
            </a:extLst>
          </p:cNvPr>
          <p:cNvSpPr/>
          <p:nvPr/>
        </p:nvSpPr>
        <p:spPr>
          <a:xfrm>
            <a:off x="6969415" y="4521307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5A2523E-ACBF-439D-8042-E9FD404A1950}"/>
              </a:ext>
            </a:extLst>
          </p:cNvPr>
          <p:cNvSpPr/>
          <p:nvPr/>
        </p:nvSpPr>
        <p:spPr>
          <a:xfrm>
            <a:off x="8241414" y="362546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60A4850-D068-429E-BAF6-32D0B3E2B0B5}"/>
              </a:ext>
            </a:extLst>
          </p:cNvPr>
          <p:cNvSpPr/>
          <p:nvPr/>
        </p:nvSpPr>
        <p:spPr>
          <a:xfrm>
            <a:off x="7817729" y="295112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B03E4A-1C89-4295-A0F7-4378EC23E3B5}"/>
              </a:ext>
            </a:extLst>
          </p:cNvPr>
          <p:cNvSpPr/>
          <p:nvPr/>
        </p:nvSpPr>
        <p:spPr>
          <a:xfrm>
            <a:off x="5473779" y="3022600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5699B067-35B6-4B7F-AE03-4A8F3F33F291}"/>
              </a:ext>
            </a:extLst>
          </p:cNvPr>
          <p:cNvSpPr/>
          <p:nvPr/>
        </p:nvSpPr>
        <p:spPr>
          <a:xfrm>
            <a:off x="6494070" y="1426877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6734AFA-BC4C-4703-AB5F-3C19F6C30352}"/>
              </a:ext>
            </a:extLst>
          </p:cNvPr>
          <p:cNvSpPr/>
          <p:nvPr/>
        </p:nvSpPr>
        <p:spPr>
          <a:xfrm>
            <a:off x="5176087" y="560340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B1C589C5-6F4D-4C0B-B12B-809BAF9392A3}"/>
              </a:ext>
            </a:extLst>
          </p:cNvPr>
          <p:cNvSpPr/>
          <p:nvPr/>
        </p:nvSpPr>
        <p:spPr>
          <a:xfrm>
            <a:off x="9363077" y="229013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CF6A311-E7EC-4CF6-B59B-3AA42A2EC29C}"/>
              </a:ext>
            </a:extLst>
          </p:cNvPr>
          <p:cNvSpPr/>
          <p:nvPr/>
        </p:nvSpPr>
        <p:spPr>
          <a:xfrm>
            <a:off x="3857591" y="261229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505ADD4-8067-4829-9AA0-B1A847CB0989}"/>
              </a:ext>
            </a:extLst>
          </p:cNvPr>
          <p:cNvSpPr/>
          <p:nvPr/>
        </p:nvSpPr>
        <p:spPr>
          <a:xfrm>
            <a:off x="8795885" y="579604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07C4FBD-E19A-4806-84F1-696DF0D99D60}"/>
              </a:ext>
            </a:extLst>
          </p:cNvPr>
          <p:cNvSpPr/>
          <p:nvPr/>
        </p:nvSpPr>
        <p:spPr>
          <a:xfrm>
            <a:off x="9612830" y="463637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A2C5EE74-5803-4AC3-90BE-CE55174B94F6}"/>
              </a:ext>
            </a:extLst>
          </p:cNvPr>
          <p:cNvSpPr/>
          <p:nvPr/>
        </p:nvSpPr>
        <p:spPr>
          <a:xfrm>
            <a:off x="7170334" y="5850370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D52D8C3-84BF-4037-A6C6-7C5D72390399}"/>
              </a:ext>
            </a:extLst>
          </p:cNvPr>
          <p:cNvSpPr/>
          <p:nvPr/>
        </p:nvSpPr>
        <p:spPr>
          <a:xfrm>
            <a:off x="7108658" y="176414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11492F0-32E5-4833-89EA-4C31CBDB1EC6}"/>
              </a:ext>
            </a:extLst>
          </p:cNvPr>
          <p:cNvSpPr/>
          <p:nvPr/>
        </p:nvSpPr>
        <p:spPr>
          <a:xfrm>
            <a:off x="5880179" y="5532219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BF9377D-5E66-4236-B502-CBC3C8BBD149}"/>
              </a:ext>
            </a:extLst>
          </p:cNvPr>
          <p:cNvSpPr/>
          <p:nvPr/>
        </p:nvSpPr>
        <p:spPr>
          <a:xfrm>
            <a:off x="8444614" y="532637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8CC396EA-99E4-478C-BB1B-0DEA806B4C58}"/>
                  </a:ext>
                </a:extLst>
              </p:cNvPr>
              <p:cNvSpPr txBox="1"/>
              <p:nvPr/>
            </p:nvSpPr>
            <p:spPr>
              <a:xfrm>
                <a:off x="588574" y="352261"/>
                <a:ext cx="543936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sz="3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sz="3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ko-KR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ko-KR" sz="32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altLang="ko-KR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pt-BR" altLang="ko-KR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C396EA-99E4-478C-BB1B-0DEA806B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4" y="352261"/>
                <a:ext cx="5439364" cy="1106521"/>
              </a:xfrm>
              <a:prstGeom prst="rect">
                <a:avLst/>
              </a:prstGeom>
              <a:blipFill>
                <a:blip r:embed="rId2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A8B0073-7DA1-4345-9BB7-8D717639748D}"/>
                  </a:ext>
                </a:extLst>
              </p:cNvPr>
              <p:cNvSpPr txBox="1"/>
              <p:nvPr/>
            </p:nvSpPr>
            <p:spPr>
              <a:xfrm>
                <a:off x="712860" y="1801541"/>
                <a:ext cx="6105189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sz="3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sz="3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ko-KR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ko-KR" sz="32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altLang="ko-KR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pt-BR" altLang="ko-KR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8B0073-7DA1-4345-9BB7-8D7176397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0" y="1801541"/>
                <a:ext cx="6105189" cy="110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588573" y="3429000"/>
                <a:ext cx="78540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3" y="3429000"/>
                <a:ext cx="78540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946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D8E563-C312-4D63-BDC2-8C47870DCE86}"/>
              </a:ext>
            </a:extLst>
          </p:cNvPr>
          <p:cNvSpPr/>
          <p:nvPr/>
        </p:nvSpPr>
        <p:spPr>
          <a:xfrm>
            <a:off x="1662545" y="1347515"/>
            <a:ext cx="8671063" cy="46360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1D54E10-2054-43BA-8738-4C8F6F62E8E9}"/>
              </a:ext>
            </a:extLst>
          </p:cNvPr>
          <p:cNvSpPr/>
          <p:nvPr/>
        </p:nvSpPr>
        <p:spPr>
          <a:xfrm>
            <a:off x="2891732" y="184249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E6000E2-0BA6-471A-8776-7CB70347202A}"/>
              </a:ext>
            </a:extLst>
          </p:cNvPr>
          <p:cNvSpPr/>
          <p:nvPr/>
        </p:nvSpPr>
        <p:spPr>
          <a:xfrm>
            <a:off x="3713021" y="169949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070E69-B997-49E6-A493-B6CB62CB1298}"/>
              </a:ext>
            </a:extLst>
          </p:cNvPr>
          <p:cNvSpPr/>
          <p:nvPr/>
        </p:nvSpPr>
        <p:spPr>
          <a:xfrm>
            <a:off x="2690593" y="322150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00C2973-E27F-433A-986C-6786014E650E}"/>
              </a:ext>
            </a:extLst>
          </p:cNvPr>
          <p:cNvSpPr/>
          <p:nvPr/>
        </p:nvSpPr>
        <p:spPr>
          <a:xfrm>
            <a:off x="3000507" y="422628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1313E7-8E06-4580-89C8-D29EC5DE4A5E}"/>
              </a:ext>
            </a:extLst>
          </p:cNvPr>
          <p:cNvSpPr/>
          <p:nvPr/>
        </p:nvSpPr>
        <p:spPr>
          <a:xfrm>
            <a:off x="4450118" y="281510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AA754-1089-4861-8A8F-7E7E1EABB759}"/>
              </a:ext>
            </a:extLst>
          </p:cNvPr>
          <p:cNvSpPr/>
          <p:nvPr/>
        </p:nvSpPr>
        <p:spPr>
          <a:xfrm>
            <a:off x="4688203" y="222349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54F555D-3877-475F-9838-2FDBACDC6C3D}"/>
              </a:ext>
            </a:extLst>
          </p:cNvPr>
          <p:cNvSpPr/>
          <p:nvPr/>
        </p:nvSpPr>
        <p:spPr>
          <a:xfrm>
            <a:off x="4905441" y="177800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BB1D-25BC-40D1-B3B6-F316A837BEA0}"/>
              </a:ext>
            </a:extLst>
          </p:cNvPr>
          <p:cNvSpPr/>
          <p:nvPr/>
        </p:nvSpPr>
        <p:spPr>
          <a:xfrm>
            <a:off x="5699624" y="2684735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317B8C-0B2B-43AF-8109-CAB19FF3D659}"/>
              </a:ext>
            </a:extLst>
          </p:cNvPr>
          <p:cNvSpPr/>
          <p:nvPr/>
        </p:nvSpPr>
        <p:spPr>
          <a:xfrm>
            <a:off x="9387291" y="317498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D37F74-C429-4E59-B1F2-01F69F72547A}"/>
              </a:ext>
            </a:extLst>
          </p:cNvPr>
          <p:cNvSpPr/>
          <p:nvPr/>
        </p:nvSpPr>
        <p:spPr>
          <a:xfrm>
            <a:off x="7614967" y="4765192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AA94C4D-A4E1-4C12-9533-3FF5620F7E21}"/>
              </a:ext>
            </a:extLst>
          </p:cNvPr>
          <p:cNvSpPr/>
          <p:nvPr/>
        </p:nvSpPr>
        <p:spPr>
          <a:xfrm>
            <a:off x="8709592" y="510408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466FD2-E6B7-47FD-A7D0-C9667AD4D4E3}"/>
              </a:ext>
            </a:extLst>
          </p:cNvPr>
          <p:cNvSpPr/>
          <p:nvPr/>
        </p:nvSpPr>
        <p:spPr>
          <a:xfrm>
            <a:off x="8233732" y="4062934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0AFD349-A1F7-4868-A2EA-9C3CA9845564}"/>
              </a:ext>
            </a:extLst>
          </p:cNvPr>
          <p:cNvSpPr/>
          <p:nvPr/>
        </p:nvSpPr>
        <p:spPr>
          <a:xfrm>
            <a:off x="7499251" y="354298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D96687B-6E88-477B-BF28-3074B4569E26}"/>
              </a:ext>
            </a:extLst>
          </p:cNvPr>
          <p:cNvSpPr/>
          <p:nvPr/>
        </p:nvSpPr>
        <p:spPr>
          <a:xfrm>
            <a:off x="7988262" y="326951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FD793EC-5B9E-4A66-B735-AC16A648CA76}"/>
              </a:ext>
            </a:extLst>
          </p:cNvPr>
          <p:cNvSpPr/>
          <p:nvPr/>
        </p:nvSpPr>
        <p:spPr>
          <a:xfrm>
            <a:off x="9129331" y="438942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419F3DA-1D8B-4CFF-93A5-389D9D4BB539}"/>
              </a:ext>
            </a:extLst>
          </p:cNvPr>
          <p:cNvSpPr/>
          <p:nvPr/>
        </p:nvSpPr>
        <p:spPr>
          <a:xfrm>
            <a:off x="7480467" y="418622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54231E5-99CD-4463-AD80-BA2415FC1206}"/>
              </a:ext>
            </a:extLst>
          </p:cNvPr>
          <p:cNvSpPr/>
          <p:nvPr/>
        </p:nvSpPr>
        <p:spPr>
          <a:xfrm>
            <a:off x="6605766" y="4682268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E35B49-99DB-454A-8AE6-63AEAB203D25}"/>
              </a:ext>
            </a:extLst>
          </p:cNvPr>
          <p:cNvSpPr/>
          <p:nvPr/>
        </p:nvSpPr>
        <p:spPr>
          <a:xfrm>
            <a:off x="8778077" y="2887935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40D9A83-3C9B-43B2-86CD-EB8D744C6CA5}"/>
              </a:ext>
            </a:extLst>
          </p:cNvPr>
          <p:cNvSpPr/>
          <p:nvPr/>
        </p:nvSpPr>
        <p:spPr>
          <a:xfrm>
            <a:off x="4353611" y="362790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227B871-ACD0-44E6-9EB0-0FEBC8A3FDD6}"/>
              </a:ext>
            </a:extLst>
          </p:cNvPr>
          <p:cNvSpPr/>
          <p:nvPr/>
        </p:nvSpPr>
        <p:spPr>
          <a:xfrm>
            <a:off x="2320125" y="242900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2E49911-336F-446D-B696-ED907C01AA2A}"/>
              </a:ext>
            </a:extLst>
          </p:cNvPr>
          <p:cNvSpPr/>
          <p:nvPr/>
        </p:nvSpPr>
        <p:spPr>
          <a:xfrm>
            <a:off x="5136227" y="313658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3FF7B3C-4C66-4B04-8C0B-AB1AAD5236B6}"/>
              </a:ext>
            </a:extLst>
          </p:cNvPr>
          <p:cNvSpPr/>
          <p:nvPr/>
        </p:nvSpPr>
        <p:spPr>
          <a:xfrm>
            <a:off x="3885693" y="2399996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B5E0E0C-00CB-4998-9570-159103AEF0AF}"/>
              </a:ext>
            </a:extLst>
          </p:cNvPr>
          <p:cNvSpPr/>
          <p:nvPr/>
        </p:nvSpPr>
        <p:spPr>
          <a:xfrm>
            <a:off x="3569099" y="3003294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C9B350C-2568-45EC-AB87-D968AA59F129}"/>
              </a:ext>
            </a:extLst>
          </p:cNvPr>
          <p:cNvSpPr/>
          <p:nvPr/>
        </p:nvSpPr>
        <p:spPr>
          <a:xfrm>
            <a:off x="3551869" y="377982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A29EEB-E6A7-4A3E-8225-C4FBF583DA8E}"/>
              </a:ext>
            </a:extLst>
          </p:cNvPr>
          <p:cNvSpPr/>
          <p:nvPr/>
        </p:nvSpPr>
        <p:spPr>
          <a:xfrm>
            <a:off x="5689600" y="1922686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3D04C93-4789-48C6-B742-CEA58268BF3C}"/>
              </a:ext>
            </a:extLst>
          </p:cNvPr>
          <p:cNvSpPr/>
          <p:nvPr/>
        </p:nvSpPr>
        <p:spPr>
          <a:xfrm>
            <a:off x="7886867" y="520222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5A2523E-ACBF-439D-8042-E9FD404A1950}"/>
              </a:ext>
            </a:extLst>
          </p:cNvPr>
          <p:cNvSpPr/>
          <p:nvPr/>
        </p:nvSpPr>
        <p:spPr>
          <a:xfrm>
            <a:off x="7092851" y="5379886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60A4850-D068-429E-BAF6-32D0B3E2B0B5}"/>
              </a:ext>
            </a:extLst>
          </p:cNvPr>
          <p:cNvSpPr/>
          <p:nvPr/>
        </p:nvSpPr>
        <p:spPr>
          <a:xfrm>
            <a:off x="9675031" y="3968011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B03E4A-1C89-4295-A0F7-4378EC23E3B5}"/>
              </a:ext>
            </a:extLst>
          </p:cNvPr>
          <p:cNvSpPr/>
          <p:nvPr/>
        </p:nvSpPr>
        <p:spPr>
          <a:xfrm>
            <a:off x="6829468" y="4109527"/>
            <a:ext cx="406400" cy="406400"/>
          </a:xfrm>
          <a:prstGeom prst="ellipse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5699B067-35B6-4B7F-AE03-4A8F3F33F291}"/>
              </a:ext>
            </a:extLst>
          </p:cNvPr>
          <p:cNvSpPr/>
          <p:nvPr/>
        </p:nvSpPr>
        <p:spPr>
          <a:xfrm>
            <a:off x="2217776" y="1547132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39583ED-C8DB-42D5-B1CA-34BF27439A54}"/>
              </a:ext>
            </a:extLst>
          </p:cNvPr>
          <p:cNvSpPr/>
          <p:nvPr/>
        </p:nvSpPr>
        <p:spPr>
          <a:xfrm>
            <a:off x="7104705" y="4795821"/>
            <a:ext cx="406400" cy="406400"/>
          </a:xfrm>
          <a:prstGeom prst="ellipse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313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BF21B69-C0A8-43B3-B005-3AEC98DDBE86}"/>
              </a:ext>
            </a:extLst>
          </p:cNvPr>
          <p:cNvSpPr/>
          <p:nvPr/>
        </p:nvSpPr>
        <p:spPr>
          <a:xfrm>
            <a:off x="5250730" y="575034"/>
            <a:ext cx="1734532" cy="8295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9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5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3D6A66-E61A-4F47-9F39-3F9DE98154FD}"/>
              </a:ext>
            </a:extLst>
          </p:cNvPr>
          <p:cNvSpPr/>
          <p:nvPr/>
        </p:nvSpPr>
        <p:spPr>
          <a:xfrm>
            <a:off x="1912072" y="3400721"/>
            <a:ext cx="1734532" cy="8295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2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3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8C42633-D58E-42BC-9FC8-E0A51CCC4BC0}"/>
              </a:ext>
            </a:extLst>
          </p:cNvPr>
          <p:cNvSpPr/>
          <p:nvPr/>
        </p:nvSpPr>
        <p:spPr>
          <a:xfrm>
            <a:off x="8589388" y="3400722"/>
            <a:ext cx="1734532" cy="8295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3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2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301E8D7-EC60-40F1-AD26-C5FE3877AE8A}"/>
              </a:ext>
            </a:extLst>
          </p:cNvPr>
          <p:cNvSpPr/>
          <p:nvPr/>
        </p:nvSpPr>
        <p:spPr>
          <a:xfrm>
            <a:off x="5250730" y="3400723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4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0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D5EA427C-7C68-4B56-B895-01E4C3BAC346}"/>
              </a:ext>
            </a:extLst>
          </p:cNvPr>
          <p:cNvSpPr/>
          <p:nvPr/>
        </p:nvSpPr>
        <p:spPr>
          <a:xfrm>
            <a:off x="177540" y="5487186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2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0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341CCAF-1DA4-4929-8A5A-EE58D5FBD1C5}"/>
              </a:ext>
            </a:extLst>
          </p:cNvPr>
          <p:cNvSpPr/>
          <p:nvPr/>
        </p:nvSpPr>
        <p:spPr>
          <a:xfrm>
            <a:off x="3646604" y="5487188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0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3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67391DA-B1DC-4112-865C-FE449810032B}"/>
              </a:ext>
            </a:extLst>
          </p:cNvPr>
          <p:cNvSpPr/>
          <p:nvPr/>
        </p:nvSpPr>
        <p:spPr>
          <a:xfrm>
            <a:off x="10323920" y="5487187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3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0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6AE80FF4-228C-44F7-B482-1DC475A3491C}"/>
              </a:ext>
            </a:extLst>
          </p:cNvPr>
          <p:cNvSpPr/>
          <p:nvPr/>
        </p:nvSpPr>
        <p:spPr>
          <a:xfrm>
            <a:off x="6854856" y="5487187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Play : 0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Don’t play : 2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A9361CF-33AE-44A3-8EDD-FDAD82959C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117996" y="1404593"/>
            <a:ext cx="0" cy="1996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906586E5-3995-43B1-9A92-9FA16F10CA4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9338" y="1404593"/>
            <a:ext cx="3338658" cy="1996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4C66539-E487-49F1-B7B1-17F6EC7D86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117996" y="1404593"/>
            <a:ext cx="3338658" cy="199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CCE322D-E671-46EC-BB7B-837E40C214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779338" y="4230280"/>
            <a:ext cx="1734532" cy="1256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D21DC6D-8854-4770-9A23-5E13C41157A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044806" y="4230280"/>
            <a:ext cx="1734532" cy="125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4C53CDB-A6B5-4189-9DEF-2E1D16A127F6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456654" y="4230281"/>
            <a:ext cx="1734532" cy="125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2C405314-CF7D-4100-9E9D-933C849978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722122" y="4230281"/>
            <a:ext cx="1734532" cy="125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xmlns="" id="{D634F223-2DC6-4095-A462-78298DA7ED59}"/>
              </a:ext>
            </a:extLst>
          </p:cNvPr>
          <p:cNvSpPr/>
          <p:nvPr/>
        </p:nvSpPr>
        <p:spPr>
          <a:xfrm>
            <a:off x="5315934" y="1418068"/>
            <a:ext cx="1604126" cy="7670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outlook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DA5C3FC-88E3-4A1B-9C8A-D38E3ED7F0FF}"/>
              </a:ext>
            </a:extLst>
          </p:cNvPr>
          <p:cNvSpPr/>
          <p:nvPr/>
        </p:nvSpPr>
        <p:spPr>
          <a:xfrm>
            <a:off x="3160338" y="2538166"/>
            <a:ext cx="1131217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sunny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05BDD8AD-3666-4AA4-928A-C8411A50B6C1}"/>
              </a:ext>
            </a:extLst>
          </p:cNvPr>
          <p:cNvSpPr/>
          <p:nvPr/>
        </p:nvSpPr>
        <p:spPr>
          <a:xfrm>
            <a:off x="5481686" y="2463140"/>
            <a:ext cx="1228628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overcast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F560F707-48D7-47AF-A337-00B8F5B5135C}"/>
              </a:ext>
            </a:extLst>
          </p:cNvPr>
          <p:cNvSpPr/>
          <p:nvPr/>
        </p:nvSpPr>
        <p:spPr>
          <a:xfrm>
            <a:off x="7900445" y="2538166"/>
            <a:ext cx="1131217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rain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xmlns="" id="{F7D2EC21-CADA-435B-91DC-C8213ABD189E}"/>
              </a:ext>
            </a:extLst>
          </p:cNvPr>
          <p:cNvSpPr/>
          <p:nvPr/>
        </p:nvSpPr>
        <p:spPr>
          <a:xfrm>
            <a:off x="1977275" y="4227921"/>
            <a:ext cx="1604126" cy="7670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humidity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xmlns="" id="{900EB85C-23D1-44C1-A95A-1B2FFD6DF2D8}"/>
              </a:ext>
            </a:extLst>
          </p:cNvPr>
          <p:cNvSpPr/>
          <p:nvPr/>
        </p:nvSpPr>
        <p:spPr>
          <a:xfrm>
            <a:off x="8675802" y="4227921"/>
            <a:ext cx="1604126" cy="7670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wind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1F57820-E264-4B08-A776-CA6CC7B7E006}"/>
              </a:ext>
            </a:extLst>
          </p:cNvPr>
          <p:cNvSpPr/>
          <p:nvPr/>
        </p:nvSpPr>
        <p:spPr>
          <a:xfrm>
            <a:off x="978034" y="4779389"/>
            <a:ext cx="1131217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2299977-EAF5-441D-B946-D1F3A64854F7}"/>
              </a:ext>
            </a:extLst>
          </p:cNvPr>
          <p:cNvSpPr/>
          <p:nvPr/>
        </p:nvSpPr>
        <p:spPr>
          <a:xfrm>
            <a:off x="3382653" y="4779389"/>
            <a:ext cx="1131217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high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549AB52-F008-42FD-969B-05D7FDAFEDE5}"/>
              </a:ext>
            </a:extLst>
          </p:cNvPr>
          <p:cNvSpPr/>
          <p:nvPr/>
        </p:nvSpPr>
        <p:spPr>
          <a:xfrm>
            <a:off x="7720553" y="4779389"/>
            <a:ext cx="1131217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strong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942AC9F-B02A-4E3F-9B29-3DE8E5F4D700}"/>
              </a:ext>
            </a:extLst>
          </p:cNvPr>
          <p:cNvSpPr/>
          <p:nvPr/>
        </p:nvSpPr>
        <p:spPr>
          <a:xfrm>
            <a:off x="10015977" y="4779389"/>
            <a:ext cx="1131217" cy="5561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weak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905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DE26A4F-B8FB-44AE-AAF2-C7A9035E93FC}"/>
                  </a:ext>
                </a:extLst>
              </p:cNvPr>
              <p:cNvSpPr txBox="1"/>
              <p:nvPr/>
            </p:nvSpPr>
            <p:spPr>
              <a:xfrm>
                <a:off x="679189" y="289246"/>
                <a:ext cx="4288737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E26A4F-B8FB-44AE-AAF2-C7A9035E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9" y="289246"/>
                <a:ext cx="4288737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28E49F3-1A05-4E61-9BC4-C840492E30AF}"/>
              </a:ext>
            </a:extLst>
          </p:cNvPr>
          <p:cNvSpPr/>
          <p:nvPr/>
        </p:nvSpPr>
        <p:spPr>
          <a:xfrm>
            <a:off x="7407897" y="459558"/>
            <a:ext cx="4288737" cy="279268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676738EA-5247-450F-BC22-47FF15014CF7}"/>
              </a:ext>
            </a:extLst>
          </p:cNvPr>
          <p:cNvSpPr/>
          <p:nvPr/>
        </p:nvSpPr>
        <p:spPr>
          <a:xfrm>
            <a:off x="7982017" y="948703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024837B-097D-40C1-9D27-2560300141FD}"/>
              </a:ext>
            </a:extLst>
          </p:cNvPr>
          <p:cNvSpPr/>
          <p:nvPr/>
        </p:nvSpPr>
        <p:spPr>
          <a:xfrm>
            <a:off x="8684641" y="867989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23B40EC3-5D4D-4F58-BBC5-E7B85E57E41B}"/>
              </a:ext>
            </a:extLst>
          </p:cNvPr>
          <p:cNvSpPr/>
          <p:nvPr/>
        </p:nvSpPr>
        <p:spPr>
          <a:xfrm>
            <a:off x="8926632" y="1533429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BC05EA3-7E0E-4F90-9600-C0605F6E61ED}"/>
              </a:ext>
            </a:extLst>
          </p:cNvPr>
          <p:cNvSpPr/>
          <p:nvPr/>
        </p:nvSpPr>
        <p:spPr>
          <a:xfrm>
            <a:off x="9422746" y="996494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F04B93E-4E6C-4C34-BEB2-FA1D959D8156}"/>
              </a:ext>
            </a:extLst>
          </p:cNvPr>
          <p:cNvSpPr/>
          <p:nvPr/>
        </p:nvSpPr>
        <p:spPr>
          <a:xfrm>
            <a:off x="7785221" y="1598892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1C2E276-662A-4B02-90DE-4FAE4627B568}"/>
              </a:ext>
            </a:extLst>
          </p:cNvPr>
          <p:cNvSpPr/>
          <p:nvPr/>
        </p:nvSpPr>
        <p:spPr>
          <a:xfrm>
            <a:off x="10075752" y="150449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BA0AE21A-4F88-4A3A-926E-DC3AEA98796D}"/>
              </a:ext>
            </a:extLst>
          </p:cNvPr>
          <p:cNvSpPr/>
          <p:nvPr/>
        </p:nvSpPr>
        <p:spPr>
          <a:xfrm>
            <a:off x="10197316" y="820198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8086A2C4-5BF6-4018-8FBA-A0D0FBAD51DF}"/>
              </a:ext>
            </a:extLst>
          </p:cNvPr>
          <p:cNvSpPr/>
          <p:nvPr/>
        </p:nvSpPr>
        <p:spPr>
          <a:xfrm>
            <a:off x="9730561" y="2463343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F62C6DB-AD63-4741-8F5A-03749E615196}"/>
              </a:ext>
            </a:extLst>
          </p:cNvPr>
          <p:cNvSpPr/>
          <p:nvPr/>
        </p:nvSpPr>
        <p:spPr>
          <a:xfrm>
            <a:off x="8776459" y="2778423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16C1911-B108-44C5-BC64-21C6C530FF6D}"/>
              </a:ext>
            </a:extLst>
          </p:cNvPr>
          <p:cNvSpPr/>
          <p:nvPr/>
        </p:nvSpPr>
        <p:spPr>
          <a:xfrm>
            <a:off x="10720504" y="2725656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C097FC7-FB5C-4CA1-97B6-034272C62A14}"/>
              </a:ext>
            </a:extLst>
          </p:cNvPr>
          <p:cNvSpPr/>
          <p:nvPr/>
        </p:nvSpPr>
        <p:spPr>
          <a:xfrm>
            <a:off x="8152983" y="2663250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818581-1162-4B9C-8316-0AB2D3D118DF}"/>
              </a:ext>
            </a:extLst>
          </p:cNvPr>
          <p:cNvSpPr/>
          <p:nvPr/>
        </p:nvSpPr>
        <p:spPr>
          <a:xfrm>
            <a:off x="8918586" y="2334838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43E041A1-BB3E-4340-858F-4096E63393B9}"/>
              </a:ext>
            </a:extLst>
          </p:cNvPr>
          <p:cNvSpPr/>
          <p:nvPr/>
        </p:nvSpPr>
        <p:spPr>
          <a:xfrm>
            <a:off x="10046116" y="2854160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93F2AD3-A908-4F09-9622-E53F141CF85C}"/>
              </a:ext>
            </a:extLst>
          </p:cNvPr>
          <p:cNvSpPr/>
          <p:nvPr/>
        </p:nvSpPr>
        <p:spPr>
          <a:xfrm>
            <a:off x="7605997" y="2334837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CB35618-D875-45C9-9615-929F85769114}"/>
              </a:ext>
            </a:extLst>
          </p:cNvPr>
          <p:cNvSpPr/>
          <p:nvPr/>
        </p:nvSpPr>
        <p:spPr>
          <a:xfrm>
            <a:off x="10303125" y="2249866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50AFA40B-E9E8-4F7A-84AB-5573BF2D31DB}"/>
              </a:ext>
            </a:extLst>
          </p:cNvPr>
          <p:cNvSpPr/>
          <p:nvPr/>
        </p:nvSpPr>
        <p:spPr>
          <a:xfrm>
            <a:off x="11096367" y="1276420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819A08F-9BDD-4992-89EC-EDDC866A861F}"/>
                  </a:ext>
                </a:extLst>
              </p:cNvPr>
              <p:cNvSpPr txBox="1"/>
              <p:nvPr/>
            </p:nvSpPr>
            <p:spPr>
              <a:xfrm>
                <a:off x="237837" y="1286883"/>
                <a:ext cx="5974651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19A08F-9BDD-4992-89EC-EDDC866A8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7" y="1286883"/>
                <a:ext cx="5974651" cy="57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BE5BCA4D-C0D2-43B5-AA92-FDB4D08F59AB}"/>
              </a:ext>
            </a:extLst>
          </p:cNvPr>
          <p:cNvSpPr/>
          <p:nvPr/>
        </p:nvSpPr>
        <p:spPr>
          <a:xfrm>
            <a:off x="928677" y="2236570"/>
            <a:ext cx="4288737" cy="279268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13DE0E05-806A-4F9D-AB37-31A26F14206F}"/>
              </a:ext>
            </a:extLst>
          </p:cNvPr>
          <p:cNvSpPr/>
          <p:nvPr/>
        </p:nvSpPr>
        <p:spPr>
          <a:xfrm>
            <a:off x="1502797" y="272571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CFA0062D-F31B-47E6-922A-A61D66D73553}"/>
              </a:ext>
            </a:extLst>
          </p:cNvPr>
          <p:cNvSpPr/>
          <p:nvPr/>
        </p:nvSpPr>
        <p:spPr>
          <a:xfrm>
            <a:off x="2205421" y="2645001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5503EA8-6B20-4E67-889D-3326D4A6D4BA}"/>
              </a:ext>
            </a:extLst>
          </p:cNvPr>
          <p:cNvSpPr/>
          <p:nvPr/>
        </p:nvSpPr>
        <p:spPr>
          <a:xfrm>
            <a:off x="2447412" y="3310441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6EC27DE-5922-4F97-8DE1-A7F45494A994}"/>
              </a:ext>
            </a:extLst>
          </p:cNvPr>
          <p:cNvSpPr/>
          <p:nvPr/>
        </p:nvSpPr>
        <p:spPr>
          <a:xfrm>
            <a:off x="2943526" y="2773506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32EF78C-15E7-496C-8747-4363C946F2F7}"/>
              </a:ext>
            </a:extLst>
          </p:cNvPr>
          <p:cNvSpPr/>
          <p:nvPr/>
        </p:nvSpPr>
        <p:spPr>
          <a:xfrm>
            <a:off x="1306001" y="3375904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24AC0EF-35E7-40C7-9F8A-5EE9D28EB0CF}"/>
              </a:ext>
            </a:extLst>
          </p:cNvPr>
          <p:cNvSpPr/>
          <p:nvPr/>
        </p:nvSpPr>
        <p:spPr>
          <a:xfrm>
            <a:off x="3596532" y="3281507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974CD6-CFF5-4C94-B7A9-21002E7A3FCF}"/>
              </a:ext>
            </a:extLst>
          </p:cNvPr>
          <p:cNvSpPr/>
          <p:nvPr/>
        </p:nvSpPr>
        <p:spPr>
          <a:xfrm>
            <a:off x="3718096" y="2597210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39FFC9A-658C-47A7-AC85-8F6FD4659058}"/>
              </a:ext>
            </a:extLst>
          </p:cNvPr>
          <p:cNvSpPr/>
          <p:nvPr/>
        </p:nvSpPr>
        <p:spPr>
          <a:xfrm>
            <a:off x="3251341" y="424035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D4775F1-870E-4B34-9D42-67EE1A366C0C}"/>
              </a:ext>
            </a:extLst>
          </p:cNvPr>
          <p:cNvSpPr/>
          <p:nvPr/>
        </p:nvSpPr>
        <p:spPr>
          <a:xfrm>
            <a:off x="2297239" y="455543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72DEE25-B01C-4349-A0F4-FB1A0F61F73C}"/>
              </a:ext>
            </a:extLst>
          </p:cNvPr>
          <p:cNvSpPr/>
          <p:nvPr/>
        </p:nvSpPr>
        <p:spPr>
          <a:xfrm>
            <a:off x="4241284" y="4502668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6347A53-C091-405A-92F2-E12C44434814}"/>
              </a:ext>
            </a:extLst>
          </p:cNvPr>
          <p:cNvSpPr/>
          <p:nvPr/>
        </p:nvSpPr>
        <p:spPr>
          <a:xfrm>
            <a:off x="1673763" y="4440262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E3676C81-139A-4434-9D76-D4EB071ED02B}"/>
              </a:ext>
            </a:extLst>
          </p:cNvPr>
          <p:cNvSpPr/>
          <p:nvPr/>
        </p:nvSpPr>
        <p:spPr>
          <a:xfrm>
            <a:off x="2439366" y="4111850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40DD13B-D68D-46CD-B5B0-4D5F225719A5}"/>
              </a:ext>
            </a:extLst>
          </p:cNvPr>
          <p:cNvSpPr/>
          <p:nvPr/>
        </p:nvSpPr>
        <p:spPr>
          <a:xfrm>
            <a:off x="3566896" y="4631172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4EE1CC8-DB1C-43BF-A11F-CC9D561793C8}"/>
              </a:ext>
            </a:extLst>
          </p:cNvPr>
          <p:cNvSpPr/>
          <p:nvPr/>
        </p:nvSpPr>
        <p:spPr>
          <a:xfrm>
            <a:off x="1126777" y="4111849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CA57C41F-6A29-4A06-B419-FBB01E71F958}"/>
              </a:ext>
            </a:extLst>
          </p:cNvPr>
          <p:cNvSpPr/>
          <p:nvPr/>
        </p:nvSpPr>
        <p:spPr>
          <a:xfrm>
            <a:off x="3823905" y="4026878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4F6692E-DAD6-4DD8-A26A-97ED92DE360A}"/>
              </a:ext>
            </a:extLst>
          </p:cNvPr>
          <p:cNvSpPr/>
          <p:nvPr/>
        </p:nvSpPr>
        <p:spPr>
          <a:xfrm>
            <a:off x="4617147" y="3053432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166E4D97-422D-41C9-A777-D0740D5F72F7}"/>
              </a:ext>
            </a:extLst>
          </p:cNvPr>
          <p:cNvCxnSpPr/>
          <p:nvPr/>
        </p:nvCxnSpPr>
        <p:spPr>
          <a:xfrm>
            <a:off x="546019" y="3790764"/>
            <a:ext cx="507354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DF8CEE56-37A1-40C4-BB5B-21D12E2A8718}"/>
                  </a:ext>
                </a:extLst>
              </p:cNvPr>
              <p:cNvSpPr txBox="1"/>
              <p:nvPr/>
            </p:nvSpPr>
            <p:spPr>
              <a:xfrm>
                <a:off x="6473080" y="3614834"/>
                <a:ext cx="4757959" cy="871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8CEE56-37A1-40C4-BB5B-21D12E2A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80" y="3614834"/>
                <a:ext cx="4757959" cy="871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EE870DB5-4B37-4C7B-94E7-B7CFC6ADB739}"/>
                  </a:ext>
                </a:extLst>
              </p:cNvPr>
              <p:cNvSpPr txBox="1"/>
              <p:nvPr/>
            </p:nvSpPr>
            <p:spPr>
              <a:xfrm>
                <a:off x="264015" y="5566195"/>
                <a:ext cx="11089361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E870DB5-4B37-4C7B-94E7-B7CFC6AD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5" y="5566195"/>
                <a:ext cx="11089361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40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42D8167F-2514-47D1-AC79-58E4CD6D7281}"/>
              </a:ext>
            </a:extLst>
          </p:cNvPr>
          <p:cNvSpPr/>
          <p:nvPr/>
        </p:nvSpPr>
        <p:spPr>
          <a:xfrm>
            <a:off x="5250730" y="575034"/>
            <a:ext cx="1734532" cy="8295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성인인가요</a:t>
            </a:r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9C56D25A-8ED0-4322-BF7F-1B30FA13C6F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4918229" y="1404593"/>
            <a:ext cx="1199767" cy="140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0394A05C-424B-4393-B190-93809564F1A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6117996" y="1404593"/>
            <a:ext cx="1312614" cy="1400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057CB3F7-D780-4098-9609-263A39D8279B}"/>
              </a:ext>
            </a:extLst>
          </p:cNvPr>
          <p:cNvSpPr/>
          <p:nvPr/>
        </p:nvSpPr>
        <p:spPr>
          <a:xfrm>
            <a:off x="4050963" y="2805344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청소년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0DA0A0F1-CCBA-4B35-9D1E-0AB5CA77B783}"/>
              </a:ext>
            </a:extLst>
          </p:cNvPr>
          <p:cNvSpPr/>
          <p:nvPr/>
        </p:nvSpPr>
        <p:spPr>
          <a:xfrm>
            <a:off x="6563344" y="2805343"/>
            <a:ext cx="1734532" cy="8295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학생인가요</a:t>
            </a:r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BBA513C-3413-40BD-9CDD-9D98350B5FD8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6230844" y="3634902"/>
            <a:ext cx="1199766" cy="1400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C492DDF-3FF7-4095-94DE-8632AE110FDC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7430610" y="3634902"/>
            <a:ext cx="1312615" cy="1400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795BC10D-2A2E-4309-9625-AAA379B97455}"/>
              </a:ext>
            </a:extLst>
          </p:cNvPr>
          <p:cNvSpPr/>
          <p:nvPr/>
        </p:nvSpPr>
        <p:spPr>
          <a:xfrm>
            <a:off x="5363578" y="5035652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일반인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6EE9FA95-0AEB-478C-8F66-A14596637948}"/>
              </a:ext>
            </a:extLst>
          </p:cNvPr>
          <p:cNvSpPr/>
          <p:nvPr/>
        </p:nvSpPr>
        <p:spPr>
          <a:xfrm>
            <a:off x="7875959" y="5035651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대학생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09693B3-C3DD-4D4D-BFAE-857041734B2E}"/>
              </a:ext>
            </a:extLst>
          </p:cNvPr>
          <p:cNvSpPr txBox="1"/>
          <p:nvPr/>
        </p:nvSpPr>
        <p:spPr>
          <a:xfrm>
            <a:off x="4969404" y="196574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406E003-9D10-494C-A33F-3551CFC7AE08}"/>
              </a:ext>
            </a:extLst>
          </p:cNvPr>
          <p:cNvSpPr txBox="1"/>
          <p:nvPr/>
        </p:nvSpPr>
        <p:spPr>
          <a:xfrm>
            <a:off x="6980684" y="1965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B0398F-254C-49FD-836F-C9780B35B804}"/>
              </a:ext>
            </a:extLst>
          </p:cNvPr>
          <p:cNvSpPr txBox="1"/>
          <p:nvPr/>
        </p:nvSpPr>
        <p:spPr>
          <a:xfrm>
            <a:off x="8214878" y="41051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CDF4C3C-77A7-4041-8E0F-D6A6ACD2D6C2}"/>
              </a:ext>
            </a:extLst>
          </p:cNvPr>
          <p:cNvSpPr txBox="1"/>
          <p:nvPr/>
        </p:nvSpPr>
        <p:spPr>
          <a:xfrm>
            <a:off x="6380441" y="41051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0128BB2-113B-481F-ABF6-1E4E48E759AF}"/>
              </a:ext>
            </a:extLst>
          </p:cNvPr>
          <p:cNvSpPr txBox="1"/>
          <p:nvPr/>
        </p:nvSpPr>
        <p:spPr>
          <a:xfrm>
            <a:off x="7098110" y="8001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root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EAC28F-5C68-4D4F-B66E-41958666FD97}"/>
              </a:ext>
            </a:extLst>
          </p:cNvPr>
          <p:cNvSpPr txBox="1"/>
          <p:nvPr/>
        </p:nvSpPr>
        <p:spPr>
          <a:xfrm>
            <a:off x="8422627" y="303043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intermediate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A295EF2-C670-49B6-9BE0-A816FB980F3F}"/>
              </a:ext>
            </a:extLst>
          </p:cNvPr>
          <p:cNvSpPr txBox="1"/>
          <p:nvPr/>
        </p:nvSpPr>
        <p:spPr>
          <a:xfrm>
            <a:off x="9610491" y="5127264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terminal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</a:p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leaf node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862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7BE1C489-0609-40C9-8E8B-660A069E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75025"/>
              </p:ext>
            </p:extLst>
          </p:nvPr>
        </p:nvGraphicFramePr>
        <p:xfrm>
          <a:off x="584938" y="346870"/>
          <a:ext cx="565606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3">
                  <a:extLst>
                    <a:ext uri="{9D8B030D-6E8A-4147-A177-3AD203B41FA5}">
                      <a16:colId xmlns:a16="http://schemas.microsoft.com/office/drawing/2014/main" xmlns="" val="1333653906"/>
                    </a:ext>
                  </a:extLst>
                </a:gridCol>
                <a:gridCol w="1131213">
                  <a:extLst>
                    <a:ext uri="{9D8B030D-6E8A-4147-A177-3AD203B41FA5}">
                      <a16:colId xmlns:a16="http://schemas.microsoft.com/office/drawing/2014/main" xmlns="" val="1224009326"/>
                    </a:ext>
                  </a:extLst>
                </a:gridCol>
                <a:gridCol w="1131213">
                  <a:extLst>
                    <a:ext uri="{9D8B030D-6E8A-4147-A177-3AD203B41FA5}">
                      <a16:colId xmlns:a16="http://schemas.microsoft.com/office/drawing/2014/main" xmlns="" val="142158126"/>
                    </a:ext>
                  </a:extLst>
                </a:gridCol>
                <a:gridCol w="1131213">
                  <a:extLst>
                    <a:ext uri="{9D8B030D-6E8A-4147-A177-3AD203B41FA5}">
                      <a16:colId xmlns:a16="http://schemas.microsoft.com/office/drawing/2014/main" xmlns="" val="2025626118"/>
                    </a:ext>
                  </a:extLst>
                </a:gridCol>
                <a:gridCol w="1131213">
                  <a:extLst>
                    <a:ext uri="{9D8B030D-6E8A-4147-A177-3AD203B41FA5}">
                      <a16:colId xmlns:a16="http://schemas.microsoft.com/office/drawing/2014/main" xmlns="" val="114109912"/>
                    </a:ext>
                  </a:extLst>
                </a:gridCol>
              </a:tblGrid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Day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Outlook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Humidity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Wind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Play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257702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Sunny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6219002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Sunny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Strong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2046860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Overcast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973357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Rain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0855501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Rain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251677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D6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Rain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Strong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0818797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D7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Overcast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Strong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4315961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D8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Sunny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603515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D9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Sunny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455932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D10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Rain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0902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D11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Sunny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Strong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622519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D12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Overcast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Strong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4835356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D13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Overcast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Normal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Weak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Yes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79485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D14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Rain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High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Strong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No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588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EC1CB19-95B6-4071-9460-768B390852D6}"/>
                  </a:ext>
                </a:extLst>
              </p:cNvPr>
              <p:cNvSpPr txBox="1"/>
              <p:nvPr/>
            </p:nvSpPr>
            <p:spPr>
              <a:xfrm>
                <a:off x="6822538" y="830784"/>
                <a:ext cx="2072888" cy="63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C1CB19-95B6-4071-9460-768B3908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538" y="830784"/>
                <a:ext cx="2072888" cy="632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BF086D3-0612-4F5F-86A9-40B0C448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85" y="1727397"/>
            <a:ext cx="3734303" cy="24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94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1EF5911-80C3-49C4-99BA-C210A14B6132}"/>
                  </a:ext>
                </a:extLst>
              </p:cNvPr>
              <p:cNvSpPr txBox="1"/>
              <p:nvPr/>
            </p:nvSpPr>
            <p:spPr>
              <a:xfrm>
                <a:off x="246716" y="363605"/>
                <a:ext cx="6242861" cy="13533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ko-KR" sz="2000" b="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ko-KR" sz="2000" b="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≈0.9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EF5911-80C3-49C4-99BA-C210A14B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" y="363605"/>
                <a:ext cx="6242861" cy="1353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A0F806E-998C-4059-B02D-056D4AF3E6F1}"/>
                  </a:ext>
                </a:extLst>
              </p:cNvPr>
              <p:cNvSpPr txBox="1"/>
              <p:nvPr/>
            </p:nvSpPr>
            <p:spPr>
              <a:xfrm>
                <a:off x="5548792" y="4110614"/>
                <a:ext cx="4288737" cy="1901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0.892</m:t>
                      </m:r>
                    </m:oMath>
                  </m:oMathPara>
                </a14:m>
                <a:endParaRPr lang="en-US" altLang="ko-KR" sz="160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0F806E-998C-4059-B02D-056D4AF3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92" y="4110614"/>
                <a:ext cx="4288737" cy="1901033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B7AE6E1-777A-40CA-B2F7-EBFCBD545D70}"/>
              </a:ext>
            </a:extLst>
          </p:cNvPr>
          <p:cNvSpPr/>
          <p:nvPr/>
        </p:nvSpPr>
        <p:spPr>
          <a:xfrm>
            <a:off x="671225" y="3793844"/>
            <a:ext cx="4288737" cy="279268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C477D8B-42A3-4C58-B795-FE8EB144A489}"/>
              </a:ext>
            </a:extLst>
          </p:cNvPr>
          <p:cNvSpPr/>
          <p:nvPr/>
        </p:nvSpPr>
        <p:spPr>
          <a:xfrm>
            <a:off x="1245345" y="4282989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0BB7954-1651-4601-92EA-2CFC9B59442E}"/>
              </a:ext>
            </a:extLst>
          </p:cNvPr>
          <p:cNvSpPr/>
          <p:nvPr/>
        </p:nvSpPr>
        <p:spPr>
          <a:xfrm>
            <a:off x="1947969" y="420227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331CE3BF-DE3B-4E3E-B999-A10C8ED9AB42}"/>
              </a:ext>
            </a:extLst>
          </p:cNvPr>
          <p:cNvSpPr/>
          <p:nvPr/>
        </p:nvSpPr>
        <p:spPr>
          <a:xfrm>
            <a:off x="2189960" y="486771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F45ED1A-5C88-4C37-A17F-790C4B9A0BE8}"/>
              </a:ext>
            </a:extLst>
          </p:cNvPr>
          <p:cNvSpPr/>
          <p:nvPr/>
        </p:nvSpPr>
        <p:spPr>
          <a:xfrm>
            <a:off x="2686074" y="4330780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6B9BBA4-ED88-4053-A5A0-7EAC47296245}"/>
              </a:ext>
            </a:extLst>
          </p:cNvPr>
          <p:cNvSpPr/>
          <p:nvPr/>
        </p:nvSpPr>
        <p:spPr>
          <a:xfrm>
            <a:off x="1048549" y="4933178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5AFDFDD-E009-4DE7-8BB2-23F591A3FF1D}"/>
              </a:ext>
            </a:extLst>
          </p:cNvPr>
          <p:cNvSpPr/>
          <p:nvPr/>
        </p:nvSpPr>
        <p:spPr>
          <a:xfrm>
            <a:off x="3339080" y="4838781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7D14B5E-208D-4B99-AF7D-7DD2FF53F881}"/>
              </a:ext>
            </a:extLst>
          </p:cNvPr>
          <p:cNvSpPr/>
          <p:nvPr/>
        </p:nvSpPr>
        <p:spPr>
          <a:xfrm>
            <a:off x="4137313" y="5901777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E6435C2-3A4A-4A2E-8347-049696164125}"/>
              </a:ext>
            </a:extLst>
          </p:cNvPr>
          <p:cNvSpPr/>
          <p:nvPr/>
        </p:nvSpPr>
        <p:spPr>
          <a:xfrm>
            <a:off x="3314664" y="6028418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6364C4A-881A-4AFD-8385-C0CE0C9D9C56}"/>
              </a:ext>
            </a:extLst>
          </p:cNvPr>
          <p:cNvSpPr/>
          <p:nvPr/>
        </p:nvSpPr>
        <p:spPr>
          <a:xfrm>
            <a:off x="2039787" y="6112709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4C70485D-77AB-43EF-835E-404581357128}"/>
              </a:ext>
            </a:extLst>
          </p:cNvPr>
          <p:cNvSpPr/>
          <p:nvPr/>
        </p:nvSpPr>
        <p:spPr>
          <a:xfrm>
            <a:off x="1416311" y="5997536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2CE4D70-D37B-4BFC-81EA-A351C020A327}"/>
              </a:ext>
            </a:extLst>
          </p:cNvPr>
          <p:cNvSpPr/>
          <p:nvPr/>
        </p:nvSpPr>
        <p:spPr>
          <a:xfrm>
            <a:off x="2672291" y="5797627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E193D286-F7A1-4E92-B402-2511D4524562}"/>
              </a:ext>
            </a:extLst>
          </p:cNvPr>
          <p:cNvSpPr/>
          <p:nvPr/>
        </p:nvSpPr>
        <p:spPr>
          <a:xfrm>
            <a:off x="4052726" y="4791786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043E268-065F-42D6-95C9-1CDA93FCD4EF}"/>
              </a:ext>
            </a:extLst>
          </p:cNvPr>
          <p:cNvSpPr/>
          <p:nvPr/>
        </p:nvSpPr>
        <p:spPr>
          <a:xfrm>
            <a:off x="869325" y="5669123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DAF0E2A-58A5-48E3-86DA-A7A27FFF44F1}"/>
              </a:ext>
            </a:extLst>
          </p:cNvPr>
          <p:cNvSpPr/>
          <p:nvPr/>
        </p:nvSpPr>
        <p:spPr>
          <a:xfrm>
            <a:off x="3921932" y="4234787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7171E2BF-1C0F-4F25-8C3A-C6B110E3E386}"/>
              </a:ext>
            </a:extLst>
          </p:cNvPr>
          <p:cNvCxnSpPr/>
          <p:nvPr/>
        </p:nvCxnSpPr>
        <p:spPr>
          <a:xfrm>
            <a:off x="288567" y="5348038"/>
            <a:ext cx="507354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F30047D-591C-49A1-8CF4-018BEC687EF8}"/>
                  </a:ext>
                </a:extLst>
              </p:cNvPr>
              <p:cNvSpPr txBox="1"/>
              <p:nvPr/>
            </p:nvSpPr>
            <p:spPr>
              <a:xfrm>
                <a:off x="5416171" y="3182927"/>
                <a:ext cx="2785999" cy="729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𝑤𝑒𝑎𝑘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𝑠𝑡𝑟𝑜𝑛𝑔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30047D-591C-49A1-8CF4-018BEC68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71" y="3182927"/>
                <a:ext cx="2785999" cy="729687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0B9A916-7E91-4BB5-AA85-ED9555675352}"/>
              </a:ext>
            </a:extLst>
          </p:cNvPr>
          <p:cNvSpPr/>
          <p:nvPr/>
        </p:nvSpPr>
        <p:spPr>
          <a:xfrm>
            <a:off x="2204978" y="3305624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AEF687C-D09D-4DA7-AC09-2838B09FCDCD}"/>
              </a:ext>
            </a:extLst>
          </p:cNvPr>
          <p:cNvSpPr/>
          <p:nvPr/>
        </p:nvSpPr>
        <p:spPr>
          <a:xfrm>
            <a:off x="1048549" y="330049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7D4900E-2AFE-4A3F-9E09-20BD60191DA1}"/>
              </a:ext>
            </a:extLst>
          </p:cNvPr>
          <p:cNvSpPr txBox="1"/>
          <p:nvPr/>
        </p:nvSpPr>
        <p:spPr>
          <a:xfrm>
            <a:off x="2461987" y="323997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3EEB363-28FB-4DD0-98CC-497CCEE42C75}"/>
              </a:ext>
            </a:extLst>
          </p:cNvPr>
          <p:cNvSpPr txBox="1"/>
          <p:nvPr/>
        </p:nvSpPr>
        <p:spPr>
          <a:xfrm>
            <a:off x="1337066" y="3239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B176D3EF-360F-4420-8052-4C1BCEC902A8}"/>
                  </a:ext>
                </a:extLst>
              </p:cNvPr>
              <p:cNvSpPr txBox="1"/>
              <p:nvPr/>
            </p:nvSpPr>
            <p:spPr>
              <a:xfrm>
                <a:off x="5416171" y="6147188"/>
                <a:ext cx="5844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=0.940−0.892=0.048</m:t>
                      </m:r>
                    </m:oMath>
                  </m:oMathPara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76D3EF-360F-4420-8052-4C1BCEC90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71" y="6147188"/>
                <a:ext cx="5844358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9315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A0F806E-998C-4059-B02D-056D4AF3E6F1}"/>
                  </a:ext>
                </a:extLst>
              </p:cNvPr>
              <p:cNvSpPr txBox="1"/>
              <p:nvPr/>
            </p:nvSpPr>
            <p:spPr>
              <a:xfrm>
                <a:off x="5599820" y="3304333"/>
                <a:ext cx="3852116" cy="2691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0.693</m:t>
                      </m:r>
                    </m:oMath>
                  </m:oMathPara>
                </a14:m>
                <a:endParaRPr lang="en-US" altLang="ko-KR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0F806E-998C-4059-B02D-056D4AF3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20" y="3304333"/>
                <a:ext cx="3852116" cy="2691699"/>
              </a:xfrm>
              <a:prstGeom prst="rect">
                <a:avLst/>
              </a:prstGeom>
              <a:blipFill>
                <a:blip r:embed="rId2"/>
                <a:stretch>
                  <a:fillRect l="-2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B7AE6E1-777A-40CA-B2F7-EBFCBD545D70}"/>
              </a:ext>
            </a:extLst>
          </p:cNvPr>
          <p:cNvSpPr/>
          <p:nvPr/>
        </p:nvSpPr>
        <p:spPr>
          <a:xfrm>
            <a:off x="671225" y="2734326"/>
            <a:ext cx="4288737" cy="385220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C477D8B-42A3-4C58-B795-FE8EB144A489}"/>
              </a:ext>
            </a:extLst>
          </p:cNvPr>
          <p:cNvSpPr/>
          <p:nvPr/>
        </p:nvSpPr>
        <p:spPr>
          <a:xfrm>
            <a:off x="1337066" y="3125020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0BB7954-1651-4601-92EA-2CFC9B59442E}"/>
              </a:ext>
            </a:extLst>
          </p:cNvPr>
          <p:cNvSpPr/>
          <p:nvPr/>
        </p:nvSpPr>
        <p:spPr>
          <a:xfrm>
            <a:off x="2076473" y="3485797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331CE3BF-DE3B-4E3E-B999-A10C8ED9AB42}"/>
              </a:ext>
            </a:extLst>
          </p:cNvPr>
          <p:cNvSpPr/>
          <p:nvPr/>
        </p:nvSpPr>
        <p:spPr>
          <a:xfrm>
            <a:off x="2189960" y="486771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F45ED1A-5C88-4C37-A17F-790C4B9A0BE8}"/>
              </a:ext>
            </a:extLst>
          </p:cNvPr>
          <p:cNvSpPr/>
          <p:nvPr/>
        </p:nvSpPr>
        <p:spPr>
          <a:xfrm>
            <a:off x="2686074" y="4330780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6B9BBA4-ED88-4053-A5A0-7EAC47296245}"/>
              </a:ext>
            </a:extLst>
          </p:cNvPr>
          <p:cNvSpPr/>
          <p:nvPr/>
        </p:nvSpPr>
        <p:spPr>
          <a:xfrm>
            <a:off x="1416310" y="4685505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5AFDFDD-E009-4DE7-8BB2-23F591A3FF1D}"/>
              </a:ext>
            </a:extLst>
          </p:cNvPr>
          <p:cNvSpPr/>
          <p:nvPr/>
        </p:nvSpPr>
        <p:spPr>
          <a:xfrm>
            <a:off x="3339080" y="4838781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7D14B5E-208D-4B99-AF7D-7DD2FF53F881}"/>
              </a:ext>
            </a:extLst>
          </p:cNvPr>
          <p:cNvSpPr/>
          <p:nvPr/>
        </p:nvSpPr>
        <p:spPr>
          <a:xfrm>
            <a:off x="4137313" y="5901777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E6435C2-3A4A-4A2E-8347-049696164125}"/>
              </a:ext>
            </a:extLst>
          </p:cNvPr>
          <p:cNvSpPr/>
          <p:nvPr/>
        </p:nvSpPr>
        <p:spPr>
          <a:xfrm>
            <a:off x="3314664" y="6028418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6364C4A-881A-4AFD-8385-C0CE0C9D9C56}"/>
              </a:ext>
            </a:extLst>
          </p:cNvPr>
          <p:cNvSpPr/>
          <p:nvPr/>
        </p:nvSpPr>
        <p:spPr>
          <a:xfrm>
            <a:off x="2568328" y="5687089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4C70485D-77AB-43EF-835E-404581357128}"/>
              </a:ext>
            </a:extLst>
          </p:cNvPr>
          <p:cNvSpPr/>
          <p:nvPr/>
        </p:nvSpPr>
        <p:spPr>
          <a:xfrm>
            <a:off x="1948067" y="6074845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2CE4D70-D37B-4BFC-81EA-A351C020A327}"/>
              </a:ext>
            </a:extLst>
          </p:cNvPr>
          <p:cNvSpPr/>
          <p:nvPr/>
        </p:nvSpPr>
        <p:spPr>
          <a:xfrm>
            <a:off x="4004259" y="3300495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E193D286-F7A1-4E92-B402-2511D4524562}"/>
              </a:ext>
            </a:extLst>
          </p:cNvPr>
          <p:cNvSpPr/>
          <p:nvPr/>
        </p:nvSpPr>
        <p:spPr>
          <a:xfrm>
            <a:off x="3389712" y="3581640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043E268-065F-42D6-95C9-1CDA93FCD4EF}"/>
              </a:ext>
            </a:extLst>
          </p:cNvPr>
          <p:cNvSpPr/>
          <p:nvPr/>
        </p:nvSpPr>
        <p:spPr>
          <a:xfrm>
            <a:off x="1226369" y="5603253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DAF0E2A-58A5-48E3-86DA-A7A27FFF44F1}"/>
              </a:ext>
            </a:extLst>
          </p:cNvPr>
          <p:cNvSpPr/>
          <p:nvPr/>
        </p:nvSpPr>
        <p:spPr>
          <a:xfrm>
            <a:off x="2963057" y="3090766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7171E2BF-1C0F-4F25-8C3A-C6B110E3E386}"/>
              </a:ext>
            </a:extLst>
          </p:cNvPr>
          <p:cNvCxnSpPr/>
          <p:nvPr/>
        </p:nvCxnSpPr>
        <p:spPr>
          <a:xfrm>
            <a:off x="288567" y="5348038"/>
            <a:ext cx="507354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F30047D-591C-49A1-8CF4-018BEC687EF8}"/>
                  </a:ext>
                </a:extLst>
              </p:cNvPr>
              <p:cNvSpPr txBox="1"/>
              <p:nvPr/>
            </p:nvSpPr>
            <p:spPr>
              <a:xfrm>
                <a:off x="5362108" y="1990598"/>
                <a:ext cx="3852116" cy="104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𝑜𝑣𝑒𝑟𝑐𝑎𝑠𝑡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30047D-591C-49A1-8CF4-018BEC68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08" y="1990598"/>
                <a:ext cx="3852116" cy="1049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0B9A916-7E91-4BB5-AA85-ED9555675352}"/>
              </a:ext>
            </a:extLst>
          </p:cNvPr>
          <p:cNvSpPr/>
          <p:nvPr/>
        </p:nvSpPr>
        <p:spPr>
          <a:xfrm>
            <a:off x="2204978" y="2275813"/>
            <a:ext cx="257009" cy="257009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AEF687C-D09D-4DA7-AC09-2838B09FCDCD}"/>
              </a:ext>
            </a:extLst>
          </p:cNvPr>
          <p:cNvSpPr/>
          <p:nvPr/>
        </p:nvSpPr>
        <p:spPr>
          <a:xfrm>
            <a:off x="1048549" y="2270684"/>
            <a:ext cx="257009" cy="257009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7D4900E-2AFE-4A3F-9E09-20BD60191DA1}"/>
              </a:ext>
            </a:extLst>
          </p:cNvPr>
          <p:cNvSpPr txBox="1"/>
          <p:nvPr/>
        </p:nvSpPr>
        <p:spPr>
          <a:xfrm>
            <a:off x="2461987" y="221016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3EEB363-28FB-4DD0-98CC-497CCEE42C75}"/>
              </a:ext>
            </a:extLst>
          </p:cNvPr>
          <p:cNvSpPr txBox="1"/>
          <p:nvPr/>
        </p:nvSpPr>
        <p:spPr>
          <a:xfrm>
            <a:off x="1337066" y="2210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B176D3EF-360F-4420-8052-4C1BCEC902A8}"/>
                  </a:ext>
                </a:extLst>
              </p:cNvPr>
              <p:cNvSpPr txBox="1"/>
              <p:nvPr/>
            </p:nvSpPr>
            <p:spPr>
              <a:xfrm>
                <a:off x="5416171" y="6147188"/>
                <a:ext cx="5844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=0.940−0.693=0.247</m:t>
                      </m:r>
                    </m:oMath>
                  </m:oMathPara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76D3EF-360F-4420-8052-4C1BCEC90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71" y="6147188"/>
                <a:ext cx="5844358" cy="369332"/>
              </a:xfrm>
              <a:prstGeom prst="rect">
                <a:avLst/>
              </a:prstGeom>
              <a:blipFill>
                <a:blip r:embed="rId4"/>
                <a:stretch>
                  <a:fillRect l="-20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97ACB36-F877-4289-9CB8-4BEE615D6B85}"/>
              </a:ext>
            </a:extLst>
          </p:cNvPr>
          <p:cNvCxnSpPr/>
          <p:nvPr/>
        </p:nvCxnSpPr>
        <p:spPr>
          <a:xfrm>
            <a:off x="277807" y="4098019"/>
            <a:ext cx="507354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61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36AC9E7-5126-4CEA-984E-DB46C15A4B6C}"/>
              </a:ext>
            </a:extLst>
          </p:cNvPr>
          <p:cNvCxnSpPr>
            <a:cxnSpLocks/>
          </p:cNvCxnSpPr>
          <p:nvPr/>
        </p:nvCxnSpPr>
        <p:spPr>
          <a:xfrm>
            <a:off x="923827" y="3214541"/>
            <a:ext cx="31108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465B170-DC85-47B0-B885-164C80EB1CDA}"/>
              </a:ext>
            </a:extLst>
          </p:cNvPr>
          <p:cNvCxnSpPr>
            <a:cxnSpLocks/>
          </p:cNvCxnSpPr>
          <p:nvPr/>
        </p:nvCxnSpPr>
        <p:spPr>
          <a:xfrm flipV="1">
            <a:off x="1093510" y="1093510"/>
            <a:ext cx="0" cy="2405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B7BBF77-85DB-4A6E-A93B-B091C4CB94A0}"/>
                  </a:ext>
                </a:extLst>
              </p:cNvPr>
              <p:cNvSpPr txBox="1"/>
              <p:nvPr/>
            </p:nvSpPr>
            <p:spPr>
              <a:xfrm>
                <a:off x="4034672" y="2952931"/>
                <a:ext cx="4473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7BBF77-85DB-4A6E-A93B-B091C4CB9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672" y="2952931"/>
                <a:ext cx="4473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315FBBDB-CD0E-4EC0-8422-38998CA28876}"/>
                  </a:ext>
                </a:extLst>
              </p:cNvPr>
              <p:cNvSpPr txBox="1"/>
              <p:nvPr/>
            </p:nvSpPr>
            <p:spPr>
              <a:xfrm>
                <a:off x="869859" y="439485"/>
                <a:ext cx="4473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FBBDB-CD0E-4EC0-8422-38998CA2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9" y="439485"/>
                <a:ext cx="4473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278D82C-3B1C-4E44-A0A2-7A848F3AB66F}"/>
                  </a:ext>
                </a:extLst>
              </p:cNvPr>
              <p:cNvSpPr txBox="1"/>
              <p:nvPr/>
            </p:nvSpPr>
            <p:spPr>
              <a:xfrm>
                <a:off x="90026" y="3236537"/>
                <a:ext cx="10034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8D82C-3B1C-4E44-A0A2-7A848F3AB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6" y="3236537"/>
                <a:ext cx="10034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F875538-9C39-48DD-BAE7-F87304A9D91D}"/>
              </a:ext>
            </a:extLst>
          </p:cNvPr>
          <p:cNvSpPr txBox="1"/>
          <p:nvPr/>
        </p:nvSpPr>
        <p:spPr>
          <a:xfrm>
            <a:off x="1482705" y="1861638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차원 데카르트 좌표계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FAFBE8A-F7C1-4256-A003-2971285D984F}"/>
              </a:ext>
            </a:extLst>
          </p:cNvPr>
          <p:cNvCxnSpPr>
            <a:cxnSpLocks/>
          </p:cNvCxnSpPr>
          <p:nvPr/>
        </p:nvCxnSpPr>
        <p:spPr>
          <a:xfrm>
            <a:off x="6336383" y="1414022"/>
            <a:ext cx="27416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E3C4C23-120D-4A81-B6A7-0C158109565E}"/>
              </a:ext>
            </a:extLst>
          </p:cNvPr>
          <p:cNvCxnSpPr>
            <a:cxnSpLocks/>
          </p:cNvCxnSpPr>
          <p:nvPr/>
        </p:nvCxnSpPr>
        <p:spPr>
          <a:xfrm flipH="1">
            <a:off x="6506063" y="1152412"/>
            <a:ext cx="3" cy="2184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E1DFED1-3961-4364-B0B9-36D86A811461}"/>
                  </a:ext>
                </a:extLst>
              </p:cNvPr>
              <p:cNvSpPr txBox="1"/>
              <p:nvPr/>
            </p:nvSpPr>
            <p:spPr>
              <a:xfrm>
                <a:off x="9089010" y="1152412"/>
                <a:ext cx="4473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DFED1-3961-4364-B0B9-36D86A81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010" y="1152412"/>
                <a:ext cx="4473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980E068-7C20-453C-8610-AB5C4874AD74}"/>
                  </a:ext>
                </a:extLst>
              </p:cNvPr>
              <p:cNvSpPr txBox="1"/>
              <p:nvPr/>
            </p:nvSpPr>
            <p:spPr>
              <a:xfrm>
                <a:off x="6282412" y="3318202"/>
                <a:ext cx="4473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80E068-7C20-453C-8610-AB5C4874A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12" y="3318202"/>
                <a:ext cx="4473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19DB2FC-2F18-4293-85BA-16C8236E3591}"/>
                  </a:ext>
                </a:extLst>
              </p:cNvPr>
              <p:cNvSpPr txBox="1"/>
              <p:nvPr/>
            </p:nvSpPr>
            <p:spPr>
              <a:xfrm>
                <a:off x="5502580" y="831900"/>
                <a:ext cx="10034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DB2FC-2F18-4293-85BA-16C8236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80" y="831900"/>
                <a:ext cx="10034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8DAD3B2-F64A-449F-B8AC-84E6EAA1D02A}"/>
              </a:ext>
            </a:extLst>
          </p:cNvPr>
          <p:cNvSpPr txBox="1"/>
          <p:nvPr/>
        </p:nvSpPr>
        <p:spPr>
          <a:xfrm>
            <a:off x="6537929" y="134096"/>
            <a:ext cx="2569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이미지에서의 좌표</a:t>
            </a:r>
            <a:endParaRPr lang="en-US" altLang="ko-KR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(Image coordinate)</a:t>
            </a:r>
          </a:p>
        </p:txBody>
      </p:sp>
    </p:spTree>
    <p:extLst>
      <p:ext uri="{BB962C8B-B14F-4D97-AF65-F5344CB8AC3E}">
        <p14:creationId xmlns:p14="http://schemas.microsoft.com/office/powerpoint/2010/main" val="2737482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C857CAF-0758-49E9-BCC4-1A7DF5AED43B}"/>
              </a:ext>
            </a:extLst>
          </p:cNvPr>
          <p:cNvSpPr/>
          <p:nvPr/>
        </p:nvSpPr>
        <p:spPr>
          <a:xfrm>
            <a:off x="3403076" y="1345045"/>
            <a:ext cx="1055802" cy="52750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6868DE9-DD49-4ED9-9B51-27FF0E07B9CB}"/>
              </a:ext>
            </a:extLst>
          </p:cNvPr>
          <p:cNvSpPr/>
          <p:nvPr/>
        </p:nvSpPr>
        <p:spPr>
          <a:xfrm>
            <a:off x="7839760" y="1345046"/>
            <a:ext cx="1055802" cy="746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F80961-2603-4886-A255-FA24CBED866B}"/>
              </a:ext>
            </a:extLst>
          </p:cNvPr>
          <p:cNvSpPr/>
          <p:nvPr/>
        </p:nvSpPr>
        <p:spPr>
          <a:xfrm>
            <a:off x="7839760" y="2477245"/>
            <a:ext cx="1055802" cy="746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</a:p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D21FE6-6D94-4EE4-BFB7-54F554A5B3D1}"/>
              </a:ext>
            </a:extLst>
          </p:cNvPr>
          <p:cNvSpPr/>
          <p:nvPr/>
        </p:nvSpPr>
        <p:spPr>
          <a:xfrm>
            <a:off x="7839760" y="3609444"/>
            <a:ext cx="1055802" cy="746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</a:p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8F80E2F-3F59-4013-A4E8-635C2BF15287}"/>
              </a:ext>
            </a:extLst>
          </p:cNvPr>
          <p:cNvSpPr/>
          <p:nvPr/>
        </p:nvSpPr>
        <p:spPr>
          <a:xfrm>
            <a:off x="7839760" y="4741643"/>
            <a:ext cx="1055802" cy="746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</a:p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6FE758-8017-4DA8-83F0-3202F8F0BFDA}"/>
              </a:ext>
            </a:extLst>
          </p:cNvPr>
          <p:cNvSpPr/>
          <p:nvPr/>
        </p:nvSpPr>
        <p:spPr>
          <a:xfrm>
            <a:off x="7839760" y="5873842"/>
            <a:ext cx="1055802" cy="746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</a:t>
            </a:r>
          </a:p>
          <a:p>
            <a:pPr algn="ctr"/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7E82F5-0002-44F0-8EF4-E49F598463B8}"/>
              </a:ext>
            </a:extLst>
          </p:cNvPr>
          <p:cNvSpPr txBox="1"/>
          <p:nvPr/>
        </p:nvSpPr>
        <p:spPr>
          <a:xfrm>
            <a:off x="2756617" y="368902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Gradient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descent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D07AA1-6E47-4FD8-AAC7-F0811FD0BBC4}"/>
              </a:ext>
            </a:extLst>
          </p:cNvPr>
          <p:cNvSpPr txBox="1"/>
          <p:nvPr/>
        </p:nvSpPr>
        <p:spPr>
          <a:xfrm>
            <a:off x="7193301" y="122681"/>
            <a:ext cx="2348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Stochastic</a:t>
            </a:r>
          </a:p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Gradient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descent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xmlns="" id="{402CD285-27AC-444A-9E38-9716A96DBD49}"/>
              </a:ext>
            </a:extLst>
          </p:cNvPr>
          <p:cNvSpPr/>
          <p:nvPr/>
        </p:nvSpPr>
        <p:spPr>
          <a:xfrm>
            <a:off x="4619134" y="1345045"/>
            <a:ext cx="486203" cy="5275085"/>
          </a:xfrm>
          <a:prstGeom prst="rightBrace">
            <a:avLst>
              <a:gd name="adj1" fmla="val 0"/>
              <a:gd name="adj2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54262D5-FAE4-4A40-80BE-4E5A3AC5F037}"/>
              </a:ext>
            </a:extLst>
          </p:cNvPr>
          <p:cNvSpPr txBox="1"/>
          <p:nvPr/>
        </p:nvSpPr>
        <p:spPr>
          <a:xfrm>
            <a:off x="9669556" y="1487356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mini batch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xmlns="" id="{79C7363A-1EF7-41C4-BAE5-918E15379126}"/>
              </a:ext>
            </a:extLst>
          </p:cNvPr>
          <p:cNvSpPr/>
          <p:nvPr/>
        </p:nvSpPr>
        <p:spPr>
          <a:xfrm>
            <a:off x="9183353" y="1345045"/>
            <a:ext cx="486203" cy="746289"/>
          </a:xfrm>
          <a:prstGeom prst="rightBrace">
            <a:avLst>
              <a:gd name="adj1" fmla="val 0"/>
              <a:gd name="adj2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FB16427-3EF5-42B8-A6EE-98345C717792}"/>
              </a:ext>
            </a:extLst>
          </p:cNvPr>
          <p:cNvSpPr txBox="1"/>
          <p:nvPr/>
        </p:nvSpPr>
        <p:spPr>
          <a:xfrm>
            <a:off x="5209084" y="3751639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Full batch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CAD974-01A2-4FE9-8409-4F95C5A6021D}"/>
              </a:ext>
            </a:extLst>
          </p:cNvPr>
          <p:cNvSpPr txBox="1"/>
          <p:nvPr/>
        </p:nvSpPr>
        <p:spPr>
          <a:xfrm>
            <a:off x="9669556" y="259854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mini batch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xmlns="" id="{45202FE4-8705-4739-BC90-B2F8AADAF7AA}"/>
              </a:ext>
            </a:extLst>
          </p:cNvPr>
          <p:cNvSpPr/>
          <p:nvPr/>
        </p:nvSpPr>
        <p:spPr>
          <a:xfrm>
            <a:off x="9183353" y="2456236"/>
            <a:ext cx="486203" cy="746289"/>
          </a:xfrm>
          <a:prstGeom prst="rightBrace">
            <a:avLst>
              <a:gd name="adj1" fmla="val 0"/>
              <a:gd name="adj2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4EC218-8ACE-4A29-A0D7-73FEEE33B6F1}"/>
              </a:ext>
            </a:extLst>
          </p:cNvPr>
          <p:cNvSpPr txBox="1"/>
          <p:nvPr/>
        </p:nvSpPr>
        <p:spPr>
          <a:xfrm>
            <a:off x="9669556" y="37516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mini batch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xmlns="" id="{2EC2B895-600E-4B19-A464-2E9B8AE4D828}"/>
              </a:ext>
            </a:extLst>
          </p:cNvPr>
          <p:cNvSpPr/>
          <p:nvPr/>
        </p:nvSpPr>
        <p:spPr>
          <a:xfrm>
            <a:off x="9183353" y="3609329"/>
            <a:ext cx="486203" cy="746289"/>
          </a:xfrm>
          <a:prstGeom prst="rightBrace">
            <a:avLst>
              <a:gd name="adj1" fmla="val 0"/>
              <a:gd name="adj2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4272985-6185-44A3-9587-752DF4EECDAE}"/>
              </a:ext>
            </a:extLst>
          </p:cNvPr>
          <p:cNvSpPr txBox="1"/>
          <p:nvPr/>
        </p:nvSpPr>
        <p:spPr>
          <a:xfrm>
            <a:off x="9669556" y="489356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mini batch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xmlns="" id="{AE377FA1-4D98-41EA-BF21-FFB64EF255C8}"/>
              </a:ext>
            </a:extLst>
          </p:cNvPr>
          <p:cNvSpPr/>
          <p:nvPr/>
        </p:nvSpPr>
        <p:spPr>
          <a:xfrm>
            <a:off x="9183353" y="4751256"/>
            <a:ext cx="486203" cy="746289"/>
          </a:xfrm>
          <a:prstGeom prst="rightBrace">
            <a:avLst>
              <a:gd name="adj1" fmla="val 0"/>
              <a:gd name="adj2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53D34D-2753-439D-893C-01D5E42D90BF}"/>
              </a:ext>
            </a:extLst>
          </p:cNvPr>
          <p:cNvSpPr txBox="1"/>
          <p:nvPr/>
        </p:nvSpPr>
        <p:spPr>
          <a:xfrm>
            <a:off x="9669556" y="602576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mini batch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xmlns="" id="{BBDC13D4-AE69-4254-BA0C-29F17D807C2A}"/>
              </a:ext>
            </a:extLst>
          </p:cNvPr>
          <p:cNvSpPr/>
          <p:nvPr/>
        </p:nvSpPr>
        <p:spPr>
          <a:xfrm>
            <a:off x="9183353" y="5883454"/>
            <a:ext cx="486203" cy="746289"/>
          </a:xfrm>
          <a:prstGeom prst="rightBrace">
            <a:avLst>
              <a:gd name="adj1" fmla="val 0"/>
              <a:gd name="adj2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379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7D11A9-1C2C-4045-94CA-A0A95AB1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9" y="161925"/>
            <a:ext cx="4772025" cy="653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3B2E1D-6880-42F4-9FC5-3915595E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48" y="161925"/>
            <a:ext cx="5074106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90919" y="1094173"/>
                <a:ext cx="5208546" cy="8698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1094173"/>
                <a:ext cx="5208546" cy="869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F9DEE48C-9ED3-4512-AAAA-F1052CF3C157}"/>
                  </a:ext>
                </a:extLst>
              </p:cNvPr>
              <p:cNvSpPr txBox="1"/>
              <p:nvPr/>
            </p:nvSpPr>
            <p:spPr>
              <a:xfrm>
                <a:off x="490919" y="2559146"/>
                <a:ext cx="520854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𝑛𝑎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EE48C-9ED3-4512-AAAA-F1052CF3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2559146"/>
                <a:ext cx="5208546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EA6997-6354-49D1-9DA9-75142867FD7D}"/>
                  </a:ext>
                </a:extLst>
              </p:cNvPr>
              <p:cNvSpPr txBox="1"/>
              <p:nvPr/>
            </p:nvSpPr>
            <p:spPr>
              <a:xfrm>
                <a:off x="490919" y="4016039"/>
                <a:ext cx="520854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EA6997-6354-49D1-9DA9-75142867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4016039"/>
                <a:ext cx="5208546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F25E6B4-B36C-43A4-AA69-2C7DE8543006}"/>
                  </a:ext>
                </a:extLst>
              </p:cNvPr>
              <p:cNvSpPr txBox="1"/>
              <p:nvPr/>
            </p:nvSpPr>
            <p:spPr>
              <a:xfrm>
                <a:off x="5135420" y="1697372"/>
                <a:ext cx="520854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5E6B4-B36C-43A4-AA69-2C7DE854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420" y="1697372"/>
                <a:ext cx="5208546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1572FD4-9ECF-48A6-8F47-904806E8601C}"/>
                  </a:ext>
                </a:extLst>
              </p:cNvPr>
              <p:cNvSpPr txBox="1"/>
              <p:nvPr/>
            </p:nvSpPr>
            <p:spPr>
              <a:xfrm>
                <a:off x="5135420" y="3420920"/>
                <a:ext cx="5208546" cy="1274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572FD4-9ECF-48A6-8F47-904806E8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420" y="3420920"/>
                <a:ext cx="5208546" cy="12747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4607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1B67AC-F00E-42BA-BB00-675D10C1A9C3}"/>
              </a:ext>
            </a:extLst>
          </p:cNvPr>
          <p:cNvSpPr/>
          <p:nvPr/>
        </p:nvSpPr>
        <p:spPr>
          <a:xfrm>
            <a:off x="373640" y="324114"/>
            <a:ext cx="1055802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user 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home directory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236665-11DD-421B-8F7B-E4A2AB98AEC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429442" y="854514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5A644FD-A708-47B5-982F-CD64D4BBCF3D}"/>
              </a:ext>
            </a:extLst>
          </p:cNvPr>
          <p:cNvSpPr/>
          <p:nvPr/>
        </p:nvSpPr>
        <p:spPr>
          <a:xfrm>
            <a:off x="1768582" y="324113"/>
            <a:ext cx="1055802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C47843D-6B35-42A6-8BC5-A5683B842C2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824384" y="854514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B07E94E-BCA8-41BF-8E01-72133D3D0F01}"/>
              </a:ext>
            </a:extLst>
          </p:cNvPr>
          <p:cNvSpPr/>
          <p:nvPr/>
        </p:nvSpPr>
        <p:spPr>
          <a:xfrm>
            <a:off x="3163524" y="324114"/>
            <a:ext cx="1055802" cy="1060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cat_dog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C33BAA9-406C-4CF8-B986-5D476A49211E}"/>
              </a:ext>
            </a:extLst>
          </p:cNvPr>
          <p:cNvCxnSpPr>
            <a:cxnSpLocks/>
          </p:cNvCxnSpPr>
          <p:nvPr/>
        </p:nvCxnSpPr>
        <p:spPr>
          <a:xfrm>
            <a:off x="2993954" y="854514"/>
            <a:ext cx="0" cy="44987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04BD2FD8-DA3A-434F-8AB6-E7A7EB1D529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993954" y="2773574"/>
            <a:ext cx="1695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59E4779-0B3E-4339-A570-D4C170339297}"/>
              </a:ext>
            </a:extLst>
          </p:cNvPr>
          <p:cNvSpPr/>
          <p:nvPr/>
        </p:nvSpPr>
        <p:spPr>
          <a:xfrm>
            <a:off x="4869028" y="1909846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2CD7617-DF8D-4AFE-83F2-0E0C661C3CBF}"/>
              </a:ext>
            </a:extLst>
          </p:cNvPr>
          <p:cNvSpPr/>
          <p:nvPr/>
        </p:nvSpPr>
        <p:spPr>
          <a:xfrm>
            <a:off x="3163524" y="2243173"/>
            <a:ext cx="1055802" cy="1060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cat_dog_full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AFB6EA9-A9B4-4660-8320-F27EB7202AB7}"/>
              </a:ext>
            </a:extLst>
          </p:cNvPr>
          <p:cNvSpPr/>
          <p:nvPr/>
        </p:nvSpPr>
        <p:spPr>
          <a:xfrm>
            <a:off x="3135205" y="4792541"/>
            <a:ext cx="1055802" cy="1060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cat_dog_small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B713648B-1110-48CF-8552-2550101CF6E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993954" y="5322942"/>
            <a:ext cx="1412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2DBD729F-73B9-422A-B103-34E0E277F672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219326" y="2773574"/>
            <a:ext cx="339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A508B8D-9CEB-4D85-88CA-BF33CF6AE1A3}"/>
              </a:ext>
            </a:extLst>
          </p:cNvPr>
          <p:cNvCxnSpPr>
            <a:cxnSpLocks/>
          </p:cNvCxnSpPr>
          <p:nvPr/>
        </p:nvCxnSpPr>
        <p:spPr>
          <a:xfrm>
            <a:off x="4558466" y="2091130"/>
            <a:ext cx="0" cy="1359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3C2066C6-31A6-44E1-8B9D-C98355AC180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529888" y="2091130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6484FC15-D36D-46DC-AF82-C6371FE3A088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529888" y="3450216"/>
            <a:ext cx="339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7892ED6-9478-4071-ACB6-75C258FDEEAB}"/>
              </a:ext>
            </a:extLst>
          </p:cNvPr>
          <p:cNvSpPr/>
          <p:nvPr/>
        </p:nvSpPr>
        <p:spPr>
          <a:xfrm>
            <a:off x="4869028" y="2589389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validation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110E7746-0D17-4C49-9150-25FFAD0E60C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529888" y="2770673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A26ECFC-7494-4CFD-B55C-121033F5295E}"/>
              </a:ext>
            </a:extLst>
          </p:cNvPr>
          <p:cNvSpPr/>
          <p:nvPr/>
        </p:nvSpPr>
        <p:spPr>
          <a:xfrm>
            <a:off x="4869028" y="3268932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4429F626-0857-4371-A8F3-9F6B12BC4F5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924830" y="1564172"/>
            <a:ext cx="344353" cy="526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719A7D93-31C7-4070-A4C9-E5467A47A587}"/>
              </a:ext>
            </a:extLst>
          </p:cNvPr>
          <p:cNvCxnSpPr>
            <a:cxnSpLocks/>
          </p:cNvCxnSpPr>
          <p:nvPr/>
        </p:nvCxnSpPr>
        <p:spPr>
          <a:xfrm>
            <a:off x="6269183" y="1250349"/>
            <a:ext cx="0" cy="49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783DBFE-B52F-40CD-B4A1-7BF64C295337}"/>
              </a:ext>
            </a:extLst>
          </p:cNvPr>
          <p:cNvSpPr/>
          <p:nvPr/>
        </p:nvSpPr>
        <p:spPr>
          <a:xfrm>
            <a:off x="6580304" y="1084339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cats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8E22E6D-FF93-4032-8B4F-1D16735FADCB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241164" y="1265623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1B066B7-C138-4EEA-83FD-62E600F6748F}"/>
              </a:ext>
            </a:extLst>
          </p:cNvPr>
          <p:cNvSpPr/>
          <p:nvPr/>
        </p:nvSpPr>
        <p:spPr>
          <a:xfrm>
            <a:off x="6580304" y="1564171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dogs</a:t>
            </a:r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65F7CC9-BB73-40B5-9187-0633A565BCC1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241164" y="1745455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711D09C-BAEF-450C-A7CE-7FEE21D0A5F5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924830" y="2587643"/>
            <a:ext cx="329702" cy="1830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6E8F34F4-8D80-423A-8759-A6BF0467B7A5}"/>
              </a:ext>
            </a:extLst>
          </p:cNvPr>
          <p:cNvCxnSpPr>
            <a:cxnSpLocks/>
          </p:cNvCxnSpPr>
          <p:nvPr/>
        </p:nvCxnSpPr>
        <p:spPr>
          <a:xfrm>
            <a:off x="6254532" y="2273820"/>
            <a:ext cx="0" cy="49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B0FC7A5-5E40-4B2E-B967-A61168C2B8E4}"/>
              </a:ext>
            </a:extLst>
          </p:cNvPr>
          <p:cNvSpPr/>
          <p:nvPr/>
        </p:nvSpPr>
        <p:spPr>
          <a:xfrm>
            <a:off x="6574531" y="2107810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cats</a:t>
            </a:r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A9A0F810-6017-4F2F-83FC-D2AAE9A05E7F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6235391" y="2289094"/>
            <a:ext cx="339140" cy="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F8DE984A-964A-4290-9A72-79B211359574}"/>
              </a:ext>
            </a:extLst>
          </p:cNvPr>
          <p:cNvSpPr/>
          <p:nvPr/>
        </p:nvSpPr>
        <p:spPr>
          <a:xfrm>
            <a:off x="6574531" y="2587642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dogs</a:t>
            </a:r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4FC63D2-CA3E-407A-A698-430B6E10114D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6235391" y="2768926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2A028727-3510-45D4-A3F4-CCA59D263767}"/>
              </a:ext>
            </a:extLst>
          </p:cNvPr>
          <p:cNvCxnSpPr>
            <a:cxnSpLocks/>
          </p:cNvCxnSpPr>
          <p:nvPr/>
        </p:nvCxnSpPr>
        <p:spPr>
          <a:xfrm>
            <a:off x="6254532" y="3314383"/>
            <a:ext cx="0" cy="49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2E3D7DD-6073-4997-84E0-62F50C75E845}"/>
              </a:ext>
            </a:extLst>
          </p:cNvPr>
          <p:cNvSpPr/>
          <p:nvPr/>
        </p:nvSpPr>
        <p:spPr>
          <a:xfrm>
            <a:off x="6574531" y="3148373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cats</a:t>
            </a:r>
            <a:endParaRPr lang="ko-KR" altLang="en-US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F561822D-3766-413B-8CD1-9F2818D622DA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6235391" y="3329657"/>
            <a:ext cx="339140" cy="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A91873E-F3AF-46DA-9D81-702F953E6224}"/>
              </a:ext>
            </a:extLst>
          </p:cNvPr>
          <p:cNvSpPr/>
          <p:nvPr/>
        </p:nvSpPr>
        <p:spPr>
          <a:xfrm>
            <a:off x="6574531" y="3601571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dogs</a:t>
            </a:r>
            <a:endParaRPr lang="ko-KR" altLang="en-US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419CB221-35AB-4DD5-AEAF-48F74571F699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6235391" y="3782855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13379DE9-9195-435F-9180-F8414D82BA33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5924830" y="3450216"/>
            <a:ext cx="310561" cy="90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EBDCF3F2-353E-47CC-B461-0DBF2CD543BC}"/>
              </a:ext>
            </a:extLst>
          </p:cNvPr>
          <p:cNvSpPr/>
          <p:nvPr/>
        </p:nvSpPr>
        <p:spPr>
          <a:xfrm>
            <a:off x="6695008" y="4467623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2C1928F5-C80A-4DEC-8FD7-C0A424406F7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91007" y="5322942"/>
            <a:ext cx="21934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5E256736-77DC-46FB-8731-73EE603DFD20}"/>
              </a:ext>
            </a:extLst>
          </p:cNvPr>
          <p:cNvCxnSpPr>
            <a:cxnSpLocks/>
          </p:cNvCxnSpPr>
          <p:nvPr/>
        </p:nvCxnSpPr>
        <p:spPr>
          <a:xfrm>
            <a:off x="6384446" y="4648907"/>
            <a:ext cx="0" cy="1359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30897129-3A3C-403E-BA0D-EC3501744D84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6355868" y="4648907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CA73E087-A3A3-4743-9168-D3F65D748006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6355868" y="6007993"/>
            <a:ext cx="339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92019930-FE60-473C-9AA8-22FEF5201FF6}"/>
              </a:ext>
            </a:extLst>
          </p:cNvPr>
          <p:cNvSpPr/>
          <p:nvPr/>
        </p:nvSpPr>
        <p:spPr>
          <a:xfrm>
            <a:off x="6695008" y="5147166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validation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D27AA93-BEBB-4464-AB74-A06468E5D84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6355868" y="5328450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DB2ED72D-A2C1-4F4B-9FF7-F079AED97D3D}"/>
              </a:ext>
            </a:extLst>
          </p:cNvPr>
          <p:cNvSpPr/>
          <p:nvPr/>
        </p:nvSpPr>
        <p:spPr>
          <a:xfrm>
            <a:off x="6695008" y="5826709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5BAE8B13-0DA8-45D7-A215-D88DF7ACDFE4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7750810" y="4121949"/>
            <a:ext cx="344353" cy="526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489442D-D79B-4FD1-98A9-46EE6D1362D5}"/>
              </a:ext>
            </a:extLst>
          </p:cNvPr>
          <p:cNvCxnSpPr>
            <a:cxnSpLocks/>
          </p:cNvCxnSpPr>
          <p:nvPr/>
        </p:nvCxnSpPr>
        <p:spPr>
          <a:xfrm>
            <a:off x="8095163" y="3808126"/>
            <a:ext cx="0" cy="49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B6F135E-143A-494A-AE93-4EE17EE69C90}"/>
              </a:ext>
            </a:extLst>
          </p:cNvPr>
          <p:cNvSpPr/>
          <p:nvPr/>
        </p:nvSpPr>
        <p:spPr>
          <a:xfrm>
            <a:off x="8406284" y="3642116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cats</a:t>
            </a:r>
            <a:endParaRPr lang="ko-KR" altLang="en-US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xmlns="" id="{CF4CE819-4EA0-4D24-8B41-023640BC94B8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8067144" y="3823400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D09028E1-A65A-41E9-975B-67CAD9A0E846}"/>
              </a:ext>
            </a:extLst>
          </p:cNvPr>
          <p:cNvSpPr/>
          <p:nvPr/>
        </p:nvSpPr>
        <p:spPr>
          <a:xfrm>
            <a:off x="8406284" y="4121948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dogs</a:t>
            </a:r>
            <a:endParaRPr lang="ko-KR" altLang="en-US" dirty="0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xmlns="" id="{C3B1A6E7-B225-46F4-B336-3D8C9641DB4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8067144" y="4303232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0CCC8C49-7B4D-4992-B637-25C7C6116CB4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7750810" y="5145420"/>
            <a:ext cx="329702" cy="1830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xmlns="" id="{BA55F700-46FA-4F57-9BB7-9669E5B1EF78}"/>
              </a:ext>
            </a:extLst>
          </p:cNvPr>
          <p:cNvCxnSpPr>
            <a:cxnSpLocks/>
          </p:cNvCxnSpPr>
          <p:nvPr/>
        </p:nvCxnSpPr>
        <p:spPr>
          <a:xfrm>
            <a:off x="8080512" y="4831597"/>
            <a:ext cx="0" cy="49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371C3135-110E-4E60-B1BD-B843C4D0F9B1}"/>
              </a:ext>
            </a:extLst>
          </p:cNvPr>
          <p:cNvSpPr/>
          <p:nvPr/>
        </p:nvSpPr>
        <p:spPr>
          <a:xfrm>
            <a:off x="8400511" y="4665587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cats</a:t>
            </a:r>
            <a:endParaRPr lang="ko-KR" altLang="en-US" dirty="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xmlns="" id="{4C893564-E0EC-4BA0-AECB-1E657F119E5D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8061371" y="4846871"/>
            <a:ext cx="339140" cy="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3ADCA796-7C81-4339-A34C-A4F519BDEF0F}"/>
              </a:ext>
            </a:extLst>
          </p:cNvPr>
          <p:cNvSpPr/>
          <p:nvPr/>
        </p:nvSpPr>
        <p:spPr>
          <a:xfrm>
            <a:off x="8400511" y="5145419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dogs</a:t>
            </a:r>
            <a:endParaRPr lang="ko-KR" altLang="en-US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FCA44BE5-449D-49AE-944C-83FFB51419BA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8061371" y="5326703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xmlns="" id="{2E38276D-AD82-43FB-97DC-8259B5A7E400}"/>
              </a:ext>
            </a:extLst>
          </p:cNvPr>
          <p:cNvCxnSpPr>
            <a:cxnSpLocks/>
          </p:cNvCxnSpPr>
          <p:nvPr/>
        </p:nvCxnSpPr>
        <p:spPr>
          <a:xfrm>
            <a:off x="8080512" y="5872160"/>
            <a:ext cx="0" cy="49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BEC5BC4B-0A44-4399-9BAA-6C023076B0C0}"/>
              </a:ext>
            </a:extLst>
          </p:cNvPr>
          <p:cNvSpPr/>
          <p:nvPr/>
        </p:nvSpPr>
        <p:spPr>
          <a:xfrm>
            <a:off x="8400511" y="5706150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cats</a:t>
            </a:r>
            <a:endParaRPr lang="ko-KR" altLang="en-US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6690182D-9534-44E5-A610-588688D7786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8061371" y="5887434"/>
            <a:ext cx="339140" cy="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525D3D85-57C1-4E2F-AE65-37951840DB2D}"/>
              </a:ext>
            </a:extLst>
          </p:cNvPr>
          <p:cNvSpPr/>
          <p:nvPr/>
        </p:nvSpPr>
        <p:spPr>
          <a:xfrm>
            <a:off x="8400511" y="6185982"/>
            <a:ext cx="1055802" cy="3625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dogs</a:t>
            </a:r>
            <a:endParaRPr lang="ko-KR" altLang="en-US" dirty="0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xmlns="" id="{FFF0FD92-5FF3-462E-BBDA-E2C0362EC53A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8061371" y="6367266"/>
            <a:ext cx="33914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2DB4B1B0-9F7B-4D7D-AB0D-597D1504021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7750810" y="6007993"/>
            <a:ext cx="310561" cy="90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C2A2CAEA-B6A5-401C-8956-AA9C7F9F83B5}"/>
              </a:ext>
            </a:extLst>
          </p:cNvPr>
          <p:cNvSpPr/>
          <p:nvPr/>
        </p:nvSpPr>
        <p:spPr>
          <a:xfrm>
            <a:off x="4914465" y="380462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xmlns="" id="{C5B460D0-B17B-45F3-8FC8-E244D703E1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219326" y="854514"/>
            <a:ext cx="35729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02D3312E-8A88-4B37-8F8D-44EA4D57C716}"/>
              </a:ext>
            </a:extLst>
          </p:cNvPr>
          <p:cNvCxnSpPr>
            <a:cxnSpLocks/>
          </p:cNvCxnSpPr>
          <p:nvPr/>
        </p:nvCxnSpPr>
        <p:spPr>
          <a:xfrm>
            <a:off x="4595025" y="561746"/>
            <a:ext cx="0" cy="668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71E22F0F-7706-4DE9-8054-725E17608D4B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4575325" y="561746"/>
            <a:ext cx="3391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D33D1722-1C30-4A7E-845C-9AB6BA265CAA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4575325" y="1210617"/>
            <a:ext cx="339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61166499-6BE6-4C25-B23E-EECC7D4192A6}"/>
              </a:ext>
            </a:extLst>
          </p:cNvPr>
          <p:cNvSpPr/>
          <p:nvPr/>
        </p:nvSpPr>
        <p:spPr>
          <a:xfrm>
            <a:off x="4914465" y="1029333"/>
            <a:ext cx="1055802" cy="362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846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FE47F0-5CB2-4ECF-A9B6-CEF0A321E617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6707698-7781-43DB-BF77-8C3000DEE866}"/>
              </a:ext>
            </a:extLst>
          </p:cNvPr>
          <p:cNvSpPr/>
          <p:nvPr/>
        </p:nvSpPr>
        <p:spPr>
          <a:xfrm>
            <a:off x="2025283" y="1437900"/>
            <a:ext cx="6133361" cy="3296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ED0913D4-F047-4D5E-B9CD-1DC55730ADAB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9E76205-C825-4A22-9BE0-07FC3E6368B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0FAA779-9DFD-4C79-AFE3-80FD639A0597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63C4B2E-8CE5-47F1-8556-75B987A4B291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9BEADAF-6237-468C-AAA5-76EF02009C10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EF3CE93-92A4-413F-A4AA-6417F143C8A8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814DA8-74C4-4E8A-9C39-774CCB3364D1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78DAC-B50E-4D81-AFC1-903193E76086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F83406-D952-4085-8815-323DEFC5B6E6}"/>
              </a:ext>
            </a:extLst>
          </p:cNvPr>
          <p:cNvSpPr txBox="1"/>
          <p:nvPr/>
        </p:nvSpPr>
        <p:spPr>
          <a:xfrm>
            <a:off x="4541074" y="4870440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Optimizer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이용한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F89A43F-C758-4FEE-ADAC-4B5CEC2A3356}"/>
              </a:ext>
            </a:extLst>
          </p:cNvPr>
          <p:cNvSpPr/>
          <p:nvPr/>
        </p:nvSpPr>
        <p:spPr>
          <a:xfrm>
            <a:off x="2529419" y="1860008"/>
            <a:ext cx="481981" cy="2368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D111EE9-94F4-4725-BAD2-BD912AC0918F}"/>
                  </a:ext>
                </a:extLst>
              </p:cNvPr>
              <p:cNvSpPr txBox="1"/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111EE9-94F4-4725-BAD2-BD912AC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blipFill>
                <a:blip r:embed="rId2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50BAC09D-5EE8-4EAA-98BD-9081FA678A98}"/>
                  </a:ext>
                </a:extLst>
              </p:cNvPr>
              <p:cNvSpPr txBox="1"/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AC09D-5EE8-4EAA-98BD-9081FA67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blipFill>
                <a:blip r:embed="rId3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5A2E234-C5BC-479F-A02A-E76A3D0F087F}"/>
              </a:ext>
            </a:extLst>
          </p:cNvPr>
          <p:cNvSpPr txBox="1"/>
          <p:nvPr/>
        </p:nvSpPr>
        <p:spPr>
          <a:xfrm>
            <a:off x="2368987" y="154101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4BC855C-0F8F-4114-AC8D-8DC827898947}"/>
              </a:ext>
            </a:extLst>
          </p:cNvPr>
          <p:cNvSpPr/>
          <p:nvPr/>
        </p:nvSpPr>
        <p:spPr>
          <a:xfrm>
            <a:off x="3488457" y="1852053"/>
            <a:ext cx="2171450" cy="2376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650B75FE-1252-4039-8B8F-B2ED21D5265B}"/>
              </a:ext>
            </a:extLst>
          </p:cNvPr>
          <p:cNvSpPr/>
          <p:nvPr/>
        </p:nvSpPr>
        <p:spPr>
          <a:xfrm>
            <a:off x="6228439" y="1854585"/>
            <a:ext cx="1584717" cy="23737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5D26AF4-1DBF-4FDE-AB15-CCBCD1135E83}"/>
              </a:ext>
            </a:extLst>
          </p:cNvPr>
          <p:cNvSpPr txBox="1"/>
          <p:nvPr/>
        </p:nvSpPr>
        <p:spPr>
          <a:xfrm>
            <a:off x="4144438" y="153681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E285FC-0D1F-43E8-9F5E-94CF9FA3012C}"/>
              </a:ext>
            </a:extLst>
          </p:cNvPr>
          <p:cNvSpPr txBox="1"/>
          <p:nvPr/>
        </p:nvSpPr>
        <p:spPr>
          <a:xfrm>
            <a:off x="6567241" y="15432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795FCFA-5C0D-4FFE-A802-0909153CF722}"/>
                  </a:ext>
                </a:extLst>
              </p:cNvPr>
              <p:cNvSpPr txBox="1"/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95FCFA-5C0D-4FFE-A802-0909153C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blipFill>
                <a:blip r:embed="rId4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A3E19E68-DF64-458C-91C7-20054E0B69E3}"/>
                  </a:ext>
                </a:extLst>
              </p:cNvPr>
              <p:cNvSpPr txBox="1"/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E19E68-DF64-458C-91C7-20054E0B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blipFill>
                <a:blip r:embed="rId5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5C6D172-C610-4FD7-9C04-4D1AE33F019B}"/>
              </a:ext>
            </a:extLst>
          </p:cNvPr>
          <p:cNvCxnSpPr>
            <a:cxnSpLocks/>
          </p:cNvCxnSpPr>
          <p:nvPr/>
        </p:nvCxnSpPr>
        <p:spPr>
          <a:xfrm>
            <a:off x="1542950" y="2968098"/>
            <a:ext cx="176086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E8B93F53-0CBB-4093-8388-77024FF485AD}"/>
              </a:ext>
            </a:extLst>
          </p:cNvPr>
          <p:cNvCxnSpPr>
            <a:cxnSpLocks/>
          </p:cNvCxnSpPr>
          <p:nvPr/>
        </p:nvCxnSpPr>
        <p:spPr>
          <a:xfrm flipV="1">
            <a:off x="3302273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xmlns="" id="{67FE3912-44A8-43C7-942C-F39B9FE499B9}"/>
                  </a:ext>
                </a:extLst>
              </p:cNvPr>
              <p:cNvSpPr/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67FE3912-44A8-43C7-942C-F39B9FE49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234DE395-3737-44DD-92EF-52C0B37B31B6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296848" y="2514518"/>
            <a:ext cx="669013" cy="47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C2B7137-90B5-4DC5-9CF6-0F5241A21F2E}"/>
                  </a:ext>
                </a:extLst>
              </p:cNvPr>
              <p:cNvSpPr txBox="1"/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2B7137-90B5-4DC5-9CF6-0F5241A2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06B08D7-790F-4B69-A674-8E3E605C479B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V="1">
            <a:off x="4594857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xmlns="" id="{9F81838D-CF32-4D3F-804B-E105CB39DA7D}"/>
                  </a:ext>
                </a:extLst>
              </p:cNvPr>
              <p:cNvSpPr/>
              <p:nvPr/>
            </p:nvSpPr>
            <p:spPr>
              <a:xfrm>
                <a:off x="3965861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𝑟𝑒𝑙𝑢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9F81838D-CF32-4D3F-804B-E105CB39D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3538166"/>
                <a:ext cx="1257992" cy="4721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04CCAEF2-729B-430B-963B-656DA3160F2E}"/>
                  </a:ext>
                </a:extLst>
              </p:cNvPr>
              <p:cNvSpPr txBox="1"/>
              <p:nvPr/>
            </p:nvSpPr>
            <p:spPr>
              <a:xfrm>
                <a:off x="4564643" y="301799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CCAEF2-729B-430B-963B-656DA3160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43" y="3017991"/>
                <a:ext cx="500652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2B663D5F-5856-40BC-9311-A6F77216882A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223853" y="3774217"/>
            <a:ext cx="70198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7586D46E-BCE5-4426-8E7B-4190380A46CC}"/>
              </a:ext>
            </a:extLst>
          </p:cNvPr>
          <p:cNvCxnSpPr>
            <a:cxnSpLocks/>
          </p:cNvCxnSpPr>
          <p:nvPr/>
        </p:nvCxnSpPr>
        <p:spPr>
          <a:xfrm flipV="1">
            <a:off x="5902344" y="2527846"/>
            <a:ext cx="0" cy="124637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xmlns="" id="{F3050375-68DE-4757-8029-F7C5322DFCB7}"/>
                  </a:ext>
                </a:extLst>
              </p:cNvPr>
              <p:cNvSpPr/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F3050375-68DE-4757-8029-F7C5322DF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FBBE93F5-3FAD-42BF-9904-69D0709F8066}"/>
                  </a:ext>
                </a:extLst>
              </p:cNvPr>
              <p:cNvSpPr/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BBE93F5-3FAD-42BF-9904-69D0709F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204B997-3CB1-4191-BA72-48F586F5379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82837" y="2519281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A5603CF2-4D5E-4467-AF2F-74882847BB95}"/>
                  </a:ext>
                </a:extLst>
              </p:cNvPr>
              <p:cNvSpPr txBox="1"/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603CF2-4D5E-4467-AF2F-74882847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9C3D5C34-4364-4259-9E0A-98EE9A9D16F1}"/>
              </a:ext>
            </a:extLst>
          </p:cNvPr>
          <p:cNvCxnSpPr>
            <a:cxnSpLocks/>
            <a:stCxn id="90" idx="0"/>
            <a:endCxn id="88" idx="2"/>
          </p:cNvCxnSpPr>
          <p:nvPr/>
        </p:nvCxnSpPr>
        <p:spPr>
          <a:xfrm flipV="1">
            <a:off x="7023967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5D7C12AE-8306-48D2-BF21-CA2625666CCF}"/>
                  </a:ext>
                </a:extLst>
              </p:cNvPr>
              <p:cNvSpPr txBox="1"/>
              <p:nvPr/>
            </p:nvSpPr>
            <p:spPr>
              <a:xfrm>
                <a:off x="7019565" y="301799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D7C12AE-8306-48D2-BF21-CA262566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65" y="3017991"/>
                <a:ext cx="500652" cy="215444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488E4716-FBDB-4A11-AD5C-1F04BAD26219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7652963" y="3774217"/>
            <a:ext cx="61507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9B5F18E9-C705-42EA-92C6-6183B7AF3AB9}"/>
              </a:ext>
            </a:extLst>
          </p:cNvPr>
          <p:cNvCxnSpPr>
            <a:cxnSpLocks/>
          </p:cNvCxnSpPr>
          <p:nvPr/>
        </p:nvCxnSpPr>
        <p:spPr>
          <a:xfrm flipV="1">
            <a:off x="8275965" y="2935100"/>
            <a:ext cx="0" cy="85265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E5469F08-E9A5-48D6-B12C-D916E69735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9D6DEF2F-BCC4-48D5-ADF6-A487469C4476}"/>
                  </a:ext>
                </a:extLst>
              </p:cNvPr>
              <p:cNvSpPr txBox="1"/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D6DEF2F-BCC4-48D5-ADF6-A487469C4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blipFill>
                <a:blip r:embed="rId1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71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FF8C227-99DC-48C4-9E66-79836A089DB0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2EC5C1B2-D36C-4EDD-9079-F7AD0559F9FB}"/>
              </a:ext>
            </a:extLst>
          </p:cNvPr>
          <p:cNvSpPr/>
          <p:nvPr/>
        </p:nvSpPr>
        <p:spPr>
          <a:xfrm>
            <a:off x="2025283" y="1437900"/>
            <a:ext cx="6133361" cy="3296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E87E34EF-5B43-4244-97B4-67A780E9601A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679163FB-AAF8-426A-85DB-587FB0ACF66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69CD5EF6-70D4-4649-8F1A-7912ACADE044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AC3D5707-AE61-405B-AFF2-0C0776D2704F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1C814AF-ED2F-4827-B5C3-F7FB41881AE7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CF40392-647C-4D51-B71C-BF0814BF2757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14A370-574B-431F-9922-4D9A0277140D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7A4497A-B67A-4496-AD19-AE5D5F5007F0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F5C5094-7873-4723-88F3-E2000F846A80}"/>
              </a:ext>
            </a:extLst>
          </p:cNvPr>
          <p:cNvSpPr txBox="1"/>
          <p:nvPr/>
        </p:nvSpPr>
        <p:spPr>
          <a:xfrm>
            <a:off x="4541074" y="4870440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Optimizer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이용한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0E1A2ED-BEE6-493A-893A-593FF0754ADC}"/>
              </a:ext>
            </a:extLst>
          </p:cNvPr>
          <p:cNvSpPr/>
          <p:nvPr/>
        </p:nvSpPr>
        <p:spPr>
          <a:xfrm>
            <a:off x="2529419" y="1860008"/>
            <a:ext cx="481981" cy="2368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82094D6-98AD-4E49-841E-255648C2FEA6}"/>
                  </a:ext>
                </a:extLst>
              </p:cNvPr>
              <p:cNvSpPr txBox="1"/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2094D6-98AD-4E49-841E-255648C2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blipFill>
                <a:blip r:embed="rId2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82DABD9F-3E0F-4DA8-B742-9B0A8D29EB2E}"/>
                  </a:ext>
                </a:extLst>
              </p:cNvPr>
              <p:cNvSpPr txBox="1"/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DABD9F-3E0F-4DA8-B742-9B0A8D29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blipFill>
                <a:blip r:embed="rId3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663B02-122A-4AB1-94A0-31D403AAAB87}"/>
              </a:ext>
            </a:extLst>
          </p:cNvPr>
          <p:cNvSpPr txBox="1"/>
          <p:nvPr/>
        </p:nvSpPr>
        <p:spPr>
          <a:xfrm>
            <a:off x="2368987" y="154101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356D07F-8FD2-4FED-A605-0C7C147ABBED}"/>
              </a:ext>
            </a:extLst>
          </p:cNvPr>
          <p:cNvSpPr/>
          <p:nvPr/>
        </p:nvSpPr>
        <p:spPr>
          <a:xfrm>
            <a:off x="3488457" y="1852053"/>
            <a:ext cx="2171450" cy="2376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3FAAC040-4711-4A3B-B06D-8907C14B7189}"/>
              </a:ext>
            </a:extLst>
          </p:cNvPr>
          <p:cNvSpPr/>
          <p:nvPr/>
        </p:nvSpPr>
        <p:spPr>
          <a:xfrm>
            <a:off x="6228439" y="1854585"/>
            <a:ext cx="1584717" cy="23737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4A35365-F6FF-47B9-9CD4-4B9ED5751460}"/>
              </a:ext>
            </a:extLst>
          </p:cNvPr>
          <p:cNvSpPr txBox="1"/>
          <p:nvPr/>
        </p:nvSpPr>
        <p:spPr>
          <a:xfrm>
            <a:off x="4144438" y="153681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0DCA082-5288-44C5-A642-7A97C7388E7C}"/>
              </a:ext>
            </a:extLst>
          </p:cNvPr>
          <p:cNvSpPr txBox="1"/>
          <p:nvPr/>
        </p:nvSpPr>
        <p:spPr>
          <a:xfrm>
            <a:off x="6567241" y="15432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A754FDC-CB5E-4D4D-90A5-808989F454F5}"/>
                  </a:ext>
                </a:extLst>
              </p:cNvPr>
              <p:cNvSpPr txBox="1"/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754FDC-CB5E-4D4D-90A5-808989F45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blipFill>
                <a:blip r:embed="rId4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336D2965-05C9-4435-985C-9789C4173CCA}"/>
                  </a:ext>
                </a:extLst>
              </p:cNvPr>
              <p:cNvSpPr txBox="1"/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6D2965-05C9-4435-985C-9789C417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blipFill>
                <a:blip r:embed="rId5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DD683844-8DD0-4AA7-97C4-217FBB157F12}"/>
              </a:ext>
            </a:extLst>
          </p:cNvPr>
          <p:cNvCxnSpPr>
            <a:cxnSpLocks/>
          </p:cNvCxnSpPr>
          <p:nvPr/>
        </p:nvCxnSpPr>
        <p:spPr>
          <a:xfrm>
            <a:off x="1542950" y="2968098"/>
            <a:ext cx="176086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735CE29B-238C-4597-9A9A-0787FB4868F2}"/>
              </a:ext>
            </a:extLst>
          </p:cNvPr>
          <p:cNvCxnSpPr>
            <a:cxnSpLocks/>
          </p:cNvCxnSpPr>
          <p:nvPr/>
        </p:nvCxnSpPr>
        <p:spPr>
          <a:xfrm flipV="1">
            <a:off x="3302273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xmlns="" id="{DA5E813D-5820-4435-A95A-E4FE3FBD8F56}"/>
                  </a:ext>
                </a:extLst>
              </p:cNvPr>
              <p:cNvSpPr/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A5E813D-5820-4435-A95A-E4FE3FBD8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75A96CC1-EE78-48D5-BDE0-9571B614722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296848" y="2514518"/>
            <a:ext cx="669013" cy="47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5D980BB1-F187-49B2-8912-E039664C8A4E}"/>
                  </a:ext>
                </a:extLst>
              </p:cNvPr>
              <p:cNvSpPr txBox="1"/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980BB1-F187-49B2-8912-E039664C8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191F58E0-A399-440B-BB19-2D8BE70A142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594857" y="2755332"/>
            <a:ext cx="0" cy="21276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xmlns="" id="{1154D19A-B56C-427C-AC63-9EAFE51E9CAF}"/>
                  </a:ext>
                </a:extLst>
              </p:cNvPr>
              <p:cNvSpPr/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𝑡𝑎𝑛h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1154D19A-B56C-427C-AC63-9EAFE51E9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BD920FF4-4890-44AF-80D7-58D67F8C1E43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232731" y="3774217"/>
            <a:ext cx="693106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D308386C-2BF2-4BFC-9434-B0FFFC5F51AA}"/>
              </a:ext>
            </a:extLst>
          </p:cNvPr>
          <p:cNvCxnSpPr>
            <a:cxnSpLocks/>
          </p:cNvCxnSpPr>
          <p:nvPr/>
        </p:nvCxnSpPr>
        <p:spPr>
          <a:xfrm flipV="1">
            <a:off x="5902344" y="2527846"/>
            <a:ext cx="0" cy="124637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xmlns="" id="{B9E1F156-2E08-414C-9CB0-F6836B2C61B6}"/>
                  </a:ext>
                </a:extLst>
              </p:cNvPr>
              <p:cNvSpPr/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9E1F156-2E08-414C-9CB0-F6836B2C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xmlns="" id="{DFE19B79-43A3-4647-ADC1-B4B7249168A6}"/>
                  </a:ext>
                </a:extLst>
              </p:cNvPr>
              <p:cNvSpPr/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FE19B79-43A3-4647-ADC1-B4B724916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AFFF8356-140A-4E61-9DCA-F4B46E9710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82837" y="2519281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0E630963-3A4C-4DA9-9BA6-F4A59F5D92C6}"/>
                  </a:ext>
                </a:extLst>
              </p:cNvPr>
              <p:cNvSpPr txBox="1"/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E630963-3A4C-4DA9-9BA6-F4A59F5D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2739F266-FD85-419A-A4F9-F76247B7C8C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023967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58DE2B0B-6516-424E-85D3-7286C3E8FCF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7652963" y="3774217"/>
            <a:ext cx="61507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D04177-68E9-4532-ABCA-2D6420CE5E65}"/>
              </a:ext>
            </a:extLst>
          </p:cNvPr>
          <p:cNvCxnSpPr>
            <a:cxnSpLocks/>
          </p:cNvCxnSpPr>
          <p:nvPr/>
        </p:nvCxnSpPr>
        <p:spPr>
          <a:xfrm flipV="1">
            <a:off x="8275965" y="2935100"/>
            <a:ext cx="0" cy="85265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C3DF92B-6BBD-4E59-8E9C-E5B8F21EB1A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D9CC4342-75E8-4FCF-BE73-496D57F33448}"/>
                  </a:ext>
                </a:extLst>
              </p:cNvPr>
              <p:cNvSpPr txBox="1"/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CC4342-75E8-4FCF-BE73-496D57F3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658698EA-F5EE-45C9-BD3B-7CFAAAEA1C45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>
            <a:off x="4713006" y="3133821"/>
            <a:ext cx="798795" cy="640397"/>
          </a:xfrm>
          <a:prstGeom prst="bentConnector3">
            <a:avLst>
              <a:gd name="adj1" fmla="val 4986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논리합 91">
            <a:extLst>
              <a:ext uri="{FF2B5EF4-FFF2-40B4-BE49-F238E27FC236}">
                <a16:creationId xmlns:a16="http://schemas.microsoft.com/office/drawing/2014/main" xmlns="" id="{2996F2F9-9926-4A23-87A9-DE64A1F6361F}"/>
              </a:ext>
            </a:extLst>
          </p:cNvPr>
          <p:cNvSpPr/>
          <p:nvPr/>
        </p:nvSpPr>
        <p:spPr>
          <a:xfrm>
            <a:off x="4485845" y="3020240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C46F555-6111-4695-87D7-A6B0EE5A093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4603735" y="3290888"/>
            <a:ext cx="0" cy="24727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09B576A4-5DBA-4E21-B45E-F3D14B5D7EA6}"/>
                  </a:ext>
                </a:extLst>
              </p:cNvPr>
              <p:cNvSpPr txBox="1"/>
              <p:nvPr/>
            </p:nvSpPr>
            <p:spPr>
              <a:xfrm>
                <a:off x="4981874" y="318650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B576A4-5DBA-4E21-B45E-F3D14B5D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74" y="3186509"/>
                <a:ext cx="500652" cy="2154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07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FF8C227-99DC-48C4-9E66-79836A089DB0}"/>
              </a:ext>
            </a:extLst>
          </p:cNvPr>
          <p:cNvSpPr/>
          <p:nvPr/>
        </p:nvSpPr>
        <p:spPr>
          <a:xfrm>
            <a:off x="461623" y="57063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2EC5C1B2-D36C-4EDD-9079-F7AD0559F9FB}"/>
              </a:ext>
            </a:extLst>
          </p:cNvPr>
          <p:cNvSpPr/>
          <p:nvPr/>
        </p:nvSpPr>
        <p:spPr>
          <a:xfrm>
            <a:off x="1996441" y="188221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0E1A2ED-BEE6-493A-893A-593FF0754ADC}"/>
              </a:ext>
            </a:extLst>
          </p:cNvPr>
          <p:cNvSpPr/>
          <p:nvPr/>
        </p:nvSpPr>
        <p:spPr>
          <a:xfrm>
            <a:off x="2529419" y="511268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663B02-122A-4AB1-94A0-31D403AAAB87}"/>
              </a:ext>
            </a:extLst>
          </p:cNvPr>
          <p:cNvSpPr txBox="1"/>
          <p:nvPr/>
        </p:nvSpPr>
        <p:spPr>
          <a:xfrm>
            <a:off x="2368987" y="19227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356D07F-8FD2-4FED-A605-0C7C147ABBED}"/>
              </a:ext>
            </a:extLst>
          </p:cNvPr>
          <p:cNvSpPr/>
          <p:nvPr/>
        </p:nvSpPr>
        <p:spPr>
          <a:xfrm>
            <a:off x="3488457" y="503313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3FAAC040-4711-4A3B-B06D-8907C14B7189}"/>
              </a:ext>
            </a:extLst>
          </p:cNvPr>
          <p:cNvSpPr/>
          <p:nvPr/>
        </p:nvSpPr>
        <p:spPr>
          <a:xfrm>
            <a:off x="6914239" y="505845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4A35365-F6FF-47B9-9CD4-4B9ED5751460}"/>
              </a:ext>
            </a:extLst>
          </p:cNvPr>
          <p:cNvSpPr txBox="1"/>
          <p:nvPr/>
        </p:nvSpPr>
        <p:spPr>
          <a:xfrm>
            <a:off x="4144438" y="18807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0DCA082-5288-44C5-A642-7A97C7388E7C}"/>
              </a:ext>
            </a:extLst>
          </p:cNvPr>
          <p:cNvSpPr txBox="1"/>
          <p:nvPr/>
        </p:nvSpPr>
        <p:spPr>
          <a:xfrm>
            <a:off x="7253041" y="19448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DA5E813D-5820-4435-A95A-E4FE3FBD8F56}"/>
              </a:ext>
            </a:extLst>
          </p:cNvPr>
          <p:cNvSpPr/>
          <p:nvPr/>
        </p:nvSpPr>
        <p:spPr>
          <a:xfrm>
            <a:off x="3747768" y="622458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75A96CC1-EE78-48D5-BDE0-9571B614722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383603" y="852612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191F58E0-A399-440B-BB19-2D8BE70A142B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4603736" y="858509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1154D19A-B56C-427C-AC63-9EAFE51E9CAF}"/>
              </a:ext>
            </a:extLst>
          </p:cNvPr>
          <p:cNvSpPr/>
          <p:nvPr/>
        </p:nvSpPr>
        <p:spPr>
          <a:xfrm>
            <a:off x="5703576" y="622458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BD920FF4-4890-44AF-80D7-58D67F8C1E43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332572" y="858509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9E1F156-2E08-414C-9CB0-F6836B2C61B6}"/>
              </a:ext>
            </a:extLst>
          </p:cNvPr>
          <p:cNvSpPr/>
          <p:nvPr/>
        </p:nvSpPr>
        <p:spPr>
          <a:xfrm>
            <a:off x="7084367" y="622458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DFE19B79-43A3-4647-ADC1-B4B7249168A6}"/>
              </a:ext>
            </a:extLst>
          </p:cNvPr>
          <p:cNvSpPr/>
          <p:nvPr/>
        </p:nvSpPr>
        <p:spPr>
          <a:xfrm>
            <a:off x="7084367" y="1346435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AFFF8356-140A-4E61-9DCA-F4B46E9710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72233" y="858509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2739F266-FD85-419A-A4F9-F76247B7C8C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510192" y="1094560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58DE2B0B-6516-424E-85D3-7286C3E8FCFA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7936016" y="685803"/>
            <a:ext cx="1147024" cy="8218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논리합 91">
            <a:extLst>
              <a:ext uri="{FF2B5EF4-FFF2-40B4-BE49-F238E27FC236}">
                <a16:creationId xmlns:a16="http://schemas.microsoft.com/office/drawing/2014/main" xmlns="" id="{2996F2F9-9926-4A23-87A9-DE64A1F6361F}"/>
              </a:ext>
            </a:extLst>
          </p:cNvPr>
          <p:cNvSpPr/>
          <p:nvPr/>
        </p:nvSpPr>
        <p:spPr>
          <a:xfrm>
            <a:off x="5005572" y="756807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C46F555-6111-4695-87D7-A6B0EE5A0939}"/>
              </a:ext>
            </a:extLst>
          </p:cNvPr>
          <p:cNvCxnSpPr>
            <a:cxnSpLocks/>
          </p:cNvCxnSpPr>
          <p:nvPr/>
        </p:nvCxnSpPr>
        <p:spPr>
          <a:xfrm flipH="1">
            <a:off x="5275912" y="858509"/>
            <a:ext cx="39737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BB6170C0-CC94-4DF4-BF2B-67A4CD8FB862}"/>
              </a:ext>
            </a:extLst>
          </p:cNvPr>
          <p:cNvCxnSpPr>
            <a:endCxn id="92" idx="4"/>
          </p:cNvCxnSpPr>
          <p:nvPr/>
        </p:nvCxnSpPr>
        <p:spPr>
          <a:xfrm rot="10800000" flipV="1">
            <a:off x="5119152" y="870387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xmlns="" id="{34A9E8D5-7C16-4B41-BC68-F0AD9B57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10490"/>
              </p:ext>
            </p:extLst>
          </p:nvPr>
        </p:nvGraphicFramePr>
        <p:xfrm>
          <a:off x="9150499" y="351507"/>
          <a:ext cx="1263490" cy="114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45">
                  <a:extLst>
                    <a:ext uri="{9D8B030D-6E8A-4147-A177-3AD203B41FA5}">
                      <a16:colId xmlns:a16="http://schemas.microsoft.com/office/drawing/2014/main" xmlns="" val="3263261902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xmlns="" val="3206021805"/>
                    </a:ext>
                  </a:extLst>
                </a:gridCol>
              </a:tblGrid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대명사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0.97</a:t>
                      </a:r>
                      <a:endParaRPr lang="ko-KR" altLang="en-US" sz="1050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05673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696522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1192528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전치사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78099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0F541E8-8A80-48F9-B313-A45CADC5355F}"/>
              </a:ext>
            </a:extLst>
          </p:cNvPr>
          <p:cNvSpPr/>
          <p:nvPr/>
        </p:nvSpPr>
        <p:spPr>
          <a:xfrm>
            <a:off x="461623" y="2512482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work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3CE466BC-88EF-45A1-9002-F926B3FC8AF3}"/>
              </a:ext>
            </a:extLst>
          </p:cNvPr>
          <p:cNvSpPr/>
          <p:nvPr/>
        </p:nvSpPr>
        <p:spPr>
          <a:xfrm>
            <a:off x="1996441" y="2130068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0E63B617-600A-4A17-98CA-715593EE8F2A}"/>
              </a:ext>
            </a:extLst>
          </p:cNvPr>
          <p:cNvSpPr/>
          <p:nvPr/>
        </p:nvSpPr>
        <p:spPr>
          <a:xfrm>
            <a:off x="2529419" y="2453115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9A6C653-1AD0-456F-B4DF-63EF7AD90920}"/>
              </a:ext>
            </a:extLst>
          </p:cNvPr>
          <p:cNvSpPr txBox="1"/>
          <p:nvPr/>
        </p:nvSpPr>
        <p:spPr>
          <a:xfrm>
            <a:off x="2368987" y="213412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CCFB3F9-A86D-46DD-B7EF-A48337765907}"/>
              </a:ext>
            </a:extLst>
          </p:cNvPr>
          <p:cNvSpPr/>
          <p:nvPr/>
        </p:nvSpPr>
        <p:spPr>
          <a:xfrm>
            <a:off x="3488457" y="2445160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D700BD9C-7031-46E6-BD09-023AB87CED3C}"/>
              </a:ext>
            </a:extLst>
          </p:cNvPr>
          <p:cNvSpPr/>
          <p:nvPr/>
        </p:nvSpPr>
        <p:spPr>
          <a:xfrm>
            <a:off x="6914239" y="2447692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C7C351B-2C7D-46CD-B5D9-DF5E85D54DF3}"/>
              </a:ext>
            </a:extLst>
          </p:cNvPr>
          <p:cNvSpPr txBox="1"/>
          <p:nvPr/>
        </p:nvSpPr>
        <p:spPr>
          <a:xfrm>
            <a:off x="4144438" y="212992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51FE5BA-FB1D-47BA-A240-FB955AE22FEE}"/>
              </a:ext>
            </a:extLst>
          </p:cNvPr>
          <p:cNvSpPr txBox="1"/>
          <p:nvPr/>
        </p:nvSpPr>
        <p:spPr>
          <a:xfrm>
            <a:off x="7253041" y="2136331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48C276A5-AFA4-4295-B8B0-6999C52C8BA7}"/>
              </a:ext>
            </a:extLst>
          </p:cNvPr>
          <p:cNvSpPr/>
          <p:nvPr/>
        </p:nvSpPr>
        <p:spPr>
          <a:xfrm>
            <a:off x="3747768" y="2564305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50602A13-E2EE-4B7C-A87D-6256DB20E7D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383603" y="2794459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A0878BEF-870E-409C-85B2-C3F2FB67ABCE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4603736" y="2800356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395BA14-1400-4964-A95C-94D70C244A1C}"/>
              </a:ext>
            </a:extLst>
          </p:cNvPr>
          <p:cNvSpPr/>
          <p:nvPr/>
        </p:nvSpPr>
        <p:spPr>
          <a:xfrm>
            <a:off x="5703576" y="2564305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34F51438-92CE-427C-98B6-5B721B7D1DE2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6332572" y="2800356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xmlns="" id="{E066D21C-13C7-4D20-A289-B3A2A4552A3C}"/>
              </a:ext>
            </a:extLst>
          </p:cNvPr>
          <p:cNvSpPr/>
          <p:nvPr/>
        </p:nvSpPr>
        <p:spPr>
          <a:xfrm>
            <a:off x="7084367" y="2564305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C2772F22-C4F2-4C45-8423-88E9F89BCD57}"/>
              </a:ext>
            </a:extLst>
          </p:cNvPr>
          <p:cNvSpPr/>
          <p:nvPr/>
        </p:nvSpPr>
        <p:spPr>
          <a:xfrm>
            <a:off x="7084367" y="3288282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82EE93BC-9E75-4F0A-93F2-EE843C992F10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572233" y="2800356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5494677B-EFDC-44EC-AF77-529F460661E9}"/>
              </a:ext>
            </a:extLst>
          </p:cNvPr>
          <p:cNvCxnSpPr>
            <a:cxnSpLocks/>
            <a:stCxn id="102" idx="0"/>
            <a:endCxn id="101" idx="2"/>
          </p:cNvCxnSpPr>
          <p:nvPr/>
        </p:nvCxnSpPr>
        <p:spPr>
          <a:xfrm flipV="1">
            <a:off x="7510192" y="3036407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A86A970E-1AAD-4F28-9819-F7A2BA48344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7936016" y="2627650"/>
            <a:ext cx="1147024" cy="8218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논리합 105">
            <a:extLst>
              <a:ext uri="{FF2B5EF4-FFF2-40B4-BE49-F238E27FC236}">
                <a16:creationId xmlns:a16="http://schemas.microsoft.com/office/drawing/2014/main" xmlns="" id="{97D15421-16B9-4A70-99B4-39B4C6F05A7D}"/>
              </a:ext>
            </a:extLst>
          </p:cNvPr>
          <p:cNvSpPr/>
          <p:nvPr/>
        </p:nvSpPr>
        <p:spPr>
          <a:xfrm>
            <a:off x="5005572" y="2698654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0C563BF2-548B-4CF7-BDCD-FF4176AE2EB5}"/>
              </a:ext>
            </a:extLst>
          </p:cNvPr>
          <p:cNvCxnSpPr>
            <a:cxnSpLocks/>
          </p:cNvCxnSpPr>
          <p:nvPr/>
        </p:nvCxnSpPr>
        <p:spPr>
          <a:xfrm flipH="1">
            <a:off x="5275912" y="2800356"/>
            <a:ext cx="39737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801AC86E-24F7-480A-9AA2-A76C43FDA973}"/>
              </a:ext>
            </a:extLst>
          </p:cNvPr>
          <p:cNvCxnSpPr>
            <a:endCxn id="106" idx="4"/>
          </p:cNvCxnSpPr>
          <p:nvPr/>
        </p:nvCxnSpPr>
        <p:spPr>
          <a:xfrm rot="10800000" flipV="1">
            <a:off x="5119152" y="2812234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30">
            <a:extLst>
              <a:ext uri="{FF2B5EF4-FFF2-40B4-BE49-F238E27FC236}">
                <a16:creationId xmlns:a16="http://schemas.microsoft.com/office/drawing/2014/main" xmlns="" id="{85A11342-9716-4192-8EC5-A2FEB229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39232"/>
              </p:ext>
            </p:extLst>
          </p:nvPr>
        </p:nvGraphicFramePr>
        <p:xfrm>
          <a:off x="9150499" y="2293354"/>
          <a:ext cx="1263490" cy="114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45">
                  <a:extLst>
                    <a:ext uri="{9D8B030D-6E8A-4147-A177-3AD203B41FA5}">
                      <a16:colId xmlns:a16="http://schemas.microsoft.com/office/drawing/2014/main" xmlns="" val="3263261902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xmlns="" val="3206021805"/>
                    </a:ext>
                  </a:extLst>
                </a:gridCol>
              </a:tblGrid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대명사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05673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696522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0.75</a:t>
                      </a:r>
                      <a:endParaRPr lang="ko-KR" altLang="en-US" sz="1050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1192528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전치사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78099"/>
                  </a:ext>
                </a:extLst>
              </a:tr>
            </a:tbl>
          </a:graphicData>
        </a:graphic>
      </p:graphicFrame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B2E6290-35A1-4C7C-80A5-DDD1DCAD552B}"/>
              </a:ext>
            </a:extLst>
          </p:cNvPr>
          <p:cNvSpPr/>
          <p:nvPr/>
        </p:nvSpPr>
        <p:spPr>
          <a:xfrm>
            <a:off x="461623" y="4493693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493B8B31-0FCE-430A-BB63-F9D80F0DE27C}"/>
              </a:ext>
            </a:extLst>
          </p:cNvPr>
          <p:cNvSpPr/>
          <p:nvPr/>
        </p:nvSpPr>
        <p:spPr>
          <a:xfrm>
            <a:off x="1996441" y="4111279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xmlns="" id="{80D5B356-61F6-4CE1-AFA6-4E166E318A23}"/>
              </a:ext>
            </a:extLst>
          </p:cNvPr>
          <p:cNvSpPr/>
          <p:nvPr/>
        </p:nvSpPr>
        <p:spPr>
          <a:xfrm>
            <a:off x="2529419" y="4434326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3858CC3-DA35-4F51-8F8C-2E62E86E0483}"/>
              </a:ext>
            </a:extLst>
          </p:cNvPr>
          <p:cNvSpPr txBox="1"/>
          <p:nvPr/>
        </p:nvSpPr>
        <p:spPr>
          <a:xfrm>
            <a:off x="2368987" y="411533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xmlns="" id="{94D8C58A-98DB-41CC-911F-502DDAEC835E}"/>
              </a:ext>
            </a:extLst>
          </p:cNvPr>
          <p:cNvSpPr/>
          <p:nvPr/>
        </p:nvSpPr>
        <p:spPr>
          <a:xfrm>
            <a:off x="3488457" y="4426371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C55C9BF4-E719-41F1-A3EC-6D1673A55966}"/>
              </a:ext>
            </a:extLst>
          </p:cNvPr>
          <p:cNvSpPr/>
          <p:nvPr/>
        </p:nvSpPr>
        <p:spPr>
          <a:xfrm>
            <a:off x="6914239" y="4428903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88796BF-8B85-4099-B156-B7E108F9FBC0}"/>
              </a:ext>
            </a:extLst>
          </p:cNvPr>
          <p:cNvSpPr txBox="1"/>
          <p:nvPr/>
        </p:nvSpPr>
        <p:spPr>
          <a:xfrm>
            <a:off x="4144438" y="411113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C1BAFD2-5ADB-4ADE-A344-9AB2C3CC8D7B}"/>
              </a:ext>
            </a:extLst>
          </p:cNvPr>
          <p:cNvSpPr txBox="1"/>
          <p:nvPr/>
        </p:nvSpPr>
        <p:spPr>
          <a:xfrm>
            <a:off x="7253041" y="411754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83449F81-C9D6-4AFA-B2B6-EC5E1D88A737}"/>
              </a:ext>
            </a:extLst>
          </p:cNvPr>
          <p:cNvSpPr/>
          <p:nvPr/>
        </p:nvSpPr>
        <p:spPr>
          <a:xfrm>
            <a:off x="3747768" y="4545516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4823C81-B4C3-4C03-9763-B810B7413A8D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1383603" y="4775670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AF2F9A07-ACB5-40E9-A4EE-99A6569B083E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4603736" y="4781567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xmlns="" id="{28FD2E61-38DB-4A5C-BEEF-6B3E71EE44F1}"/>
              </a:ext>
            </a:extLst>
          </p:cNvPr>
          <p:cNvSpPr/>
          <p:nvPr/>
        </p:nvSpPr>
        <p:spPr>
          <a:xfrm>
            <a:off x="5703576" y="4545516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F3AC4DC7-3996-4008-A283-F65009915541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6332572" y="4781567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3470D63B-0533-4B72-8941-EE4B18738F9E}"/>
              </a:ext>
            </a:extLst>
          </p:cNvPr>
          <p:cNvSpPr/>
          <p:nvPr/>
        </p:nvSpPr>
        <p:spPr>
          <a:xfrm>
            <a:off x="7084367" y="4545516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xmlns="" id="{2AE4C896-005C-478F-B9CE-5CB79E9394F9}"/>
              </a:ext>
            </a:extLst>
          </p:cNvPr>
          <p:cNvSpPr/>
          <p:nvPr/>
        </p:nvSpPr>
        <p:spPr>
          <a:xfrm>
            <a:off x="7084367" y="5269493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B83DE238-9029-4827-B53C-0ABD4F746E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6572233" y="4781567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2F7EDB7A-0A80-47C2-81A8-FDCA468E1DA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7510192" y="5017618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1F421DB-66F8-436E-B858-FFD57924C63B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7936016" y="4608861"/>
            <a:ext cx="1147024" cy="8218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논리합 128">
            <a:extLst>
              <a:ext uri="{FF2B5EF4-FFF2-40B4-BE49-F238E27FC236}">
                <a16:creationId xmlns:a16="http://schemas.microsoft.com/office/drawing/2014/main" xmlns="" id="{F168A541-3A79-40A2-9713-6DE37BA10CD1}"/>
              </a:ext>
            </a:extLst>
          </p:cNvPr>
          <p:cNvSpPr/>
          <p:nvPr/>
        </p:nvSpPr>
        <p:spPr>
          <a:xfrm>
            <a:off x="5005572" y="4679865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1C776C23-77F1-461F-B5E2-6D64F6C842C7}"/>
              </a:ext>
            </a:extLst>
          </p:cNvPr>
          <p:cNvCxnSpPr>
            <a:cxnSpLocks/>
          </p:cNvCxnSpPr>
          <p:nvPr/>
        </p:nvCxnSpPr>
        <p:spPr>
          <a:xfrm flipH="1">
            <a:off x="5275912" y="4781567"/>
            <a:ext cx="39737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xmlns="" id="{31F4757C-5AAF-4EB4-A1C9-7CFB9D61B57D}"/>
              </a:ext>
            </a:extLst>
          </p:cNvPr>
          <p:cNvCxnSpPr>
            <a:endCxn id="129" idx="4"/>
          </p:cNvCxnSpPr>
          <p:nvPr/>
        </p:nvCxnSpPr>
        <p:spPr>
          <a:xfrm rot="10800000" flipV="1">
            <a:off x="5119152" y="4793445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표 30">
            <a:extLst>
              <a:ext uri="{FF2B5EF4-FFF2-40B4-BE49-F238E27FC236}">
                <a16:creationId xmlns:a16="http://schemas.microsoft.com/office/drawing/2014/main" xmlns="" id="{87CEE486-7075-4B9A-A4B2-953998AD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17854"/>
              </p:ext>
            </p:extLst>
          </p:nvPr>
        </p:nvGraphicFramePr>
        <p:xfrm>
          <a:off x="9150499" y="4274565"/>
          <a:ext cx="1263490" cy="114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45">
                  <a:extLst>
                    <a:ext uri="{9D8B030D-6E8A-4147-A177-3AD203B41FA5}">
                      <a16:colId xmlns:a16="http://schemas.microsoft.com/office/drawing/2014/main" xmlns="" val="3263261902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xmlns="" val="3206021805"/>
                    </a:ext>
                  </a:extLst>
                </a:gridCol>
              </a:tblGrid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대명사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05673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696522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1192528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전치사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0.97</a:t>
                      </a:r>
                      <a:endParaRPr lang="ko-KR" altLang="en-US" sz="1050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78099"/>
                  </a:ext>
                </a:extLst>
              </a:tr>
            </a:tbl>
          </a:graphicData>
        </a:graphic>
      </p:graphicFrame>
      <p:sp>
        <p:nvSpPr>
          <p:cNvPr id="31" name="구름 30">
            <a:extLst>
              <a:ext uri="{FF2B5EF4-FFF2-40B4-BE49-F238E27FC236}">
                <a16:creationId xmlns:a16="http://schemas.microsoft.com/office/drawing/2014/main" xmlns="" id="{18DB5400-7B37-4837-871E-60BB7192ACA8}"/>
              </a:ext>
            </a:extLst>
          </p:cNvPr>
          <p:cNvSpPr/>
          <p:nvPr/>
        </p:nvSpPr>
        <p:spPr>
          <a:xfrm>
            <a:off x="5402860" y="1235682"/>
            <a:ext cx="845540" cy="4331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구름 31">
            <a:extLst>
              <a:ext uri="{FF2B5EF4-FFF2-40B4-BE49-F238E27FC236}">
                <a16:creationId xmlns:a16="http://schemas.microsoft.com/office/drawing/2014/main" xmlns="" id="{07977FBB-3BF4-4618-A804-1B7C4766C664}"/>
              </a:ext>
            </a:extLst>
          </p:cNvPr>
          <p:cNvSpPr/>
          <p:nvPr/>
        </p:nvSpPr>
        <p:spPr>
          <a:xfrm>
            <a:off x="5395874" y="3186882"/>
            <a:ext cx="845540" cy="4331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  <a:endParaRPr lang="ko-KR" altLang="en-US" sz="1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구름 32">
            <a:extLst>
              <a:ext uri="{FF2B5EF4-FFF2-40B4-BE49-F238E27FC236}">
                <a16:creationId xmlns:a16="http://schemas.microsoft.com/office/drawing/2014/main" xmlns="" id="{73B2FA41-8756-4EB2-BAFF-6DB4037B215D}"/>
              </a:ext>
            </a:extLst>
          </p:cNvPr>
          <p:cNvSpPr/>
          <p:nvPr/>
        </p:nvSpPr>
        <p:spPr>
          <a:xfrm>
            <a:off x="5402860" y="5151178"/>
            <a:ext cx="845540" cy="4331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work</a:t>
            </a:r>
            <a:endParaRPr lang="ko-KR" altLang="en-US" sz="1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1423F717-68D9-452B-9A39-EB6DF502CF5C}"/>
              </a:ext>
            </a:extLst>
          </p:cNvPr>
          <p:cNvSpPr txBox="1"/>
          <p:nvPr/>
        </p:nvSpPr>
        <p:spPr>
          <a:xfrm>
            <a:off x="3717967" y="5402011"/>
            <a:ext cx="1784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 </a:t>
            </a:r>
            <a:r>
              <a:rPr lang="ko-KR" altLang="en-US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 영향을 받은 </a:t>
            </a:r>
            <a:r>
              <a:rPr lang="en-US" altLang="ko-KR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work </a:t>
            </a:r>
            <a:r>
              <a:rPr lang="ko-KR" altLang="en-US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 영향을 미침</a:t>
            </a:r>
            <a:endParaRPr lang="en-US" altLang="ko-KR" sz="11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F3B4EE7-D1BE-40EA-90AD-0EDC18A27B1A}"/>
              </a:ext>
            </a:extLst>
          </p:cNvPr>
          <p:cNvSpPr txBox="1"/>
          <p:nvPr/>
        </p:nvSpPr>
        <p:spPr>
          <a:xfrm>
            <a:off x="3947453" y="1491950"/>
            <a:ext cx="1784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처음에는 이전 데이터 없음</a:t>
            </a:r>
            <a:endParaRPr lang="en-US" altLang="ko-KR" sz="11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CA02299-06D0-4BBA-B0BC-78B1E835CECA}"/>
              </a:ext>
            </a:extLst>
          </p:cNvPr>
          <p:cNvSpPr txBox="1"/>
          <p:nvPr/>
        </p:nvSpPr>
        <p:spPr>
          <a:xfrm>
            <a:off x="3725934" y="3428066"/>
            <a:ext cx="1784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기억된 이전데이터인 </a:t>
            </a:r>
            <a:r>
              <a:rPr lang="en-US" altLang="ko-KR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I </a:t>
            </a:r>
            <a:r>
              <a:rPr lang="ko-KR" altLang="en-US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가 영향을 미침</a:t>
            </a:r>
            <a:endParaRPr lang="en-US" altLang="ko-KR" sz="11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328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FF8C227-99DC-48C4-9E66-79836A089DB0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2EC5C1B2-D36C-4EDD-9079-F7AD0559F9FB}"/>
              </a:ext>
            </a:extLst>
          </p:cNvPr>
          <p:cNvSpPr/>
          <p:nvPr/>
        </p:nvSpPr>
        <p:spPr>
          <a:xfrm>
            <a:off x="2025283" y="1437900"/>
            <a:ext cx="6133361" cy="3296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E87E34EF-5B43-4244-97B4-67A780E9601A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679163FB-AAF8-426A-85DB-587FB0ACF66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69CD5EF6-70D4-4649-8F1A-7912ACADE044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AC3D5707-AE61-405B-AFF2-0C0776D2704F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1C814AF-ED2F-4827-B5C3-F7FB41881AE7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CF40392-647C-4D51-B71C-BF0814BF2757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14A370-574B-431F-9922-4D9A0277140D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7A4497A-B67A-4496-AD19-AE5D5F5007F0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F5C5094-7873-4723-88F3-E2000F846A80}"/>
              </a:ext>
            </a:extLst>
          </p:cNvPr>
          <p:cNvSpPr txBox="1"/>
          <p:nvPr/>
        </p:nvSpPr>
        <p:spPr>
          <a:xfrm>
            <a:off x="4541074" y="4870440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Optimizer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이용한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0E1A2ED-BEE6-493A-893A-593FF0754ADC}"/>
              </a:ext>
            </a:extLst>
          </p:cNvPr>
          <p:cNvSpPr/>
          <p:nvPr/>
        </p:nvSpPr>
        <p:spPr>
          <a:xfrm>
            <a:off x="2529419" y="1860008"/>
            <a:ext cx="481981" cy="2368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663B02-122A-4AB1-94A0-31D403AAAB87}"/>
              </a:ext>
            </a:extLst>
          </p:cNvPr>
          <p:cNvSpPr txBox="1"/>
          <p:nvPr/>
        </p:nvSpPr>
        <p:spPr>
          <a:xfrm>
            <a:off x="2368987" y="154101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356D07F-8FD2-4FED-A605-0C7C147ABBED}"/>
              </a:ext>
            </a:extLst>
          </p:cNvPr>
          <p:cNvSpPr/>
          <p:nvPr/>
        </p:nvSpPr>
        <p:spPr>
          <a:xfrm>
            <a:off x="3488457" y="1852053"/>
            <a:ext cx="2171450" cy="2376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3FAAC040-4711-4A3B-B06D-8907C14B7189}"/>
              </a:ext>
            </a:extLst>
          </p:cNvPr>
          <p:cNvSpPr/>
          <p:nvPr/>
        </p:nvSpPr>
        <p:spPr>
          <a:xfrm>
            <a:off x="6142241" y="1854585"/>
            <a:ext cx="1815696" cy="23737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4A35365-F6FF-47B9-9CD4-4B9ED5751460}"/>
              </a:ext>
            </a:extLst>
          </p:cNvPr>
          <p:cNvSpPr txBox="1"/>
          <p:nvPr/>
        </p:nvSpPr>
        <p:spPr>
          <a:xfrm>
            <a:off x="4144438" y="153681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0DCA082-5288-44C5-A642-7A97C7388E7C}"/>
              </a:ext>
            </a:extLst>
          </p:cNvPr>
          <p:cNvSpPr txBox="1"/>
          <p:nvPr/>
        </p:nvSpPr>
        <p:spPr>
          <a:xfrm>
            <a:off x="6567241" y="15432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DD683844-8DD0-4AA7-97C4-217FBB157F12}"/>
              </a:ext>
            </a:extLst>
          </p:cNvPr>
          <p:cNvCxnSpPr>
            <a:cxnSpLocks/>
          </p:cNvCxnSpPr>
          <p:nvPr/>
        </p:nvCxnSpPr>
        <p:spPr>
          <a:xfrm>
            <a:off x="1542950" y="2968098"/>
            <a:ext cx="176086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735CE29B-238C-4597-9A9A-0787FB4868F2}"/>
              </a:ext>
            </a:extLst>
          </p:cNvPr>
          <p:cNvCxnSpPr>
            <a:cxnSpLocks/>
          </p:cNvCxnSpPr>
          <p:nvPr/>
        </p:nvCxnSpPr>
        <p:spPr>
          <a:xfrm flipV="1">
            <a:off x="3302273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xmlns="" id="{DA5E813D-5820-4435-A95A-E4FE3FBD8F56}"/>
                  </a:ext>
                </a:extLst>
              </p:cNvPr>
              <p:cNvSpPr/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A5E813D-5820-4435-A95A-E4FE3FBD8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75A96CC1-EE78-48D5-BDE0-9571B614722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296848" y="2514518"/>
            <a:ext cx="669013" cy="47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5D980BB1-F187-49B2-8912-E039664C8A4E}"/>
                  </a:ext>
                </a:extLst>
              </p:cNvPr>
              <p:cNvSpPr txBox="1"/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980BB1-F187-49B2-8912-E039664C8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191F58E0-A399-440B-BB19-2D8BE70A142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594857" y="2755332"/>
            <a:ext cx="0" cy="21276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xmlns="" id="{1154D19A-B56C-427C-AC63-9EAFE51E9CAF}"/>
                  </a:ext>
                </a:extLst>
              </p:cNvPr>
              <p:cNvSpPr/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tanh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⁡(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𝑅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1154D19A-B56C-427C-AC63-9EAFE51E9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BD920FF4-4890-44AF-80D7-58D67F8C1E43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232731" y="3774217"/>
            <a:ext cx="693106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D308386C-2BF2-4BFC-9434-B0FFFC5F51AA}"/>
              </a:ext>
            </a:extLst>
          </p:cNvPr>
          <p:cNvCxnSpPr>
            <a:cxnSpLocks/>
          </p:cNvCxnSpPr>
          <p:nvPr/>
        </p:nvCxnSpPr>
        <p:spPr>
          <a:xfrm flipV="1">
            <a:off x="5902344" y="2527846"/>
            <a:ext cx="0" cy="124637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xmlns="" id="{B9E1F156-2E08-414C-9CB0-F6836B2C61B6}"/>
                  </a:ext>
                </a:extLst>
              </p:cNvPr>
              <p:cNvSpPr/>
              <p:nvPr/>
            </p:nvSpPr>
            <p:spPr>
              <a:xfrm>
                <a:off x="6516890" y="2283230"/>
                <a:ext cx="1348725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9E1F156-2E08-414C-9CB0-F6836B2C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90" y="2283230"/>
                <a:ext cx="1348725" cy="47210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xmlns="" id="{DFE19B79-43A3-4647-ADC1-B4B7249168A6}"/>
                  </a:ext>
                </a:extLst>
              </p:cNvPr>
              <p:cNvSpPr/>
              <p:nvPr/>
            </p:nvSpPr>
            <p:spPr>
              <a:xfrm>
                <a:off x="6516891" y="3538166"/>
                <a:ext cx="1348724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FE19B79-43A3-4647-ADC1-B4B724916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91" y="3538166"/>
                <a:ext cx="1348724" cy="4721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AFFF8356-140A-4E61-9DCA-F4B46E9710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84069" y="2519281"/>
            <a:ext cx="632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0E630963-3A4C-4DA9-9BA6-F4A59F5D92C6}"/>
                  </a:ext>
                </a:extLst>
              </p:cNvPr>
              <p:cNvSpPr txBox="1"/>
              <p:nvPr/>
            </p:nvSpPr>
            <p:spPr>
              <a:xfrm>
                <a:off x="5650748" y="384144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E630963-3A4C-4DA9-9BA6-F4A59F5D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48" y="3841449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2739F266-FD85-419A-A4F9-F76247B7C8C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191253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58DE2B0B-6516-424E-85D3-7286C3E8FCF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7865615" y="3774217"/>
            <a:ext cx="41035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D04177-68E9-4532-ABCA-2D6420CE5E65}"/>
              </a:ext>
            </a:extLst>
          </p:cNvPr>
          <p:cNvCxnSpPr>
            <a:cxnSpLocks/>
          </p:cNvCxnSpPr>
          <p:nvPr/>
        </p:nvCxnSpPr>
        <p:spPr>
          <a:xfrm flipV="1">
            <a:off x="8275965" y="2935100"/>
            <a:ext cx="0" cy="85265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C3DF92B-6BBD-4E59-8E9C-E5B8F21EB1A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D9CC4342-75E8-4FCF-BE73-496D57F33448}"/>
                  </a:ext>
                </a:extLst>
              </p:cNvPr>
              <p:cNvSpPr txBox="1"/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CC4342-75E8-4FCF-BE73-496D57F3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658698EA-F5EE-45C9-BD3B-7CFAAAEA1C45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>
            <a:off x="4713006" y="3133821"/>
            <a:ext cx="798795" cy="640397"/>
          </a:xfrm>
          <a:prstGeom prst="bentConnector3">
            <a:avLst>
              <a:gd name="adj1" fmla="val 1643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논리합 91">
            <a:extLst>
              <a:ext uri="{FF2B5EF4-FFF2-40B4-BE49-F238E27FC236}">
                <a16:creationId xmlns:a16="http://schemas.microsoft.com/office/drawing/2014/main" xmlns="" id="{2996F2F9-9926-4A23-87A9-DE64A1F6361F}"/>
              </a:ext>
            </a:extLst>
          </p:cNvPr>
          <p:cNvSpPr/>
          <p:nvPr/>
        </p:nvSpPr>
        <p:spPr>
          <a:xfrm>
            <a:off x="4485845" y="3020240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C46F555-6111-4695-87D7-A6B0EE5A093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4603735" y="3290888"/>
            <a:ext cx="0" cy="24727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09B576A4-5DBA-4E21-B45E-F3D14B5D7EA6}"/>
                  </a:ext>
                </a:extLst>
              </p:cNvPr>
              <p:cNvSpPr txBox="1"/>
              <p:nvPr/>
            </p:nvSpPr>
            <p:spPr>
              <a:xfrm>
                <a:off x="4835257" y="3194225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B576A4-5DBA-4E21-B45E-F3D14B5D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57" y="3194225"/>
                <a:ext cx="500652" cy="21544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8F6B77B-0CDB-421C-8193-159BCA78C6D1}"/>
                  </a:ext>
                </a:extLst>
              </p:cNvPr>
              <p:cNvSpPr txBox="1"/>
              <p:nvPr/>
            </p:nvSpPr>
            <p:spPr>
              <a:xfrm>
                <a:off x="3474368" y="2105113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8F6B77B-0CDB-421C-8193-159BCA78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368" y="2105113"/>
                <a:ext cx="50065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EBCE146-538D-45ED-B665-4B68720C3660}"/>
                  </a:ext>
                </a:extLst>
              </p:cNvPr>
              <p:cNvSpPr txBox="1"/>
              <p:nvPr/>
            </p:nvSpPr>
            <p:spPr>
              <a:xfrm>
                <a:off x="4353408" y="4286633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BCE146-538D-45ED-B665-4B68720C3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408" y="4286633"/>
                <a:ext cx="50065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BF6845B2-F396-4C89-BA0A-A7B60D05739E}"/>
                  </a:ext>
                </a:extLst>
              </p:cNvPr>
              <p:cNvSpPr txBox="1"/>
              <p:nvPr/>
            </p:nvSpPr>
            <p:spPr>
              <a:xfrm>
                <a:off x="6770470" y="4286633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6845B2-F396-4C89-BA0A-A7B60D05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70" y="4286633"/>
                <a:ext cx="50065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6988FE9-6BBB-4422-A9E7-B28A8CD411AC}"/>
                  </a:ext>
                </a:extLst>
              </p:cNvPr>
              <p:cNvSpPr txBox="1"/>
              <p:nvPr/>
            </p:nvSpPr>
            <p:spPr>
              <a:xfrm>
                <a:off x="5267176" y="338966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𝐻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988FE9-6BBB-4422-A9E7-B28A8CD41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76" y="3389664"/>
                <a:ext cx="500652" cy="215444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6A63B48D-CE0A-4383-97F8-9260A90362C1}"/>
                  </a:ext>
                </a:extLst>
              </p:cNvPr>
              <p:cNvSpPr txBox="1"/>
              <p:nvPr/>
            </p:nvSpPr>
            <p:spPr>
              <a:xfrm>
                <a:off x="6096000" y="2092744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3B48D-CE0A-4383-97F8-9260A903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92744"/>
                <a:ext cx="50065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A2BEE128-9E03-4381-8C9A-E726D2081DDF}"/>
                  </a:ext>
                </a:extLst>
              </p:cNvPr>
              <p:cNvSpPr txBox="1"/>
              <p:nvPr/>
            </p:nvSpPr>
            <p:spPr>
              <a:xfrm>
                <a:off x="4071085" y="279287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BEE128-9E03-4381-8C9A-E726D208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85" y="2792879"/>
                <a:ext cx="500652" cy="215444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670F847-BBFD-402B-82C8-3DA03DCE81CA}"/>
                  </a:ext>
                </a:extLst>
              </p:cNvPr>
              <p:cNvSpPr txBox="1"/>
              <p:nvPr/>
            </p:nvSpPr>
            <p:spPr>
              <a:xfrm>
                <a:off x="4075025" y="329357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𝑅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70F847-BBFD-402B-82C8-3DA03DCE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25" y="3293579"/>
                <a:ext cx="500652" cy="215444"/>
              </a:xfrm>
              <a:prstGeom prst="rect">
                <a:avLst/>
              </a:prstGeom>
              <a:blipFill>
                <a:blip r:embed="rId1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BB1D866-A607-48B6-B94E-B6719DC28F1D}"/>
                  </a:ext>
                </a:extLst>
              </p:cNvPr>
              <p:cNvSpPr txBox="1"/>
              <p:nvPr/>
            </p:nvSpPr>
            <p:spPr>
              <a:xfrm>
                <a:off x="7180824" y="303341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B1D866-A607-48B6-B94E-B6719DC2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24" y="3033411"/>
                <a:ext cx="500652" cy="215444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5490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5">
                <a:extLst>
                  <a:ext uri="{FF2B5EF4-FFF2-40B4-BE49-F238E27FC236}">
                    <a16:creationId xmlns:a16="http://schemas.microsoft.com/office/drawing/2014/main" xmlns="" id="{ADCE0BF9-A69A-47F8-A485-D338AB6C6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779129"/>
                  </p:ext>
                </p:extLst>
              </p:nvPr>
            </p:nvGraphicFramePr>
            <p:xfrm>
              <a:off x="1686757" y="719666"/>
              <a:ext cx="8993080" cy="115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8847">
                      <a:extLst>
                        <a:ext uri="{9D8B030D-6E8A-4147-A177-3AD203B41FA5}">
                          <a16:colId xmlns:a16="http://schemas.microsoft.com/office/drawing/2014/main" xmlns="" val="1534656610"/>
                        </a:ext>
                      </a:extLst>
                    </a:gridCol>
                    <a:gridCol w="1865790">
                      <a:extLst>
                        <a:ext uri="{9D8B030D-6E8A-4147-A177-3AD203B41FA5}">
                          <a16:colId xmlns:a16="http://schemas.microsoft.com/office/drawing/2014/main" xmlns="" val="3456043291"/>
                        </a:ext>
                      </a:extLst>
                    </a:gridCol>
                    <a:gridCol w="1899822">
                      <a:extLst>
                        <a:ext uri="{9D8B030D-6E8A-4147-A177-3AD203B41FA5}">
                          <a16:colId xmlns:a16="http://schemas.microsoft.com/office/drawing/2014/main" xmlns="" val="53008668"/>
                        </a:ext>
                      </a:extLst>
                    </a:gridCol>
                    <a:gridCol w="1704512">
                      <a:extLst>
                        <a:ext uri="{9D8B030D-6E8A-4147-A177-3AD203B41FA5}">
                          <a16:colId xmlns:a16="http://schemas.microsoft.com/office/drawing/2014/main" xmlns="" val="2706568934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xmlns="" val="903114979"/>
                        </a:ext>
                      </a:extLst>
                    </a:gridCol>
                    <a:gridCol w="1074198">
                      <a:extLst>
                        <a:ext uri="{9D8B030D-6E8A-4147-A177-3AD203B41FA5}">
                          <a16:colId xmlns:a16="http://schemas.microsoft.com/office/drawing/2014/main" xmlns="" val="4877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Linear Regression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Summation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Next H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𝑛𝑒𝑥𝑡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>
                              <a:solidFill>
                                <a:schemeClr val="bg1"/>
                              </a:solidFill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Current H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𝑐𝑢𝑟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>
                              <a:solidFill>
                                <a:schemeClr val="bg1"/>
                              </a:solidFill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237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Hidden</a:t>
                          </a:r>
                          <a:r>
                            <a:rPr lang="ko-KR" altLang="en-US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1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98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 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𝑠𝑜𝑓𝑡𝑚𝑎𝑥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14257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5">
                <a:extLst>
                  <a:ext uri="{FF2B5EF4-FFF2-40B4-BE49-F238E27FC236}">
                    <a16:creationId xmlns:a16="http://schemas.microsoft.com/office/drawing/2014/main" id="{ADCE0BF9-A69A-47F8-A485-D338AB6C6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779129"/>
                  </p:ext>
                </p:extLst>
              </p:nvPr>
            </p:nvGraphicFramePr>
            <p:xfrm>
              <a:off x="1686757" y="719666"/>
              <a:ext cx="8993080" cy="115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8847">
                      <a:extLst>
                        <a:ext uri="{9D8B030D-6E8A-4147-A177-3AD203B41FA5}">
                          <a16:colId xmlns:a16="http://schemas.microsoft.com/office/drawing/2014/main" val="1534656610"/>
                        </a:ext>
                      </a:extLst>
                    </a:gridCol>
                    <a:gridCol w="1865790">
                      <a:extLst>
                        <a:ext uri="{9D8B030D-6E8A-4147-A177-3AD203B41FA5}">
                          <a16:colId xmlns:a16="http://schemas.microsoft.com/office/drawing/2014/main" val="3456043291"/>
                        </a:ext>
                      </a:extLst>
                    </a:gridCol>
                    <a:gridCol w="1899822">
                      <a:extLst>
                        <a:ext uri="{9D8B030D-6E8A-4147-A177-3AD203B41FA5}">
                          <a16:colId xmlns:a16="http://schemas.microsoft.com/office/drawing/2014/main" val="53008668"/>
                        </a:ext>
                      </a:extLst>
                    </a:gridCol>
                    <a:gridCol w="1704512">
                      <a:extLst>
                        <a:ext uri="{9D8B030D-6E8A-4147-A177-3AD203B41FA5}">
                          <a16:colId xmlns:a16="http://schemas.microsoft.com/office/drawing/2014/main" val="2706568934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val="903114979"/>
                        </a:ext>
                      </a:extLst>
                    </a:gridCol>
                    <a:gridCol w="1074198">
                      <a:extLst>
                        <a:ext uri="{9D8B030D-6E8A-4147-A177-3AD203B41FA5}">
                          <a16:colId xmlns:a16="http://schemas.microsoft.com/office/drawing/2014/main" val="48774466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Linear Regression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Summation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3974" t="-1471" r="-114744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205" t="-1471" r="-1705" b="-1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Hidden</a:t>
                          </a:r>
                          <a:r>
                            <a:rPr lang="ko-KR" altLang="en-US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19" t="-113115" r="-30294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244" t="-113115" r="-1971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929" t="-113115" r="-1196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3974" t="-113115" r="-1147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205" t="-113115" r="-170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 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19" t="-213115" r="-30294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929" t="-213115" r="-1196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42575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B091B2-BEBE-4263-A98D-35BC5228B6A9}"/>
              </a:ext>
            </a:extLst>
          </p:cNvPr>
          <p:cNvSpPr txBox="1"/>
          <p:nvPr/>
        </p:nvSpPr>
        <p:spPr>
          <a:xfrm>
            <a:off x="1686757" y="301803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첫번째 입력 데이터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A1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에 대한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RNN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동작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5">
                <a:extLst>
                  <a:ext uri="{FF2B5EF4-FFF2-40B4-BE49-F238E27FC236}">
                    <a16:creationId xmlns:a16="http://schemas.microsoft.com/office/drawing/2014/main" xmlns="" id="{46E9F735-4D58-4653-AF43-D5681B3C3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20718"/>
                  </p:ext>
                </p:extLst>
              </p:nvPr>
            </p:nvGraphicFramePr>
            <p:xfrm>
              <a:off x="1686757" y="2700866"/>
              <a:ext cx="8993080" cy="115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8847">
                      <a:extLst>
                        <a:ext uri="{9D8B030D-6E8A-4147-A177-3AD203B41FA5}">
                          <a16:colId xmlns:a16="http://schemas.microsoft.com/office/drawing/2014/main" xmlns="" val="1534656610"/>
                        </a:ext>
                      </a:extLst>
                    </a:gridCol>
                    <a:gridCol w="1865790">
                      <a:extLst>
                        <a:ext uri="{9D8B030D-6E8A-4147-A177-3AD203B41FA5}">
                          <a16:colId xmlns:a16="http://schemas.microsoft.com/office/drawing/2014/main" xmlns="" val="3456043291"/>
                        </a:ext>
                      </a:extLst>
                    </a:gridCol>
                    <a:gridCol w="1899822">
                      <a:extLst>
                        <a:ext uri="{9D8B030D-6E8A-4147-A177-3AD203B41FA5}">
                          <a16:colId xmlns:a16="http://schemas.microsoft.com/office/drawing/2014/main" xmlns="" val="53008668"/>
                        </a:ext>
                      </a:extLst>
                    </a:gridCol>
                    <a:gridCol w="1704512">
                      <a:extLst>
                        <a:ext uri="{9D8B030D-6E8A-4147-A177-3AD203B41FA5}">
                          <a16:colId xmlns:a16="http://schemas.microsoft.com/office/drawing/2014/main" xmlns="" val="2706568934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xmlns="" val="903114979"/>
                        </a:ext>
                      </a:extLst>
                    </a:gridCol>
                    <a:gridCol w="1074198">
                      <a:extLst>
                        <a:ext uri="{9D8B030D-6E8A-4147-A177-3AD203B41FA5}">
                          <a16:colId xmlns:a16="http://schemas.microsoft.com/office/drawing/2014/main" xmlns="" val="4877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Linear Regression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Summation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Next H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𝑛𝑒𝑥𝑡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>
                              <a:solidFill>
                                <a:schemeClr val="bg1"/>
                              </a:solidFill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Current H</a:t>
                          </a:r>
                        </a:p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𝑐𝑢𝑟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>
                              <a:solidFill>
                                <a:schemeClr val="bg1"/>
                              </a:solidFill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237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Hidden</a:t>
                          </a:r>
                          <a:r>
                            <a:rPr lang="ko-KR" altLang="en-US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1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98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 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𝑠𝑜𝑓𝑡𝑚𝑎𝑥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14257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5">
                <a:extLst>
                  <a:ext uri="{FF2B5EF4-FFF2-40B4-BE49-F238E27FC236}">
                    <a16:creationId xmlns:a16="http://schemas.microsoft.com/office/drawing/2014/main" id="{46E9F735-4D58-4653-AF43-D5681B3C3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20718"/>
                  </p:ext>
                </p:extLst>
              </p:nvPr>
            </p:nvGraphicFramePr>
            <p:xfrm>
              <a:off x="1686757" y="2700866"/>
              <a:ext cx="8993080" cy="115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8847">
                      <a:extLst>
                        <a:ext uri="{9D8B030D-6E8A-4147-A177-3AD203B41FA5}">
                          <a16:colId xmlns:a16="http://schemas.microsoft.com/office/drawing/2014/main" val="1534656610"/>
                        </a:ext>
                      </a:extLst>
                    </a:gridCol>
                    <a:gridCol w="1865790">
                      <a:extLst>
                        <a:ext uri="{9D8B030D-6E8A-4147-A177-3AD203B41FA5}">
                          <a16:colId xmlns:a16="http://schemas.microsoft.com/office/drawing/2014/main" val="3456043291"/>
                        </a:ext>
                      </a:extLst>
                    </a:gridCol>
                    <a:gridCol w="1899822">
                      <a:extLst>
                        <a:ext uri="{9D8B030D-6E8A-4147-A177-3AD203B41FA5}">
                          <a16:colId xmlns:a16="http://schemas.microsoft.com/office/drawing/2014/main" val="53008668"/>
                        </a:ext>
                      </a:extLst>
                    </a:gridCol>
                    <a:gridCol w="1704512">
                      <a:extLst>
                        <a:ext uri="{9D8B030D-6E8A-4147-A177-3AD203B41FA5}">
                          <a16:colId xmlns:a16="http://schemas.microsoft.com/office/drawing/2014/main" val="2706568934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val="903114979"/>
                        </a:ext>
                      </a:extLst>
                    </a:gridCol>
                    <a:gridCol w="1074198">
                      <a:extLst>
                        <a:ext uri="{9D8B030D-6E8A-4147-A177-3AD203B41FA5}">
                          <a16:colId xmlns:a16="http://schemas.microsoft.com/office/drawing/2014/main" val="48774466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Linear Regression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Summation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3974" t="-1471" r="-114744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9205" t="-1471" r="-1705" b="-1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Hidden</a:t>
                          </a:r>
                          <a:r>
                            <a:rPr lang="ko-KR" altLang="en-US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19" t="-113115" r="-30294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7244" t="-113115" r="-1971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929" t="-113115" r="-1196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3974" t="-113115" r="-1147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9205" t="-113115" r="-170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 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19" t="-213115" r="-30294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929" t="-213115" r="-1196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42575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748DE27-3438-4B2F-8615-4D3D70A794A4}"/>
              </a:ext>
            </a:extLst>
          </p:cNvPr>
          <p:cNvSpPr txBox="1"/>
          <p:nvPr/>
        </p:nvSpPr>
        <p:spPr>
          <a:xfrm>
            <a:off x="1700382" y="2283003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두번째 입력 데이터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A1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에 대한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RNN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동작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8C9E116-3AA8-42B6-931F-97B50D8FD189}"/>
              </a:ext>
            </a:extLst>
          </p:cNvPr>
          <p:cNvSpPr/>
          <p:nvPr/>
        </p:nvSpPr>
        <p:spPr>
          <a:xfrm>
            <a:off x="8784124" y="1081645"/>
            <a:ext cx="630975" cy="36684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0CB863AF-513A-4C5F-843B-F6D6A6C349E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099612" y="1448491"/>
            <a:ext cx="745724" cy="1756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427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5">
                <a:extLst>
                  <a:ext uri="{FF2B5EF4-FFF2-40B4-BE49-F238E27FC236}">
                    <a16:creationId xmlns:a16="http://schemas.microsoft.com/office/drawing/2014/main" xmlns="" id="{ADCE0BF9-A69A-47F8-A485-D338AB6C62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6757" y="719666"/>
              <a:ext cx="8993080" cy="115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8847">
                      <a:extLst>
                        <a:ext uri="{9D8B030D-6E8A-4147-A177-3AD203B41FA5}">
                          <a16:colId xmlns:a16="http://schemas.microsoft.com/office/drawing/2014/main" xmlns="" val="1534656610"/>
                        </a:ext>
                      </a:extLst>
                    </a:gridCol>
                    <a:gridCol w="1865790">
                      <a:extLst>
                        <a:ext uri="{9D8B030D-6E8A-4147-A177-3AD203B41FA5}">
                          <a16:colId xmlns:a16="http://schemas.microsoft.com/office/drawing/2014/main" xmlns="" val="3456043291"/>
                        </a:ext>
                      </a:extLst>
                    </a:gridCol>
                    <a:gridCol w="1899822">
                      <a:extLst>
                        <a:ext uri="{9D8B030D-6E8A-4147-A177-3AD203B41FA5}">
                          <a16:colId xmlns:a16="http://schemas.microsoft.com/office/drawing/2014/main" xmlns="" val="53008668"/>
                        </a:ext>
                      </a:extLst>
                    </a:gridCol>
                    <a:gridCol w="1704512">
                      <a:extLst>
                        <a:ext uri="{9D8B030D-6E8A-4147-A177-3AD203B41FA5}">
                          <a16:colId xmlns:a16="http://schemas.microsoft.com/office/drawing/2014/main" xmlns="" val="2706568934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xmlns="" val="903114979"/>
                        </a:ext>
                      </a:extLst>
                    </a:gridCol>
                    <a:gridCol w="1074198">
                      <a:extLst>
                        <a:ext uri="{9D8B030D-6E8A-4147-A177-3AD203B41FA5}">
                          <a16:colId xmlns:a16="http://schemas.microsoft.com/office/drawing/2014/main" xmlns="" val="4877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Linear Regression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Summation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Next H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𝑛𝑒𝑥𝑡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>
                              <a:solidFill>
                                <a:schemeClr val="bg1"/>
                              </a:solidFill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Current H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𝑐𝑢𝑟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>
                              <a:solidFill>
                                <a:schemeClr val="bg1"/>
                              </a:solidFill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237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Hidden</a:t>
                          </a:r>
                          <a:r>
                            <a:rPr lang="ko-KR" altLang="en-US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1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98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 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overwatch" panose="02020603020101020101" pitchFamily="18" charset="-127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𝑠𝑜𝑓𝑡𝑚𝑎𝑥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14257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5">
                <a:extLst>
                  <a:ext uri="{FF2B5EF4-FFF2-40B4-BE49-F238E27FC236}">
                    <a16:creationId xmlns:a16="http://schemas.microsoft.com/office/drawing/2014/main" id="{ADCE0BF9-A69A-47F8-A485-D338AB6C62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6757" y="719666"/>
              <a:ext cx="8993080" cy="115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8847">
                      <a:extLst>
                        <a:ext uri="{9D8B030D-6E8A-4147-A177-3AD203B41FA5}">
                          <a16:colId xmlns:a16="http://schemas.microsoft.com/office/drawing/2014/main" val="1534656610"/>
                        </a:ext>
                      </a:extLst>
                    </a:gridCol>
                    <a:gridCol w="1865790">
                      <a:extLst>
                        <a:ext uri="{9D8B030D-6E8A-4147-A177-3AD203B41FA5}">
                          <a16:colId xmlns:a16="http://schemas.microsoft.com/office/drawing/2014/main" val="3456043291"/>
                        </a:ext>
                      </a:extLst>
                    </a:gridCol>
                    <a:gridCol w="1899822">
                      <a:extLst>
                        <a:ext uri="{9D8B030D-6E8A-4147-A177-3AD203B41FA5}">
                          <a16:colId xmlns:a16="http://schemas.microsoft.com/office/drawing/2014/main" val="53008668"/>
                        </a:ext>
                      </a:extLst>
                    </a:gridCol>
                    <a:gridCol w="1704512">
                      <a:extLst>
                        <a:ext uri="{9D8B030D-6E8A-4147-A177-3AD203B41FA5}">
                          <a16:colId xmlns:a16="http://schemas.microsoft.com/office/drawing/2014/main" val="2706568934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val="903114979"/>
                        </a:ext>
                      </a:extLst>
                    </a:gridCol>
                    <a:gridCol w="1074198">
                      <a:extLst>
                        <a:ext uri="{9D8B030D-6E8A-4147-A177-3AD203B41FA5}">
                          <a16:colId xmlns:a16="http://schemas.microsoft.com/office/drawing/2014/main" val="48774466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Linear Regression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Summation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3974" t="-1471" r="-114744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205" t="-1471" r="-1705" b="-1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Hidden</a:t>
                          </a:r>
                          <a:r>
                            <a:rPr lang="ko-KR" altLang="en-US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 </a:t>
                          </a:r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19" t="-113115" r="-30294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244" t="-113115" r="-1971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929" t="-113115" r="-1196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3974" t="-113115" r="-1147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205" t="-113115" r="-170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latin typeface="CJ ONLYONE Medium" panose="02020603020101020101" pitchFamily="18" charset="-127"/>
                              <a:ea typeface="CJ ONLYONE Medium" panose="02020603020101020101" pitchFamily="18" charset="-127"/>
                            </a:rPr>
                            <a:t>Output layer</a:t>
                          </a:r>
                          <a:endParaRPr lang="ko-KR" altLang="en-US" sz="105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19" t="-213115" r="-30294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929" t="-213115" r="-1196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J ONLYONE Medium" panose="02020603020101020101" pitchFamily="18" charset="-127"/>
                            <a:ea typeface="CJ ONLYONE Mediu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42575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B091B2-BEBE-4263-A98D-35BC5228B6A9}"/>
              </a:ext>
            </a:extLst>
          </p:cNvPr>
          <p:cNvSpPr txBox="1"/>
          <p:nvPr/>
        </p:nvSpPr>
        <p:spPr>
          <a:xfrm>
            <a:off x="1686757" y="301803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첫번째 입력 데이터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A1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에 대한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RNN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동작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8C9E116-3AA8-42B6-931F-97B50D8FD189}"/>
              </a:ext>
            </a:extLst>
          </p:cNvPr>
          <p:cNvSpPr/>
          <p:nvPr/>
        </p:nvSpPr>
        <p:spPr>
          <a:xfrm>
            <a:off x="8784124" y="1081645"/>
            <a:ext cx="630975" cy="36684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B60626-02A4-429A-B585-A34A91364FAB}"/>
                  </a:ext>
                </a:extLst>
              </p:cNvPr>
              <p:cNvSpPr txBox="1"/>
              <p:nvPr/>
            </p:nvSpPr>
            <p:spPr>
              <a:xfrm>
                <a:off x="2267835" y="3299819"/>
                <a:ext cx="71620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tanh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⁡(</m:t>
                      </m:r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60626-02A4-429A-B585-A34A9136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35" y="3299819"/>
                <a:ext cx="71620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723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EB9B49-36E9-454D-BD84-99E878A5DAFF}"/>
              </a:ext>
            </a:extLst>
          </p:cNvPr>
          <p:cNvSpPr/>
          <p:nvPr/>
        </p:nvSpPr>
        <p:spPr>
          <a:xfrm>
            <a:off x="1438959" y="198423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DNN</a:t>
            </a:r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FA6BE61-7CBF-4939-93C8-99C58F702BB4}"/>
              </a:ext>
            </a:extLst>
          </p:cNvPr>
          <p:cNvSpPr/>
          <p:nvPr/>
        </p:nvSpPr>
        <p:spPr>
          <a:xfrm>
            <a:off x="2219313" y="378536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5D8424B-CC11-417C-B69B-C74E0E665C3A}"/>
              </a:ext>
            </a:extLst>
          </p:cNvPr>
          <p:cNvSpPr/>
          <p:nvPr/>
        </p:nvSpPr>
        <p:spPr>
          <a:xfrm>
            <a:off x="2219314" y="40843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4BCF20-CFBD-4E8A-B3EB-D68742378430}"/>
              </a:ext>
            </a:extLst>
          </p:cNvPr>
          <p:cNvSpPr txBox="1"/>
          <p:nvPr/>
        </p:nvSpPr>
        <p:spPr>
          <a:xfrm>
            <a:off x="3180846" y="403382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6581F6-626D-424D-867B-956E64850F73}"/>
              </a:ext>
            </a:extLst>
          </p:cNvPr>
          <p:cNvSpPr txBox="1"/>
          <p:nvPr/>
        </p:nvSpPr>
        <p:spPr>
          <a:xfrm>
            <a:off x="3180846" y="65690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924D10D-EBD4-4157-8C41-64BF3C3D27A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37052" y="304504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C9E1645-4A57-4A73-A0A7-0F542306D231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H="1" flipV="1">
            <a:off x="2637053" y="124391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AA148F71-88B2-41B7-B281-1EEB085B0CBE}"/>
                  </a:ext>
                </a:extLst>
              </p:cNvPr>
              <p:cNvSpPr txBox="1"/>
              <p:nvPr/>
            </p:nvSpPr>
            <p:spPr>
              <a:xfrm>
                <a:off x="2449691" y="401014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148F71-88B2-41B7-B281-1EEB085B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91" y="4010149"/>
                <a:ext cx="42666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ABFD96F1-A1F2-441D-9880-25F07445D279}"/>
                  </a:ext>
                </a:extLst>
              </p:cNvPr>
              <p:cNvSpPr txBox="1"/>
              <p:nvPr/>
            </p:nvSpPr>
            <p:spPr>
              <a:xfrm>
                <a:off x="2449690" y="60365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FD96F1-A1F2-441D-9880-25F07445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90" y="603650"/>
                <a:ext cx="426661" cy="369332"/>
              </a:xfrm>
              <a:prstGeom prst="rect">
                <a:avLst/>
              </a:prstGeom>
              <a:blipFill>
                <a:blip r:embed="rId4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6888AFC-3C37-43FA-AE9C-65D9CF0AC9E3}"/>
              </a:ext>
            </a:extLst>
          </p:cNvPr>
          <p:cNvSpPr/>
          <p:nvPr/>
        </p:nvSpPr>
        <p:spPr>
          <a:xfrm>
            <a:off x="5852641" y="198423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F2742E6-0C1C-47A5-8E06-6FE19FD0CF85}"/>
              </a:ext>
            </a:extLst>
          </p:cNvPr>
          <p:cNvSpPr/>
          <p:nvPr/>
        </p:nvSpPr>
        <p:spPr>
          <a:xfrm>
            <a:off x="6632995" y="378536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80D03F1-995E-4C98-BF46-292A4C7226B7}"/>
              </a:ext>
            </a:extLst>
          </p:cNvPr>
          <p:cNvSpPr/>
          <p:nvPr/>
        </p:nvSpPr>
        <p:spPr>
          <a:xfrm>
            <a:off x="6632996" y="40843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446023B-F653-4EC5-88E3-992A3B299E91}"/>
              </a:ext>
            </a:extLst>
          </p:cNvPr>
          <p:cNvSpPr txBox="1"/>
          <p:nvPr/>
        </p:nvSpPr>
        <p:spPr>
          <a:xfrm>
            <a:off x="7594528" y="403382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27164F-45AC-48E0-A340-96B4E3394934}"/>
              </a:ext>
            </a:extLst>
          </p:cNvPr>
          <p:cNvSpPr txBox="1"/>
          <p:nvPr/>
        </p:nvSpPr>
        <p:spPr>
          <a:xfrm>
            <a:off x="7594528" y="65690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F845FC2-81DD-4610-A4E9-CD4EDA7B117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050734" y="304504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C9F4E10-254D-4E35-A1D3-C2CEC59B2BF7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7050735" y="124391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9ADCC90D-0EA9-4ADC-9EF6-659B9F5A20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4896" y="1737475"/>
            <a:ext cx="2018463" cy="1573211"/>
          </a:xfrm>
          <a:prstGeom prst="bentConnector3">
            <a:avLst>
              <a:gd name="adj1" fmla="val 1001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5FA33EC-9699-4536-B950-067BCD67C05E}"/>
                  </a:ext>
                </a:extLst>
              </p:cNvPr>
              <p:cNvSpPr txBox="1"/>
              <p:nvPr/>
            </p:nvSpPr>
            <p:spPr>
              <a:xfrm>
                <a:off x="6863373" y="401014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FA33EC-9699-4536-B950-067BCD67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73" y="4010149"/>
                <a:ext cx="42666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F3FA69A-B322-47C9-91B4-7CCC6E93B5C7}"/>
                  </a:ext>
                </a:extLst>
              </p:cNvPr>
              <p:cNvSpPr txBox="1"/>
              <p:nvPr/>
            </p:nvSpPr>
            <p:spPr>
              <a:xfrm>
                <a:off x="6863372" y="60365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FA69A-B322-47C9-91B4-7CCC6E93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72" y="603650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EE5ED478-1BBE-4187-90A4-275296B8810C}"/>
              </a:ext>
            </a:extLst>
          </p:cNvPr>
          <p:cNvCxnSpPr/>
          <p:nvPr/>
        </p:nvCxnSpPr>
        <p:spPr>
          <a:xfrm>
            <a:off x="5458471" y="1514848"/>
            <a:ext cx="15732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220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6583514-9AB3-40FA-98B3-61BFE1A93420}"/>
              </a:ext>
            </a:extLst>
          </p:cNvPr>
          <p:cNvSpPr/>
          <p:nvPr/>
        </p:nvSpPr>
        <p:spPr>
          <a:xfrm>
            <a:off x="2827433" y="4443403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D203B4-2A86-4BD9-838E-3A7B5C6DA0AF}"/>
              </a:ext>
            </a:extLst>
          </p:cNvPr>
          <p:cNvSpPr/>
          <p:nvPr/>
        </p:nvSpPr>
        <p:spPr>
          <a:xfrm>
            <a:off x="2827434" y="1066478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FEAF81D-0118-486B-97DF-9F7C2616011A}"/>
              </a:ext>
            </a:extLst>
          </p:cNvPr>
          <p:cNvSpPr txBox="1"/>
          <p:nvPr/>
        </p:nvSpPr>
        <p:spPr>
          <a:xfrm>
            <a:off x="3788966" y="4691864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D231FF-D8B3-4426-B265-41F545BEDF58}"/>
              </a:ext>
            </a:extLst>
          </p:cNvPr>
          <p:cNvSpPr txBox="1"/>
          <p:nvPr/>
        </p:nvSpPr>
        <p:spPr>
          <a:xfrm>
            <a:off x="3788966" y="131494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7123CC7B-3D61-4A3E-84C8-BCAD1EB6F293}"/>
              </a:ext>
            </a:extLst>
          </p:cNvPr>
          <p:cNvCxnSpPr>
            <a:cxnSpLocks/>
            <a:stCxn id="20" idx="0"/>
            <a:endCxn id="2" idx="4"/>
          </p:cNvCxnSpPr>
          <p:nvPr/>
        </p:nvCxnSpPr>
        <p:spPr>
          <a:xfrm flipH="1" flipV="1">
            <a:off x="3245171" y="3603746"/>
            <a:ext cx="1" cy="8396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4E0561B-00B4-4219-AA60-12E868627C81}"/>
              </a:ext>
            </a:extLst>
          </p:cNvPr>
          <p:cNvCxnSpPr>
            <a:cxnSpLocks/>
            <a:stCxn id="2" idx="0"/>
            <a:endCxn id="23" idx="4"/>
          </p:cNvCxnSpPr>
          <p:nvPr/>
        </p:nvCxnSpPr>
        <p:spPr>
          <a:xfrm flipV="1">
            <a:off x="3245171" y="1901955"/>
            <a:ext cx="2" cy="8663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2EBC3644-A44B-4784-8671-52132BF35819}"/>
                  </a:ext>
                </a:extLst>
              </p:cNvPr>
              <p:cNvSpPr txBox="1"/>
              <p:nvPr/>
            </p:nvSpPr>
            <p:spPr>
              <a:xfrm>
                <a:off x="3057811" y="4668188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C3644-A44B-4784-8671-52132BF35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11" y="4668188"/>
                <a:ext cx="426661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B84EA2C-1C7A-4D53-AB12-AB7BAFB54800}"/>
                  </a:ext>
                </a:extLst>
              </p:cNvPr>
              <p:cNvSpPr txBox="1"/>
              <p:nvPr/>
            </p:nvSpPr>
            <p:spPr>
              <a:xfrm>
                <a:off x="3057810" y="126168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84EA2C-1C7A-4D53-AB12-AB7BAFB5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10" y="1261689"/>
                <a:ext cx="426661" cy="369332"/>
              </a:xfrm>
              <a:prstGeom prst="rect">
                <a:avLst/>
              </a:prstGeom>
              <a:blipFill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0A84C77-1C1A-4783-A1D9-1BD90F69A597}"/>
              </a:ext>
            </a:extLst>
          </p:cNvPr>
          <p:cNvSpPr/>
          <p:nvPr/>
        </p:nvSpPr>
        <p:spPr>
          <a:xfrm>
            <a:off x="2827432" y="276826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17D778A-394C-46B2-8948-10A4575707E4}"/>
                  </a:ext>
                </a:extLst>
              </p:cNvPr>
              <p:cNvSpPr txBox="1"/>
              <p:nvPr/>
            </p:nvSpPr>
            <p:spPr>
              <a:xfrm>
                <a:off x="3031841" y="3232074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7D778A-394C-46B2-8948-10A457570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41" y="3232074"/>
                <a:ext cx="426661" cy="246221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283DB92-E1F9-49A3-8C50-8FD754A58A83}"/>
              </a:ext>
            </a:extLst>
          </p:cNvPr>
          <p:cNvSpPr/>
          <p:nvPr/>
        </p:nvSpPr>
        <p:spPr>
          <a:xfrm>
            <a:off x="970049" y="276826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562EB96-79A3-4F1C-81C5-29C91520E2B3}"/>
                  </a:ext>
                </a:extLst>
              </p:cNvPr>
              <p:cNvSpPr txBox="1"/>
              <p:nvPr/>
            </p:nvSpPr>
            <p:spPr>
              <a:xfrm>
                <a:off x="1174456" y="3209413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62EB96-79A3-4F1C-81C5-29C91520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6" y="3209413"/>
                <a:ext cx="426661" cy="246221"/>
              </a:xfrm>
              <a:prstGeom prst="rect">
                <a:avLst/>
              </a:prstGeom>
              <a:blipFill>
                <a:blip r:embed="rId5"/>
                <a:stretch>
                  <a:fillRect l="-12857" r="-4286"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DC54513-20F2-4615-87E1-CA6447EB8E04}"/>
              </a:ext>
            </a:extLst>
          </p:cNvPr>
          <p:cNvSpPr/>
          <p:nvPr/>
        </p:nvSpPr>
        <p:spPr>
          <a:xfrm>
            <a:off x="964290" y="4202043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Bias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5166B3A-87A2-454E-B32E-B797B538288B}"/>
                  </a:ext>
                </a:extLst>
              </p:cNvPr>
              <p:cNvSpPr txBox="1"/>
              <p:nvPr/>
            </p:nvSpPr>
            <p:spPr>
              <a:xfrm>
                <a:off x="1168697" y="4647475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166B3A-87A2-454E-B32E-B797B538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97" y="4647475"/>
                <a:ext cx="426661" cy="246221"/>
              </a:xfrm>
              <a:prstGeom prst="rect">
                <a:avLst/>
              </a:prstGeom>
              <a:blipFill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71F608EC-AF57-4228-95E6-A620B9A4845A}"/>
              </a:ext>
            </a:extLst>
          </p:cNvPr>
          <p:cNvCxnSpPr>
            <a:cxnSpLocks/>
            <a:stCxn id="11" idx="6"/>
            <a:endCxn id="2" idx="3"/>
          </p:cNvCxnSpPr>
          <p:nvPr/>
        </p:nvCxnSpPr>
        <p:spPr>
          <a:xfrm flipV="1">
            <a:off x="1799767" y="3481393"/>
            <a:ext cx="1150018" cy="11383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451DD04-3106-4245-824C-52EABE379245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>
            <a:off x="1805526" y="3186008"/>
            <a:ext cx="102190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105114AD-01C7-499C-8DD3-5FA0C10228C6}"/>
              </a:ext>
            </a:extLst>
          </p:cNvPr>
          <p:cNvSpPr/>
          <p:nvPr/>
        </p:nvSpPr>
        <p:spPr>
          <a:xfrm>
            <a:off x="7777541" y="4490457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B2A66C21-2BEE-4A46-9709-DB180A83405A}"/>
              </a:ext>
            </a:extLst>
          </p:cNvPr>
          <p:cNvSpPr/>
          <p:nvPr/>
        </p:nvSpPr>
        <p:spPr>
          <a:xfrm>
            <a:off x="7777542" y="111353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30CF333-3650-4DF8-839F-55795073953D}"/>
              </a:ext>
            </a:extLst>
          </p:cNvPr>
          <p:cNvSpPr txBox="1"/>
          <p:nvPr/>
        </p:nvSpPr>
        <p:spPr>
          <a:xfrm>
            <a:off x="8739074" y="4738918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4060290-3397-4542-ADC6-8DAAEE32F8CB}"/>
              </a:ext>
            </a:extLst>
          </p:cNvPr>
          <p:cNvSpPr txBox="1"/>
          <p:nvPr/>
        </p:nvSpPr>
        <p:spPr>
          <a:xfrm>
            <a:off x="8739074" y="1361994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C3363A05-790D-4050-952E-EC3811E6727B}"/>
              </a:ext>
            </a:extLst>
          </p:cNvPr>
          <p:cNvCxnSpPr>
            <a:cxnSpLocks/>
            <a:stCxn id="47" idx="0"/>
            <a:endCxn id="51" idx="4"/>
          </p:cNvCxnSpPr>
          <p:nvPr/>
        </p:nvCxnSpPr>
        <p:spPr>
          <a:xfrm flipH="1" flipV="1">
            <a:off x="8195281" y="1949009"/>
            <a:ext cx="19233" cy="7237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0900CA5A-707F-4CBB-8A87-FE2FD22C4CE0}"/>
                  </a:ext>
                </a:extLst>
              </p:cNvPr>
              <p:cNvSpPr txBox="1"/>
              <p:nvPr/>
            </p:nvSpPr>
            <p:spPr>
              <a:xfrm>
                <a:off x="8007919" y="471524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00CA5A-707F-4CBB-8A87-FE2FD22C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19" y="4715242"/>
                <a:ext cx="42666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AEB4073-E98B-4161-8576-ED8909DBA998}"/>
                  </a:ext>
                </a:extLst>
              </p:cNvPr>
              <p:cNvSpPr txBox="1"/>
              <p:nvPr/>
            </p:nvSpPr>
            <p:spPr>
              <a:xfrm>
                <a:off x="8007918" y="1308743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EB4073-E98B-4161-8576-ED8909DB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18" y="1308743"/>
                <a:ext cx="426661" cy="369332"/>
              </a:xfrm>
              <a:prstGeom prst="rect">
                <a:avLst/>
              </a:prstGeom>
              <a:blipFill>
                <a:blip r:embed="rId8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638A0583-5418-4E85-AB54-1011B9D3AA7D}"/>
              </a:ext>
            </a:extLst>
          </p:cNvPr>
          <p:cNvSpPr/>
          <p:nvPr/>
        </p:nvSpPr>
        <p:spPr>
          <a:xfrm>
            <a:off x="5852023" y="416472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Bias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8AB1319-1F17-4FE0-9C3E-EAEEA510E56B}"/>
                  </a:ext>
                </a:extLst>
              </p:cNvPr>
              <p:cNvSpPr txBox="1"/>
              <p:nvPr/>
            </p:nvSpPr>
            <p:spPr>
              <a:xfrm>
                <a:off x="6055531" y="4615807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AB1319-1F17-4FE0-9C3E-EAEEA510E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531" y="4615807"/>
                <a:ext cx="426661" cy="246221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5D28AC0-222E-4C1B-94A2-880CAA013158}"/>
              </a:ext>
            </a:extLst>
          </p:cNvPr>
          <p:cNvSpPr/>
          <p:nvPr/>
        </p:nvSpPr>
        <p:spPr>
          <a:xfrm>
            <a:off x="7383059" y="2672759"/>
            <a:ext cx="1662910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95FD042C-0836-4E36-9CBA-7CC8738BC98F}"/>
              </a:ext>
            </a:extLst>
          </p:cNvPr>
          <p:cNvSpPr/>
          <p:nvPr/>
        </p:nvSpPr>
        <p:spPr>
          <a:xfrm>
            <a:off x="8257242" y="3138780"/>
            <a:ext cx="457591" cy="4575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6F0C093-3EA7-4B67-967E-8C8B1BA21046}"/>
              </a:ext>
            </a:extLst>
          </p:cNvPr>
          <p:cNvSpPr/>
          <p:nvPr/>
        </p:nvSpPr>
        <p:spPr>
          <a:xfrm>
            <a:off x="7646868" y="2743051"/>
            <a:ext cx="457590" cy="4575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F515A54-B234-4054-8FC7-FE6E0D55B9D2}"/>
              </a:ext>
            </a:extLst>
          </p:cNvPr>
          <p:cNvSpPr/>
          <p:nvPr/>
        </p:nvSpPr>
        <p:spPr>
          <a:xfrm>
            <a:off x="4849584" y="2655606"/>
            <a:ext cx="1617092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F814F18-777E-4B7C-8513-D3CE0E6D748F}"/>
              </a:ext>
            </a:extLst>
          </p:cNvPr>
          <p:cNvSpPr/>
          <p:nvPr/>
        </p:nvSpPr>
        <p:spPr>
          <a:xfrm>
            <a:off x="5124284" y="2728416"/>
            <a:ext cx="457591" cy="4575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1B6C1ADA-E393-4176-A3CE-D792378410F1}"/>
              </a:ext>
            </a:extLst>
          </p:cNvPr>
          <p:cNvSpPr/>
          <p:nvPr/>
        </p:nvSpPr>
        <p:spPr>
          <a:xfrm>
            <a:off x="5811272" y="3204590"/>
            <a:ext cx="457590" cy="4575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5083860-4DF5-49C0-9D79-7BD5890BF842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5581875" y="2957212"/>
            <a:ext cx="2675367" cy="41036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EA11C483-B9CD-424D-98A7-72907824C9E5}"/>
              </a:ext>
            </a:extLst>
          </p:cNvPr>
          <p:cNvCxnSpPr>
            <a:cxnSpLocks/>
            <a:stCxn id="80" idx="6"/>
            <a:endCxn id="59" idx="2"/>
          </p:cNvCxnSpPr>
          <p:nvPr/>
        </p:nvCxnSpPr>
        <p:spPr>
          <a:xfrm>
            <a:off x="5581875" y="2957212"/>
            <a:ext cx="2064993" cy="1463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B03A76E-4F0B-40AB-B19C-C2413FA85CDC}"/>
              </a:ext>
            </a:extLst>
          </p:cNvPr>
          <p:cNvCxnSpPr>
            <a:cxnSpLocks/>
            <a:stCxn id="82" idx="6"/>
            <a:endCxn id="74" idx="3"/>
          </p:cNvCxnSpPr>
          <p:nvPr/>
        </p:nvCxnSpPr>
        <p:spPr>
          <a:xfrm>
            <a:off x="6268862" y="3433386"/>
            <a:ext cx="2055393" cy="9597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F1BA8D24-E419-408E-88F1-2FF92439F910}"/>
              </a:ext>
            </a:extLst>
          </p:cNvPr>
          <p:cNvCxnSpPr>
            <a:cxnSpLocks/>
            <a:stCxn id="82" idx="6"/>
            <a:endCxn id="59" idx="3"/>
          </p:cNvCxnSpPr>
          <p:nvPr/>
        </p:nvCxnSpPr>
        <p:spPr>
          <a:xfrm flipV="1">
            <a:off x="6268862" y="3133629"/>
            <a:ext cx="1445019" cy="29975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FF496A9-8124-4C49-918C-FC66C140F8A6}"/>
              </a:ext>
            </a:extLst>
          </p:cNvPr>
          <p:cNvCxnSpPr>
            <a:cxnSpLocks/>
            <a:stCxn id="49" idx="0"/>
            <a:endCxn id="74" idx="4"/>
          </p:cNvCxnSpPr>
          <p:nvPr/>
        </p:nvCxnSpPr>
        <p:spPr>
          <a:xfrm flipV="1">
            <a:off x="8195280" y="3596371"/>
            <a:ext cx="290758" cy="8940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8A7634ED-EFD5-4FA8-8D36-F6F86C0C2AC1}"/>
              </a:ext>
            </a:extLst>
          </p:cNvPr>
          <p:cNvCxnSpPr>
            <a:cxnSpLocks/>
            <a:stCxn id="63" idx="7"/>
            <a:endCxn id="59" idx="4"/>
          </p:cNvCxnSpPr>
          <p:nvPr/>
        </p:nvCxnSpPr>
        <p:spPr>
          <a:xfrm flipV="1">
            <a:off x="6565147" y="3200642"/>
            <a:ext cx="1310516" cy="10864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29E1409B-E43B-42DE-AD4E-3CE90C4DCB93}"/>
              </a:ext>
            </a:extLst>
          </p:cNvPr>
          <p:cNvCxnSpPr>
            <a:cxnSpLocks/>
            <a:stCxn id="63" idx="7"/>
            <a:endCxn id="74" idx="3"/>
          </p:cNvCxnSpPr>
          <p:nvPr/>
        </p:nvCxnSpPr>
        <p:spPr>
          <a:xfrm flipV="1">
            <a:off x="6565147" y="3529358"/>
            <a:ext cx="1759108" cy="7577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25EB59C7-B456-470F-ADA6-BBDA3843F417}"/>
              </a:ext>
            </a:extLst>
          </p:cNvPr>
          <p:cNvCxnSpPr>
            <a:cxnSpLocks/>
            <a:stCxn id="49" idx="0"/>
            <a:endCxn id="59" idx="5"/>
          </p:cNvCxnSpPr>
          <p:nvPr/>
        </p:nvCxnSpPr>
        <p:spPr>
          <a:xfrm flipH="1" flipV="1">
            <a:off x="8037445" y="3133629"/>
            <a:ext cx="157835" cy="13568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88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EB9B49-36E9-454D-BD84-99E878A5DAFF}"/>
              </a:ext>
            </a:extLst>
          </p:cNvPr>
          <p:cNvSpPr/>
          <p:nvPr/>
        </p:nvSpPr>
        <p:spPr>
          <a:xfrm>
            <a:off x="1438959" y="198423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8CFCD1A-B909-4671-BBE9-60AAF2BB70DC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022243" y="251464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46C9B63-2867-47A7-9F81-705D45A42AD3}"/>
                  </a:ext>
                </a:extLst>
              </p:cNvPr>
              <p:cNvSpPr txBox="1"/>
              <p:nvPr/>
            </p:nvSpPr>
            <p:spPr>
              <a:xfrm>
                <a:off x="2460863" y="255259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C9B63-2867-47A7-9F81-705D45A4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3" y="2552598"/>
                <a:ext cx="35238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3A2681E6-4FCD-4D6E-A822-5BB7688A864B}"/>
              </a:ext>
            </a:extLst>
          </p:cNvPr>
          <p:cNvCxnSpPr/>
          <p:nvPr/>
        </p:nvCxnSpPr>
        <p:spPr>
          <a:xfrm rot="10800000" flipV="1">
            <a:off x="2219316" y="210997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FA6BE61-7CBF-4939-93C8-99C58F702BB4}"/>
              </a:ext>
            </a:extLst>
          </p:cNvPr>
          <p:cNvSpPr/>
          <p:nvPr/>
        </p:nvSpPr>
        <p:spPr>
          <a:xfrm>
            <a:off x="2219313" y="378536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5D8424B-CC11-417C-B69B-C74E0E665C3A}"/>
              </a:ext>
            </a:extLst>
          </p:cNvPr>
          <p:cNvSpPr/>
          <p:nvPr/>
        </p:nvSpPr>
        <p:spPr>
          <a:xfrm>
            <a:off x="2219314" y="40843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4BCF20-CFBD-4E8A-B3EB-D68742378430}"/>
              </a:ext>
            </a:extLst>
          </p:cNvPr>
          <p:cNvSpPr txBox="1"/>
          <p:nvPr/>
        </p:nvSpPr>
        <p:spPr>
          <a:xfrm>
            <a:off x="3180846" y="403382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6581F6-626D-424D-867B-956E64850F73}"/>
              </a:ext>
            </a:extLst>
          </p:cNvPr>
          <p:cNvSpPr txBox="1"/>
          <p:nvPr/>
        </p:nvSpPr>
        <p:spPr>
          <a:xfrm>
            <a:off x="3180846" y="65690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924D10D-EBD4-4157-8C41-64BF3C3D27AF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37052" y="304504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C9E1645-4A57-4A73-A0A7-0F542306D231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H="1" flipV="1">
            <a:off x="2637053" y="124391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5FA793-A0E7-47BD-9898-4E851D25488F}"/>
              </a:ext>
            </a:extLst>
          </p:cNvPr>
          <p:cNvSpPr txBox="1"/>
          <p:nvPr/>
        </p:nvSpPr>
        <p:spPr>
          <a:xfrm>
            <a:off x="1438955" y="1984239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state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AE05092-2126-43D4-893F-8CC5023EAB93}"/>
              </a:ext>
            </a:extLst>
          </p:cNvPr>
          <p:cNvSpPr txBox="1"/>
          <p:nvPr/>
        </p:nvSpPr>
        <p:spPr>
          <a:xfrm>
            <a:off x="3835148" y="2462525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recurrent</a:t>
            </a:r>
          </a:p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neuron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8A3ED1BE-B6C8-4D0D-97F4-0D5CA4B8BA21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1145309" y="1717121"/>
            <a:ext cx="2689843" cy="797519"/>
          </a:xfrm>
          <a:prstGeom prst="bentConnector3">
            <a:avLst>
              <a:gd name="adj1" fmla="val -8499"/>
            </a:avLst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ACCA89AD-8FB5-43F5-AF02-4362E6897971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900491" y="1976172"/>
            <a:ext cx="799776" cy="2771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AA148F71-88B2-41B7-B281-1EEB085B0CBE}"/>
                  </a:ext>
                </a:extLst>
              </p:cNvPr>
              <p:cNvSpPr txBox="1"/>
              <p:nvPr/>
            </p:nvSpPr>
            <p:spPr>
              <a:xfrm>
                <a:off x="2449691" y="4010149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148F71-88B2-41B7-B281-1EEB085B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91" y="4010149"/>
                <a:ext cx="42666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ABFD96F1-A1F2-441D-9880-25F07445D279}"/>
                  </a:ext>
                </a:extLst>
              </p:cNvPr>
              <p:cNvSpPr txBox="1"/>
              <p:nvPr/>
            </p:nvSpPr>
            <p:spPr>
              <a:xfrm>
                <a:off x="2449690" y="603650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FD96F1-A1F2-441D-9880-25F07445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90" y="603650"/>
                <a:ext cx="426661" cy="369332"/>
              </a:xfrm>
              <a:prstGeom prst="rect">
                <a:avLst/>
              </a:prstGeom>
              <a:blipFill>
                <a:blip r:embed="rId4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6583514-9AB3-40FA-98B3-61BFE1A93420}"/>
              </a:ext>
            </a:extLst>
          </p:cNvPr>
          <p:cNvSpPr/>
          <p:nvPr/>
        </p:nvSpPr>
        <p:spPr>
          <a:xfrm>
            <a:off x="7141981" y="475412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0D203B4-2A86-4BD9-838E-3A7B5C6DA0AF}"/>
              </a:ext>
            </a:extLst>
          </p:cNvPr>
          <p:cNvSpPr/>
          <p:nvPr/>
        </p:nvSpPr>
        <p:spPr>
          <a:xfrm>
            <a:off x="7141982" y="1377197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FEAF81D-0118-486B-97DF-9F7C2616011A}"/>
              </a:ext>
            </a:extLst>
          </p:cNvPr>
          <p:cNvSpPr txBox="1"/>
          <p:nvPr/>
        </p:nvSpPr>
        <p:spPr>
          <a:xfrm>
            <a:off x="8103514" y="500258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D231FF-D8B3-4426-B265-41F545BEDF58}"/>
              </a:ext>
            </a:extLst>
          </p:cNvPr>
          <p:cNvSpPr txBox="1"/>
          <p:nvPr/>
        </p:nvSpPr>
        <p:spPr>
          <a:xfrm>
            <a:off x="8103514" y="1625659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7123CC7B-3D61-4A3E-84C8-BCAD1EB6F293}"/>
              </a:ext>
            </a:extLst>
          </p:cNvPr>
          <p:cNvCxnSpPr>
            <a:cxnSpLocks/>
            <a:stCxn id="20" idx="0"/>
            <a:endCxn id="2" idx="4"/>
          </p:cNvCxnSpPr>
          <p:nvPr/>
        </p:nvCxnSpPr>
        <p:spPr>
          <a:xfrm flipH="1" flipV="1">
            <a:off x="7559719" y="3914465"/>
            <a:ext cx="1" cy="8396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4E0561B-00B4-4219-AA60-12E868627C81}"/>
              </a:ext>
            </a:extLst>
          </p:cNvPr>
          <p:cNvCxnSpPr>
            <a:cxnSpLocks/>
            <a:stCxn id="2" idx="0"/>
            <a:endCxn id="23" idx="4"/>
          </p:cNvCxnSpPr>
          <p:nvPr/>
        </p:nvCxnSpPr>
        <p:spPr>
          <a:xfrm flipV="1">
            <a:off x="7559719" y="2212674"/>
            <a:ext cx="2" cy="8663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2EBC3644-A44B-4784-8671-52132BF35819}"/>
                  </a:ext>
                </a:extLst>
              </p:cNvPr>
              <p:cNvSpPr txBox="1"/>
              <p:nvPr/>
            </p:nvSpPr>
            <p:spPr>
              <a:xfrm>
                <a:off x="7372359" y="4978907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C3644-A44B-4784-8671-52132BF35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9" y="4978907"/>
                <a:ext cx="42666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B84EA2C-1C7A-4D53-AB12-AB7BAFB54800}"/>
                  </a:ext>
                </a:extLst>
              </p:cNvPr>
              <p:cNvSpPr txBox="1"/>
              <p:nvPr/>
            </p:nvSpPr>
            <p:spPr>
              <a:xfrm>
                <a:off x="7372358" y="1572408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84EA2C-1C7A-4D53-AB12-AB7BAFB5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8" y="1572408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0A84C77-1C1A-4783-A1D9-1BD90F69A597}"/>
              </a:ext>
            </a:extLst>
          </p:cNvPr>
          <p:cNvSpPr/>
          <p:nvPr/>
        </p:nvSpPr>
        <p:spPr>
          <a:xfrm>
            <a:off x="7141980" y="3078988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17D778A-394C-46B2-8948-10A4575707E4}"/>
                  </a:ext>
                </a:extLst>
              </p:cNvPr>
              <p:cNvSpPr txBox="1"/>
              <p:nvPr/>
            </p:nvSpPr>
            <p:spPr>
              <a:xfrm>
                <a:off x="7346389" y="3542793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7D778A-394C-46B2-8948-10A457570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389" y="3542793"/>
                <a:ext cx="426661" cy="246221"/>
              </a:xfrm>
              <a:prstGeom prst="rect">
                <a:avLst/>
              </a:prstGeom>
              <a:blipFill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283DB92-E1F9-49A3-8C50-8FD754A58A83}"/>
              </a:ext>
            </a:extLst>
          </p:cNvPr>
          <p:cNvSpPr/>
          <p:nvPr/>
        </p:nvSpPr>
        <p:spPr>
          <a:xfrm>
            <a:off x="5284597" y="3078988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562EB96-79A3-4F1C-81C5-29C91520E2B3}"/>
                  </a:ext>
                </a:extLst>
              </p:cNvPr>
              <p:cNvSpPr txBox="1"/>
              <p:nvPr/>
            </p:nvSpPr>
            <p:spPr>
              <a:xfrm>
                <a:off x="5489004" y="3520132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62EB96-79A3-4F1C-81C5-29C91520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04" y="3520132"/>
                <a:ext cx="426661" cy="246221"/>
              </a:xfrm>
              <a:prstGeom prst="rect">
                <a:avLst/>
              </a:prstGeom>
              <a:blipFill>
                <a:blip r:embed="rId8"/>
                <a:stretch>
                  <a:fillRect l="-12857" r="-4286"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DC54513-20F2-4615-87E1-CA6447EB8E04}"/>
              </a:ext>
            </a:extLst>
          </p:cNvPr>
          <p:cNvSpPr/>
          <p:nvPr/>
        </p:nvSpPr>
        <p:spPr>
          <a:xfrm>
            <a:off x="5278838" y="451276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Bias</a:t>
            </a:r>
          </a:p>
          <a:p>
            <a:pPr algn="ctr"/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5166B3A-87A2-454E-B32E-B797B538288B}"/>
                  </a:ext>
                </a:extLst>
              </p:cNvPr>
              <p:cNvSpPr txBox="1"/>
              <p:nvPr/>
            </p:nvSpPr>
            <p:spPr>
              <a:xfrm>
                <a:off x="5483245" y="4958194"/>
                <a:ext cx="4266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166B3A-87A2-454E-B32E-B797B538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45" y="4958194"/>
                <a:ext cx="426661" cy="246221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71F608EC-AF57-4228-95E6-A620B9A4845A}"/>
              </a:ext>
            </a:extLst>
          </p:cNvPr>
          <p:cNvCxnSpPr>
            <a:cxnSpLocks/>
            <a:stCxn id="11" idx="6"/>
            <a:endCxn id="2" idx="3"/>
          </p:cNvCxnSpPr>
          <p:nvPr/>
        </p:nvCxnSpPr>
        <p:spPr>
          <a:xfrm flipV="1">
            <a:off x="6114315" y="3792112"/>
            <a:ext cx="1150018" cy="11383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451DD04-3106-4245-824C-52EABE379245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>
            <a:off x="6120074" y="3496727"/>
            <a:ext cx="102190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90919" y="595877"/>
                <a:ext cx="520854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595877"/>
                <a:ext cx="5208546" cy="8093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FB843F8E-D573-46F7-AB3B-A491B70B654F}"/>
                  </a:ext>
                </a:extLst>
              </p:cNvPr>
              <p:cNvSpPr txBox="1"/>
              <p:nvPr/>
            </p:nvSpPr>
            <p:spPr>
              <a:xfrm>
                <a:off x="490919" y="1768680"/>
                <a:ext cx="5208546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843F8E-D573-46F7-AB3B-A491B70B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" y="1768680"/>
                <a:ext cx="5208546" cy="835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695E00F-3F44-468E-BB8B-CD24E8FB36EF}"/>
                  </a:ext>
                </a:extLst>
              </p:cNvPr>
              <p:cNvSpPr txBox="1"/>
              <p:nvPr/>
            </p:nvSpPr>
            <p:spPr>
              <a:xfrm>
                <a:off x="6208138" y="676903"/>
                <a:ext cx="5208546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5E00F-3F44-468E-BB8B-CD24E8FB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38" y="676903"/>
                <a:ext cx="5208546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AD8C54E-2C51-460E-B1D3-F06ACD7D1833}"/>
                  </a:ext>
                </a:extLst>
              </p:cNvPr>
              <p:cNvSpPr txBox="1"/>
              <p:nvPr/>
            </p:nvSpPr>
            <p:spPr>
              <a:xfrm>
                <a:off x="1149346" y="3164129"/>
                <a:ext cx="6716270" cy="3095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800" b="0" dirty="0"/>
              </a:p>
              <a:p>
                <a:endParaRPr lang="en-US" altLang="ko-K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C54E-2C51-460E-B1D3-F06ACD7D1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46" y="3164129"/>
                <a:ext cx="6716270" cy="309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5941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EB9B49-36E9-454D-BD84-99E878A5DAFF}"/>
              </a:ext>
            </a:extLst>
          </p:cNvPr>
          <p:cNvSpPr/>
          <p:nvPr/>
        </p:nvSpPr>
        <p:spPr>
          <a:xfrm>
            <a:off x="755378" y="252577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8CFCD1A-B909-4671-BBE9-60AAF2BB70DC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338662" y="305618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46C9B63-2867-47A7-9F81-705D45A42AD3}"/>
                  </a:ext>
                </a:extLst>
              </p:cNvPr>
              <p:cNvSpPr txBox="1"/>
              <p:nvPr/>
            </p:nvSpPr>
            <p:spPr>
              <a:xfrm>
                <a:off x="1777282" y="309413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C9B63-2867-47A7-9F81-705D45A4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82" y="3094138"/>
                <a:ext cx="352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3A2681E6-4FCD-4D6E-A822-5BB7688A864B}"/>
              </a:ext>
            </a:extLst>
          </p:cNvPr>
          <p:cNvCxnSpPr/>
          <p:nvPr/>
        </p:nvCxnSpPr>
        <p:spPr>
          <a:xfrm rot="10800000" flipV="1">
            <a:off x="1535735" y="265151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FA6BE61-7CBF-4939-93C8-99C58F702BB4}"/>
              </a:ext>
            </a:extLst>
          </p:cNvPr>
          <p:cNvSpPr/>
          <p:nvPr/>
        </p:nvSpPr>
        <p:spPr>
          <a:xfrm>
            <a:off x="1535732" y="432690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5D8424B-CC11-417C-B69B-C74E0E665C3A}"/>
              </a:ext>
            </a:extLst>
          </p:cNvPr>
          <p:cNvSpPr/>
          <p:nvPr/>
        </p:nvSpPr>
        <p:spPr>
          <a:xfrm>
            <a:off x="1535733" y="94997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4BCF20-CFBD-4E8A-B3EB-D68742378430}"/>
              </a:ext>
            </a:extLst>
          </p:cNvPr>
          <p:cNvSpPr txBox="1"/>
          <p:nvPr/>
        </p:nvSpPr>
        <p:spPr>
          <a:xfrm>
            <a:off x="2497265" y="457536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6581F6-626D-424D-867B-956E64850F73}"/>
              </a:ext>
            </a:extLst>
          </p:cNvPr>
          <p:cNvSpPr txBox="1"/>
          <p:nvPr/>
        </p:nvSpPr>
        <p:spPr>
          <a:xfrm>
            <a:off x="2497265" y="119844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924D10D-EBD4-4157-8C41-64BF3C3D27AF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1953471" y="358658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C9E1645-4A57-4A73-A0A7-0F542306D231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H="1" flipV="1">
            <a:off x="1953472" y="178545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5FA793-A0E7-47BD-9898-4E851D25488F}"/>
              </a:ext>
            </a:extLst>
          </p:cNvPr>
          <p:cNvSpPr txBox="1"/>
          <p:nvPr/>
        </p:nvSpPr>
        <p:spPr>
          <a:xfrm>
            <a:off x="755374" y="25257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8A3ED1BE-B6C8-4D0D-97F4-0D5CA4B8B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51571" y="3056180"/>
            <a:ext cx="1866850" cy="1135835"/>
          </a:xfrm>
          <a:prstGeom prst="bentConnector3">
            <a:avLst>
              <a:gd name="adj1" fmla="val 50000"/>
            </a:avLst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ACCA89AD-8FB5-43F5-AF02-4362E68979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21549" y="3892331"/>
            <a:ext cx="596556" cy="28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8AE84C7-89D5-4226-AA5C-16FC95FF3699}"/>
              </a:ext>
            </a:extLst>
          </p:cNvPr>
          <p:cNvSpPr/>
          <p:nvPr/>
        </p:nvSpPr>
        <p:spPr>
          <a:xfrm>
            <a:off x="4821348" y="252577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C4ECC58-5A10-4414-AB06-9A37E780630D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5404632" y="305618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4943E1BF-1CBA-4817-B1E8-AE9D3C9DA589}"/>
                  </a:ext>
                </a:extLst>
              </p:cNvPr>
              <p:cNvSpPr txBox="1"/>
              <p:nvPr/>
            </p:nvSpPr>
            <p:spPr>
              <a:xfrm>
                <a:off x="5843252" y="309413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43E1BF-1CBA-4817-B1E8-AE9D3C9D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52" y="3094138"/>
                <a:ext cx="35238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xmlns="" id="{35ED0891-B4F4-4431-983F-BE171D243619}"/>
              </a:ext>
            </a:extLst>
          </p:cNvPr>
          <p:cNvCxnSpPr/>
          <p:nvPr/>
        </p:nvCxnSpPr>
        <p:spPr>
          <a:xfrm rot="10800000" flipV="1">
            <a:off x="5601705" y="265151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515E174A-19B9-4235-83BF-3EE3A15CC6B6}"/>
              </a:ext>
            </a:extLst>
          </p:cNvPr>
          <p:cNvSpPr/>
          <p:nvPr/>
        </p:nvSpPr>
        <p:spPr>
          <a:xfrm>
            <a:off x="5601702" y="432690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3469EB9-1ABC-43AF-8C80-851597CF9765}"/>
              </a:ext>
            </a:extLst>
          </p:cNvPr>
          <p:cNvSpPr/>
          <p:nvPr/>
        </p:nvSpPr>
        <p:spPr>
          <a:xfrm>
            <a:off x="5601703" y="94997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70E02DD-8CC0-4AB9-ADBF-37781F75A1BB}"/>
              </a:ext>
            </a:extLst>
          </p:cNvPr>
          <p:cNvSpPr txBox="1"/>
          <p:nvPr/>
        </p:nvSpPr>
        <p:spPr>
          <a:xfrm>
            <a:off x="6563235" y="457536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53F38B2-8D94-46EA-A1FB-CEB08D45C92D}"/>
              </a:ext>
            </a:extLst>
          </p:cNvPr>
          <p:cNvSpPr txBox="1"/>
          <p:nvPr/>
        </p:nvSpPr>
        <p:spPr>
          <a:xfrm>
            <a:off x="6563235" y="119844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9586ADA1-4B34-4696-A5AD-9FF422620037}"/>
              </a:ext>
            </a:extLst>
          </p:cNvPr>
          <p:cNvCxnSpPr>
            <a:stCxn id="40" idx="0"/>
            <a:endCxn id="38" idx="2"/>
          </p:cNvCxnSpPr>
          <p:nvPr/>
        </p:nvCxnSpPr>
        <p:spPr>
          <a:xfrm flipV="1">
            <a:off x="6019441" y="358658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60C0ABB-6669-438C-9B05-1AD278DCE4C7}"/>
              </a:ext>
            </a:extLst>
          </p:cNvPr>
          <p:cNvCxnSpPr>
            <a:cxnSpLocks/>
            <a:stCxn id="36" idx="0"/>
            <a:endCxn id="41" idx="4"/>
          </p:cNvCxnSpPr>
          <p:nvPr/>
        </p:nvCxnSpPr>
        <p:spPr>
          <a:xfrm flipH="1" flipV="1">
            <a:off x="6019442" y="178545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D63453E-63D7-44A5-B18A-DE2640A1AADF}"/>
              </a:ext>
            </a:extLst>
          </p:cNvPr>
          <p:cNvSpPr txBox="1"/>
          <p:nvPr/>
        </p:nvSpPr>
        <p:spPr>
          <a:xfrm>
            <a:off x="4821344" y="25257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xmlns="" id="{C6157B86-70C1-4E13-BC31-1BEADDDE064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17541" y="3056180"/>
            <a:ext cx="1866847" cy="1135835"/>
          </a:xfrm>
          <a:prstGeom prst="bentConnector3">
            <a:avLst>
              <a:gd name="adj1" fmla="val 50000"/>
            </a:avLst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28BC7689-50DB-4A68-BB2E-B2C06DB16A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87516" y="3892331"/>
            <a:ext cx="596556" cy="28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B04BDC5-9B06-4990-B360-D0A57EAC1A2D}"/>
              </a:ext>
            </a:extLst>
          </p:cNvPr>
          <p:cNvSpPr/>
          <p:nvPr/>
        </p:nvSpPr>
        <p:spPr>
          <a:xfrm>
            <a:off x="8887315" y="252577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3817FE47-1057-4B91-9624-E5BA36F5FF8D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470599" y="305618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56F0D73C-91D3-4509-9FCD-2567D8A5E25A}"/>
                  </a:ext>
                </a:extLst>
              </p:cNvPr>
              <p:cNvSpPr txBox="1"/>
              <p:nvPr/>
            </p:nvSpPr>
            <p:spPr>
              <a:xfrm>
                <a:off x="9909219" y="309413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F0D73C-91D3-4509-9FCD-2567D8A5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219" y="3094138"/>
                <a:ext cx="35238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xmlns="" id="{0CFAF28C-3142-43AA-93B1-93A2B7F11E17}"/>
              </a:ext>
            </a:extLst>
          </p:cNvPr>
          <p:cNvCxnSpPr/>
          <p:nvPr/>
        </p:nvCxnSpPr>
        <p:spPr>
          <a:xfrm rot="10800000" flipV="1">
            <a:off x="9667672" y="265151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DB48D15-B21E-470F-8DC1-7679A527B8B0}"/>
              </a:ext>
            </a:extLst>
          </p:cNvPr>
          <p:cNvSpPr/>
          <p:nvPr/>
        </p:nvSpPr>
        <p:spPr>
          <a:xfrm>
            <a:off x="9667669" y="432690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6EB6A5DB-D530-49ED-92E6-D07A9F9B8D2E}"/>
              </a:ext>
            </a:extLst>
          </p:cNvPr>
          <p:cNvSpPr/>
          <p:nvPr/>
        </p:nvSpPr>
        <p:spPr>
          <a:xfrm>
            <a:off x="9667670" y="94997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C3D50D3-3296-441C-AB23-74F9947C6AE0}"/>
              </a:ext>
            </a:extLst>
          </p:cNvPr>
          <p:cNvSpPr txBox="1"/>
          <p:nvPr/>
        </p:nvSpPr>
        <p:spPr>
          <a:xfrm>
            <a:off x="10629202" y="457536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39217D7-ACF6-41ED-A877-CB65D36C6734}"/>
              </a:ext>
            </a:extLst>
          </p:cNvPr>
          <p:cNvSpPr txBox="1"/>
          <p:nvPr/>
        </p:nvSpPr>
        <p:spPr>
          <a:xfrm>
            <a:off x="10629202" y="119844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463387B6-C2BB-41A7-80DA-9014E8B77101}"/>
              </a:ext>
            </a:extLst>
          </p:cNvPr>
          <p:cNvCxnSpPr>
            <a:stCxn id="67" idx="0"/>
            <a:endCxn id="65" idx="2"/>
          </p:cNvCxnSpPr>
          <p:nvPr/>
        </p:nvCxnSpPr>
        <p:spPr>
          <a:xfrm flipV="1">
            <a:off x="10085408" y="358658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A6B86737-F5B6-4B10-B6ED-C90EB479243E}"/>
              </a:ext>
            </a:extLst>
          </p:cNvPr>
          <p:cNvCxnSpPr>
            <a:cxnSpLocks/>
            <a:stCxn id="63" idx="0"/>
            <a:endCxn id="68" idx="4"/>
          </p:cNvCxnSpPr>
          <p:nvPr/>
        </p:nvCxnSpPr>
        <p:spPr>
          <a:xfrm flipH="1" flipV="1">
            <a:off x="10085409" y="178545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C3DABDA-096B-4331-B348-4E8CA76CF2EA}"/>
              </a:ext>
            </a:extLst>
          </p:cNvPr>
          <p:cNvSpPr txBox="1"/>
          <p:nvPr/>
        </p:nvSpPr>
        <p:spPr>
          <a:xfrm>
            <a:off x="8887311" y="25257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F03AC27-A7F3-492A-8711-223481CBC6AB}"/>
                  </a:ext>
                </a:extLst>
              </p:cNvPr>
              <p:cNvSpPr txBox="1"/>
              <p:nvPr/>
            </p:nvSpPr>
            <p:spPr>
              <a:xfrm>
                <a:off x="9872075" y="455997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03AC27-A7F3-492A-8711-223481CB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075" y="4559976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C093F75C-AAB1-4DCF-B83A-F9F33F1BCFB5}"/>
                  </a:ext>
                </a:extLst>
              </p:cNvPr>
              <p:cNvSpPr txBox="1"/>
              <p:nvPr/>
            </p:nvSpPr>
            <p:spPr>
              <a:xfrm>
                <a:off x="5736419" y="4544587"/>
                <a:ext cx="5660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3F75C-AAB1-4DCF-B83A-F9F33F1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419" y="4544587"/>
                <a:ext cx="566041" cy="369332"/>
              </a:xfrm>
              <a:prstGeom prst="rect">
                <a:avLst/>
              </a:prstGeom>
              <a:blipFill>
                <a:blip r:embed="rId7"/>
                <a:stretch>
                  <a:fillRect l="-12903" r="-1075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75666327-66EB-4B9F-8563-D92202F20CBF}"/>
                  </a:ext>
                </a:extLst>
              </p:cNvPr>
              <p:cNvSpPr txBox="1"/>
              <p:nvPr/>
            </p:nvSpPr>
            <p:spPr>
              <a:xfrm>
                <a:off x="1647008" y="4544587"/>
                <a:ext cx="6725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666327-66EB-4B9F-8563-D92202F2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08" y="4544587"/>
                <a:ext cx="672516" cy="369332"/>
              </a:xfrm>
              <a:prstGeom prst="rect">
                <a:avLst/>
              </a:prstGeom>
              <a:blipFill>
                <a:blip r:embed="rId8"/>
                <a:stretch>
                  <a:fillRect l="-2727" r="-181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2E52E09-1728-408D-B620-9957D00D6393}"/>
                  </a:ext>
                </a:extLst>
              </p:cNvPr>
              <p:cNvSpPr txBox="1"/>
              <p:nvPr/>
            </p:nvSpPr>
            <p:spPr>
              <a:xfrm>
                <a:off x="9872076" y="115007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E52E09-1728-408D-B620-9957D00D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076" y="1150076"/>
                <a:ext cx="426661" cy="369332"/>
              </a:xfrm>
              <a:prstGeom prst="rect">
                <a:avLst/>
              </a:prstGeom>
              <a:blipFill>
                <a:blip r:embed="rId9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90C19FE-BFF8-4487-B127-F692B4A52CEA}"/>
                  </a:ext>
                </a:extLst>
              </p:cNvPr>
              <p:cNvSpPr txBox="1"/>
              <p:nvPr/>
            </p:nvSpPr>
            <p:spPr>
              <a:xfrm>
                <a:off x="5679805" y="1150076"/>
                <a:ext cx="6792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0C19FE-BFF8-4487-B127-F692B4A52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05" y="1150076"/>
                <a:ext cx="679270" cy="369332"/>
              </a:xfrm>
              <a:prstGeom prst="rect">
                <a:avLst/>
              </a:prstGeom>
              <a:blipFill>
                <a:blip r:embed="rId10"/>
                <a:stretch>
                  <a:fillRect l="-8108" r="-90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DD15FBBC-F642-49B4-822E-1A393C372C2A}"/>
                  </a:ext>
                </a:extLst>
              </p:cNvPr>
              <p:cNvSpPr txBox="1"/>
              <p:nvPr/>
            </p:nvSpPr>
            <p:spPr>
              <a:xfrm>
                <a:off x="1647008" y="1150076"/>
                <a:ext cx="612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D15FBBC-F642-49B4-822E-1A393C372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08" y="1150076"/>
                <a:ext cx="612923" cy="369332"/>
              </a:xfrm>
              <a:prstGeom prst="rect">
                <a:avLst/>
              </a:prstGeom>
              <a:blipFill>
                <a:blip r:embed="rId11"/>
                <a:stretch>
                  <a:fillRect l="-13861" r="-594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55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DF03296-A48B-4E78-B588-35EFE09CD2FC}"/>
                  </a:ext>
                </a:extLst>
              </p:cNvPr>
              <p:cNvSpPr txBox="1"/>
              <p:nvPr/>
            </p:nvSpPr>
            <p:spPr>
              <a:xfrm>
                <a:off x="6097572" y="380942"/>
                <a:ext cx="60944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03296-A48B-4E78-B588-35EFE09C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72" y="380942"/>
                <a:ext cx="609442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6F6B415-EAF7-4FBB-A3C9-F99514585CC6}"/>
                  </a:ext>
                </a:extLst>
              </p:cNvPr>
              <p:cNvSpPr txBox="1"/>
              <p:nvPr/>
            </p:nvSpPr>
            <p:spPr>
              <a:xfrm>
                <a:off x="324439" y="1136658"/>
                <a:ext cx="6094428" cy="1133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100000</m:t>
                          </m:r>
                        </m:den>
                      </m:f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=0.0000099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6B415-EAF7-4FBB-A3C9-F9951458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9" y="1136658"/>
                <a:ext cx="6094428" cy="1133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E99E646D-4234-4939-B9FB-414102A563C1}"/>
                  </a:ext>
                </a:extLst>
              </p:cNvPr>
              <p:cNvSpPr txBox="1"/>
              <p:nvPr/>
            </p:nvSpPr>
            <p:spPr>
              <a:xfrm>
                <a:off x="4756609" y="2712785"/>
                <a:ext cx="6094428" cy="1265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𝐴</m:t>
                          </m:r>
                        </m:e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𝐵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𝐵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E646D-4234-4939-B9FB-414102A5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09" y="2712785"/>
                <a:ext cx="6094428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DFCE535B-53D3-42A7-8809-477A85A47BC6}"/>
                  </a:ext>
                </a:extLst>
              </p:cNvPr>
              <p:cNvSpPr txBox="1"/>
              <p:nvPr/>
            </p:nvSpPr>
            <p:spPr>
              <a:xfrm>
                <a:off x="713295" y="4421576"/>
                <a:ext cx="10765409" cy="74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𝑟𝑎𝑟𝑒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𝑑𝑖𝑠𝑒𝑎𝑠𝑒</m:t>
                          </m:r>
                        </m:e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𝑝𝑜𝑠𝑖𝑡𝑖𝑣𝑒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𝑟𝑒𝑠𝑢𝑙𝑡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𝑝𝑜𝑠𝑖𝑡𝑖𝑣𝑒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𝑟𝑒𝑠𝑢𝑙𝑡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𝑟𝑎𝑟𝑒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𝑑𝑖𝑠𝑒𝑎𝑠𝑒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𝑟𝑎𝑟𝑒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𝑑𝑖𝑠𝑒𝑎𝑠𝑒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𝑝𝑜𝑠𝑖𝑡𝑖𝑣𝑒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𝑟𝑒𝑠𝑢𝑙𝑡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E535B-53D3-42A7-8809-477A85A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4421576"/>
                <a:ext cx="10765409" cy="744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2CA70F8-33F7-4B83-AAB4-9376FB27E423}"/>
                  </a:ext>
                </a:extLst>
              </p:cNvPr>
              <p:cNvSpPr txBox="1"/>
              <p:nvPr/>
            </p:nvSpPr>
            <p:spPr>
              <a:xfrm>
                <a:off x="713295" y="5664028"/>
                <a:ext cx="10765409" cy="767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𝑠𝑝𝑎𝑚</m:t>
                          </m:r>
                        </m:e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′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대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출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포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함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메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일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대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/>
                                      <a:ea typeface="Koverwatch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  <a:ea typeface="Koverwatch" panose="02020603020101020101" pitchFamily="18" charset="-127"/>
                                    </a:rPr>
                                    <m:t>출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Koverwatch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이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포함된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메일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(′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대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출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포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함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메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일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CA70F8-33F7-4B83-AAB4-9376FB27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5664028"/>
                <a:ext cx="10765409" cy="767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97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DFCE535B-53D3-42A7-8809-477A85A47BC6}"/>
                  </a:ext>
                </a:extLst>
              </p:cNvPr>
              <p:cNvSpPr txBox="1"/>
              <p:nvPr/>
            </p:nvSpPr>
            <p:spPr>
              <a:xfrm>
                <a:off x="336223" y="811110"/>
                <a:ext cx="9693897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𝑃𝑜𝑠𝑖𝑡𝑖𝑣𝑒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𝑅𝑒𝑣𝑖𝑒𝑤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𝑅𝑒𝑣𝑖𝑒𝑤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𝑃𝑜𝑠𝑖𝑡𝑖𝑣𝑒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𝑅𝑒𝑣𝑖𝑒𝑤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E535B-53D3-42A7-8809-477A85A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3" y="811110"/>
                <a:ext cx="9693897" cy="1004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541D748-5C09-4F3B-85A4-AD405741E1F6}"/>
                  </a:ext>
                </a:extLst>
              </p:cNvPr>
              <p:cNvSpPr txBox="1"/>
              <p:nvPr/>
            </p:nvSpPr>
            <p:spPr>
              <a:xfrm>
                <a:off x="336222" y="2132434"/>
                <a:ext cx="11475564" cy="949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"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침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대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가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정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부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드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럽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다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"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𝑃𝑜𝑠𝑖𝑡𝑖𝑣𝑒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("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침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대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가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" |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𝑃𝑜𝑠𝑖𝑡𝑖𝑣𝑒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)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＂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정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말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＂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 |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𝑃𝑜𝑠𝑖𝑡𝑖𝑣𝑒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)×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("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부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드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럽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다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＂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 |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𝑃𝑜𝑠𝑖𝑡𝑖𝑣𝑒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1D748-5C09-4F3B-85A4-AD405741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2" y="2132434"/>
                <a:ext cx="11475564" cy="949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9914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C271B644-1D90-44AF-AFC5-5B90ED2035A2}"/>
              </a:ext>
            </a:extLst>
          </p:cNvPr>
          <p:cNvSpPr/>
          <p:nvPr/>
        </p:nvSpPr>
        <p:spPr>
          <a:xfrm>
            <a:off x="493409" y="5646655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CBF4C20A-8D26-46CB-B5B8-013E847DD756}"/>
              </a:ext>
            </a:extLst>
          </p:cNvPr>
          <p:cNvSpPr/>
          <p:nvPr/>
        </p:nvSpPr>
        <p:spPr>
          <a:xfrm>
            <a:off x="614550" y="4374034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417687-F73F-454C-ABEB-46909F61CF78}"/>
              </a:ext>
            </a:extLst>
          </p:cNvPr>
          <p:cNvSpPr txBox="1"/>
          <p:nvPr/>
        </p:nvSpPr>
        <p:spPr>
          <a:xfrm>
            <a:off x="896697" y="470126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EAA8330-4BCD-4747-A5E2-57FFA7620F20}"/>
              </a:ext>
            </a:extLst>
          </p:cNvPr>
          <p:cNvSpPr/>
          <p:nvPr/>
        </p:nvSpPr>
        <p:spPr>
          <a:xfrm>
            <a:off x="3599073" y="4374034"/>
            <a:ext cx="1294195" cy="9913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C4AD68-6A35-4925-A9B7-9726E9C5F598}"/>
              </a:ext>
            </a:extLst>
          </p:cNvPr>
          <p:cNvSpPr txBox="1"/>
          <p:nvPr/>
        </p:nvSpPr>
        <p:spPr>
          <a:xfrm>
            <a:off x="3869198" y="470126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C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116A98-AE7E-4F38-91D9-5FB718FFB372}"/>
              </a:ext>
            </a:extLst>
          </p:cNvPr>
          <p:cNvSpPr txBox="1"/>
          <p:nvPr/>
        </p:nvSpPr>
        <p:spPr>
          <a:xfrm>
            <a:off x="1818446" y="565584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2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5D34CCA5-B434-4DAA-B6AC-6F03F171BB11}"/>
              </a:ext>
            </a:extLst>
          </p:cNvPr>
          <p:cNvSpPr/>
          <p:nvPr/>
        </p:nvSpPr>
        <p:spPr>
          <a:xfrm>
            <a:off x="2106357" y="4374034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2C818-9883-47A7-B877-CD708ADF6878}"/>
              </a:ext>
            </a:extLst>
          </p:cNvPr>
          <p:cNvSpPr txBox="1"/>
          <p:nvPr/>
        </p:nvSpPr>
        <p:spPr>
          <a:xfrm>
            <a:off x="2364968" y="470126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B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A85586AF-BDFA-4597-BC01-6F223B6C0272}"/>
              </a:ext>
            </a:extLst>
          </p:cNvPr>
          <p:cNvSpPr/>
          <p:nvPr/>
        </p:nvSpPr>
        <p:spPr>
          <a:xfrm>
            <a:off x="493407" y="3734586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D70382B-EB25-406C-8A8C-28F5F7452B24}"/>
              </a:ext>
            </a:extLst>
          </p:cNvPr>
          <p:cNvSpPr txBox="1"/>
          <p:nvPr/>
        </p:nvSpPr>
        <p:spPr>
          <a:xfrm>
            <a:off x="2115805" y="3774555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 </a:t>
            </a:r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 예측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280522F-48E3-47AA-AA10-2FC68561BF3F}"/>
              </a:ext>
            </a:extLst>
          </p:cNvPr>
          <p:cNvSpPr/>
          <p:nvPr/>
        </p:nvSpPr>
        <p:spPr>
          <a:xfrm>
            <a:off x="965501" y="287563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F2177554-EDEB-4C91-99DD-BAA7E17E11FC}"/>
              </a:ext>
            </a:extLst>
          </p:cNvPr>
          <p:cNvSpPr/>
          <p:nvPr/>
        </p:nvSpPr>
        <p:spPr>
          <a:xfrm>
            <a:off x="2444991" y="287563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BF6CBAD-5985-4FF5-96FD-65436EF9B8DD}"/>
              </a:ext>
            </a:extLst>
          </p:cNvPr>
          <p:cNvSpPr/>
          <p:nvPr/>
        </p:nvSpPr>
        <p:spPr>
          <a:xfrm>
            <a:off x="3924481" y="287563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DDAB92ED-95F2-4970-AF6E-CA12E74A0CF1}"/>
              </a:ext>
            </a:extLst>
          </p:cNvPr>
          <p:cNvCxnSpPr>
            <a:cxnSpLocks/>
          </p:cNvCxnSpPr>
          <p:nvPr/>
        </p:nvCxnSpPr>
        <p:spPr>
          <a:xfrm flipV="1">
            <a:off x="1253790" y="527509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27EA4047-6DF1-4369-8950-5B7365816D8F}"/>
              </a:ext>
            </a:extLst>
          </p:cNvPr>
          <p:cNvCxnSpPr>
            <a:cxnSpLocks/>
          </p:cNvCxnSpPr>
          <p:nvPr/>
        </p:nvCxnSpPr>
        <p:spPr>
          <a:xfrm flipV="1">
            <a:off x="2741136" y="5275089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BB52ADB-201E-4A3F-9A93-521468645263}"/>
              </a:ext>
            </a:extLst>
          </p:cNvPr>
          <p:cNvCxnSpPr>
            <a:cxnSpLocks/>
          </p:cNvCxnSpPr>
          <p:nvPr/>
        </p:nvCxnSpPr>
        <p:spPr>
          <a:xfrm flipV="1">
            <a:off x="4247766" y="5260559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02A359E-6422-4966-A82B-F3A0F5D61DA2}"/>
              </a:ext>
            </a:extLst>
          </p:cNvPr>
          <p:cNvCxnSpPr>
            <a:cxnSpLocks/>
          </p:cNvCxnSpPr>
          <p:nvPr/>
        </p:nvCxnSpPr>
        <p:spPr>
          <a:xfrm flipV="1">
            <a:off x="1261646" y="3363021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52CEAE4-4BD6-4864-B4E4-0AB614382196}"/>
              </a:ext>
            </a:extLst>
          </p:cNvPr>
          <p:cNvCxnSpPr>
            <a:cxnSpLocks/>
          </p:cNvCxnSpPr>
          <p:nvPr/>
        </p:nvCxnSpPr>
        <p:spPr>
          <a:xfrm flipV="1">
            <a:off x="4246170" y="336302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3DBDE33-D279-48AE-97DC-7D67C1C34872}"/>
              </a:ext>
            </a:extLst>
          </p:cNvPr>
          <p:cNvCxnSpPr>
            <a:cxnSpLocks/>
          </p:cNvCxnSpPr>
          <p:nvPr/>
        </p:nvCxnSpPr>
        <p:spPr>
          <a:xfrm flipV="1">
            <a:off x="2741136" y="336302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xmlns="" id="{3FCD7744-8D84-4E7E-BAB5-45086DD5F2B3}"/>
              </a:ext>
            </a:extLst>
          </p:cNvPr>
          <p:cNvSpPr/>
          <p:nvPr/>
        </p:nvSpPr>
        <p:spPr>
          <a:xfrm rot="16200000">
            <a:off x="2370461" y="829783"/>
            <a:ext cx="751489" cy="2999929"/>
          </a:xfrm>
          <a:prstGeom prst="rightBrace">
            <a:avLst>
              <a:gd name="adj1" fmla="val 82344"/>
              <a:gd name="adj2" fmla="val 496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836DBAC-973F-43FC-9F10-916B8B7FE8D8}"/>
              </a:ext>
            </a:extLst>
          </p:cNvPr>
          <p:cNvSpPr/>
          <p:nvPr/>
        </p:nvSpPr>
        <p:spPr>
          <a:xfrm>
            <a:off x="2444991" y="127760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160DCDA-3618-4A50-A15B-8AD9389EFAD6}"/>
              </a:ext>
            </a:extLst>
          </p:cNvPr>
          <p:cNvSpPr txBox="1"/>
          <p:nvPr/>
        </p:nvSpPr>
        <p:spPr>
          <a:xfrm>
            <a:off x="2197557" y="79241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최종 </a:t>
            </a:r>
            <a:r>
              <a:rPr lang="ko-KR" altLang="en-US" sz="2000" dirty="0" err="1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예측값</a:t>
            </a:r>
            <a:endParaRPr lang="ko-KR" altLang="en-US" sz="2000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A601C9FF-62F3-49AC-9068-9C3B7D37C173}"/>
              </a:ext>
            </a:extLst>
          </p:cNvPr>
          <p:cNvSpPr/>
          <p:nvPr/>
        </p:nvSpPr>
        <p:spPr>
          <a:xfrm>
            <a:off x="3400552" y="792419"/>
            <a:ext cx="1279350" cy="12091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다수결로 결정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0 - 1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1 - 2</a:t>
            </a:r>
            <a:r>
              <a:rPr lang="ko-KR" altLang="en-US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  <a:endParaRPr lang="en-US" altLang="ko-KR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2 - 1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0F3688FE-9B47-4D71-9291-5EF94AB6F368}"/>
              </a:ext>
            </a:extLst>
          </p:cNvPr>
          <p:cNvSpPr/>
          <p:nvPr/>
        </p:nvSpPr>
        <p:spPr>
          <a:xfrm>
            <a:off x="6313905" y="5646655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77284975-B07D-44C4-A709-CB00433A4C36}"/>
              </a:ext>
            </a:extLst>
          </p:cNvPr>
          <p:cNvSpPr/>
          <p:nvPr/>
        </p:nvSpPr>
        <p:spPr>
          <a:xfrm>
            <a:off x="6435046" y="4374034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727AFF-AA8E-4D2C-AD4A-6E2F1997AFA6}"/>
              </a:ext>
            </a:extLst>
          </p:cNvPr>
          <p:cNvSpPr txBox="1"/>
          <p:nvPr/>
        </p:nvSpPr>
        <p:spPr>
          <a:xfrm>
            <a:off x="6717193" y="470126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2D0578E7-A788-4299-B59A-BABF201B9B90}"/>
              </a:ext>
            </a:extLst>
          </p:cNvPr>
          <p:cNvSpPr/>
          <p:nvPr/>
        </p:nvSpPr>
        <p:spPr>
          <a:xfrm>
            <a:off x="9419569" y="4374034"/>
            <a:ext cx="1294195" cy="9913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5229AAC-5F55-4C70-BE95-86DF99A3B162}"/>
              </a:ext>
            </a:extLst>
          </p:cNvPr>
          <p:cNvSpPr txBox="1"/>
          <p:nvPr/>
        </p:nvSpPr>
        <p:spPr>
          <a:xfrm>
            <a:off x="9689694" y="470126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C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9BD6FAB-FF07-435B-8B7B-3F5DFF6B9890}"/>
              </a:ext>
            </a:extLst>
          </p:cNvPr>
          <p:cNvSpPr txBox="1"/>
          <p:nvPr/>
        </p:nvSpPr>
        <p:spPr>
          <a:xfrm>
            <a:off x="7638942" y="565584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2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E31B7E-7FEC-4447-A1F4-CB150052ACE6}"/>
              </a:ext>
            </a:extLst>
          </p:cNvPr>
          <p:cNvSpPr/>
          <p:nvPr/>
        </p:nvSpPr>
        <p:spPr>
          <a:xfrm>
            <a:off x="7926853" y="4374034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CF1BBB3-66BB-4D20-8D4A-1E090936873F}"/>
              </a:ext>
            </a:extLst>
          </p:cNvPr>
          <p:cNvSpPr txBox="1"/>
          <p:nvPr/>
        </p:nvSpPr>
        <p:spPr>
          <a:xfrm>
            <a:off x="8185464" y="470126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B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716A85BB-3419-4382-B84E-04B9593E9AF0}"/>
              </a:ext>
            </a:extLst>
          </p:cNvPr>
          <p:cNvSpPr/>
          <p:nvPr/>
        </p:nvSpPr>
        <p:spPr>
          <a:xfrm>
            <a:off x="6313903" y="3734586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9166DCB-05D9-406C-9F42-16322404005F}"/>
              </a:ext>
            </a:extLst>
          </p:cNvPr>
          <p:cNvSpPr txBox="1"/>
          <p:nvPr/>
        </p:nvSpPr>
        <p:spPr>
          <a:xfrm>
            <a:off x="7844929" y="3774555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 </a:t>
            </a:r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확률 예측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E4EE0521-CD62-4F30-9FD9-C7591EA0AD68}"/>
              </a:ext>
            </a:extLst>
          </p:cNvPr>
          <p:cNvSpPr/>
          <p:nvPr/>
        </p:nvSpPr>
        <p:spPr>
          <a:xfrm>
            <a:off x="6435046" y="2518743"/>
            <a:ext cx="1294191" cy="7514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0 – 0.1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1 – 0.7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2 – 0.2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CF373A5-A37C-43FE-BDFC-259CCAF690E5}"/>
              </a:ext>
            </a:extLst>
          </p:cNvPr>
          <p:cNvCxnSpPr>
            <a:cxnSpLocks/>
          </p:cNvCxnSpPr>
          <p:nvPr/>
        </p:nvCxnSpPr>
        <p:spPr>
          <a:xfrm flipV="1">
            <a:off x="7074286" y="527509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B05C3FF2-1022-47E9-896B-5A3987DE58DC}"/>
              </a:ext>
            </a:extLst>
          </p:cNvPr>
          <p:cNvCxnSpPr>
            <a:cxnSpLocks/>
          </p:cNvCxnSpPr>
          <p:nvPr/>
        </p:nvCxnSpPr>
        <p:spPr>
          <a:xfrm flipV="1">
            <a:off x="8561632" y="5275089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ABFAFFC7-26AB-4597-9855-6D12F1983C85}"/>
              </a:ext>
            </a:extLst>
          </p:cNvPr>
          <p:cNvCxnSpPr>
            <a:cxnSpLocks/>
          </p:cNvCxnSpPr>
          <p:nvPr/>
        </p:nvCxnSpPr>
        <p:spPr>
          <a:xfrm flipV="1">
            <a:off x="10068262" y="5260559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F32455C8-6D04-45AF-8929-73FC81287C47}"/>
              </a:ext>
            </a:extLst>
          </p:cNvPr>
          <p:cNvCxnSpPr>
            <a:cxnSpLocks/>
          </p:cNvCxnSpPr>
          <p:nvPr/>
        </p:nvCxnSpPr>
        <p:spPr>
          <a:xfrm flipV="1">
            <a:off x="7082142" y="3363021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AEB465B1-603E-4154-817F-75B86E537155}"/>
              </a:ext>
            </a:extLst>
          </p:cNvPr>
          <p:cNvCxnSpPr>
            <a:cxnSpLocks/>
          </p:cNvCxnSpPr>
          <p:nvPr/>
        </p:nvCxnSpPr>
        <p:spPr>
          <a:xfrm flipV="1">
            <a:off x="10066666" y="336302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9586A658-32BC-4FED-8DBD-D8E1B6E01EC3}"/>
              </a:ext>
            </a:extLst>
          </p:cNvPr>
          <p:cNvCxnSpPr>
            <a:cxnSpLocks/>
          </p:cNvCxnSpPr>
          <p:nvPr/>
        </p:nvCxnSpPr>
        <p:spPr>
          <a:xfrm flipV="1">
            <a:off x="8561632" y="336302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xmlns="" id="{951493FA-0AC5-406C-B458-D0A0FDED056B}"/>
              </a:ext>
            </a:extLst>
          </p:cNvPr>
          <p:cNvSpPr/>
          <p:nvPr/>
        </p:nvSpPr>
        <p:spPr>
          <a:xfrm rot="16200000">
            <a:off x="8326678" y="694062"/>
            <a:ext cx="480048" cy="2999929"/>
          </a:xfrm>
          <a:prstGeom prst="rightBrace">
            <a:avLst>
              <a:gd name="adj1" fmla="val 82344"/>
              <a:gd name="adj2" fmla="val 496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C347B5CD-2E5F-4CA8-8F51-069009EC9761}"/>
              </a:ext>
            </a:extLst>
          </p:cNvPr>
          <p:cNvSpPr/>
          <p:nvPr/>
        </p:nvSpPr>
        <p:spPr>
          <a:xfrm>
            <a:off x="8265487" y="127760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AF18FAD-DD40-4A5E-AB1D-E95E4F3CA6F6}"/>
              </a:ext>
            </a:extLst>
          </p:cNvPr>
          <p:cNvSpPr txBox="1"/>
          <p:nvPr/>
        </p:nvSpPr>
        <p:spPr>
          <a:xfrm>
            <a:off x="8018053" y="79241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최종 </a:t>
            </a:r>
            <a:r>
              <a:rPr lang="ko-KR" altLang="en-US" sz="2000" dirty="0" err="1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예측값</a:t>
            </a:r>
            <a:endParaRPr lang="ko-KR" altLang="en-US" sz="2000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F6BE973A-81BB-4347-9A3E-2307EB9401F8}"/>
              </a:ext>
            </a:extLst>
          </p:cNvPr>
          <p:cNvSpPr/>
          <p:nvPr/>
        </p:nvSpPr>
        <p:spPr>
          <a:xfrm>
            <a:off x="9221047" y="792419"/>
            <a:ext cx="2166531" cy="12091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확률의 평균으로 결정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 – 0.3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 – 0.5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 – 0.2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1ED8D7C4-1128-4268-BC20-A0BEC1E85E5A}"/>
              </a:ext>
            </a:extLst>
          </p:cNvPr>
          <p:cNvSpPr/>
          <p:nvPr/>
        </p:nvSpPr>
        <p:spPr>
          <a:xfrm>
            <a:off x="7898913" y="2518743"/>
            <a:ext cx="1294191" cy="7514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0 – 0.6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1 – 0.3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2 – 0.1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8A5D415-2469-44CB-AEF6-5752A245D473}"/>
              </a:ext>
            </a:extLst>
          </p:cNvPr>
          <p:cNvSpPr/>
          <p:nvPr/>
        </p:nvSpPr>
        <p:spPr>
          <a:xfrm>
            <a:off x="9362780" y="2518743"/>
            <a:ext cx="1294191" cy="7514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0 – 0.2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1 – 0.5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2 – 0.3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26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C271B644-1D90-44AF-AFC5-5B90ED2035A2}"/>
              </a:ext>
            </a:extLst>
          </p:cNvPr>
          <p:cNvSpPr/>
          <p:nvPr/>
        </p:nvSpPr>
        <p:spPr>
          <a:xfrm>
            <a:off x="493409" y="6165130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CBF4C20A-8D26-46CB-B5B8-013E847DD756}"/>
              </a:ext>
            </a:extLst>
          </p:cNvPr>
          <p:cNvSpPr/>
          <p:nvPr/>
        </p:nvSpPr>
        <p:spPr>
          <a:xfrm>
            <a:off x="614550" y="4374034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417687-F73F-454C-ABEB-46909F61CF78}"/>
              </a:ext>
            </a:extLst>
          </p:cNvPr>
          <p:cNvSpPr txBox="1"/>
          <p:nvPr/>
        </p:nvSpPr>
        <p:spPr>
          <a:xfrm>
            <a:off x="896697" y="470126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EAA8330-4BCD-4747-A5E2-57FFA7620F20}"/>
              </a:ext>
            </a:extLst>
          </p:cNvPr>
          <p:cNvSpPr/>
          <p:nvPr/>
        </p:nvSpPr>
        <p:spPr>
          <a:xfrm>
            <a:off x="3599073" y="4374034"/>
            <a:ext cx="1294195" cy="9913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C4AD68-6A35-4925-A9B7-9726E9C5F598}"/>
              </a:ext>
            </a:extLst>
          </p:cNvPr>
          <p:cNvSpPr txBox="1"/>
          <p:nvPr/>
        </p:nvSpPr>
        <p:spPr>
          <a:xfrm>
            <a:off x="3869198" y="470126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C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116A98-AE7E-4F38-91D9-5FB718FFB372}"/>
              </a:ext>
            </a:extLst>
          </p:cNvPr>
          <p:cNvSpPr txBox="1"/>
          <p:nvPr/>
        </p:nvSpPr>
        <p:spPr>
          <a:xfrm>
            <a:off x="1818446" y="617432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2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5D34CCA5-B434-4DAA-B6AC-6F03F171BB11}"/>
              </a:ext>
            </a:extLst>
          </p:cNvPr>
          <p:cNvSpPr/>
          <p:nvPr/>
        </p:nvSpPr>
        <p:spPr>
          <a:xfrm>
            <a:off x="2106357" y="4374034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2C818-9883-47A7-B877-CD708ADF6878}"/>
              </a:ext>
            </a:extLst>
          </p:cNvPr>
          <p:cNvSpPr txBox="1"/>
          <p:nvPr/>
        </p:nvSpPr>
        <p:spPr>
          <a:xfrm>
            <a:off x="2364968" y="470126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B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A85586AF-BDFA-4597-BC01-6F223B6C0272}"/>
              </a:ext>
            </a:extLst>
          </p:cNvPr>
          <p:cNvSpPr/>
          <p:nvPr/>
        </p:nvSpPr>
        <p:spPr>
          <a:xfrm>
            <a:off x="493407" y="3734586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D70382B-EB25-406C-8A8C-28F5F7452B24}"/>
              </a:ext>
            </a:extLst>
          </p:cNvPr>
          <p:cNvSpPr txBox="1"/>
          <p:nvPr/>
        </p:nvSpPr>
        <p:spPr>
          <a:xfrm>
            <a:off x="2115805" y="3774555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Class </a:t>
            </a:r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 예측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280522F-48E3-47AA-AA10-2FC68561BF3F}"/>
              </a:ext>
            </a:extLst>
          </p:cNvPr>
          <p:cNvSpPr/>
          <p:nvPr/>
        </p:nvSpPr>
        <p:spPr>
          <a:xfrm>
            <a:off x="965501" y="287563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F2177554-EDEB-4C91-99DD-BAA7E17E11FC}"/>
              </a:ext>
            </a:extLst>
          </p:cNvPr>
          <p:cNvSpPr/>
          <p:nvPr/>
        </p:nvSpPr>
        <p:spPr>
          <a:xfrm>
            <a:off x="2444991" y="287563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BF6CBAD-5985-4FF5-96FD-65436EF9B8DD}"/>
              </a:ext>
            </a:extLst>
          </p:cNvPr>
          <p:cNvSpPr/>
          <p:nvPr/>
        </p:nvSpPr>
        <p:spPr>
          <a:xfrm>
            <a:off x="3924481" y="2875634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DDAB92ED-95F2-4970-AF6E-CA12E74A0CF1}"/>
              </a:ext>
            </a:extLst>
          </p:cNvPr>
          <p:cNvCxnSpPr>
            <a:cxnSpLocks/>
          </p:cNvCxnSpPr>
          <p:nvPr/>
        </p:nvCxnSpPr>
        <p:spPr>
          <a:xfrm flipV="1">
            <a:off x="1253790" y="527509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27EA4047-6DF1-4369-8950-5B7365816D8F}"/>
              </a:ext>
            </a:extLst>
          </p:cNvPr>
          <p:cNvCxnSpPr>
            <a:cxnSpLocks/>
          </p:cNvCxnSpPr>
          <p:nvPr/>
        </p:nvCxnSpPr>
        <p:spPr>
          <a:xfrm flipV="1">
            <a:off x="2741136" y="5275089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BB52ADB-201E-4A3F-9A93-521468645263}"/>
              </a:ext>
            </a:extLst>
          </p:cNvPr>
          <p:cNvCxnSpPr>
            <a:cxnSpLocks/>
          </p:cNvCxnSpPr>
          <p:nvPr/>
        </p:nvCxnSpPr>
        <p:spPr>
          <a:xfrm flipV="1">
            <a:off x="4247766" y="5260559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02A359E-6422-4966-A82B-F3A0F5D61DA2}"/>
              </a:ext>
            </a:extLst>
          </p:cNvPr>
          <p:cNvCxnSpPr>
            <a:cxnSpLocks/>
          </p:cNvCxnSpPr>
          <p:nvPr/>
        </p:nvCxnSpPr>
        <p:spPr>
          <a:xfrm flipV="1">
            <a:off x="1261646" y="3363021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52CEAE4-4BD6-4864-B4E4-0AB614382196}"/>
              </a:ext>
            </a:extLst>
          </p:cNvPr>
          <p:cNvCxnSpPr>
            <a:cxnSpLocks/>
          </p:cNvCxnSpPr>
          <p:nvPr/>
        </p:nvCxnSpPr>
        <p:spPr>
          <a:xfrm flipV="1">
            <a:off x="4246170" y="336302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3DBDE33-D279-48AE-97DC-7D67C1C34872}"/>
              </a:ext>
            </a:extLst>
          </p:cNvPr>
          <p:cNvCxnSpPr>
            <a:cxnSpLocks/>
          </p:cNvCxnSpPr>
          <p:nvPr/>
        </p:nvCxnSpPr>
        <p:spPr>
          <a:xfrm flipV="1">
            <a:off x="2741136" y="3363020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xmlns="" id="{3FCD7744-8D84-4E7E-BAB5-45086DD5F2B3}"/>
              </a:ext>
            </a:extLst>
          </p:cNvPr>
          <p:cNvSpPr/>
          <p:nvPr/>
        </p:nvSpPr>
        <p:spPr>
          <a:xfrm rot="16200000">
            <a:off x="2370461" y="829783"/>
            <a:ext cx="751489" cy="2999929"/>
          </a:xfrm>
          <a:prstGeom prst="rightBrace">
            <a:avLst>
              <a:gd name="adj1" fmla="val 82344"/>
              <a:gd name="adj2" fmla="val 496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836DBAC-973F-43FC-9F10-916B8B7FE8D8}"/>
              </a:ext>
            </a:extLst>
          </p:cNvPr>
          <p:cNvSpPr/>
          <p:nvPr/>
        </p:nvSpPr>
        <p:spPr>
          <a:xfrm>
            <a:off x="2444991" y="1277600"/>
            <a:ext cx="592290" cy="4389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160DCDA-3618-4A50-A15B-8AD9389EFAD6}"/>
              </a:ext>
            </a:extLst>
          </p:cNvPr>
          <p:cNvSpPr txBox="1"/>
          <p:nvPr/>
        </p:nvSpPr>
        <p:spPr>
          <a:xfrm>
            <a:off x="2197557" y="79241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최종 </a:t>
            </a:r>
            <a:r>
              <a:rPr lang="ko-KR" altLang="en-US" sz="2000" dirty="0" err="1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예측값</a:t>
            </a:r>
            <a:endParaRPr lang="ko-KR" altLang="en-US" sz="2000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A601C9FF-62F3-49AC-9068-9C3B7D37C173}"/>
              </a:ext>
            </a:extLst>
          </p:cNvPr>
          <p:cNvSpPr/>
          <p:nvPr/>
        </p:nvSpPr>
        <p:spPr>
          <a:xfrm>
            <a:off x="3878564" y="957595"/>
            <a:ext cx="1708776" cy="12091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Voting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을 통해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최종 </a:t>
            </a:r>
            <a:r>
              <a:rPr lang="ko-KR" altLang="en-US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예측값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도출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57DAF691-2881-435B-93D7-DB0B80095E2C}"/>
              </a:ext>
            </a:extLst>
          </p:cNvPr>
          <p:cNvSpPr/>
          <p:nvPr/>
        </p:nvSpPr>
        <p:spPr>
          <a:xfrm>
            <a:off x="614732" y="5650506"/>
            <a:ext cx="1239550" cy="3785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540216C-C205-4E4B-AEC6-91B2DE9D8320}"/>
              </a:ext>
            </a:extLst>
          </p:cNvPr>
          <p:cNvSpPr txBox="1"/>
          <p:nvPr/>
        </p:nvSpPr>
        <p:spPr>
          <a:xfrm>
            <a:off x="701348" y="565969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SAMPLE DATA</a:t>
            </a:r>
            <a:endParaRPr lang="ko-KR" altLang="en-US" dirty="0">
              <a:solidFill>
                <a:srgbClr val="00206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D744DB3F-1F80-4839-8277-96FA0526ACD1}"/>
              </a:ext>
            </a:extLst>
          </p:cNvPr>
          <p:cNvSpPr/>
          <p:nvPr/>
        </p:nvSpPr>
        <p:spPr>
          <a:xfrm>
            <a:off x="2106357" y="5641315"/>
            <a:ext cx="1239550" cy="3785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169BF90-6498-4F47-912E-1413D2E09948}"/>
              </a:ext>
            </a:extLst>
          </p:cNvPr>
          <p:cNvSpPr txBox="1"/>
          <p:nvPr/>
        </p:nvSpPr>
        <p:spPr>
          <a:xfrm>
            <a:off x="2192973" y="565050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SAMPLE DATA</a:t>
            </a:r>
            <a:endParaRPr lang="ko-KR" altLang="en-US" dirty="0">
              <a:solidFill>
                <a:srgbClr val="00206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F71090ED-BD31-417D-9703-CDCAAF4EF5D1}"/>
              </a:ext>
            </a:extLst>
          </p:cNvPr>
          <p:cNvSpPr/>
          <p:nvPr/>
        </p:nvSpPr>
        <p:spPr>
          <a:xfrm>
            <a:off x="3626395" y="5641315"/>
            <a:ext cx="1239550" cy="3785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7D3B27C-FDFA-4F8D-BF39-8682748F9332}"/>
              </a:ext>
            </a:extLst>
          </p:cNvPr>
          <p:cNvSpPr txBox="1"/>
          <p:nvPr/>
        </p:nvSpPr>
        <p:spPr>
          <a:xfrm>
            <a:off x="3713011" y="565050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SAMPLE DATA</a:t>
            </a:r>
            <a:endParaRPr lang="ko-KR" altLang="en-US" dirty="0">
              <a:solidFill>
                <a:srgbClr val="00206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7E261F8E-2C32-458B-809D-3468F5E9B42C}"/>
              </a:ext>
            </a:extLst>
          </p:cNvPr>
          <p:cNvSpPr/>
          <p:nvPr/>
        </p:nvSpPr>
        <p:spPr>
          <a:xfrm>
            <a:off x="6396721" y="5999954"/>
            <a:ext cx="4495461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5A635320-C583-41F6-B409-677CBF0A773F}"/>
              </a:ext>
            </a:extLst>
          </p:cNvPr>
          <p:cNvSpPr/>
          <p:nvPr/>
        </p:nvSpPr>
        <p:spPr>
          <a:xfrm>
            <a:off x="6517862" y="4208858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306737-A3F8-439E-9497-3116DFE10339}"/>
              </a:ext>
            </a:extLst>
          </p:cNvPr>
          <p:cNvSpPr txBox="1"/>
          <p:nvPr/>
        </p:nvSpPr>
        <p:spPr>
          <a:xfrm>
            <a:off x="6800009" y="4536091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04E4AA6F-1C50-4D17-A275-4742CDD11F6E}"/>
              </a:ext>
            </a:extLst>
          </p:cNvPr>
          <p:cNvSpPr/>
          <p:nvPr/>
        </p:nvSpPr>
        <p:spPr>
          <a:xfrm>
            <a:off x="9502385" y="1748464"/>
            <a:ext cx="1294195" cy="9913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1A491C6-C0A8-4C38-B22E-0E6B0AACA80B}"/>
              </a:ext>
            </a:extLst>
          </p:cNvPr>
          <p:cNvSpPr txBox="1"/>
          <p:nvPr/>
        </p:nvSpPr>
        <p:spPr>
          <a:xfrm>
            <a:off x="9772510" y="207569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C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F08E601-C0E9-4A37-B8BD-C8E664090CD6}"/>
              </a:ext>
            </a:extLst>
          </p:cNvPr>
          <p:cNvSpPr txBox="1"/>
          <p:nvPr/>
        </p:nvSpPr>
        <p:spPr>
          <a:xfrm>
            <a:off x="7721758" y="6009145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2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92BA35FE-3651-49D2-AD46-4C891DA83F74}"/>
              </a:ext>
            </a:extLst>
          </p:cNvPr>
          <p:cNvSpPr/>
          <p:nvPr/>
        </p:nvSpPr>
        <p:spPr>
          <a:xfrm>
            <a:off x="8009669" y="2992802"/>
            <a:ext cx="1294195" cy="986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D46D061-3FAD-4A70-B5D3-2EE1A3F20446}"/>
              </a:ext>
            </a:extLst>
          </p:cNvPr>
          <p:cNvSpPr txBox="1"/>
          <p:nvPr/>
        </p:nvSpPr>
        <p:spPr>
          <a:xfrm>
            <a:off x="8268280" y="3320035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Model B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A534A35-B2BF-4859-A9E8-3940D613E1D5}"/>
              </a:ext>
            </a:extLst>
          </p:cNvPr>
          <p:cNvCxnSpPr>
            <a:cxnSpLocks/>
          </p:cNvCxnSpPr>
          <p:nvPr/>
        </p:nvCxnSpPr>
        <p:spPr>
          <a:xfrm flipV="1">
            <a:off x="7157102" y="5109914"/>
            <a:ext cx="0" cy="37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34CC173B-9F43-4E7E-8517-21C3449E4E49}"/>
              </a:ext>
            </a:extLst>
          </p:cNvPr>
          <p:cNvCxnSpPr>
            <a:cxnSpLocks/>
          </p:cNvCxnSpPr>
          <p:nvPr/>
        </p:nvCxnSpPr>
        <p:spPr>
          <a:xfrm flipV="1">
            <a:off x="8644448" y="4014579"/>
            <a:ext cx="25544" cy="1466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7E61873A-6737-48A2-BCC5-95AB7D7D6DD7}"/>
              </a:ext>
            </a:extLst>
          </p:cNvPr>
          <p:cNvCxnSpPr>
            <a:cxnSpLocks/>
          </p:cNvCxnSpPr>
          <p:nvPr/>
        </p:nvCxnSpPr>
        <p:spPr>
          <a:xfrm flipV="1">
            <a:off x="10151078" y="2837016"/>
            <a:ext cx="0" cy="2629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966918C-EAEE-4F33-8CAB-CF16C4710CE0}"/>
              </a:ext>
            </a:extLst>
          </p:cNvPr>
          <p:cNvSpPr/>
          <p:nvPr/>
        </p:nvSpPr>
        <p:spPr>
          <a:xfrm>
            <a:off x="6518044" y="5485330"/>
            <a:ext cx="1239550" cy="3785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466848B-59EA-4E31-AA7C-0522269AB708}"/>
              </a:ext>
            </a:extLst>
          </p:cNvPr>
          <p:cNvSpPr txBox="1"/>
          <p:nvPr/>
        </p:nvSpPr>
        <p:spPr>
          <a:xfrm>
            <a:off x="6604660" y="549452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SAMPLE DATA</a:t>
            </a:r>
            <a:endParaRPr lang="ko-KR" altLang="en-US" dirty="0">
              <a:solidFill>
                <a:srgbClr val="00206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023BBC8A-D272-452E-8366-C3FF5713F2DD}"/>
              </a:ext>
            </a:extLst>
          </p:cNvPr>
          <p:cNvSpPr/>
          <p:nvPr/>
        </p:nvSpPr>
        <p:spPr>
          <a:xfrm>
            <a:off x="8009669" y="5476139"/>
            <a:ext cx="1239550" cy="3785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665BC44-AF8B-412C-BD04-A2BBDF180DF3}"/>
              </a:ext>
            </a:extLst>
          </p:cNvPr>
          <p:cNvSpPr txBox="1"/>
          <p:nvPr/>
        </p:nvSpPr>
        <p:spPr>
          <a:xfrm>
            <a:off x="8096285" y="548533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SAMPLE DATA</a:t>
            </a:r>
            <a:endParaRPr lang="ko-KR" altLang="en-US" dirty="0">
              <a:solidFill>
                <a:srgbClr val="00206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840DFBDF-6BAF-4338-8F35-9AB7CD90E671}"/>
              </a:ext>
            </a:extLst>
          </p:cNvPr>
          <p:cNvSpPr/>
          <p:nvPr/>
        </p:nvSpPr>
        <p:spPr>
          <a:xfrm>
            <a:off x="9529707" y="5476139"/>
            <a:ext cx="1239550" cy="3785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F8E6DE-F9D4-4516-94C9-47C449796B7C}"/>
              </a:ext>
            </a:extLst>
          </p:cNvPr>
          <p:cNvSpPr txBox="1"/>
          <p:nvPr/>
        </p:nvSpPr>
        <p:spPr>
          <a:xfrm>
            <a:off x="9616323" y="548533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SAMPLE DATA</a:t>
            </a:r>
            <a:endParaRPr lang="ko-KR" altLang="en-US" dirty="0">
              <a:solidFill>
                <a:srgbClr val="00206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2ED6AB27-8D1D-4E92-86D6-AE613C9FDF1B}"/>
              </a:ext>
            </a:extLst>
          </p:cNvPr>
          <p:cNvSpPr/>
          <p:nvPr/>
        </p:nvSpPr>
        <p:spPr>
          <a:xfrm>
            <a:off x="6517863" y="3666508"/>
            <a:ext cx="1294194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E555A2-47E7-45C8-8CB9-81E3F53F3184}"/>
              </a:ext>
            </a:extLst>
          </p:cNvPr>
          <p:cNvSpPr txBox="1"/>
          <p:nvPr/>
        </p:nvSpPr>
        <p:spPr>
          <a:xfrm>
            <a:off x="6784196" y="3695195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예측값</a:t>
            </a:r>
            <a:endParaRPr lang="ko-KR" altLang="en-US" sz="2000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" name="화살표: 굽음 2">
            <a:extLst>
              <a:ext uri="{FF2B5EF4-FFF2-40B4-BE49-F238E27FC236}">
                <a16:creationId xmlns:a16="http://schemas.microsoft.com/office/drawing/2014/main" xmlns="" id="{83E67659-302D-4C55-9ACC-F7B1E1367C0B}"/>
              </a:ext>
            </a:extLst>
          </p:cNvPr>
          <p:cNvSpPr/>
          <p:nvPr/>
        </p:nvSpPr>
        <p:spPr>
          <a:xfrm>
            <a:off x="7157102" y="3260828"/>
            <a:ext cx="788724" cy="37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4C469A8-3A8F-4CAD-B13D-FEB8A2807B88}"/>
              </a:ext>
            </a:extLst>
          </p:cNvPr>
          <p:cNvSpPr txBox="1"/>
          <p:nvPr/>
        </p:nvSpPr>
        <p:spPr>
          <a:xfrm>
            <a:off x="7126597" y="2900896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update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E323FBB6-521C-4052-8692-2537EE2C0C8B}"/>
              </a:ext>
            </a:extLst>
          </p:cNvPr>
          <p:cNvSpPr/>
          <p:nvPr/>
        </p:nvSpPr>
        <p:spPr>
          <a:xfrm>
            <a:off x="8016330" y="2408219"/>
            <a:ext cx="1294194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5FB113D-A662-47B3-8EEA-7831842AD446}"/>
              </a:ext>
            </a:extLst>
          </p:cNvPr>
          <p:cNvSpPr txBox="1"/>
          <p:nvPr/>
        </p:nvSpPr>
        <p:spPr>
          <a:xfrm>
            <a:off x="8282663" y="243690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예측값</a:t>
            </a:r>
            <a:endParaRPr lang="ko-KR" altLang="en-US" sz="2000" dirty="0">
              <a:solidFill>
                <a:srgbClr val="7030A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9" name="화살표: 굽음 78">
            <a:extLst>
              <a:ext uri="{FF2B5EF4-FFF2-40B4-BE49-F238E27FC236}">
                <a16:creationId xmlns:a16="http://schemas.microsoft.com/office/drawing/2014/main" xmlns="" id="{0737C670-1AF0-430E-B33D-94AE2693ED11}"/>
              </a:ext>
            </a:extLst>
          </p:cNvPr>
          <p:cNvSpPr/>
          <p:nvPr/>
        </p:nvSpPr>
        <p:spPr>
          <a:xfrm>
            <a:off x="8655569" y="2002539"/>
            <a:ext cx="788724" cy="37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5581784-0A7D-4C27-B7DE-8A77DE2CC561}"/>
              </a:ext>
            </a:extLst>
          </p:cNvPr>
          <p:cNvSpPr txBox="1"/>
          <p:nvPr/>
        </p:nvSpPr>
        <p:spPr>
          <a:xfrm>
            <a:off x="8625064" y="16426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update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BF6991AF-1034-4062-B87A-EC8DA5810B43}"/>
              </a:ext>
            </a:extLst>
          </p:cNvPr>
          <p:cNvSpPr/>
          <p:nvPr/>
        </p:nvSpPr>
        <p:spPr>
          <a:xfrm>
            <a:off x="9502385" y="1151026"/>
            <a:ext cx="1294194" cy="480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7BB03F4-A627-421E-9F11-20CA74BD300F}"/>
              </a:ext>
            </a:extLst>
          </p:cNvPr>
          <p:cNvSpPr txBox="1"/>
          <p:nvPr/>
        </p:nvSpPr>
        <p:spPr>
          <a:xfrm>
            <a:off x="9714801" y="120088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최종 예측</a:t>
            </a:r>
          </a:p>
        </p:txBody>
      </p:sp>
    </p:spTree>
    <p:extLst>
      <p:ext uri="{BB962C8B-B14F-4D97-AF65-F5344CB8AC3E}">
        <p14:creationId xmlns:p14="http://schemas.microsoft.com/office/powerpoint/2010/main" val="27991076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42D8167F-2514-47D1-AC79-58E4CD6D7281}"/>
              </a:ext>
            </a:extLst>
          </p:cNvPr>
          <p:cNvSpPr/>
          <p:nvPr/>
        </p:nvSpPr>
        <p:spPr>
          <a:xfrm>
            <a:off x="546753" y="570016"/>
            <a:ext cx="1734532" cy="8295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문제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795BC10D-2A2E-4309-9625-AAA379B97455}"/>
              </a:ext>
            </a:extLst>
          </p:cNvPr>
          <p:cNvSpPr/>
          <p:nvPr/>
        </p:nvSpPr>
        <p:spPr>
          <a:xfrm>
            <a:off x="2620649" y="590609"/>
            <a:ext cx="6146276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홍길동이 좋아하는 게임은 무엇인가요</a:t>
            </a:r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6EE9FA95-0AEB-478C-8F66-A14596637948}"/>
              </a:ext>
            </a:extLst>
          </p:cNvPr>
          <p:cNvSpPr/>
          <p:nvPr/>
        </p:nvSpPr>
        <p:spPr>
          <a:xfrm>
            <a:off x="2620649" y="1785510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홍길동이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6A2F1C-2424-4361-A913-368B5B540704}"/>
                  </a:ext>
                </a:extLst>
              </p:cNvPr>
              <p:cNvSpPr txBox="1"/>
              <p:nvPr/>
            </p:nvSpPr>
            <p:spPr>
              <a:xfrm>
                <a:off x="762784" y="2000234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−1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A2F1C-2424-4361-A913-368B5B540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4" y="2000234"/>
                <a:ext cx="130246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D275B3A0-8A45-410C-9E24-E51C0A3A9497}"/>
              </a:ext>
            </a:extLst>
          </p:cNvPr>
          <p:cNvSpPr/>
          <p:nvPr/>
        </p:nvSpPr>
        <p:spPr>
          <a:xfrm>
            <a:off x="2620649" y="2898748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홍길동이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D96C103-AF81-4143-8DD6-B4414038F3D5}"/>
                  </a:ext>
                </a:extLst>
              </p:cNvPr>
              <p:cNvSpPr txBox="1"/>
              <p:nvPr/>
            </p:nvSpPr>
            <p:spPr>
              <a:xfrm>
                <a:off x="762784" y="3113472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96C103-AF81-4143-8DD6-B4414038F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4" y="3113472"/>
                <a:ext cx="130246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A0E074EB-24C2-4263-9452-2D18993F3157}"/>
              </a:ext>
            </a:extLst>
          </p:cNvPr>
          <p:cNvSpPr/>
          <p:nvPr/>
        </p:nvSpPr>
        <p:spPr>
          <a:xfrm>
            <a:off x="4565714" y="2898747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좋아하는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B52C905F-AD12-47F5-919C-2614AB29427B}"/>
              </a:ext>
            </a:extLst>
          </p:cNvPr>
          <p:cNvSpPr/>
          <p:nvPr/>
        </p:nvSpPr>
        <p:spPr>
          <a:xfrm>
            <a:off x="2620649" y="4093649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홍길동이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D90C1E4-0CE1-4680-8D3E-1009C8D98192}"/>
                  </a:ext>
                </a:extLst>
              </p:cNvPr>
              <p:cNvSpPr txBox="1"/>
              <p:nvPr/>
            </p:nvSpPr>
            <p:spPr>
              <a:xfrm>
                <a:off x="762784" y="4308373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90C1E4-0CE1-4680-8D3E-1009C8D9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4" y="4308373"/>
                <a:ext cx="13024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6608F0A5-9820-447F-B1A0-5AFD5DB71863}"/>
              </a:ext>
            </a:extLst>
          </p:cNvPr>
          <p:cNvSpPr/>
          <p:nvPr/>
        </p:nvSpPr>
        <p:spPr>
          <a:xfrm>
            <a:off x="4565714" y="4093648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좋아하는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4BDF7661-3C34-4AC4-9CCE-BEA26BAF95DA}"/>
              </a:ext>
            </a:extLst>
          </p:cNvPr>
          <p:cNvSpPr/>
          <p:nvPr/>
        </p:nvSpPr>
        <p:spPr>
          <a:xfrm>
            <a:off x="6510779" y="4093648"/>
            <a:ext cx="1734532" cy="8295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6913FEAB-393D-4917-865C-B8C3152FF666}"/>
              </a:ext>
            </a:extLst>
          </p:cNvPr>
          <p:cNvSpPr/>
          <p:nvPr/>
        </p:nvSpPr>
        <p:spPr>
          <a:xfrm>
            <a:off x="2620649" y="5280729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홍길동이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67740526-6472-45F0-94B3-153E49A6CE59}"/>
                  </a:ext>
                </a:extLst>
              </p:cNvPr>
              <p:cNvSpPr txBox="1"/>
              <p:nvPr/>
            </p:nvSpPr>
            <p:spPr>
              <a:xfrm>
                <a:off x="762784" y="5495453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0" dirty="0">
                    <a:solidFill>
                      <a:srgbClr val="C00000"/>
                    </a:solidFill>
                    <a:ea typeface="Koverwatch" panose="02020603020101020101" pitchFamily="18" charset="-127"/>
                  </a:rPr>
                  <a:t>정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Koverwatch" panose="02020603020101020101" pitchFamily="18" charset="-127"/>
                      </a:rPr>
                      <m:t>답</m:t>
                    </m:r>
                  </m:oMath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740526-6472-45F0-94B3-153E49A6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4" y="5495453"/>
                <a:ext cx="1302469" cy="400110"/>
              </a:xfrm>
              <a:prstGeom prst="rect">
                <a:avLst/>
              </a:prstGeom>
              <a:blipFill>
                <a:blip r:embed="rId5"/>
                <a:stretch>
                  <a:fillRect t="-12121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0D9F626B-611E-46C8-9A94-BB7BFE525350}"/>
              </a:ext>
            </a:extLst>
          </p:cNvPr>
          <p:cNvSpPr/>
          <p:nvPr/>
        </p:nvSpPr>
        <p:spPr>
          <a:xfrm>
            <a:off x="4565714" y="5280728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좋아하는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D0556601-4F32-47F5-BD2D-8C46857DB99C}"/>
              </a:ext>
            </a:extLst>
          </p:cNvPr>
          <p:cNvSpPr/>
          <p:nvPr/>
        </p:nvSpPr>
        <p:spPr>
          <a:xfrm>
            <a:off x="6510779" y="5280728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0CC83FC3-9FF2-4DD5-B0A9-0C748C1BDDAC}"/>
              </a:ext>
            </a:extLst>
          </p:cNvPr>
          <p:cNvSpPr/>
          <p:nvPr/>
        </p:nvSpPr>
        <p:spPr>
          <a:xfrm>
            <a:off x="8455844" y="5280728"/>
            <a:ext cx="1734532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무엇인가요</a:t>
            </a:r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BD5BEA82-375F-4D21-A365-AD745B2AE35F}"/>
              </a:ext>
            </a:extLst>
          </p:cNvPr>
          <p:cNvSpPr/>
          <p:nvPr/>
        </p:nvSpPr>
        <p:spPr>
          <a:xfrm>
            <a:off x="10731634" y="5280727"/>
            <a:ext cx="938749" cy="829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Wow</a:t>
            </a:r>
            <a:endParaRPr lang="ko-KR" altLang="en-US" sz="20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79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6888AFC-3C37-43FA-AE9C-65D9CF0AC9E3}"/>
              </a:ext>
            </a:extLst>
          </p:cNvPr>
          <p:cNvSpPr/>
          <p:nvPr/>
        </p:nvSpPr>
        <p:spPr>
          <a:xfrm>
            <a:off x="3651328" y="759931"/>
            <a:ext cx="789355" cy="15496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Cell</a:t>
            </a:r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F4154E2-894C-46EB-8AF5-7AE616647605}"/>
              </a:ext>
            </a:extLst>
          </p:cNvPr>
          <p:cNvSpPr/>
          <p:nvPr/>
        </p:nvSpPr>
        <p:spPr>
          <a:xfrm>
            <a:off x="2247395" y="759931"/>
            <a:ext cx="789354" cy="15496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969DE97-C082-48BA-936C-708A44D86451}"/>
              </a:ext>
            </a:extLst>
          </p:cNvPr>
          <p:cNvSpPr/>
          <p:nvPr/>
        </p:nvSpPr>
        <p:spPr>
          <a:xfrm>
            <a:off x="5055263" y="759931"/>
            <a:ext cx="789355" cy="15496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EC76A3C-90FA-4AFB-870D-C3308E40015E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3036749" y="1534749"/>
            <a:ext cx="6145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F6BDAC0-E7A3-4713-B662-C9CE51F0E4B1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4440683" y="1534748"/>
            <a:ext cx="61458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xmlns="" id="{573BFC52-C537-4217-BA69-E7C2F00324E7}"/>
              </a:ext>
            </a:extLst>
          </p:cNvPr>
          <p:cNvSpPr/>
          <p:nvPr/>
        </p:nvSpPr>
        <p:spPr>
          <a:xfrm flipH="1" flipV="1">
            <a:off x="3584877" y="2473113"/>
            <a:ext cx="922256" cy="4053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BBE5381F-E4AA-44AB-BE57-75071E5D8339}"/>
                  </a:ext>
                </a:extLst>
              </p:cNvPr>
              <p:cNvSpPr txBox="1"/>
              <p:nvPr/>
            </p:nvSpPr>
            <p:spPr>
              <a:xfrm>
                <a:off x="5132529" y="1167425"/>
                <a:ext cx="634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BE5381F-E4AA-44AB-BE57-75071E5D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529" y="1167425"/>
                <a:ext cx="6348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4311C1EF-07E7-47B3-A5DA-06453DCA8DE8}"/>
                  </a:ext>
                </a:extLst>
              </p:cNvPr>
              <p:cNvSpPr txBox="1"/>
              <p:nvPr/>
            </p:nvSpPr>
            <p:spPr>
              <a:xfrm>
                <a:off x="2324661" y="1167426"/>
                <a:ext cx="634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11C1EF-07E7-47B3-A5DA-06453DCA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61" y="1167426"/>
                <a:ext cx="6348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754F72B-E55C-4008-A71C-F919A1F5C1C0}"/>
              </a:ext>
            </a:extLst>
          </p:cNvPr>
          <p:cNvSpPr txBox="1"/>
          <p:nvPr/>
        </p:nvSpPr>
        <p:spPr>
          <a:xfrm>
            <a:off x="3153773" y="3084383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의 간단한 구조도</a:t>
            </a:r>
          </a:p>
        </p:txBody>
      </p:sp>
    </p:spTree>
    <p:extLst>
      <p:ext uri="{BB962C8B-B14F-4D97-AF65-F5344CB8AC3E}">
        <p14:creationId xmlns:p14="http://schemas.microsoft.com/office/powerpoint/2010/main" val="2800209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6888AFC-3C37-43FA-AE9C-65D9CF0AC9E3}"/>
              </a:ext>
            </a:extLst>
          </p:cNvPr>
          <p:cNvSpPr/>
          <p:nvPr/>
        </p:nvSpPr>
        <p:spPr>
          <a:xfrm>
            <a:off x="2096818" y="279612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F4154E2-894C-46EB-8AF5-7AE616647605}"/>
              </a:ext>
            </a:extLst>
          </p:cNvPr>
          <p:cNvSpPr/>
          <p:nvPr/>
        </p:nvSpPr>
        <p:spPr>
          <a:xfrm>
            <a:off x="1099148" y="279612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969DE97-C082-48BA-936C-708A44D86451}"/>
              </a:ext>
            </a:extLst>
          </p:cNvPr>
          <p:cNvSpPr/>
          <p:nvPr/>
        </p:nvSpPr>
        <p:spPr>
          <a:xfrm>
            <a:off x="3094488" y="279612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EC76A3C-90FA-4AFB-870D-C3308E40015E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1543611" y="3354712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F6BDAC0-E7A3-4713-B662-C9CE51F0E4B1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2541281" y="3354712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xmlns="" id="{573BFC52-C537-4217-BA69-E7C2F00324E7}"/>
              </a:ext>
            </a:extLst>
          </p:cNvPr>
          <p:cNvSpPr/>
          <p:nvPr/>
        </p:nvSpPr>
        <p:spPr>
          <a:xfrm flipH="1" flipV="1">
            <a:off x="1820214" y="3787247"/>
            <a:ext cx="922256" cy="4053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ED2F087-DF32-48C2-A81B-895142A2655A}"/>
              </a:ext>
            </a:extLst>
          </p:cNvPr>
          <p:cNvSpPr txBox="1"/>
          <p:nvPr/>
        </p:nvSpPr>
        <p:spPr>
          <a:xfrm>
            <a:off x="241419" y="3154657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DD448F5-6384-4D57-98AC-20ED421EBB73}"/>
              </a:ext>
            </a:extLst>
          </p:cNvPr>
          <p:cNvSpPr/>
          <p:nvPr/>
        </p:nvSpPr>
        <p:spPr>
          <a:xfrm>
            <a:off x="9469225" y="21343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F61E7-C50F-4BEE-8A0F-676C59B894B5}"/>
              </a:ext>
            </a:extLst>
          </p:cNvPr>
          <p:cNvSpPr/>
          <p:nvPr/>
        </p:nvSpPr>
        <p:spPr>
          <a:xfrm>
            <a:off x="8471555" y="21343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F4303EE-8E58-48D1-A3EE-69C87ECD30BE}"/>
              </a:ext>
            </a:extLst>
          </p:cNvPr>
          <p:cNvSpPr/>
          <p:nvPr/>
        </p:nvSpPr>
        <p:spPr>
          <a:xfrm>
            <a:off x="10466895" y="21343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4F74796-0355-4C1B-9657-D64794999E63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8916018" y="772022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2A5469D1-17E4-48EE-AA81-7C7B5F4501D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9913688" y="772022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A77EACAC-D373-432A-BF92-599DB05D910A}"/>
                  </a:ext>
                </a:extLst>
              </p:cNvPr>
              <p:cNvSpPr txBox="1"/>
              <p:nvPr/>
            </p:nvSpPr>
            <p:spPr>
              <a:xfrm>
                <a:off x="5464320" y="571967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−1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7EACAC-D373-432A-BF92-599DB05D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20" y="571967"/>
                <a:ext cx="130246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DE8A50CD-5166-4BE8-902D-18C7B3375C2A}"/>
              </a:ext>
            </a:extLst>
          </p:cNvPr>
          <p:cNvSpPr/>
          <p:nvPr/>
        </p:nvSpPr>
        <p:spPr>
          <a:xfrm>
            <a:off x="6861308" y="479304"/>
            <a:ext cx="1364531" cy="5854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홍길동이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FD266D0-81EE-45EC-8355-7A8194B73A3C}"/>
              </a:ext>
            </a:extLst>
          </p:cNvPr>
          <p:cNvSpPr/>
          <p:nvPr/>
        </p:nvSpPr>
        <p:spPr>
          <a:xfrm>
            <a:off x="9469225" y="1826986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A183A15-4038-4E7B-BD65-7A09E1D2326D}"/>
              </a:ext>
            </a:extLst>
          </p:cNvPr>
          <p:cNvSpPr/>
          <p:nvPr/>
        </p:nvSpPr>
        <p:spPr>
          <a:xfrm>
            <a:off x="8471555" y="1826986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97F8477-D0FC-40A6-9C4B-9081643536BF}"/>
              </a:ext>
            </a:extLst>
          </p:cNvPr>
          <p:cNvSpPr/>
          <p:nvPr/>
        </p:nvSpPr>
        <p:spPr>
          <a:xfrm>
            <a:off x="10466895" y="1826986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F82A112-0BD4-4D03-9145-8AF154A82731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916018" y="2385576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BDA8208F-B971-459B-B76F-62471CEB1388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9913688" y="2385576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74606130-69B4-41A8-9DE5-DB6171A25468}"/>
                  </a:ext>
                </a:extLst>
              </p:cNvPr>
              <p:cNvSpPr txBox="1"/>
              <p:nvPr/>
            </p:nvSpPr>
            <p:spPr>
              <a:xfrm>
                <a:off x="5464320" y="2185521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06130-69B4-41A8-9DE5-DB6171A25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20" y="2185521"/>
                <a:ext cx="130246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319775B9-7A21-4AB1-A4D7-08E47B932445}"/>
              </a:ext>
            </a:extLst>
          </p:cNvPr>
          <p:cNvSpPr/>
          <p:nvPr/>
        </p:nvSpPr>
        <p:spPr>
          <a:xfrm>
            <a:off x="6861308" y="2092858"/>
            <a:ext cx="1364531" cy="5854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좋아하는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551096B4-1297-4AA0-92A4-D35646331249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9691457" y="1330612"/>
            <a:ext cx="0" cy="4963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FDECE97-E09E-4B42-9056-083E68C4AB20}"/>
              </a:ext>
            </a:extLst>
          </p:cNvPr>
          <p:cNvSpPr txBox="1"/>
          <p:nvPr/>
        </p:nvSpPr>
        <p:spPr>
          <a:xfrm>
            <a:off x="9763262" y="13306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w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7285425-4172-4FB6-88CF-98EABAC3CF5F}"/>
              </a:ext>
            </a:extLst>
          </p:cNvPr>
          <p:cNvSpPr/>
          <p:nvPr/>
        </p:nvSpPr>
        <p:spPr>
          <a:xfrm>
            <a:off x="9469225" y="3450976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3C06BFD-F7FE-4109-8FAF-21BEE1C95B8D}"/>
              </a:ext>
            </a:extLst>
          </p:cNvPr>
          <p:cNvSpPr/>
          <p:nvPr/>
        </p:nvSpPr>
        <p:spPr>
          <a:xfrm>
            <a:off x="8471555" y="3450976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2B7AA98-110D-4A46-BDD7-2494C1083E63}"/>
              </a:ext>
            </a:extLst>
          </p:cNvPr>
          <p:cNvSpPr/>
          <p:nvPr/>
        </p:nvSpPr>
        <p:spPr>
          <a:xfrm>
            <a:off x="10466895" y="3450976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E1C9C47E-9F64-480E-B064-0037A007B7FC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>
            <a:off x="8916018" y="4009566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DF58665B-B537-4E71-B12C-531926CBE6C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9913688" y="4009566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677417F-D3D5-45E8-8D85-9D08A89DC8A0}"/>
                  </a:ext>
                </a:extLst>
              </p:cNvPr>
              <p:cNvSpPr txBox="1"/>
              <p:nvPr/>
            </p:nvSpPr>
            <p:spPr>
              <a:xfrm>
                <a:off x="5464320" y="3809511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7417F-D3D5-45E8-8D85-9D08A89DC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20" y="3809511"/>
                <a:ext cx="13024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308D044C-84F2-4373-9564-E6224989BA3E}"/>
              </a:ext>
            </a:extLst>
          </p:cNvPr>
          <p:cNvSpPr/>
          <p:nvPr/>
        </p:nvSpPr>
        <p:spPr>
          <a:xfrm>
            <a:off x="6861308" y="3716848"/>
            <a:ext cx="1364531" cy="5854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게임은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D458416F-285A-4D21-88A3-6404A476F165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9691457" y="2944166"/>
            <a:ext cx="0" cy="5068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AA0F5B0-A4D3-4189-965D-BF333AF701C3}"/>
              </a:ext>
            </a:extLst>
          </p:cNvPr>
          <p:cNvSpPr txBox="1"/>
          <p:nvPr/>
        </p:nvSpPr>
        <p:spPr>
          <a:xfrm>
            <a:off x="9763262" y="29546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w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D806176-5AB9-4E87-8E5E-74A3CB9A5ED4}"/>
              </a:ext>
            </a:extLst>
          </p:cNvPr>
          <p:cNvSpPr/>
          <p:nvPr/>
        </p:nvSpPr>
        <p:spPr>
          <a:xfrm>
            <a:off x="9469225" y="510181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5509BE0-01C8-40B1-B91A-080DB6A3C301}"/>
              </a:ext>
            </a:extLst>
          </p:cNvPr>
          <p:cNvSpPr/>
          <p:nvPr/>
        </p:nvSpPr>
        <p:spPr>
          <a:xfrm>
            <a:off x="8471555" y="510181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BD66505-5877-47DF-B8EE-704D668D5E91}"/>
              </a:ext>
            </a:extLst>
          </p:cNvPr>
          <p:cNvSpPr/>
          <p:nvPr/>
        </p:nvSpPr>
        <p:spPr>
          <a:xfrm>
            <a:off x="10466895" y="5101812"/>
            <a:ext cx="444463" cy="11171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9FF182C6-37B9-46EA-AA17-3774CDDD7FE2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8916018" y="5660402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463DD00-2022-4657-BEEF-1CCA5118AADC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9913688" y="5660402"/>
            <a:ext cx="5532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EF7A64EE-E6E0-4180-9249-D51A1F9A9C4B}"/>
                  </a:ext>
                </a:extLst>
              </p:cNvPr>
              <p:cNvSpPr txBox="1"/>
              <p:nvPr/>
            </p:nvSpPr>
            <p:spPr>
              <a:xfrm>
                <a:off x="5464320" y="5460347"/>
                <a:ext cx="1302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+2</m:t>
                      </m:r>
                    </m:oMath>
                  </m:oMathPara>
                </a14:m>
                <a:endParaRPr lang="ko-KR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7A64EE-E6E0-4180-9249-D51A1F9A9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20" y="5460347"/>
                <a:ext cx="130246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B36EC5B0-E386-4A99-9A02-93FAE20E8D5B}"/>
              </a:ext>
            </a:extLst>
          </p:cNvPr>
          <p:cNvSpPr/>
          <p:nvPr/>
        </p:nvSpPr>
        <p:spPr>
          <a:xfrm>
            <a:off x="6861308" y="5367684"/>
            <a:ext cx="1364531" cy="5854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무엇인가요</a:t>
            </a:r>
            <a:r>
              <a:rPr lang="en-US" altLang="ko-KR" sz="20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C69B337F-DEF6-4876-95F5-0C1D2E9360C2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9691457" y="4568156"/>
            <a:ext cx="0" cy="533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B2C0BA7-78AD-4B6C-B494-7B983B5E1F4A}"/>
              </a:ext>
            </a:extLst>
          </p:cNvPr>
          <p:cNvSpPr txBox="1"/>
          <p:nvPr/>
        </p:nvSpPr>
        <p:spPr>
          <a:xfrm>
            <a:off x="9763262" y="46054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w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B819A13-FEDC-421A-9D83-519D9C7902D9}"/>
              </a:ext>
            </a:extLst>
          </p:cNvPr>
          <p:cNvSpPr txBox="1"/>
          <p:nvPr/>
        </p:nvSpPr>
        <p:spPr>
          <a:xfrm>
            <a:off x="8358598" y="6285608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입력층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3BD39D8-B88B-4F27-9883-75673A774A4A}"/>
              </a:ext>
            </a:extLst>
          </p:cNvPr>
          <p:cNvSpPr txBox="1"/>
          <p:nvPr/>
        </p:nvSpPr>
        <p:spPr>
          <a:xfrm>
            <a:off x="9356268" y="628065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은닉층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ABDF996-0128-4A07-A25E-F17E42829F4A}"/>
              </a:ext>
            </a:extLst>
          </p:cNvPr>
          <p:cNvSpPr txBox="1"/>
          <p:nvPr/>
        </p:nvSpPr>
        <p:spPr>
          <a:xfrm>
            <a:off x="10353938" y="624445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출력층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DC99F934-2BD0-481C-B085-529034373CD6}"/>
              </a:ext>
            </a:extLst>
          </p:cNvPr>
          <p:cNvSpPr/>
          <p:nvPr/>
        </p:nvSpPr>
        <p:spPr>
          <a:xfrm>
            <a:off x="4390513" y="2875362"/>
            <a:ext cx="940177" cy="95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F4E7F84-08B2-48A4-97E7-FF86A3455754}"/>
              </a:ext>
            </a:extLst>
          </p:cNvPr>
          <p:cNvSpPr txBox="1"/>
          <p:nvPr/>
        </p:nvSpPr>
        <p:spPr>
          <a:xfrm>
            <a:off x="4569135" y="2368513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전개</a:t>
            </a:r>
          </a:p>
        </p:txBody>
      </p:sp>
    </p:spTree>
    <p:extLst>
      <p:ext uri="{BB962C8B-B14F-4D97-AF65-F5344CB8AC3E}">
        <p14:creationId xmlns:p14="http://schemas.microsoft.com/office/powerpoint/2010/main" val="13813550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6888AFC-3C37-43FA-AE9C-65D9CF0AC9E3}"/>
              </a:ext>
            </a:extLst>
          </p:cNvPr>
          <p:cNvSpPr/>
          <p:nvPr/>
        </p:nvSpPr>
        <p:spPr>
          <a:xfrm>
            <a:off x="1425362" y="2568701"/>
            <a:ext cx="1239105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F2742E6-0C1C-47A5-8E06-6FE19FD0CF85}"/>
              </a:ext>
            </a:extLst>
          </p:cNvPr>
          <p:cNvSpPr/>
          <p:nvPr/>
        </p:nvSpPr>
        <p:spPr>
          <a:xfrm>
            <a:off x="1617935" y="4369826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80D03F1-995E-4C98-BF46-292A4C7226B7}"/>
              </a:ext>
            </a:extLst>
          </p:cNvPr>
          <p:cNvSpPr/>
          <p:nvPr/>
        </p:nvSpPr>
        <p:spPr>
          <a:xfrm>
            <a:off x="1617936" y="992901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F845FC2-81DD-4610-A4E9-CD4EDA7B117F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V="1">
            <a:off x="2035674" y="3629503"/>
            <a:ext cx="9241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C9F4E10-254D-4E35-A1D3-C2CEC59B2BF7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2035675" y="1828378"/>
            <a:ext cx="9240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9ADCC90D-0EA9-4ADC-9EF6-659B9F5A20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702" y="2690805"/>
            <a:ext cx="2018462" cy="835476"/>
          </a:xfrm>
          <a:prstGeom prst="bentConnector3">
            <a:avLst>
              <a:gd name="adj1" fmla="val 998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5FA33EC-9699-4536-B950-067BCD67C05E}"/>
                  </a:ext>
                </a:extLst>
              </p:cNvPr>
              <p:cNvSpPr txBox="1"/>
              <p:nvPr/>
            </p:nvSpPr>
            <p:spPr>
              <a:xfrm>
                <a:off x="1848313" y="459461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FA33EC-9699-4536-B950-067BCD67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13" y="4594611"/>
                <a:ext cx="426661" cy="369332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F3FA69A-B322-47C9-91B4-7CCC6E93B5C7}"/>
                  </a:ext>
                </a:extLst>
              </p:cNvPr>
              <p:cNvSpPr txBox="1"/>
              <p:nvPr/>
            </p:nvSpPr>
            <p:spPr>
              <a:xfrm>
                <a:off x="1848312" y="118811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FA69A-B322-47C9-91B4-7CCC6E93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12" y="1188112"/>
                <a:ext cx="426661" cy="369332"/>
              </a:xfrm>
              <a:prstGeom prst="rect">
                <a:avLst/>
              </a:prstGeom>
              <a:blipFill>
                <a:blip r:embed="rId3"/>
                <a:stretch>
                  <a:fillRect l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EE5ED478-1BBE-4187-90A4-275296B8810C}"/>
              </a:ext>
            </a:extLst>
          </p:cNvPr>
          <p:cNvCxnSpPr>
            <a:cxnSpLocks/>
          </p:cNvCxnSpPr>
          <p:nvPr/>
        </p:nvCxnSpPr>
        <p:spPr>
          <a:xfrm>
            <a:off x="1200195" y="2099310"/>
            <a:ext cx="8164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186C5FC-5D3A-421F-B8B7-695331CF13EE}"/>
              </a:ext>
            </a:extLst>
          </p:cNvPr>
          <p:cNvSpPr/>
          <p:nvPr/>
        </p:nvSpPr>
        <p:spPr>
          <a:xfrm>
            <a:off x="3932342" y="2568701"/>
            <a:ext cx="1239105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117E6C42-34C2-4542-83D6-04131349E8B4}"/>
              </a:ext>
            </a:extLst>
          </p:cNvPr>
          <p:cNvSpPr/>
          <p:nvPr/>
        </p:nvSpPr>
        <p:spPr>
          <a:xfrm>
            <a:off x="4124915" y="4369826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CA8A083-7D42-4A85-A942-27EDD03CCD9F}"/>
              </a:ext>
            </a:extLst>
          </p:cNvPr>
          <p:cNvSpPr/>
          <p:nvPr/>
        </p:nvSpPr>
        <p:spPr>
          <a:xfrm>
            <a:off x="4124916" y="992901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74773C17-DF25-4284-853C-5369EAF8BF88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4542654" y="3629503"/>
            <a:ext cx="9241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E114427-11B0-4B53-A121-24823E3FDA32}"/>
              </a:ext>
            </a:extLst>
          </p:cNvPr>
          <p:cNvCxnSpPr>
            <a:cxnSpLocks/>
            <a:stCxn id="34" idx="0"/>
            <a:endCxn id="36" idx="4"/>
          </p:cNvCxnSpPr>
          <p:nvPr/>
        </p:nvCxnSpPr>
        <p:spPr>
          <a:xfrm flipH="1" flipV="1">
            <a:off x="4542655" y="1828378"/>
            <a:ext cx="9240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5904B58-8D27-4F77-A946-6606D7286300}"/>
                  </a:ext>
                </a:extLst>
              </p:cNvPr>
              <p:cNvSpPr txBox="1"/>
              <p:nvPr/>
            </p:nvSpPr>
            <p:spPr>
              <a:xfrm>
                <a:off x="4355293" y="459461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904B58-8D27-4F77-A946-6606D728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93" y="4594611"/>
                <a:ext cx="426661" cy="369332"/>
              </a:xfrm>
              <a:prstGeom prst="rect">
                <a:avLst/>
              </a:prstGeom>
              <a:blipFill>
                <a:blip r:embed="rId4"/>
                <a:stretch>
                  <a:fillRect l="-142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4F80BE9-ABED-48CD-96E1-53A541D24AEF}"/>
                  </a:ext>
                </a:extLst>
              </p:cNvPr>
              <p:cNvSpPr txBox="1"/>
              <p:nvPr/>
            </p:nvSpPr>
            <p:spPr>
              <a:xfrm>
                <a:off x="4355292" y="118811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F80BE9-ABED-48CD-96E1-53A541D24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92" y="1188112"/>
                <a:ext cx="426661" cy="369332"/>
              </a:xfrm>
              <a:prstGeom prst="rect">
                <a:avLst/>
              </a:prstGeom>
              <a:blipFill>
                <a:blip r:embed="rId5"/>
                <a:stretch>
                  <a:fillRect l="-10000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DD690B-D04E-4429-97E1-AEAED74ACE6B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5171447" y="3099102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EA9319C-3015-40A2-A2B0-B5FC79BA5CEA}"/>
              </a:ext>
            </a:extLst>
          </p:cNvPr>
          <p:cNvSpPr/>
          <p:nvPr/>
        </p:nvSpPr>
        <p:spPr>
          <a:xfrm>
            <a:off x="5589186" y="2568701"/>
            <a:ext cx="1239105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8364097-674A-4395-A9D9-A59AE8800423}"/>
              </a:ext>
            </a:extLst>
          </p:cNvPr>
          <p:cNvSpPr/>
          <p:nvPr/>
        </p:nvSpPr>
        <p:spPr>
          <a:xfrm>
            <a:off x="5781759" y="4369826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BB1EEA1-A33B-42D0-83C5-27483CB26580}"/>
              </a:ext>
            </a:extLst>
          </p:cNvPr>
          <p:cNvSpPr/>
          <p:nvPr/>
        </p:nvSpPr>
        <p:spPr>
          <a:xfrm>
            <a:off x="5781760" y="992901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2C93AC1D-D9D3-48E7-B49E-B4BC5DE5F77A}"/>
              </a:ext>
            </a:extLst>
          </p:cNvPr>
          <p:cNvCxnSpPr>
            <a:cxnSpLocks/>
            <a:stCxn id="49" idx="0"/>
            <a:endCxn id="48" idx="2"/>
          </p:cNvCxnSpPr>
          <p:nvPr/>
        </p:nvCxnSpPr>
        <p:spPr>
          <a:xfrm flipV="1">
            <a:off x="6199498" y="3629503"/>
            <a:ext cx="9241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3F12E34-E78F-4404-B6BD-072AA766551F}"/>
              </a:ext>
            </a:extLst>
          </p:cNvPr>
          <p:cNvCxnSpPr>
            <a:cxnSpLocks/>
            <a:stCxn id="48" idx="0"/>
            <a:endCxn id="51" idx="4"/>
          </p:cNvCxnSpPr>
          <p:nvPr/>
        </p:nvCxnSpPr>
        <p:spPr>
          <a:xfrm flipH="1" flipV="1">
            <a:off x="6199499" y="1828378"/>
            <a:ext cx="9240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530C9C2C-096A-4AA8-9A4C-11650E1764E7}"/>
                  </a:ext>
                </a:extLst>
              </p:cNvPr>
              <p:cNvSpPr txBox="1"/>
              <p:nvPr/>
            </p:nvSpPr>
            <p:spPr>
              <a:xfrm>
                <a:off x="6012137" y="459461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0C9C2C-096A-4AA8-9A4C-11650E17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37" y="4594611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l="-2857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6A50FBC6-64B6-4EE4-A930-E5849B475B92}"/>
                  </a:ext>
                </a:extLst>
              </p:cNvPr>
              <p:cNvSpPr txBox="1"/>
              <p:nvPr/>
            </p:nvSpPr>
            <p:spPr>
              <a:xfrm>
                <a:off x="6012136" y="118811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A50FBC6-64B6-4EE4-A930-E5849B475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36" y="1188112"/>
                <a:ext cx="426661" cy="369332"/>
              </a:xfrm>
              <a:prstGeom prst="rect">
                <a:avLst/>
              </a:prstGeom>
              <a:blipFill>
                <a:blip r:embed="rId7"/>
                <a:stretch>
                  <a:fillRect l="-1142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62F0685-1438-4EAB-9AFE-E2A850F5A14F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828291" y="3099102"/>
            <a:ext cx="39426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779545E-A509-4768-91C8-1AD450749FE7}"/>
              </a:ext>
            </a:extLst>
          </p:cNvPr>
          <p:cNvSpPr/>
          <p:nvPr/>
        </p:nvSpPr>
        <p:spPr>
          <a:xfrm>
            <a:off x="7222553" y="2568701"/>
            <a:ext cx="1239105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75A8DFC-AD9B-4D55-B08F-30145FFF1A53}"/>
              </a:ext>
            </a:extLst>
          </p:cNvPr>
          <p:cNvSpPr/>
          <p:nvPr/>
        </p:nvSpPr>
        <p:spPr>
          <a:xfrm>
            <a:off x="7415126" y="4369826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73EFCB6C-759D-41D3-80EC-759CEBA4DE27}"/>
              </a:ext>
            </a:extLst>
          </p:cNvPr>
          <p:cNvSpPr/>
          <p:nvPr/>
        </p:nvSpPr>
        <p:spPr>
          <a:xfrm>
            <a:off x="7415127" y="992901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55737AE7-FAF3-4B09-9B51-37D8B3ADF9C8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V="1">
            <a:off x="7832865" y="3629503"/>
            <a:ext cx="9241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F15B7471-AE10-466B-B51B-1CFBD1C27D26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>
          <a:xfrm flipH="1" flipV="1">
            <a:off x="7832866" y="1828378"/>
            <a:ext cx="9240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AB03A417-6132-48EE-A0BC-5B7275FF411A}"/>
                  </a:ext>
                </a:extLst>
              </p:cNvPr>
              <p:cNvSpPr txBox="1"/>
              <p:nvPr/>
            </p:nvSpPr>
            <p:spPr>
              <a:xfrm>
                <a:off x="7645504" y="459461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03A417-6132-48EE-A0BC-5B7275FF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504" y="4594611"/>
                <a:ext cx="426661" cy="369332"/>
              </a:xfrm>
              <a:prstGeom prst="rect">
                <a:avLst/>
              </a:prstGeom>
              <a:blipFill>
                <a:blip r:embed="rId8"/>
                <a:stretch>
                  <a:fillRect l="-2857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63593D56-B75B-4F3F-8C62-E60E40351438}"/>
                  </a:ext>
                </a:extLst>
              </p:cNvPr>
              <p:cNvSpPr txBox="1"/>
              <p:nvPr/>
            </p:nvSpPr>
            <p:spPr>
              <a:xfrm>
                <a:off x="7645503" y="118811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593D56-B75B-4F3F-8C62-E60E4035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503" y="1188112"/>
                <a:ext cx="426661" cy="369332"/>
              </a:xfrm>
              <a:prstGeom prst="rect">
                <a:avLst/>
              </a:prstGeom>
              <a:blipFill>
                <a:blip r:embed="rId9"/>
                <a:stretch>
                  <a:fillRect l="-1142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017B423C-A8EF-4E62-84C1-14C05E70BB1D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461658" y="3099102"/>
            <a:ext cx="162380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F5D241E-C33F-4AB9-8735-A9414BACF2B6}"/>
              </a:ext>
            </a:extLst>
          </p:cNvPr>
          <p:cNvSpPr/>
          <p:nvPr/>
        </p:nvSpPr>
        <p:spPr>
          <a:xfrm>
            <a:off x="10085461" y="2568701"/>
            <a:ext cx="1239105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F8C8AB04-CFB4-4C76-8E40-D4609BD166EC}"/>
              </a:ext>
            </a:extLst>
          </p:cNvPr>
          <p:cNvSpPr/>
          <p:nvPr/>
        </p:nvSpPr>
        <p:spPr>
          <a:xfrm>
            <a:off x="10278034" y="4369826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3FFED7E6-68C6-4D10-B299-44C5A1E698D5}"/>
              </a:ext>
            </a:extLst>
          </p:cNvPr>
          <p:cNvSpPr/>
          <p:nvPr/>
        </p:nvSpPr>
        <p:spPr>
          <a:xfrm>
            <a:off x="10278035" y="992901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D3C64294-CA33-494D-835F-8163E5C041FE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10695773" y="3629503"/>
            <a:ext cx="9241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75240AE-C774-4926-9BBB-603E9A62BBB4}"/>
              </a:ext>
            </a:extLst>
          </p:cNvPr>
          <p:cNvCxnSpPr>
            <a:cxnSpLocks/>
            <a:stCxn id="66" idx="0"/>
            <a:endCxn id="68" idx="4"/>
          </p:cNvCxnSpPr>
          <p:nvPr/>
        </p:nvCxnSpPr>
        <p:spPr>
          <a:xfrm flipH="1" flipV="1">
            <a:off x="10695774" y="1828378"/>
            <a:ext cx="9240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942A5D4F-C9B4-4228-BB76-56D0D54B6089}"/>
                  </a:ext>
                </a:extLst>
              </p:cNvPr>
              <p:cNvSpPr txBox="1"/>
              <p:nvPr/>
            </p:nvSpPr>
            <p:spPr>
              <a:xfrm>
                <a:off x="10508412" y="4594611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2A5D4F-C9B4-4228-BB76-56D0D54B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12" y="4594611"/>
                <a:ext cx="426661" cy="369332"/>
              </a:xfrm>
              <a:prstGeom prst="rect">
                <a:avLst/>
              </a:prstGeom>
              <a:blipFill>
                <a:blip r:embed="rId10"/>
                <a:stretch>
                  <a:fillRect l="-142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D83106C5-DF2D-46C7-9C71-4372CC1C686D}"/>
                  </a:ext>
                </a:extLst>
              </p:cNvPr>
              <p:cNvSpPr txBox="1"/>
              <p:nvPr/>
            </p:nvSpPr>
            <p:spPr>
              <a:xfrm>
                <a:off x="10508411" y="1188112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3106C5-DF2D-46C7-9C71-4372CC1C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11" y="1188112"/>
                <a:ext cx="426661" cy="369332"/>
              </a:xfrm>
              <a:prstGeom prst="rect">
                <a:avLst/>
              </a:prstGeom>
              <a:blipFill>
                <a:blip r:embed="rId11"/>
                <a:stretch>
                  <a:fillRect l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970398CE-19E7-4F72-920B-E185B68F3444}"/>
                  </a:ext>
                </a:extLst>
              </p:cNvPr>
              <p:cNvSpPr txBox="1"/>
              <p:nvPr/>
            </p:nvSpPr>
            <p:spPr>
              <a:xfrm>
                <a:off x="2972787" y="2754599"/>
                <a:ext cx="6800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0398CE-19E7-4F72-920B-E185B68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87" y="2754599"/>
                <a:ext cx="68000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6A025632-CF7D-4008-AD3B-C80031794DA4}"/>
                  </a:ext>
                </a:extLst>
              </p:cNvPr>
              <p:cNvSpPr txBox="1"/>
              <p:nvPr/>
            </p:nvSpPr>
            <p:spPr>
              <a:xfrm>
                <a:off x="8868484" y="2418279"/>
                <a:ext cx="6800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025632-CF7D-4008-AD3B-C8003179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484" y="2418279"/>
                <a:ext cx="680005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764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186C5FC-5D3A-421F-B8B7-695331CF13EE}"/>
              </a:ext>
            </a:extLst>
          </p:cNvPr>
          <p:cNvSpPr/>
          <p:nvPr/>
        </p:nvSpPr>
        <p:spPr>
          <a:xfrm>
            <a:off x="321064" y="3030503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117E6C42-34C2-4542-83D6-04131349E8B4}"/>
              </a:ext>
            </a:extLst>
          </p:cNvPr>
          <p:cNvSpPr/>
          <p:nvPr/>
        </p:nvSpPr>
        <p:spPr>
          <a:xfrm>
            <a:off x="278778" y="4379213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CA8A083-7D42-4A85-A942-27EDD03CCD9F}"/>
              </a:ext>
            </a:extLst>
          </p:cNvPr>
          <p:cNvSpPr/>
          <p:nvPr/>
        </p:nvSpPr>
        <p:spPr>
          <a:xfrm>
            <a:off x="278779" y="1643314"/>
            <a:ext cx="835477" cy="8354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74773C17-DF25-4284-853C-5369EAF8BF88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696517" y="3827498"/>
            <a:ext cx="9240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E114427-11B0-4B53-A121-24823E3FDA32}"/>
              </a:ext>
            </a:extLst>
          </p:cNvPr>
          <p:cNvCxnSpPr>
            <a:cxnSpLocks/>
            <a:stCxn id="34" idx="0"/>
            <a:endCxn id="36" idx="4"/>
          </p:cNvCxnSpPr>
          <p:nvPr/>
        </p:nvCxnSpPr>
        <p:spPr>
          <a:xfrm flipH="1" flipV="1">
            <a:off x="696518" y="2478792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DD690B-D04E-4429-97E1-AEAED74ACE6B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090450" y="3429001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EA9319C-3015-40A2-A2B0-B5FC79BA5CEA}"/>
              </a:ext>
            </a:extLst>
          </p:cNvPr>
          <p:cNvSpPr/>
          <p:nvPr/>
        </p:nvSpPr>
        <p:spPr>
          <a:xfrm>
            <a:off x="1465903" y="3030503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BB1EEA1-A33B-42D0-83C5-27483CB26580}"/>
              </a:ext>
            </a:extLst>
          </p:cNvPr>
          <p:cNvSpPr/>
          <p:nvPr/>
        </p:nvSpPr>
        <p:spPr>
          <a:xfrm>
            <a:off x="1423618" y="1643315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3F12E34-E78F-4404-B6BD-072AA766551F}"/>
              </a:ext>
            </a:extLst>
          </p:cNvPr>
          <p:cNvCxnSpPr>
            <a:cxnSpLocks/>
            <a:stCxn id="48" idx="0"/>
            <a:endCxn id="51" idx="4"/>
          </p:cNvCxnSpPr>
          <p:nvPr/>
        </p:nvCxnSpPr>
        <p:spPr>
          <a:xfrm flipH="1" flipV="1">
            <a:off x="1841357" y="2478792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62F0685-1438-4EAB-9AFE-E2A850F5A14F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2235289" y="3429001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779545E-A509-4768-91C8-1AD450749FE7}"/>
              </a:ext>
            </a:extLst>
          </p:cNvPr>
          <p:cNvSpPr/>
          <p:nvPr/>
        </p:nvSpPr>
        <p:spPr>
          <a:xfrm>
            <a:off x="2653028" y="3030503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73EFCB6C-759D-41D3-80EC-759CEBA4DE27}"/>
              </a:ext>
            </a:extLst>
          </p:cNvPr>
          <p:cNvSpPr/>
          <p:nvPr/>
        </p:nvSpPr>
        <p:spPr>
          <a:xfrm>
            <a:off x="2610743" y="1643315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F15B7471-AE10-466B-B51B-1CFBD1C27D26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>
          <a:xfrm flipH="1" flipV="1">
            <a:off x="3028482" y="2478792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0AFE380-DE12-4432-BB35-743D536D9EFF}"/>
              </a:ext>
            </a:extLst>
          </p:cNvPr>
          <p:cNvSpPr/>
          <p:nvPr/>
        </p:nvSpPr>
        <p:spPr>
          <a:xfrm>
            <a:off x="4440144" y="3047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9CCCCE96-4896-4FAC-BAAE-CA17E22196E6}"/>
              </a:ext>
            </a:extLst>
          </p:cNvPr>
          <p:cNvSpPr/>
          <p:nvPr/>
        </p:nvSpPr>
        <p:spPr>
          <a:xfrm>
            <a:off x="4397858" y="4395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A920FC60-B6B0-42F8-98C6-3C227E5EEC32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4815597" y="3843995"/>
            <a:ext cx="9240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A1791C3F-9D3E-41AD-B012-015C0844C3A8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>
            <a:off x="5209530" y="3445498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9309542-CB13-4A6F-A02A-4E98685CE8FB}"/>
              </a:ext>
            </a:extLst>
          </p:cNvPr>
          <p:cNvSpPr/>
          <p:nvPr/>
        </p:nvSpPr>
        <p:spPr>
          <a:xfrm>
            <a:off x="5584983" y="3047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FEF9ED8F-EAD9-4674-8808-008C600DD35A}"/>
              </a:ext>
            </a:extLst>
          </p:cNvPr>
          <p:cNvCxnSpPr>
            <a:cxnSpLocks/>
            <a:stCxn id="93" idx="3"/>
            <a:endCxn id="97" idx="1"/>
          </p:cNvCxnSpPr>
          <p:nvPr/>
        </p:nvCxnSpPr>
        <p:spPr>
          <a:xfrm>
            <a:off x="6354369" y="3445498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944D7E5-7E57-45E8-945F-406E45989721}"/>
              </a:ext>
            </a:extLst>
          </p:cNvPr>
          <p:cNvSpPr/>
          <p:nvPr/>
        </p:nvSpPr>
        <p:spPr>
          <a:xfrm>
            <a:off x="6772108" y="3047000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E2002DC0-6019-4D16-9A67-2358EC52CF9E}"/>
              </a:ext>
            </a:extLst>
          </p:cNvPr>
          <p:cNvSpPr/>
          <p:nvPr/>
        </p:nvSpPr>
        <p:spPr>
          <a:xfrm>
            <a:off x="6729823" y="165981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9C93E48-0EA7-4BB5-9ADA-9F3DF0FAC624}"/>
              </a:ext>
            </a:extLst>
          </p:cNvPr>
          <p:cNvCxnSpPr>
            <a:cxnSpLocks/>
            <a:stCxn id="97" idx="0"/>
            <a:endCxn id="98" idx="4"/>
          </p:cNvCxnSpPr>
          <p:nvPr/>
        </p:nvCxnSpPr>
        <p:spPr>
          <a:xfrm flipH="1" flipV="1">
            <a:off x="7147562" y="2495289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FA464F0-C773-47DC-97CA-9E28B2DF48D2}"/>
              </a:ext>
            </a:extLst>
          </p:cNvPr>
          <p:cNvSpPr/>
          <p:nvPr/>
        </p:nvSpPr>
        <p:spPr>
          <a:xfrm>
            <a:off x="8424584" y="3030502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F6B79599-7B67-45DF-84A1-9939CB0AED93}"/>
              </a:ext>
            </a:extLst>
          </p:cNvPr>
          <p:cNvSpPr/>
          <p:nvPr/>
        </p:nvSpPr>
        <p:spPr>
          <a:xfrm>
            <a:off x="8382298" y="4379212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C03D2D8-2172-4FA3-982C-7419BD0227A6}"/>
              </a:ext>
            </a:extLst>
          </p:cNvPr>
          <p:cNvSpPr/>
          <p:nvPr/>
        </p:nvSpPr>
        <p:spPr>
          <a:xfrm>
            <a:off x="8382299" y="1643313"/>
            <a:ext cx="835477" cy="8354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21881EF7-1402-45A4-BFCA-D0E047348DE4}"/>
              </a:ext>
            </a:extLst>
          </p:cNvPr>
          <p:cNvCxnSpPr>
            <a:cxnSpLocks/>
            <a:stCxn id="101" idx="0"/>
            <a:endCxn id="100" idx="2"/>
          </p:cNvCxnSpPr>
          <p:nvPr/>
        </p:nvCxnSpPr>
        <p:spPr>
          <a:xfrm flipV="1">
            <a:off x="8800037" y="3827497"/>
            <a:ext cx="9240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0814B87-C4D2-43AC-92F6-FB7DEA860425}"/>
              </a:ext>
            </a:extLst>
          </p:cNvPr>
          <p:cNvCxnSpPr>
            <a:cxnSpLocks/>
            <a:stCxn id="100" idx="0"/>
            <a:endCxn id="102" idx="4"/>
          </p:cNvCxnSpPr>
          <p:nvPr/>
        </p:nvCxnSpPr>
        <p:spPr>
          <a:xfrm flipH="1" flipV="1">
            <a:off x="8800038" y="2478791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3CFD6372-41AA-4D9E-8370-1854A2D15B92}"/>
              </a:ext>
            </a:extLst>
          </p:cNvPr>
          <p:cNvCxnSpPr>
            <a:cxnSpLocks/>
            <a:stCxn id="100" idx="3"/>
            <a:endCxn id="106" idx="1"/>
          </p:cNvCxnSpPr>
          <p:nvPr/>
        </p:nvCxnSpPr>
        <p:spPr>
          <a:xfrm>
            <a:off x="9193970" y="3429000"/>
            <a:ext cx="3754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2E3D29D-10B2-448A-8FE4-0A9BB1A1A76A}"/>
              </a:ext>
            </a:extLst>
          </p:cNvPr>
          <p:cNvSpPr/>
          <p:nvPr/>
        </p:nvSpPr>
        <p:spPr>
          <a:xfrm>
            <a:off x="9569423" y="3030502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DB9A5CDA-B6B4-4AFF-BF4E-08776F965660}"/>
              </a:ext>
            </a:extLst>
          </p:cNvPr>
          <p:cNvSpPr/>
          <p:nvPr/>
        </p:nvSpPr>
        <p:spPr>
          <a:xfrm>
            <a:off x="9527138" y="164331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172C48C0-BB5C-40DE-89E6-364CBC3E2543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H="1" flipV="1">
            <a:off x="9944877" y="2478791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D1F2EF-3663-4C25-94CC-820FF332032A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10338809" y="3429000"/>
            <a:ext cx="4177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0DAA7AE-9A5F-4ECF-BC29-AD2140BE780A}"/>
              </a:ext>
            </a:extLst>
          </p:cNvPr>
          <p:cNvSpPr/>
          <p:nvPr/>
        </p:nvSpPr>
        <p:spPr>
          <a:xfrm>
            <a:off x="10756548" y="3030502"/>
            <a:ext cx="769386" cy="7969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D8E7DA9-065E-4902-A410-4A07236F6A3F}"/>
              </a:ext>
            </a:extLst>
          </p:cNvPr>
          <p:cNvSpPr/>
          <p:nvPr/>
        </p:nvSpPr>
        <p:spPr>
          <a:xfrm>
            <a:off x="10714263" y="164331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B08EB3D-316E-43FE-BC31-021C05BDCD5F}"/>
              </a:ext>
            </a:extLst>
          </p:cNvPr>
          <p:cNvCxnSpPr>
            <a:cxnSpLocks/>
            <a:stCxn id="110" idx="0"/>
            <a:endCxn id="111" idx="4"/>
          </p:cNvCxnSpPr>
          <p:nvPr/>
        </p:nvCxnSpPr>
        <p:spPr>
          <a:xfrm flipH="1" flipV="1">
            <a:off x="11132002" y="2478791"/>
            <a:ext cx="9239" cy="551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773A9AA5-780A-439D-8558-2E522AF8A3D8}"/>
              </a:ext>
            </a:extLst>
          </p:cNvPr>
          <p:cNvSpPr/>
          <p:nvPr/>
        </p:nvSpPr>
        <p:spPr>
          <a:xfrm>
            <a:off x="5542639" y="4395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3767585-1F90-469C-852D-18AF0DA00071}"/>
              </a:ext>
            </a:extLst>
          </p:cNvPr>
          <p:cNvCxnSpPr>
            <a:cxnSpLocks/>
            <a:stCxn id="113" idx="0"/>
            <a:endCxn id="93" idx="2"/>
          </p:cNvCxnSpPr>
          <p:nvPr/>
        </p:nvCxnSpPr>
        <p:spPr>
          <a:xfrm flipV="1">
            <a:off x="5960378" y="3843995"/>
            <a:ext cx="9298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46C46E8B-130B-4080-A285-86511B74A882}"/>
              </a:ext>
            </a:extLst>
          </p:cNvPr>
          <p:cNvSpPr/>
          <p:nvPr/>
        </p:nvSpPr>
        <p:spPr>
          <a:xfrm>
            <a:off x="6739249" y="4395710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3B32E4D9-CB3A-43CE-AF37-5FA59AB84AC3}"/>
              </a:ext>
            </a:extLst>
          </p:cNvPr>
          <p:cNvCxnSpPr>
            <a:cxnSpLocks/>
            <a:stCxn id="115" idx="0"/>
            <a:endCxn id="97" idx="2"/>
          </p:cNvCxnSpPr>
          <p:nvPr/>
        </p:nvCxnSpPr>
        <p:spPr>
          <a:xfrm flipH="1" flipV="1">
            <a:off x="7156801" y="3843995"/>
            <a:ext cx="187" cy="5517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ECFC20B2-34CE-4E25-8279-E7C8E85D4A92}"/>
              </a:ext>
            </a:extLst>
          </p:cNvPr>
          <p:cNvSpPr/>
          <p:nvPr/>
        </p:nvSpPr>
        <p:spPr>
          <a:xfrm>
            <a:off x="9526764" y="4359967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E0E2285F-FCFF-4178-8939-2F6C6AA52A00}"/>
              </a:ext>
            </a:extLst>
          </p:cNvPr>
          <p:cNvCxnSpPr>
            <a:cxnSpLocks/>
            <a:stCxn id="117" idx="0"/>
            <a:endCxn id="106" idx="2"/>
          </p:cNvCxnSpPr>
          <p:nvPr/>
        </p:nvCxnSpPr>
        <p:spPr>
          <a:xfrm flipV="1">
            <a:off x="9944503" y="3827497"/>
            <a:ext cx="9613" cy="5324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AD233116-67A9-4C35-A540-87493B0CD569}"/>
              </a:ext>
            </a:extLst>
          </p:cNvPr>
          <p:cNvSpPr/>
          <p:nvPr/>
        </p:nvSpPr>
        <p:spPr>
          <a:xfrm>
            <a:off x="10723374" y="4359967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71B394-D865-4ECC-8F66-A1C6AED3041C}"/>
              </a:ext>
            </a:extLst>
          </p:cNvPr>
          <p:cNvCxnSpPr>
            <a:cxnSpLocks/>
            <a:stCxn id="119" idx="0"/>
            <a:endCxn id="110" idx="2"/>
          </p:cNvCxnSpPr>
          <p:nvPr/>
        </p:nvCxnSpPr>
        <p:spPr>
          <a:xfrm flipV="1">
            <a:off x="11141113" y="3827497"/>
            <a:ext cx="128" cy="5324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502D8471-3C66-4319-AD0E-52FB56708532}"/>
              </a:ext>
            </a:extLst>
          </p:cNvPr>
          <p:cNvSpPr txBox="1"/>
          <p:nvPr/>
        </p:nvSpPr>
        <p:spPr>
          <a:xfrm>
            <a:off x="858176" y="554436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일 대 다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( one-to-many )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393C309-B764-4EDB-959E-E30E578B47B1}"/>
              </a:ext>
            </a:extLst>
          </p:cNvPr>
          <p:cNvSpPr txBox="1"/>
          <p:nvPr/>
        </p:nvSpPr>
        <p:spPr>
          <a:xfrm>
            <a:off x="4967957" y="554436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다 대 일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( many-to-one )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04298AEE-F158-4BB4-AA49-E0068E5D1E18}"/>
              </a:ext>
            </a:extLst>
          </p:cNvPr>
          <p:cNvSpPr txBox="1"/>
          <p:nvPr/>
        </p:nvSpPr>
        <p:spPr>
          <a:xfrm>
            <a:off x="8961696" y="5544361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다 대 다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( many-to-many )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26039</TotalTime>
  <Words>9843</Words>
  <Application>Microsoft Office PowerPoint</Application>
  <PresentationFormat>사용자 지정</PresentationFormat>
  <Paragraphs>2572</Paragraphs>
  <Slides>106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0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SungHoon</dc:creator>
  <cp:lastModifiedBy>campusseven01</cp:lastModifiedBy>
  <cp:revision>346</cp:revision>
  <dcterms:created xsi:type="dcterms:W3CDTF">2020-09-12T06:55:59Z</dcterms:created>
  <dcterms:modified xsi:type="dcterms:W3CDTF">2021-11-04T02:22:07Z</dcterms:modified>
</cp:coreProperties>
</file>