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41" r:id="rId2"/>
    <p:sldId id="340" r:id="rId3"/>
    <p:sldId id="342" r:id="rId4"/>
    <p:sldId id="343" r:id="rId5"/>
    <p:sldId id="339" r:id="rId6"/>
    <p:sldId id="348" r:id="rId7"/>
    <p:sldId id="349" r:id="rId8"/>
    <p:sldId id="361" r:id="rId9"/>
    <p:sldId id="362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on SungHoon" initials="MS" lastIdx="2" clrIdx="0">
    <p:extLst>
      <p:ext uri="{19B8F6BF-5375-455C-9EA6-DF929625EA0E}">
        <p15:presenceInfo xmlns="" xmlns:p15="http://schemas.microsoft.com/office/powerpoint/2012/main" userId="0c64e39a7aed57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8" autoAdjust="0"/>
  </p:normalViewPr>
  <p:slideViewPr>
    <p:cSldViewPr snapToGrid="0">
      <p:cViewPr>
        <p:scale>
          <a:sx n="100" d="100"/>
          <a:sy n="100" d="100"/>
        </p:scale>
        <p:origin x="330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8E8B9-F883-43AC-B43F-4807F321304E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5A2B8-F97A-4418-BD55-2D722FC68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6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5A2B8-F97A-4418-BD55-2D722FC680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65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5A2B8-F97A-4418-BD55-2D722FC680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6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2448D60-57A3-453E-BE0D-43B7D854D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AB48743-E31C-4B09-BAC7-2963C809C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C85F25B-F0FC-4C80-B52D-2E2DC6E7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9ED6-4196-459A-A206-16E797E933E6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30264D2-D850-4896-A4D2-FFFF6326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827B8C2-0816-4D2E-93CA-F28DEFC7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7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373D92-146C-4A6E-9F0C-7B888019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49D3D44-5A1A-452A-B51E-6EAC29DE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B52318C-31B3-4835-8CAC-6FDBE94F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9ED6-4196-459A-A206-16E797E933E6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A641638-E519-422D-B83C-2534AFAE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4D212BC-94D8-4EB8-BC9A-45D5E977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4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62D19D3-5D6E-4C35-B5EF-8B0AE67D7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141F02B-A6D1-4DD6-9BCA-D17668F9D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B4DD045-F411-463C-8761-6504965F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9ED6-4196-459A-A206-16E797E933E6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15B876-AECF-4613-951F-60F8EFD7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F2B327B-B849-4C3C-9372-D5BF2B89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5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0804725-03F4-48F6-B75E-3D048A3D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F101300-6461-4ED5-BBEC-928717FA0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89DA979-D918-4123-B1BA-80FE6CAB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9ED6-4196-459A-A206-16E797E933E6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A4C8260-1588-48A8-BAE6-84590F8A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00ACCDE-5784-439F-9E8A-E21632A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8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6551F5-1CE2-443F-949F-C00E54FD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E4A1772-B134-41CD-AA7C-C0A4C1A5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0E32A3F-3A98-4C3E-BFEC-9A0915ED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9ED6-4196-459A-A206-16E797E933E6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CE674D6-CBAF-49CE-A3A1-B38C8127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57B8D2-9F67-4E23-8282-AE4969DD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61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9938B05-8635-486F-9069-25B2F6FE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9225DA3-8E9C-401F-9D9A-C9F03491F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92E93E3-AEEB-4890-B249-D958EC8DC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3D31D0F-4E23-4B68-9F86-2BEEBF97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9ED6-4196-459A-A206-16E797E933E6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3009126-5508-4C0E-AF9B-D48CC76B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06B1B66-F324-4F21-A2AE-FA64E734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3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BE4151-C1E8-48E1-920A-A3FC2526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A14D4DD-D6DC-4AE0-8EB5-19B392435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C27A09C-1D04-45E6-BC17-94CA8ACA2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FD89E8B-5827-47A1-827C-1CD139E36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9C874A3-68D9-436B-98B1-755631BAD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0E35C7F-3757-4F62-81B7-591E3847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9ED6-4196-459A-A206-16E797E933E6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77E366FA-AF6D-4876-BC51-4C54F007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45DC34B-FC4A-4783-9EE1-2C38273D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9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4B18D8-7CC0-476F-84F9-C3A5F68A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D691522-12D1-44C1-B922-F44E0A97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9ED6-4196-459A-A206-16E797E933E6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1DDE279-E459-488B-A11C-1FF2B2B2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E14BA56-0E50-4BBE-A915-DDBAFA6E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73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A08FE29-EE18-4D98-BEEC-48CCBD5B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9ED6-4196-459A-A206-16E797E933E6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D61CBDB-E15E-47F2-A78C-422FC568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EE777CA-52E6-4FA3-AF42-2E1D22DF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7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F4ED6E-B455-4A00-A345-46A1F304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238AB7C-E066-40BA-ABC0-52CEC736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45BD175-9EA7-4801-8190-21659FA23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65F6F7C-98F5-4C06-899A-562F2411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9ED6-4196-459A-A206-16E797E933E6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2094994-A178-456F-8106-9C8C3511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DC62D3D-DE24-4C15-8B30-69770136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5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910453-ED57-448E-8A6B-1451108D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B2518EBF-2C19-4494-B650-14990060D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BDF9A58-4CCB-48DA-A012-57361BE63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792804C-9650-491A-92A3-B5608199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9ED6-4196-459A-A206-16E797E933E6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7B7BFC0-7F89-463B-BF8D-B375804C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AE5D7DA-4732-4FAA-8A2B-8928F974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8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183329D-1B1E-488E-B27F-BA0E8528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EC630D4-E946-4828-A8DE-17AD71DE6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A12F820-65F8-4858-B7B8-BF0253B7B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9ED6-4196-459A-A206-16E797E933E6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E3EE76A-17A5-4FD4-95A3-F6DEEA090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FC06589-0E97-4585-94F8-BAB3426D6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7E89-9655-42DA-9A87-DF957FE8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13" Type="http://schemas.openxmlformats.org/officeDocument/2006/relationships/image" Target="../media/image295.png"/><Relationship Id="rId3" Type="http://schemas.openxmlformats.org/officeDocument/2006/relationships/image" Target="../media/image288.png"/><Relationship Id="rId7" Type="http://schemas.openxmlformats.org/officeDocument/2006/relationships/image" Target="../media/image292.png"/><Relationship Id="rId12" Type="http://schemas.openxmlformats.org/officeDocument/2006/relationships/image" Target="../media/image167.png"/><Relationship Id="rId2" Type="http://schemas.openxmlformats.org/officeDocument/2006/relationships/image" Target="../media/image287.png"/><Relationship Id="rId16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5" Type="http://schemas.openxmlformats.org/officeDocument/2006/relationships/image" Target="../media/image290.png"/><Relationship Id="rId15" Type="http://schemas.openxmlformats.org/officeDocument/2006/relationships/image" Target="../media/image297.png"/><Relationship Id="rId4" Type="http://schemas.openxmlformats.org/officeDocument/2006/relationships/image" Target="../media/image289.png"/><Relationship Id="rId9" Type="http://schemas.openxmlformats.org/officeDocument/2006/relationships/image" Target="../media/image294.png"/><Relationship Id="rId14" Type="http://schemas.openxmlformats.org/officeDocument/2006/relationships/image" Target="../media/image29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2.png"/><Relationship Id="rId13" Type="http://schemas.openxmlformats.org/officeDocument/2006/relationships/image" Target="../media/image407.png"/><Relationship Id="rId18" Type="http://schemas.openxmlformats.org/officeDocument/2006/relationships/image" Target="../media/image412.png"/><Relationship Id="rId3" Type="http://schemas.openxmlformats.org/officeDocument/2006/relationships/image" Target="../media/image397.png"/><Relationship Id="rId7" Type="http://schemas.openxmlformats.org/officeDocument/2006/relationships/image" Target="../media/image401.png"/><Relationship Id="rId12" Type="http://schemas.openxmlformats.org/officeDocument/2006/relationships/image" Target="../media/image406.png"/><Relationship Id="rId17" Type="http://schemas.openxmlformats.org/officeDocument/2006/relationships/image" Target="../media/image411.png"/><Relationship Id="rId2" Type="http://schemas.openxmlformats.org/officeDocument/2006/relationships/image" Target="../media/image396.png"/><Relationship Id="rId16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405.png"/><Relationship Id="rId5" Type="http://schemas.openxmlformats.org/officeDocument/2006/relationships/image" Target="../media/image399.png"/><Relationship Id="rId15" Type="http://schemas.openxmlformats.org/officeDocument/2006/relationships/image" Target="../media/image409.png"/><Relationship Id="rId10" Type="http://schemas.openxmlformats.org/officeDocument/2006/relationships/image" Target="../media/image404.png"/><Relationship Id="rId19" Type="http://schemas.openxmlformats.org/officeDocument/2006/relationships/image" Target="../media/image413.png"/><Relationship Id="rId4" Type="http://schemas.openxmlformats.org/officeDocument/2006/relationships/image" Target="../media/image398.png"/><Relationship Id="rId9" Type="http://schemas.openxmlformats.org/officeDocument/2006/relationships/image" Target="../media/image403.png"/><Relationship Id="rId14" Type="http://schemas.openxmlformats.org/officeDocument/2006/relationships/image" Target="../media/image40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4.png"/><Relationship Id="rId7" Type="http://schemas.openxmlformats.org/officeDocument/2006/relationships/image" Target="../media/image69.png"/><Relationship Id="rId12" Type="http://schemas.openxmlformats.org/officeDocument/2006/relationships/image" Target="../media/image79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4.png"/><Relationship Id="rId5" Type="http://schemas.openxmlformats.org/officeDocument/2006/relationships/image" Target="../media/image66.png"/><Relationship Id="rId10" Type="http://schemas.openxmlformats.org/officeDocument/2006/relationships/image" Target="../media/image73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png"/><Relationship Id="rId13" Type="http://schemas.openxmlformats.org/officeDocument/2006/relationships/image" Target="../media/image301.png"/><Relationship Id="rId3" Type="http://schemas.openxmlformats.org/officeDocument/2006/relationships/image" Target="../media/image288.png"/><Relationship Id="rId7" Type="http://schemas.openxmlformats.org/officeDocument/2006/relationships/image" Target="../media/image292.png"/><Relationship Id="rId12" Type="http://schemas.openxmlformats.org/officeDocument/2006/relationships/image" Target="../media/image298.png"/><Relationship Id="rId2" Type="http://schemas.openxmlformats.org/officeDocument/2006/relationships/image" Target="../media/image2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11" Type="http://schemas.openxmlformats.org/officeDocument/2006/relationships/image" Target="../media/image296.png"/><Relationship Id="rId5" Type="http://schemas.openxmlformats.org/officeDocument/2006/relationships/image" Target="../media/image290.png"/><Relationship Id="rId10" Type="http://schemas.openxmlformats.org/officeDocument/2006/relationships/image" Target="../media/image295.png"/><Relationship Id="rId4" Type="http://schemas.openxmlformats.org/officeDocument/2006/relationships/image" Target="../media/image289.png"/><Relationship Id="rId9" Type="http://schemas.openxmlformats.org/officeDocument/2006/relationships/image" Target="../media/image30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1.png"/><Relationship Id="rId3" Type="http://schemas.openxmlformats.org/officeDocument/2006/relationships/image" Target="../media/image64.png"/><Relationship Id="rId7" Type="http://schemas.openxmlformats.org/officeDocument/2006/relationships/image" Target="../media/image69.png"/><Relationship Id="rId12" Type="http://schemas.openxmlformats.org/officeDocument/2006/relationships/image" Target="../media/image8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4.png"/><Relationship Id="rId5" Type="http://schemas.openxmlformats.org/officeDocument/2006/relationships/image" Target="../media/image66.png"/><Relationship Id="rId15" Type="http://schemas.openxmlformats.org/officeDocument/2006/relationships/image" Target="../media/image83.png"/><Relationship Id="rId10" Type="http://schemas.openxmlformats.org/officeDocument/2006/relationships/image" Target="../media/image73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Relationship Id="rId1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13" Type="http://schemas.openxmlformats.org/officeDocument/2006/relationships/image" Target="../media/image310.png"/><Relationship Id="rId3" Type="http://schemas.openxmlformats.org/officeDocument/2006/relationships/image" Target="../media/image292.png"/><Relationship Id="rId7" Type="http://schemas.openxmlformats.org/officeDocument/2006/relationships/image" Target="../media/image296.png"/><Relationship Id="rId12" Type="http://schemas.openxmlformats.org/officeDocument/2006/relationships/image" Target="../media/image309.png"/><Relationship Id="rId17" Type="http://schemas.openxmlformats.org/officeDocument/2006/relationships/image" Target="../media/image297.png"/><Relationship Id="rId2" Type="http://schemas.openxmlformats.org/officeDocument/2006/relationships/image" Target="../media/image302.png"/><Relationship Id="rId16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5.png"/><Relationship Id="rId11" Type="http://schemas.openxmlformats.org/officeDocument/2006/relationships/image" Target="../media/image308.png"/><Relationship Id="rId5" Type="http://schemas.openxmlformats.org/officeDocument/2006/relationships/image" Target="../media/image304.png"/><Relationship Id="rId15" Type="http://schemas.openxmlformats.org/officeDocument/2006/relationships/image" Target="../media/image294.png"/><Relationship Id="rId10" Type="http://schemas.openxmlformats.org/officeDocument/2006/relationships/image" Target="../media/image307.png"/><Relationship Id="rId4" Type="http://schemas.openxmlformats.org/officeDocument/2006/relationships/image" Target="../media/image303.png"/><Relationship Id="rId9" Type="http://schemas.openxmlformats.org/officeDocument/2006/relationships/image" Target="../media/image306.png"/><Relationship Id="rId14" Type="http://schemas.openxmlformats.org/officeDocument/2006/relationships/image" Target="../media/image3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0.png"/><Relationship Id="rId3" Type="http://schemas.openxmlformats.org/officeDocument/2006/relationships/image" Target="../media/image3160.png"/><Relationship Id="rId7" Type="http://schemas.openxmlformats.org/officeDocument/2006/relationships/image" Target="../media/image32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90.png"/><Relationship Id="rId11" Type="http://schemas.openxmlformats.org/officeDocument/2006/relationships/image" Target="../media/image3240.png"/><Relationship Id="rId5" Type="http://schemas.openxmlformats.org/officeDocument/2006/relationships/image" Target="../media/image3180.png"/><Relationship Id="rId10" Type="http://schemas.openxmlformats.org/officeDocument/2006/relationships/image" Target="../media/image3230.png"/><Relationship Id="rId4" Type="http://schemas.openxmlformats.org/officeDocument/2006/relationships/image" Target="../media/image3170.png"/><Relationship Id="rId9" Type="http://schemas.openxmlformats.org/officeDocument/2006/relationships/image" Target="../media/image32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5.png"/><Relationship Id="rId5" Type="http://schemas.openxmlformats.org/officeDocument/2006/relationships/image" Target="../media/image334.png"/><Relationship Id="rId4" Type="http://schemas.openxmlformats.org/officeDocument/2006/relationships/image" Target="../media/image3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png"/><Relationship Id="rId2" Type="http://schemas.openxmlformats.org/officeDocument/2006/relationships/image" Target="../media/image3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2.png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AFE47F0-5CB2-4ECF-A9B6-CEF0A321E617}"/>
              </a:ext>
            </a:extLst>
          </p:cNvPr>
          <p:cNvSpPr/>
          <p:nvPr/>
        </p:nvSpPr>
        <p:spPr>
          <a:xfrm>
            <a:off x="461623" y="2567075"/>
            <a:ext cx="921980" cy="64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6707698-7781-43DB-BF77-8C3000DEE866}"/>
              </a:ext>
            </a:extLst>
          </p:cNvPr>
          <p:cNvSpPr/>
          <p:nvPr/>
        </p:nvSpPr>
        <p:spPr>
          <a:xfrm>
            <a:off x="2025283" y="1437900"/>
            <a:ext cx="6133361" cy="32964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ED0913D4-F047-4D5E-B9CD-1DC55730ADAB}"/>
              </a:ext>
            </a:extLst>
          </p:cNvPr>
          <p:cNvSpPr/>
          <p:nvPr/>
        </p:nvSpPr>
        <p:spPr>
          <a:xfrm>
            <a:off x="8795126" y="2057485"/>
            <a:ext cx="1240894" cy="1784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계산된 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Loss function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값이 </a:t>
            </a:r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최소인가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F9E76205-C825-4A22-9BE0-07FC3E6368B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415573" y="3841897"/>
            <a:ext cx="0" cy="147242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A0FAA779-9DFD-4C79-AFE3-80FD639A0597}"/>
              </a:ext>
            </a:extLst>
          </p:cNvPr>
          <p:cNvCxnSpPr>
            <a:cxnSpLocks/>
          </p:cNvCxnSpPr>
          <p:nvPr/>
        </p:nvCxnSpPr>
        <p:spPr>
          <a:xfrm flipH="1">
            <a:off x="1744598" y="5314321"/>
            <a:ext cx="7670975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E63C4B2E-8CE5-47F1-8556-75B987A4B291}"/>
              </a:ext>
            </a:extLst>
          </p:cNvPr>
          <p:cNvCxnSpPr>
            <a:cxnSpLocks/>
          </p:cNvCxnSpPr>
          <p:nvPr/>
        </p:nvCxnSpPr>
        <p:spPr>
          <a:xfrm>
            <a:off x="1744597" y="3163264"/>
            <a:ext cx="0" cy="2151057"/>
          </a:xfrm>
          <a:prstGeom prst="line">
            <a:avLst/>
          </a:prstGeom>
          <a:ln w="57150"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9BEADAF-6237-468C-AAA5-76EF02009C10}"/>
              </a:ext>
            </a:extLst>
          </p:cNvPr>
          <p:cNvSpPr txBox="1"/>
          <p:nvPr/>
        </p:nvSpPr>
        <p:spPr>
          <a:xfrm>
            <a:off x="1498376" y="252784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X , T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EF3CE93-92A4-413F-A4AA-6417F143C8A8}"/>
              </a:ext>
            </a:extLst>
          </p:cNvPr>
          <p:cNvSpPr txBox="1"/>
          <p:nvPr/>
        </p:nvSpPr>
        <p:spPr>
          <a:xfrm>
            <a:off x="4769751" y="106743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Feed forward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F814DA8-74C4-4E8A-9C39-774CCB3364D1}"/>
              </a:ext>
            </a:extLst>
          </p:cNvPr>
          <p:cNvSpPr txBox="1"/>
          <p:nvPr/>
        </p:nvSpPr>
        <p:spPr>
          <a:xfrm>
            <a:off x="8365698" y="2552558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EA78DAC-B50E-4D81-AFC1-903193E76086}"/>
              </a:ext>
            </a:extLst>
          </p:cNvPr>
          <p:cNvSpPr txBox="1"/>
          <p:nvPr/>
        </p:nvSpPr>
        <p:spPr>
          <a:xfrm>
            <a:off x="9026506" y="3947319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NO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1F83406-D952-4085-8815-323DEFC5B6E6}"/>
              </a:ext>
            </a:extLst>
          </p:cNvPr>
          <p:cNvSpPr txBox="1"/>
          <p:nvPr/>
        </p:nvSpPr>
        <p:spPr>
          <a:xfrm>
            <a:off x="4541074" y="4870440"/>
            <a:ext cx="241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Optimizer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를 이용한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Weight, bias 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업데이트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F89A43F-C758-4FEE-ADAC-4B5CEC2A3356}"/>
              </a:ext>
            </a:extLst>
          </p:cNvPr>
          <p:cNvSpPr/>
          <p:nvPr/>
        </p:nvSpPr>
        <p:spPr>
          <a:xfrm>
            <a:off x="2529419" y="1860008"/>
            <a:ext cx="481981" cy="23683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4D111EE9-94F4-4725-BAD2-BD912AC0918F}"/>
                  </a:ext>
                </a:extLst>
              </p:cNvPr>
              <p:cNvSpPr txBox="1"/>
              <p:nvPr/>
            </p:nvSpPr>
            <p:spPr>
              <a:xfrm>
                <a:off x="3028904" y="2189992"/>
                <a:ext cx="500652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111EE9-94F4-4725-BAD2-BD912AC09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04" y="2189992"/>
                <a:ext cx="500652" cy="224357"/>
              </a:xfrm>
              <a:prstGeom prst="rect">
                <a:avLst/>
              </a:prstGeom>
              <a:blipFill>
                <a:blip r:embed="rId2"/>
                <a:stretch>
                  <a:fillRect t="-8108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50BAC09D-5EE8-4EAA-98BD-9081FA678A98}"/>
                  </a:ext>
                </a:extLst>
              </p:cNvPr>
              <p:cNvSpPr txBox="1"/>
              <p:nvPr/>
            </p:nvSpPr>
            <p:spPr>
              <a:xfrm>
                <a:off x="4335097" y="4364460"/>
                <a:ext cx="500653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BAC09D-5EE8-4EAA-98BD-9081FA678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97" y="4364460"/>
                <a:ext cx="500653" cy="224357"/>
              </a:xfrm>
              <a:prstGeom prst="rect">
                <a:avLst/>
              </a:prstGeom>
              <a:blipFill>
                <a:blip r:embed="rId3"/>
                <a:stretch>
                  <a:fillRect t="-10811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5A2E234-C5BC-479F-A02A-E76A3D0F087F}"/>
              </a:ext>
            </a:extLst>
          </p:cNvPr>
          <p:cNvSpPr txBox="1"/>
          <p:nvPr/>
        </p:nvSpPr>
        <p:spPr>
          <a:xfrm>
            <a:off x="2368987" y="154101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D4BC855C-0F8F-4114-AC8D-8DC827898947}"/>
              </a:ext>
            </a:extLst>
          </p:cNvPr>
          <p:cNvSpPr/>
          <p:nvPr/>
        </p:nvSpPr>
        <p:spPr>
          <a:xfrm>
            <a:off x="3488457" y="1852053"/>
            <a:ext cx="2171450" cy="2376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650B75FE-1252-4039-8B8F-B2ED21D5265B}"/>
              </a:ext>
            </a:extLst>
          </p:cNvPr>
          <p:cNvSpPr/>
          <p:nvPr/>
        </p:nvSpPr>
        <p:spPr>
          <a:xfrm>
            <a:off x="6228439" y="1854585"/>
            <a:ext cx="1584717" cy="23737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5D26AF4-1DBF-4FDE-AB15-CCBCD1135E83}"/>
              </a:ext>
            </a:extLst>
          </p:cNvPr>
          <p:cNvSpPr txBox="1"/>
          <p:nvPr/>
        </p:nvSpPr>
        <p:spPr>
          <a:xfrm>
            <a:off x="4144438" y="1536816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hidden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8E285FC-0D1F-43E8-9F5E-94CF9FA3012C}"/>
              </a:ext>
            </a:extLst>
          </p:cNvPr>
          <p:cNvSpPr txBox="1"/>
          <p:nvPr/>
        </p:nvSpPr>
        <p:spPr>
          <a:xfrm>
            <a:off x="6567241" y="1543224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3795FCFA-5C0D-4FFE-A802-0909153CF722}"/>
                  </a:ext>
                </a:extLst>
              </p:cNvPr>
              <p:cNvSpPr txBox="1"/>
              <p:nvPr/>
            </p:nvSpPr>
            <p:spPr>
              <a:xfrm>
                <a:off x="5718533" y="2188533"/>
                <a:ext cx="500652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795FCFA-5C0D-4FFE-A802-0909153CF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533" y="2188533"/>
                <a:ext cx="500652" cy="224357"/>
              </a:xfrm>
              <a:prstGeom prst="rect">
                <a:avLst/>
              </a:prstGeom>
              <a:blipFill>
                <a:blip r:embed="rId4"/>
                <a:stretch>
                  <a:fillRect t="-8108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A3E19E68-DF64-458C-91C7-20054E0B69E3}"/>
                  </a:ext>
                </a:extLst>
              </p:cNvPr>
              <p:cNvSpPr txBox="1"/>
              <p:nvPr/>
            </p:nvSpPr>
            <p:spPr>
              <a:xfrm>
                <a:off x="6769238" y="4364459"/>
                <a:ext cx="500653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3E19E68-DF64-458C-91C7-20054E0B6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238" y="4364459"/>
                <a:ext cx="500653" cy="224357"/>
              </a:xfrm>
              <a:prstGeom prst="rect">
                <a:avLst/>
              </a:prstGeom>
              <a:blipFill>
                <a:blip r:embed="rId5"/>
                <a:stretch>
                  <a:fillRect t="-10811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65C6D172-C610-4FD7-9C04-4D1AE33F019B}"/>
              </a:ext>
            </a:extLst>
          </p:cNvPr>
          <p:cNvCxnSpPr>
            <a:cxnSpLocks/>
          </p:cNvCxnSpPr>
          <p:nvPr/>
        </p:nvCxnSpPr>
        <p:spPr>
          <a:xfrm>
            <a:off x="1542950" y="2968098"/>
            <a:ext cx="1760860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E8B93F53-0CBB-4093-8388-77024FF485AD}"/>
              </a:ext>
            </a:extLst>
          </p:cNvPr>
          <p:cNvCxnSpPr>
            <a:cxnSpLocks/>
          </p:cNvCxnSpPr>
          <p:nvPr/>
        </p:nvCxnSpPr>
        <p:spPr>
          <a:xfrm flipV="1">
            <a:off x="3302273" y="2496979"/>
            <a:ext cx="0" cy="48584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사각형: 둥근 모서리 65">
                <a:extLst>
                  <a:ext uri="{FF2B5EF4-FFF2-40B4-BE49-F238E27FC236}">
                    <a16:creationId xmlns="" xmlns:a16="http://schemas.microsoft.com/office/drawing/2014/main" id="{67FE3912-44A8-43C7-942C-F39B9FE499B9}"/>
                  </a:ext>
                </a:extLst>
              </p:cNvPr>
              <p:cNvSpPr/>
              <p:nvPr/>
            </p:nvSpPr>
            <p:spPr>
              <a:xfrm>
                <a:off x="3965861" y="2283230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1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67FE3912-44A8-43C7-942C-F39B9FE49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61" y="2283230"/>
                <a:ext cx="1257992" cy="47210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="" xmlns:a16="http://schemas.microsoft.com/office/drawing/2014/main" id="{234DE395-3737-44DD-92EF-52C0B37B31B6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3296848" y="2514518"/>
            <a:ext cx="669013" cy="47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7C2B7137-90B5-4DC5-9CF6-0F5241A21F2E}"/>
                  </a:ext>
                </a:extLst>
              </p:cNvPr>
              <p:cNvSpPr txBox="1"/>
              <p:nvPr/>
            </p:nvSpPr>
            <p:spPr>
              <a:xfrm>
                <a:off x="2924467" y="3034404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1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C2B7137-90B5-4DC5-9CF6-0F5241A21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67" y="3034404"/>
                <a:ext cx="500652" cy="215444"/>
              </a:xfrm>
              <a:prstGeom prst="rect">
                <a:avLst/>
              </a:prstGeom>
              <a:blipFill>
                <a:blip r:embed="rId7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06B08D7-790F-4B69-A674-8E3E605C479B}"/>
              </a:ext>
            </a:extLst>
          </p:cNvPr>
          <p:cNvCxnSpPr>
            <a:cxnSpLocks/>
            <a:stCxn id="78" idx="0"/>
            <a:endCxn id="66" idx="2"/>
          </p:cNvCxnSpPr>
          <p:nvPr/>
        </p:nvCxnSpPr>
        <p:spPr>
          <a:xfrm flipV="1">
            <a:off x="4594857" y="2755332"/>
            <a:ext cx="0" cy="782834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사각형: 둥근 모서리 77">
                <a:extLst>
                  <a:ext uri="{FF2B5EF4-FFF2-40B4-BE49-F238E27FC236}">
                    <a16:creationId xmlns="" xmlns:a16="http://schemas.microsoft.com/office/drawing/2014/main" id="{9F81838D-CF32-4D3F-804B-E105CB39DA7D}"/>
                  </a:ext>
                </a:extLst>
              </p:cNvPr>
              <p:cNvSpPr/>
              <p:nvPr/>
            </p:nvSpPr>
            <p:spPr>
              <a:xfrm>
                <a:off x="3965861" y="3538166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𝑟𝑒𝑙𝑢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2)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9F81838D-CF32-4D3F-804B-E105CB39D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61" y="3538166"/>
                <a:ext cx="1257992" cy="47210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="" xmlns:a16="http://schemas.microsoft.com/office/drawing/2014/main" id="{04CCAEF2-729B-430B-963B-656DA3160F2E}"/>
                  </a:ext>
                </a:extLst>
              </p:cNvPr>
              <p:cNvSpPr txBox="1"/>
              <p:nvPr/>
            </p:nvSpPr>
            <p:spPr>
              <a:xfrm>
                <a:off x="4564643" y="3017991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4CCAEF2-729B-430B-963B-656DA3160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43" y="3017991"/>
                <a:ext cx="500652" cy="215444"/>
              </a:xfrm>
              <a:prstGeom prst="rect">
                <a:avLst/>
              </a:prstGeom>
              <a:blipFill>
                <a:blip r:embed="rId9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="" xmlns:a16="http://schemas.microsoft.com/office/drawing/2014/main" id="{2B663D5F-5856-40BC-9311-A6F77216882A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223853" y="3774217"/>
            <a:ext cx="701984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7586D46E-BCE5-4426-8E7B-4190380A46CC}"/>
              </a:ext>
            </a:extLst>
          </p:cNvPr>
          <p:cNvCxnSpPr>
            <a:cxnSpLocks/>
          </p:cNvCxnSpPr>
          <p:nvPr/>
        </p:nvCxnSpPr>
        <p:spPr>
          <a:xfrm flipV="1">
            <a:off x="5902344" y="2527846"/>
            <a:ext cx="0" cy="1246371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사각형: 둥근 모서리 87">
                <a:extLst>
                  <a:ext uri="{FF2B5EF4-FFF2-40B4-BE49-F238E27FC236}">
                    <a16:creationId xmlns="" xmlns:a16="http://schemas.microsoft.com/office/drawing/2014/main" id="{F3050375-68DE-4757-8029-F7C5322DFCB7}"/>
                  </a:ext>
                </a:extLst>
              </p:cNvPr>
              <p:cNvSpPr/>
              <p:nvPr/>
            </p:nvSpPr>
            <p:spPr>
              <a:xfrm>
                <a:off x="6394971" y="2283230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F3050375-68DE-4757-8029-F7C5322DF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971" y="2283230"/>
                <a:ext cx="1257992" cy="472102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사각형: 둥근 모서리 89">
                <a:extLst>
                  <a:ext uri="{FF2B5EF4-FFF2-40B4-BE49-F238E27FC236}">
                    <a16:creationId xmlns="" xmlns:a16="http://schemas.microsoft.com/office/drawing/2014/main" id="{FBBE93F5-3FAD-42BF-9904-69D0709F8066}"/>
                  </a:ext>
                </a:extLst>
              </p:cNvPr>
              <p:cNvSpPr/>
              <p:nvPr/>
            </p:nvSpPr>
            <p:spPr>
              <a:xfrm>
                <a:off x="6394971" y="3538166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𝑠𝑜𝑓𝑡𝑚𝑎𝑥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3)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FBBE93F5-3FAD-42BF-9904-69D0709F8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971" y="3538166"/>
                <a:ext cx="1257992" cy="472102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204B997-3CB1-4191-BA72-48F586F5379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5882837" y="2519281"/>
            <a:ext cx="51213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="" xmlns:a16="http://schemas.microsoft.com/office/drawing/2014/main" id="{A5603CF2-4D5E-4467-AF2F-74882847BB95}"/>
                  </a:ext>
                </a:extLst>
              </p:cNvPr>
              <p:cNvSpPr txBox="1"/>
              <p:nvPr/>
            </p:nvSpPr>
            <p:spPr>
              <a:xfrm>
                <a:off x="5648922" y="3873599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5603CF2-4D5E-4467-AF2F-74882847B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922" y="3873599"/>
                <a:ext cx="500652" cy="215444"/>
              </a:xfrm>
              <a:prstGeom prst="rect">
                <a:avLst/>
              </a:prstGeom>
              <a:blipFill>
                <a:blip r:embed="rId1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9C3D5C34-4364-4259-9E0A-98EE9A9D16F1}"/>
              </a:ext>
            </a:extLst>
          </p:cNvPr>
          <p:cNvCxnSpPr>
            <a:cxnSpLocks/>
            <a:stCxn id="90" idx="0"/>
            <a:endCxn id="88" idx="2"/>
          </p:cNvCxnSpPr>
          <p:nvPr/>
        </p:nvCxnSpPr>
        <p:spPr>
          <a:xfrm flipV="1">
            <a:off x="7023967" y="2755332"/>
            <a:ext cx="0" cy="782834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="" xmlns:a16="http://schemas.microsoft.com/office/drawing/2014/main" id="{5D7C12AE-8306-48D2-BF21-CA2625666CCF}"/>
                  </a:ext>
                </a:extLst>
              </p:cNvPr>
              <p:cNvSpPr txBox="1"/>
              <p:nvPr/>
            </p:nvSpPr>
            <p:spPr>
              <a:xfrm>
                <a:off x="7019565" y="3017991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3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D7C12AE-8306-48D2-BF21-CA2625666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65" y="3017991"/>
                <a:ext cx="500652" cy="215444"/>
              </a:xfrm>
              <a:prstGeom prst="rect">
                <a:avLst/>
              </a:prstGeom>
              <a:blipFill>
                <a:blip r:embed="rId1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488E4716-FBDB-4A11-AD5C-1F04BAD26219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7652963" y="3774217"/>
            <a:ext cx="615072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9B5F18E9-C705-42EA-92C6-6183B7AF3AB9}"/>
              </a:ext>
            </a:extLst>
          </p:cNvPr>
          <p:cNvCxnSpPr>
            <a:cxnSpLocks/>
          </p:cNvCxnSpPr>
          <p:nvPr/>
        </p:nvCxnSpPr>
        <p:spPr>
          <a:xfrm flipV="1">
            <a:off x="8275965" y="2935100"/>
            <a:ext cx="0" cy="852655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E5469F08-E9A5-48D6-B12C-D916E69735B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65278" y="2949691"/>
            <a:ext cx="52984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="" xmlns:a16="http://schemas.microsoft.com/office/drawing/2014/main" id="{9D6DEF2F-BCC4-48D5-ADF6-A487469C4476}"/>
                  </a:ext>
                </a:extLst>
              </p:cNvPr>
              <p:cNvSpPr txBox="1"/>
              <p:nvPr/>
            </p:nvSpPr>
            <p:spPr>
              <a:xfrm>
                <a:off x="8115758" y="3872196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3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D6DEF2F-BCC4-48D5-ADF6-A487469C4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58" y="3872196"/>
                <a:ext cx="500652" cy="215444"/>
              </a:xfrm>
              <a:prstGeom prst="rect">
                <a:avLst/>
              </a:prstGeom>
              <a:blipFill>
                <a:blip r:embed="rId1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37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B2E6290-35A1-4C7C-80A5-DDD1DCAD552B}"/>
              </a:ext>
            </a:extLst>
          </p:cNvPr>
          <p:cNvSpPr/>
          <p:nvPr/>
        </p:nvSpPr>
        <p:spPr>
          <a:xfrm>
            <a:off x="1236313" y="843441"/>
            <a:ext cx="921980" cy="64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9" name="사각형: 둥근 모서리 110">
            <a:extLst>
              <a:ext uri="{FF2B5EF4-FFF2-40B4-BE49-F238E27FC236}">
                <a16:creationId xmlns="" xmlns:a16="http://schemas.microsoft.com/office/drawing/2014/main" id="{493B8B31-0FCE-430A-BB63-F9D80F0DE27C}"/>
              </a:ext>
            </a:extLst>
          </p:cNvPr>
          <p:cNvSpPr/>
          <p:nvPr/>
        </p:nvSpPr>
        <p:spPr>
          <a:xfrm>
            <a:off x="2771131" y="461027"/>
            <a:ext cx="6789420" cy="16939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0" name="사각형: 둥근 모서리 111">
            <a:extLst>
              <a:ext uri="{FF2B5EF4-FFF2-40B4-BE49-F238E27FC236}">
                <a16:creationId xmlns="" xmlns:a16="http://schemas.microsoft.com/office/drawing/2014/main" id="{80D5B356-61F6-4CE1-AFA6-4E166E318A23}"/>
              </a:ext>
            </a:extLst>
          </p:cNvPr>
          <p:cNvSpPr/>
          <p:nvPr/>
        </p:nvSpPr>
        <p:spPr>
          <a:xfrm>
            <a:off x="3304109" y="784074"/>
            <a:ext cx="481981" cy="12337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3858CC3-DA35-4F51-8F8C-2E62E86E0483}"/>
              </a:ext>
            </a:extLst>
          </p:cNvPr>
          <p:cNvSpPr txBox="1"/>
          <p:nvPr/>
        </p:nvSpPr>
        <p:spPr>
          <a:xfrm>
            <a:off x="3143677" y="465079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2" name="사각형: 둥근 모서리 113">
            <a:extLst>
              <a:ext uri="{FF2B5EF4-FFF2-40B4-BE49-F238E27FC236}">
                <a16:creationId xmlns="" xmlns:a16="http://schemas.microsoft.com/office/drawing/2014/main" id="{94D8C58A-98DB-41CC-911F-502DDAEC835E}"/>
              </a:ext>
            </a:extLst>
          </p:cNvPr>
          <p:cNvSpPr/>
          <p:nvPr/>
        </p:nvSpPr>
        <p:spPr>
          <a:xfrm>
            <a:off x="4263147" y="776119"/>
            <a:ext cx="3181424" cy="12416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3" name="사각형: 둥근 모서리 114">
            <a:extLst>
              <a:ext uri="{FF2B5EF4-FFF2-40B4-BE49-F238E27FC236}">
                <a16:creationId xmlns="" xmlns:a16="http://schemas.microsoft.com/office/drawing/2014/main" id="{C55C9BF4-E719-41F1-A3EC-6D1673A55966}"/>
              </a:ext>
            </a:extLst>
          </p:cNvPr>
          <p:cNvSpPr/>
          <p:nvPr/>
        </p:nvSpPr>
        <p:spPr>
          <a:xfrm>
            <a:off x="7688929" y="778651"/>
            <a:ext cx="1584717" cy="12391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88796BF-8B85-4099-B156-B7E108F9FBC0}"/>
              </a:ext>
            </a:extLst>
          </p:cNvPr>
          <p:cNvSpPr txBox="1"/>
          <p:nvPr/>
        </p:nvSpPr>
        <p:spPr>
          <a:xfrm>
            <a:off x="5412872" y="46088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hidden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DC1BAFD2-5ADB-4ADE-A344-9AB2C3CC8D7B}"/>
              </a:ext>
            </a:extLst>
          </p:cNvPr>
          <p:cNvSpPr txBox="1"/>
          <p:nvPr/>
        </p:nvSpPr>
        <p:spPr>
          <a:xfrm>
            <a:off x="8026675" y="46088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6" name="사각형: 둥근 모서리 118">
            <a:extLst>
              <a:ext uri="{FF2B5EF4-FFF2-40B4-BE49-F238E27FC236}">
                <a16:creationId xmlns="" xmlns:a16="http://schemas.microsoft.com/office/drawing/2014/main" id="{83449F81-C9D6-4AFA-B2B6-EC5E1D88A737}"/>
              </a:ext>
            </a:extLst>
          </p:cNvPr>
          <p:cNvSpPr/>
          <p:nvPr/>
        </p:nvSpPr>
        <p:spPr>
          <a:xfrm>
            <a:off x="4522458" y="895264"/>
            <a:ext cx="855968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158293" y="1125418"/>
            <a:ext cx="2342577" cy="406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AF2F9A07-ACB5-40E9-A4EE-99A6569B083E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5378426" y="1131315"/>
            <a:ext cx="342006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121">
            <a:extLst>
              <a:ext uri="{FF2B5EF4-FFF2-40B4-BE49-F238E27FC236}">
                <a16:creationId xmlns="" xmlns:a16="http://schemas.microsoft.com/office/drawing/2014/main" id="{28FD2E61-38DB-4A5C-BEEF-6B3E71EE44F1}"/>
              </a:ext>
            </a:extLst>
          </p:cNvPr>
          <p:cNvSpPr/>
          <p:nvPr/>
        </p:nvSpPr>
        <p:spPr>
          <a:xfrm>
            <a:off x="6421116" y="895264"/>
            <a:ext cx="628996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F3AC4DC7-3996-4008-A283-F650099155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7050112" y="1131315"/>
            <a:ext cx="1322102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123">
            <a:extLst>
              <a:ext uri="{FF2B5EF4-FFF2-40B4-BE49-F238E27FC236}">
                <a16:creationId xmlns="" xmlns:a16="http://schemas.microsoft.com/office/drawing/2014/main" id="{3470D63B-0533-4B72-8941-EE4B18738F9E}"/>
              </a:ext>
            </a:extLst>
          </p:cNvPr>
          <p:cNvSpPr/>
          <p:nvPr/>
        </p:nvSpPr>
        <p:spPr>
          <a:xfrm>
            <a:off x="8041937" y="895264"/>
            <a:ext cx="851649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sp>
        <p:nvSpPr>
          <p:cNvPr id="62" name="사각형: 둥근 모서리 124">
            <a:extLst>
              <a:ext uri="{FF2B5EF4-FFF2-40B4-BE49-F238E27FC236}">
                <a16:creationId xmlns="" xmlns:a16="http://schemas.microsoft.com/office/drawing/2014/main" id="{2AE4C896-005C-478F-B9CE-5CB79E9394F9}"/>
              </a:ext>
            </a:extLst>
          </p:cNvPr>
          <p:cNvSpPr/>
          <p:nvPr/>
        </p:nvSpPr>
        <p:spPr>
          <a:xfrm>
            <a:off x="8041937" y="1619241"/>
            <a:ext cx="851649" cy="322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softmax</a:t>
            </a:r>
            <a:endParaRPr lang="en-US" altLang="ko-KR" sz="14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B83DE238-9029-4827-B53C-0ABD4F746E82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7529803" y="1131315"/>
            <a:ext cx="51213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2F7EDB7A-0A80-47C2-81A8-FDCA468E1DAC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flipV="1">
            <a:off x="8467762" y="1367366"/>
            <a:ext cx="0" cy="25187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61F421DB-66F8-436E-B858-FFD57924C63B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8893586" y="1125418"/>
            <a:ext cx="1049129" cy="65504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논리합 65">
            <a:extLst>
              <a:ext uri="{FF2B5EF4-FFF2-40B4-BE49-F238E27FC236}">
                <a16:creationId xmlns="" xmlns:a16="http://schemas.microsoft.com/office/drawing/2014/main" id="{F168A541-3A79-40A2-9713-6DE37BA10CD1}"/>
              </a:ext>
            </a:extLst>
          </p:cNvPr>
          <p:cNvSpPr/>
          <p:nvPr/>
        </p:nvSpPr>
        <p:spPr>
          <a:xfrm>
            <a:off x="5780262" y="1029613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="" xmlns:a16="http://schemas.microsoft.com/office/drawing/2014/main" id="{1C776C23-77F1-461F-B5E2-6D64F6C842C7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6050603" y="1131315"/>
            <a:ext cx="370513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130">
            <a:extLst>
              <a:ext uri="{FF2B5EF4-FFF2-40B4-BE49-F238E27FC236}">
                <a16:creationId xmlns="" xmlns:a16="http://schemas.microsoft.com/office/drawing/2014/main" id="{31F4757C-5AAF-4EB4-A1C9-7CFB9D61B57D}"/>
              </a:ext>
            </a:extLst>
          </p:cNvPr>
          <p:cNvCxnSpPr>
            <a:endCxn id="66" idx="4"/>
          </p:cNvCxnSpPr>
          <p:nvPr/>
        </p:nvCxnSpPr>
        <p:spPr>
          <a:xfrm rot="10800000" flipV="1">
            <a:off x="5893842" y="1143193"/>
            <a:ext cx="1449288" cy="113580"/>
          </a:xfrm>
          <a:prstGeom prst="bentConnector4">
            <a:avLst>
              <a:gd name="adj1" fmla="val 3494"/>
              <a:gd name="adj2" fmla="val 556207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B2E6290-35A1-4C7C-80A5-DDD1DCAD552B}"/>
              </a:ext>
            </a:extLst>
          </p:cNvPr>
          <p:cNvSpPr/>
          <p:nvPr/>
        </p:nvSpPr>
        <p:spPr>
          <a:xfrm>
            <a:off x="9942715" y="823123"/>
            <a:ext cx="921980" cy="64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출력값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4" name="사각형: 둥근 모서리 113">
            <a:extLst>
              <a:ext uri="{FF2B5EF4-FFF2-40B4-BE49-F238E27FC236}">
                <a16:creationId xmlns="" xmlns:a16="http://schemas.microsoft.com/office/drawing/2014/main" id="{94D8C58A-98DB-41CC-911F-502DDAEC835E}"/>
              </a:ext>
            </a:extLst>
          </p:cNvPr>
          <p:cNvSpPr/>
          <p:nvPr/>
        </p:nvSpPr>
        <p:spPr>
          <a:xfrm>
            <a:off x="1065189" y="4505348"/>
            <a:ext cx="1940901" cy="13325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5" name="순서도: 논리합 24">
            <a:extLst>
              <a:ext uri="{FF2B5EF4-FFF2-40B4-BE49-F238E27FC236}">
                <a16:creationId xmlns="" xmlns:a16="http://schemas.microsoft.com/office/drawing/2014/main" id="{F168A541-3A79-40A2-9713-6DE37BA10CD1}"/>
              </a:ext>
            </a:extLst>
          </p:cNvPr>
          <p:cNvSpPr/>
          <p:nvPr/>
        </p:nvSpPr>
        <p:spPr>
          <a:xfrm>
            <a:off x="1462846" y="5290507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447606" y="4740804"/>
            <a:ext cx="1147872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576426" y="4719097"/>
            <a:ext cx="0" cy="5714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1576426" y="5517667"/>
            <a:ext cx="0" cy="497393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1690006" y="5404085"/>
            <a:ext cx="772207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2443560" y="5225722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121">
            <a:extLst>
              <a:ext uri="{FF2B5EF4-FFF2-40B4-BE49-F238E27FC236}">
                <a16:creationId xmlns="" xmlns:a16="http://schemas.microsoft.com/office/drawing/2014/main" id="{28FD2E61-38DB-4A5C-BEEF-6B3E71EE44F1}"/>
              </a:ext>
            </a:extLst>
          </p:cNvPr>
          <p:cNvSpPr/>
          <p:nvPr/>
        </p:nvSpPr>
        <p:spPr>
          <a:xfrm>
            <a:off x="2129062" y="4903809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2443560" y="4709569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040403" y="4098944"/>
            <a:ext cx="403157" cy="61062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124">
            <a:extLst>
              <a:ext uri="{FF2B5EF4-FFF2-40B4-BE49-F238E27FC236}">
                <a16:creationId xmlns="" xmlns:a16="http://schemas.microsoft.com/office/drawing/2014/main" id="{2AE4C896-005C-478F-B9CE-5CB79E9394F9}"/>
              </a:ext>
            </a:extLst>
          </p:cNvPr>
          <p:cNvSpPr/>
          <p:nvPr/>
        </p:nvSpPr>
        <p:spPr>
          <a:xfrm>
            <a:off x="1069952" y="3776492"/>
            <a:ext cx="1940901" cy="322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2040403" y="3469704"/>
            <a:ext cx="0" cy="306788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2448323" y="4709569"/>
            <a:ext cx="1510001" cy="952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1702714" y="3053835"/>
                <a:ext cx="675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714" y="3053835"/>
                <a:ext cx="67537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1502406" y="4111147"/>
                <a:ext cx="672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406" y="4111147"/>
                <a:ext cx="67223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1733840" y="4524903"/>
                <a:ext cx="728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840" y="4524903"/>
                <a:ext cx="72859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/>
              <p:cNvSpPr/>
              <p:nvPr/>
            </p:nvSpPr>
            <p:spPr>
              <a:xfrm>
                <a:off x="3066970" y="4332313"/>
                <a:ext cx="672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직사각형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970" y="4332313"/>
                <a:ext cx="67223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1595478" y="5468563"/>
                <a:ext cx="632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478" y="5468563"/>
                <a:ext cx="63273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1236313" y="6056331"/>
                <a:ext cx="712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13" y="6056331"/>
                <a:ext cx="712759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사각형: 둥근 모서리 113">
            <a:extLst>
              <a:ext uri="{FF2B5EF4-FFF2-40B4-BE49-F238E27FC236}">
                <a16:creationId xmlns="" xmlns:a16="http://schemas.microsoft.com/office/drawing/2014/main" id="{94D8C58A-98DB-41CC-911F-502DDAEC835E}"/>
              </a:ext>
            </a:extLst>
          </p:cNvPr>
          <p:cNvSpPr/>
          <p:nvPr/>
        </p:nvSpPr>
        <p:spPr>
          <a:xfrm>
            <a:off x="4578978" y="4473082"/>
            <a:ext cx="1940901" cy="13325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5" name="순서도: 논리합 44">
            <a:extLst>
              <a:ext uri="{FF2B5EF4-FFF2-40B4-BE49-F238E27FC236}">
                <a16:creationId xmlns="" xmlns:a16="http://schemas.microsoft.com/office/drawing/2014/main" id="{F168A541-3A79-40A2-9713-6DE37BA10CD1}"/>
              </a:ext>
            </a:extLst>
          </p:cNvPr>
          <p:cNvSpPr/>
          <p:nvPr/>
        </p:nvSpPr>
        <p:spPr>
          <a:xfrm>
            <a:off x="4976635" y="5258241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3961395" y="4708538"/>
            <a:ext cx="1147872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090215" y="4686831"/>
            <a:ext cx="0" cy="5714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5090215" y="5485401"/>
            <a:ext cx="0" cy="497393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5203795" y="5371819"/>
            <a:ext cx="772207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5957349" y="5193456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121">
            <a:extLst>
              <a:ext uri="{FF2B5EF4-FFF2-40B4-BE49-F238E27FC236}">
                <a16:creationId xmlns="" xmlns:a16="http://schemas.microsoft.com/office/drawing/2014/main" id="{28FD2E61-38DB-4A5C-BEEF-6B3E71EE44F1}"/>
              </a:ext>
            </a:extLst>
          </p:cNvPr>
          <p:cNvSpPr/>
          <p:nvPr/>
        </p:nvSpPr>
        <p:spPr>
          <a:xfrm>
            <a:off x="5642851" y="4871543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5957349" y="4677303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5554192" y="4066678"/>
            <a:ext cx="403157" cy="61062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124">
            <a:extLst>
              <a:ext uri="{FF2B5EF4-FFF2-40B4-BE49-F238E27FC236}">
                <a16:creationId xmlns="" xmlns:a16="http://schemas.microsoft.com/office/drawing/2014/main" id="{2AE4C896-005C-478F-B9CE-5CB79E9394F9}"/>
              </a:ext>
            </a:extLst>
          </p:cNvPr>
          <p:cNvSpPr/>
          <p:nvPr/>
        </p:nvSpPr>
        <p:spPr>
          <a:xfrm>
            <a:off x="4583741" y="3744226"/>
            <a:ext cx="1940901" cy="322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5554192" y="3437438"/>
            <a:ext cx="0" cy="306788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5962112" y="4677303"/>
            <a:ext cx="1510001" cy="952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/>
              <p:cNvSpPr/>
              <p:nvPr/>
            </p:nvSpPr>
            <p:spPr>
              <a:xfrm>
                <a:off x="5326309" y="3021569"/>
                <a:ext cx="4557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직사각형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09" y="3021569"/>
                <a:ext cx="455766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/>
              <p:cNvSpPr/>
              <p:nvPr/>
            </p:nvSpPr>
            <p:spPr>
              <a:xfrm>
                <a:off x="5016195" y="4078881"/>
                <a:ext cx="672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직사각형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195" y="4078881"/>
                <a:ext cx="672235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/>
              <p:cNvSpPr/>
              <p:nvPr/>
            </p:nvSpPr>
            <p:spPr>
              <a:xfrm>
                <a:off x="5352312" y="4492637"/>
                <a:ext cx="508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직사각형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312" y="4492637"/>
                <a:ext cx="50898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/>
              <p:cNvSpPr/>
              <p:nvPr/>
            </p:nvSpPr>
            <p:spPr>
              <a:xfrm>
                <a:off x="6580759" y="4300047"/>
                <a:ext cx="672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2" name="직사각형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759" y="4300047"/>
                <a:ext cx="672235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/>
              <p:cNvSpPr/>
              <p:nvPr/>
            </p:nvSpPr>
            <p:spPr>
              <a:xfrm>
                <a:off x="5109267" y="5436297"/>
                <a:ext cx="632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3" name="직사각형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267" y="5436297"/>
                <a:ext cx="63273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/>
              <p:cNvSpPr/>
              <p:nvPr/>
            </p:nvSpPr>
            <p:spPr>
              <a:xfrm>
                <a:off x="4843641" y="6024065"/>
                <a:ext cx="493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직사각형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641" y="6024065"/>
                <a:ext cx="49314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사각형: 둥근 모서리 113">
            <a:extLst>
              <a:ext uri="{FF2B5EF4-FFF2-40B4-BE49-F238E27FC236}">
                <a16:creationId xmlns="" xmlns:a16="http://schemas.microsoft.com/office/drawing/2014/main" id="{94D8C58A-98DB-41CC-911F-502DDAEC835E}"/>
              </a:ext>
            </a:extLst>
          </p:cNvPr>
          <p:cNvSpPr/>
          <p:nvPr/>
        </p:nvSpPr>
        <p:spPr>
          <a:xfrm>
            <a:off x="8118167" y="4433816"/>
            <a:ext cx="1940901" cy="13325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6" name="순서도: 논리합 95">
            <a:extLst>
              <a:ext uri="{FF2B5EF4-FFF2-40B4-BE49-F238E27FC236}">
                <a16:creationId xmlns="" xmlns:a16="http://schemas.microsoft.com/office/drawing/2014/main" id="{F168A541-3A79-40A2-9713-6DE37BA10CD1}"/>
              </a:ext>
            </a:extLst>
          </p:cNvPr>
          <p:cNvSpPr/>
          <p:nvPr/>
        </p:nvSpPr>
        <p:spPr>
          <a:xfrm>
            <a:off x="8515824" y="5218975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7500584" y="4669272"/>
            <a:ext cx="1147872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8629404" y="4647565"/>
            <a:ext cx="0" cy="5714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96" idx="4"/>
          </p:cNvCxnSpPr>
          <p:nvPr/>
        </p:nvCxnSpPr>
        <p:spPr>
          <a:xfrm>
            <a:off x="8629404" y="5446135"/>
            <a:ext cx="0" cy="497393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96" idx="6"/>
          </p:cNvCxnSpPr>
          <p:nvPr/>
        </p:nvCxnSpPr>
        <p:spPr>
          <a:xfrm flipV="1">
            <a:off x="8742984" y="5332553"/>
            <a:ext cx="772207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9496538" y="5154190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21">
            <a:extLst>
              <a:ext uri="{FF2B5EF4-FFF2-40B4-BE49-F238E27FC236}">
                <a16:creationId xmlns="" xmlns:a16="http://schemas.microsoft.com/office/drawing/2014/main" id="{28FD2E61-38DB-4A5C-BEEF-6B3E71EE44F1}"/>
              </a:ext>
            </a:extLst>
          </p:cNvPr>
          <p:cNvSpPr/>
          <p:nvPr/>
        </p:nvSpPr>
        <p:spPr>
          <a:xfrm>
            <a:off x="9182040" y="4832277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9496538" y="4638037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9093381" y="4027412"/>
            <a:ext cx="403157" cy="61062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24">
            <a:extLst>
              <a:ext uri="{FF2B5EF4-FFF2-40B4-BE49-F238E27FC236}">
                <a16:creationId xmlns="" xmlns:a16="http://schemas.microsoft.com/office/drawing/2014/main" id="{2AE4C896-005C-478F-B9CE-5CB79E9394F9}"/>
              </a:ext>
            </a:extLst>
          </p:cNvPr>
          <p:cNvSpPr/>
          <p:nvPr/>
        </p:nvSpPr>
        <p:spPr>
          <a:xfrm>
            <a:off x="8122930" y="3704960"/>
            <a:ext cx="1940901" cy="322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9093381" y="3398172"/>
            <a:ext cx="0" cy="306788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9501301" y="4638037"/>
            <a:ext cx="1510001" cy="952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/>
              <p:cNvSpPr/>
              <p:nvPr/>
            </p:nvSpPr>
            <p:spPr>
              <a:xfrm>
                <a:off x="8755692" y="2982303"/>
                <a:ext cx="675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직사각형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692" y="2982303"/>
                <a:ext cx="675378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/>
              <p:cNvSpPr/>
              <p:nvPr/>
            </p:nvSpPr>
            <p:spPr>
              <a:xfrm>
                <a:off x="8555384" y="4039615"/>
                <a:ext cx="672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9" name="직사각형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384" y="4039615"/>
                <a:ext cx="672235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직사각형 109"/>
              <p:cNvSpPr/>
              <p:nvPr/>
            </p:nvSpPr>
            <p:spPr>
              <a:xfrm>
                <a:off x="8786818" y="4453371"/>
                <a:ext cx="728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직사각형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818" y="4453371"/>
                <a:ext cx="72859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직사각형 110"/>
              <p:cNvSpPr/>
              <p:nvPr/>
            </p:nvSpPr>
            <p:spPr>
              <a:xfrm>
                <a:off x="10119948" y="4260781"/>
                <a:ext cx="672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직사각형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948" y="4260781"/>
                <a:ext cx="672235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직사각형 111"/>
              <p:cNvSpPr/>
              <p:nvPr/>
            </p:nvSpPr>
            <p:spPr>
              <a:xfrm>
                <a:off x="8648456" y="5397031"/>
                <a:ext cx="632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직사각형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456" y="5397031"/>
                <a:ext cx="63273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직사각형 112"/>
              <p:cNvSpPr/>
              <p:nvPr/>
            </p:nvSpPr>
            <p:spPr>
              <a:xfrm>
                <a:off x="8289291" y="5984799"/>
                <a:ext cx="712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직사각형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91" y="5984799"/>
                <a:ext cx="712759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85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25D8424B-CC11-417C-B69B-C74E0E665C3A}"/>
              </a:ext>
            </a:extLst>
          </p:cNvPr>
          <p:cNvSpPr/>
          <p:nvPr/>
        </p:nvSpPr>
        <p:spPr>
          <a:xfrm>
            <a:off x="484173" y="141954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J ONLYONE Bold" pitchFamily="18" charset="-127"/>
                <a:ea typeface="CJ ONLYONE Bold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CJ ONLYONE Bold" pitchFamily="18" charset="-127"/>
              <a:ea typeface="CJ ONLYONE Bold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25D8424B-CC11-417C-B69B-C74E0E665C3A}"/>
              </a:ext>
            </a:extLst>
          </p:cNvPr>
          <p:cNvSpPr/>
          <p:nvPr/>
        </p:nvSpPr>
        <p:spPr>
          <a:xfrm>
            <a:off x="1575357" y="141954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J ONLYONE Bold" pitchFamily="18" charset="-127"/>
                <a:ea typeface="CJ ONLYONE Bold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CJ ONLYONE Bold" pitchFamily="18" charset="-127"/>
              <a:ea typeface="CJ ONLYONE Bold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25D8424B-CC11-417C-B69B-C74E0E665C3A}"/>
              </a:ext>
            </a:extLst>
          </p:cNvPr>
          <p:cNvSpPr/>
          <p:nvPr/>
        </p:nvSpPr>
        <p:spPr>
          <a:xfrm>
            <a:off x="2666541" y="141954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J ONLYONE Bold" pitchFamily="18" charset="-127"/>
                <a:ea typeface="CJ ONLYONE Bold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CJ ONLYONE Bold" pitchFamily="18" charset="-127"/>
              <a:ea typeface="CJ ONLYONE Bold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25D8424B-CC11-417C-B69B-C74E0E665C3A}"/>
              </a:ext>
            </a:extLst>
          </p:cNvPr>
          <p:cNvSpPr/>
          <p:nvPr/>
        </p:nvSpPr>
        <p:spPr>
          <a:xfrm>
            <a:off x="3757725" y="141954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J ONLYONE Bold" pitchFamily="18" charset="-127"/>
                <a:ea typeface="CJ ONLYONE Bold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CJ ONLYONE Bold" pitchFamily="18" charset="-127"/>
              <a:ea typeface="CJ ONLYONE Bold" pitchFamily="18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25D8424B-CC11-417C-B69B-C74E0E665C3A}"/>
              </a:ext>
            </a:extLst>
          </p:cNvPr>
          <p:cNvSpPr/>
          <p:nvPr/>
        </p:nvSpPr>
        <p:spPr>
          <a:xfrm>
            <a:off x="4848909" y="141954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J ONLYONE Bold" pitchFamily="18" charset="-127"/>
                <a:ea typeface="CJ ONLYONE Bold" pitchFamily="18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CJ ONLYONE Bold" pitchFamily="18" charset="-127"/>
              <a:ea typeface="CJ ONLYONE Bold" pitchFamily="18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5D8424B-CC11-417C-B69B-C74E0E665C3A}"/>
              </a:ext>
            </a:extLst>
          </p:cNvPr>
          <p:cNvSpPr/>
          <p:nvPr/>
        </p:nvSpPr>
        <p:spPr>
          <a:xfrm>
            <a:off x="5940093" y="141954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J ONLYONE Bold" pitchFamily="18" charset="-127"/>
                <a:ea typeface="CJ ONLYONE Bold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CJ ONLYONE Bold" pitchFamily="18" charset="-127"/>
              <a:ea typeface="CJ ONLYONE Bold" pitchFamily="18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25D8424B-CC11-417C-B69B-C74E0E665C3A}"/>
              </a:ext>
            </a:extLst>
          </p:cNvPr>
          <p:cNvSpPr/>
          <p:nvPr/>
        </p:nvSpPr>
        <p:spPr>
          <a:xfrm>
            <a:off x="7620303" y="141954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J ONLYONE Bold" pitchFamily="18" charset="-127"/>
                <a:ea typeface="CJ ONLYONE Bold" pitchFamily="18" charset="-127"/>
              </a:rPr>
              <a:t>25</a:t>
            </a:r>
            <a:endParaRPr lang="ko-KR" altLang="en-US" dirty="0">
              <a:solidFill>
                <a:schemeClr val="tx1"/>
              </a:solidFill>
              <a:latin typeface="CJ ONLYONE Bold" pitchFamily="18" charset="-127"/>
              <a:ea typeface="CJ ONLYONE Bold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984346" y="1652621"/>
                <a:ext cx="463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346" y="1652621"/>
                <a:ext cx="46358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694776" y="66276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Koverwatch" pitchFamily="18" charset="-127"/>
                <a:ea typeface="Koverwatch" pitchFamily="18" charset="-127"/>
              </a:rPr>
              <a:t>xdata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57803" y="104386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Koverwatch" pitchFamily="18" charset="-127"/>
                <a:ea typeface="Koverwatch" pitchFamily="18" charset="-127"/>
              </a:rPr>
              <a:t>ydata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>
            <a:off x="885244" y="1042493"/>
            <a:ext cx="2215144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01912" y="1036141"/>
            <a:ext cx="0" cy="383408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3084279" y="1049932"/>
            <a:ext cx="1" cy="369617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2666541" y="434340"/>
            <a:ext cx="0" cy="601801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>
            <a:off x="2650153" y="434340"/>
            <a:ext cx="1525310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4175464" y="416719"/>
            <a:ext cx="0" cy="100283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249252" y="8358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itchFamily="18" charset="-127"/>
                <a:ea typeface="Koverwatch" pitchFamily="18" charset="-127"/>
              </a:rPr>
              <a:t>H = 1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>
            <a:off x="484173" y="2677642"/>
            <a:ext cx="2992452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484173" y="2312491"/>
            <a:ext cx="0" cy="383408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3457803" y="2312492"/>
            <a:ext cx="0" cy="369616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704394" y="265116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itchFamily="18" charset="-127"/>
                <a:ea typeface="Koverwatch" pitchFamily="18" charset="-127"/>
              </a:rPr>
              <a:t>W = 3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07" name="오른쪽 화살표 106"/>
          <p:cNvSpPr/>
          <p:nvPr/>
        </p:nvSpPr>
        <p:spPr>
          <a:xfrm>
            <a:off x="8698230" y="1652621"/>
            <a:ext cx="98298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8725490" y="1010473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itchFamily="18" charset="-127"/>
                <a:ea typeface="Koverwatch" pitchFamily="18" charset="-127"/>
              </a:rPr>
              <a:t>W=3, h=1</a:t>
            </a:r>
          </a:p>
          <a:p>
            <a:r>
              <a:rPr lang="ko-KR" altLang="en-US" dirty="0">
                <a:latin typeface="Koverwatch" pitchFamily="18" charset="-127"/>
                <a:ea typeface="Koverwatch" pitchFamily="18" charset="-127"/>
              </a:rPr>
              <a:t>학습데이터</a:t>
            </a:r>
          </a:p>
        </p:txBody>
      </p:sp>
      <p:graphicFrame>
        <p:nvGraphicFramePr>
          <p:cNvPr id="109" name="표 30">
            <a:extLst>
              <a:ext uri="{FF2B5EF4-FFF2-40B4-BE49-F238E27FC236}">
                <a16:creationId xmlns="" xmlns:a16="http://schemas.microsoft.com/office/drawing/2014/main" id="{34A9E8D5-7C16-4B41-BC68-F0AD9B57F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04275"/>
              </p:ext>
            </p:extLst>
          </p:nvPr>
        </p:nvGraphicFramePr>
        <p:xfrm>
          <a:off x="9904877" y="1007605"/>
          <a:ext cx="1902312" cy="156742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51156">
                  <a:extLst>
                    <a:ext uri="{9D8B030D-6E8A-4147-A177-3AD203B41FA5}">
                      <a16:colId xmlns="" xmlns:a16="http://schemas.microsoft.com/office/drawing/2014/main" val="3263261902"/>
                    </a:ext>
                  </a:extLst>
                </a:gridCol>
                <a:gridCol w="951156">
                  <a:extLst>
                    <a:ext uri="{9D8B030D-6E8A-4147-A177-3AD203B41FA5}">
                      <a16:colId xmlns="" xmlns:a16="http://schemas.microsoft.com/office/drawing/2014/main" val="3206021805"/>
                    </a:ext>
                  </a:extLst>
                </a:gridCol>
              </a:tblGrid>
              <a:tr h="391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Koverwatch" pitchFamily="18" charset="-127"/>
                          <a:ea typeface="Koverwatch" pitchFamily="18" charset="-127"/>
                        </a:rPr>
                        <a:t>xdata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Koverwatch" pitchFamily="18" charset="-127"/>
                          <a:ea typeface="Koverwatch" pitchFamily="18" charset="-127"/>
                        </a:rPr>
                        <a:t>Ydata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48205673"/>
                  </a:ext>
                </a:extLst>
              </a:tr>
              <a:tr h="391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Koverwatch" pitchFamily="18" charset="-127"/>
                          <a:ea typeface="Koverwatch" pitchFamily="18" charset="-127"/>
                        </a:rPr>
                        <a:t>[10, 12, 9]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Koverwatch" pitchFamily="18" charset="-127"/>
                          <a:ea typeface="Koverwatch" pitchFamily="18" charset="-127"/>
                        </a:rPr>
                        <a:t>11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08696522"/>
                  </a:ext>
                </a:extLst>
              </a:tr>
              <a:tr h="391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[12,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9, 11]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71192528"/>
                  </a:ext>
                </a:extLst>
              </a:tr>
              <a:tr h="391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…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0678099"/>
                  </a:ext>
                </a:extLst>
              </a:tr>
            </a:tbl>
          </a:graphicData>
        </a:graphic>
      </p:graphicFrame>
      <p:sp>
        <p:nvSpPr>
          <p:cNvPr id="110" name="타원 109">
            <a:extLst>
              <a:ext uri="{FF2B5EF4-FFF2-40B4-BE49-F238E27FC236}">
                <a16:creationId xmlns="" xmlns:a16="http://schemas.microsoft.com/office/drawing/2014/main" id="{25D8424B-CC11-417C-B69B-C74E0E665C3A}"/>
              </a:ext>
            </a:extLst>
          </p:cNvPr>
          <p:cNvSpPr/>
          <p:nvPr/>
        </p:nvSpPr>
        <p:spPr>
          <a:xfrm>
            <a:off x="484341" y="451791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J ONLYONE Bold" pitchFamily="18" charset="-127"/>
                <a:ea typeface="CJ ONLYONE Bold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CJ ONLYONE Bold" pitchFamily="18" charset="-127"/>
              <a:ea typeface="CJ ONLYONE Bold" pitchFamily="18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25D8424B-CC11-417C-B69B-C74E0E665C3A}"/>
              </a:ext>
            </a:extLst>
          </p:cNvPr>
          <p:cNvSpPr/>
          <p:nvPr/>
        </p:nvSpPr>
        <p:spPr>
          <a:xfrm>
            <a:off x="1575525" y="451791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J ONLYONE Bold" pitchFamily="18" charset="-127"/>
                <a:ea typeface="CJ ONLYONE Bold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CJ ONLYONE Bold" pitchFamily="18" charset="-127"/>
              <a:ea typeface="CJ ONLYONE Bold" pitchFamily="18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="" xmlns:a16="http://schemas.microsoft.com/office/drawing/2014/main" id="{25D8424B-CC11-417C-B69B-C74E0E665C3A}"/>
              </a:ext>
            </a:extLst>
          </p:cNvPr>
          <p:cNvSpPr/>
          <p:nvPr/>
        </p:nvSpPr>
        <p:spPr>
          <a:xfrm>
            <a:off x="2666709" y="451791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J ONLYONE Bold" pitchFamily="18" charset="-127"/>
                <a:ea typeface="CJ ONLYONE Bold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CJ ONLYONE Bold" pitchFamily="18" charset="-127"/>
              <a:ea typeface="CJ ONLYONE Bold" pitchFamily="18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="" xmlns:a16="http://schemas.microsoft.com/office/drawing/2014/main" id="{25D8424B-CC11-417C-B69B-C74E0E665C3A}"/>
              </a:ext>
            </a:extLst>
          </p:cNvPr>
          <p:cNvSpPr/>
          <p:nvPr/>
        </p:nvSpPr>
        <p:spPr>
          <a:xfrm>
            <a:off x="3757893" y="451791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J ONLYONE Bold" pitchFamily="18" charset="-127"/>
                <a:ea typeface="CJ ONLYONE Bold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CJ ONLYONE Bold" pitchFamily="18" charset="-127"/>
              <a:ea typeface="CJ ONLYONE Bold" pitchFamily="18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25D8424B-CC11-417C-B69B-C74E0E665C3A}"/>
              </a:ext>
            </a:extLst>
          </p:cNvPr>
          <p:cNvSpPr/>
          <p:nvPr/>
        </p:nvSpPr>
        <p:spPr>
          <a:xfrm>
            <a:off x="4849077" y="451791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J ONLYONE Bold" pitchFamily="18" charset="-127"/>
                <a:ea typeface="CJ ONLYONE Bold" pitchFamily="18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CJ ONLYONE Bold" pitchFamily="18" charset="-127"/>
              <a:ea typeface="CJ ONLYONE Bold" pitchFamily="18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="" xmlns:a16="http://schemas.microsoft.com/office/drawing/2014/main" id="{25D8424B-CC11-417C-B69B-C74E0E665C3A}"/>
              </a:ext>
            </a:extLst>
          </p:cNvPr>
          <p:cNvSpPr/>
          <p:nvPr/>
        </p:nvSpPr>
        <p:spPr>
          <a:xfrm>
            <a:off x="5940261" y="451791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J ONLYONE Bold" pitchFamily="18" charset="-127"/>
                <a:ea typeface="CJ ONLYONE Bold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CJ ONLYONE Bold" pitchFamily="18" charset="-127"/>
              <a:ea typeface="CJ ONLYONE Bold" pitchFamily="18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="" xmlns:a16="http://schemas.microsoft.com/office/drawing/2014/main" id="{25D8424B-CC11-417C-B69B-C74E0E665C3A}"/>
              </a:ext>
            </a:extLst>
          </p:cNvPr>
          <p:cNvSpPr/>
          <p:nvPr/>
        </p:nvSpPr>
        <p:spPr>
          <a:xfrm>
            <a:off x="7620471" y="451791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J ONLYONE Bold" pitchFamily="18" charset="-127"/>
                <a:ea typeface="CJ ONLYONE Bold" pitchFamily="18" charset="-127"/>
              </a:rPr>
              <a:t>25</a:t>
            </a:r>
            <a:endParaRPr lang="ko-KR" altLang="en-US" dirty="0">
              <a:solidFill>
                <a:schemeClr val="tx1"/>
              </a:solidFill>
              <a:latin typeface="CJ ONLYONE Bold" pitchFamily="18" charset="-127"/>
              <a:ea typeface="CJ ONLYONE Bold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/>
              <p:cNvSpPr/>
              <p:nvPr/>
            </p:nvSpPr>
            <p:spPr>
              <a:xfrm>
                <a:off x="6984514" y="4750991"/>
                <a:ext cx="463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7" name="직사각형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514" y="4750991"/>
                <a:ext cx="46358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/>
          <p:cNvSpPr txBox="1"/>
          <p:nvPr/>
        </p:nvSpPr>
        <p:spPr>
          <a:xfrm>
            <a:off x="1694944" y="376113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Koverwatch" pitchFamily="18" charset="-127"/>
                <a:ea typeface="Koverwatch" pitchFamily="18" charset="-127"/>
              </a:rPr>
              <a:t>xdata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548987" y="412932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Koverwatch" pitchFamily="18" charset="-127"/>
                <a:ea typeface="Koverwatch" pitchFamily="18" charset="-127"/>
              </a:rPr>
              <a:t>ydata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>
            <a:off x="885412" y="4140863"/>
            <a:ext cx="2215144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902080" y="4134511"/>
            <a:ext cx="0" cy="383408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112" idx="0"/>
          </p:cNvCxnSpPr>
          <p:nvPr/>
        </p:nvCxnSpPr>
        <p:spPr>
          <a:xfrm flipH="1" flipV="1">
            <a:off x="3084447" y="4148302"/>
            <a:ext cx="1" cy="369617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2666709" y="3532710"/>
            <a:ext cx="0" cy="601801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>
            <a:off x="2650321" y="3532710"/>
            <a:ext cx="2616495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5266816" y="3514725"/>
            <a:ext cx="0" cy="1003194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906967" y="313647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itchFamily="18" charset="-127"/>
                <a:ea typeface="Koverwatch" pitchFamily="18" charset="-127"/>
              </a:rPr>
              <a:t>H = 2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>
            <a:off x="484341" y="5776012"/>
            <a:ext cx="2992452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484341" y="5410861"/>
            <a:ext cx="0" cy="383408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3457971" y="5410862"/>
            <a:ext cx="0" cy="369616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704562" y="574953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itchFamily="18" charset="-127"/>
                <a:ea typeface="Koverwatch" pitchFamily="18" charset="-127"/>
              </a:rPr>
              <a:t>W = 3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31" name="오른쪽 화살표 130"/>
          <p:cNvSpPr/>
          <p:nvPr/>
        </p:nvSpPr>
        <p:spPr>
          <a:xfrm>
            <a:off x="8698398" y="4750991"/>
            <a:ext cx="98298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8725658" y="4108843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itchFamily="18" charset="-127"/>
                <a:ea typeface="Koverwatch" pitchFamily="18" charset="-127"/>
              </a:rPr>
              <a:t>W=3, h=2</a:t>
            </a:r>
          </a:p>
          <a:p>
            <a:r>
              <a:rPr lang="ko-KR" altLang="en-US" dirty="0">
                <a:latin typeface="Koverwatch" pitchFamily="18" charset="-127"/>
                <a:ea typeface="Koverwatch" pitchFamily="18" charset="-127"/>
              </a:rPr>
              <a:t>학습데이터</a:t>
            </a:r>
          </a:p>
        </p:txBody>
      </p:sp>
      <p:graphicFrame>
        <p:nvGraphicFramePr>
          <p:cNvPr id="133" name="표 30">
            <a:extLst>
              <a:ext uri="{FF2B5EF4-FFF2-40B4-BE49-F238E27FC236}">
                <a16:creationId xmlns="" xmlns:a16="http://schemas.microsoft.com/office/drawing/2014/main" id="{34A9E8D5-7C16-4B41-BC68-F0AD9B57F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20401"/>
              </p:ext>
            </p:extLst>
          </p:nvPr>
        </p:nvGraphicFramePr>
        <p:xfrm>
          <a:off x="9905045" y="4105975"/>
          <a:ext cx="1902312" cy="156742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51156">
                  <a:extLst>
                    <a:ext uri="{9D8B030D-6E8A-4147-A177-3AD203B41FA5}">
                      <a16:colId xmlns="" xmlns:a16="http://schemas.microsoft.com/office/drawing/2014/main" val="3263261902"/>
                    </a:ext>
                  </a:extLst>
                </a:gridCol>
                <a:gridCol w="951156">
                  <a:extLst>
                    <a:ext uri="{9D8B030D-6E8A-4147-A177-3AD203B41FA5}">
                      <a16:colId xmlns="" xmlns:a16="http://schemas.microsoft.com/office/drawing/2014/main" val="3206021805"/>
                    </a:ext>
                  </a:extLst>
                </a:gridCol>
              </a:tblGrid>
              <a:tr h="391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Koverwatch" pitchFamily="18" charset="-127"/>
                          <a:ea typeface="Koverwatch" pitchFamily="18" charset="-127"/>
                        </a:rPr>
                        <a:t>xdata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Koverwatch" pitchFamily="18" charset="-127"/>
                          <a:ea typeface="Koverwatch" pitchFamily="18" charset="-127"/>
                        </a:rPr>
                        <a:t>Ydata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48205673"/>
                  </a:ext>
                </a:extLst>
              </a:tr>
              <a:tr h="391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Koverwatch" pitchFamily="18" charset="-127"/>
                          <a:ea typeface="Koverwatch" pitchFamily="18" charset="-127"/>
                        </a:rPr>
                        <a:t>[10, 12, 9]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Koverwatch" pitchFamily="18" charset="-127"/>
                          <a:ea typeface="Koverwatch" pitchFamily="18" charset="-127"/>
                        </a:rPr>
                        <a:t>16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08696522"/>
                  </a:ext>
                </a:extLst>
              </a:tr>
              <a:tr h="391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[12,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9, 11]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71192528"/>
                  </a:ext>
                </a:extLst>
              </a:tr>
              <a:tr h="391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…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0678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113">
            <a:extLst>
              <a:ext uri="{FF2B5EF4-FFF2-40B4-BE49-F238E27FC236}">
                <a16:creationId xmlns="" xmlns:a16="http://schemas.microsoft.com/office/drawing/2014/main" id="{94D8C58A-98DB-41CC-911F-502DDAEC835E}"/>
              </a:ext>
            </a:extLst>
          </p:cNvPr>
          <p:cNvSpPr/>
          <p:nvPr/>
        </p:nvSpPr>
        <p:spPr>
          <a:xfrm>
            <a:off x="1402878" y="2841520"/>
            <a:ext cx="1940901" cy="13325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5" name="순서도: 논리합 24">
            <a:extLst>
              <a:ext uri="{FF2B5EF4-FFF2-40B4-BE49-F238E27FC236}">
                <a16:creationId xmlns="" xmlns:a16="http://schemas.microsoft.com/office/drawing/2014/main" id="{F168A541-3A79-40A2-9713-6DE37BA10CD1}"/>
              </a:ext>
            </a:extLst>
          </p:cNvPr>
          <p:cNvSpPr/>
          <p:nvPr/>
        </p:nvSpPr>
        <p:spPr>
          <a:xfrm>
            <a:off x="1800535" y="3626679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785295" y="3076976"/>
            <a:ext cx="1147872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914115" y="3055269"/>
            <a:ext cx="0" cy="5714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1914115" y="3853839"/>
            <a:ext cx="0" cy="497393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2027695" y="3740257"/>
            <a:ext cx="772207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2781249" y="3561894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121">
            <a:extLst>
              <a:ext uri="{FF2B5EF4-FFF2-40B4-BE49-F238E27FC236}">
                <a16:creationId xmlns="" xmlns:a16="http://schemas.microsoft.com/office/drawing/2014/main" id="{28FD2E61-38DB-4A5C-BEEF-6B3E71EE44F1}"/>
              </a:ext>
            </a:extLst>
          </p:cNvPr>
          <p:cNvSpPr/>
          <p:nvPr/>
        </p:nvSpPr>
        <p:spPr>
          <a:xfrm>
            <a:off x="2466751" y="3239981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2781249" y="3045741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378092" y="2435116"/>
            <a:ext cx="403157" cy="61062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124">
            <a:extLst>
              <a:ext uri="{FF2B5EF4-FFF2-40B4-BE49-F238E27FC236}">
                <a16:creationId xmlns="" xmlns:a16="http://schemas.microsoft.com/office/drawing/2014/main" id="{2AE4C896-005C-478F-B9CE-5CB79E9394F9}"/>
              </a:ext>
            </a:extLst>
          </p:cNvPr>
          <p:cNvSpPr/>
          <p:nvPr/>
        </p:nvSpPr>
        <p:spPr>
          <a:xfrm>
            <a:off x="1407641" y="2112664"/>
            <a:ext cx="1940901" cy="322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2378092" y="1805876"/>
            <a:ext cx="0" cy="306788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2786012" y="3045741"/>
            <a:ext cx="1510001" cy="952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2040403" y="1390007"/>
                <a:ext cx="675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403" y="1390007"/>
                <a:ext cx="67537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1840095" y="2447319"/>
                <a:ext cx="672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095" y="2447319"/>
                <a:ext cx="67223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2071529" y="2861075"/>
                <a:ext cx="728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29" y="2861075"/>
                <a:ext cx="72859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/>
              <p:cNvSpPr/>
              <p:nvPr/>
            </p:nvSpPr>
            <p:spPr>
              <a:xfrm>
                <a:off x="3404659" y="2668485"/>
                <a:ext cx="672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직사각형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659" y="2668485"/>
                <a:ext cx="67223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1933167" y="3804735"/>
                <a:ext cx="632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67" y="3804735"/>
                <a:ext cx="63273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사각형: 둥근 모서리 113">
            <a:extLst>
              <a:ext uri="{FF2B5EF4-FFF2-40B4-BE49-F238E27FC236}">
                <a16:creationId xmlns="" xmlns:a16="http://schemas.microsoft.com/office/drawing/2014/main" id="{94D8C58A-98DB-41CC-911F-502DDAEC835E}"/>
              </a:ext>
            </a:extLst>
          </p:cNvPr>
          <p:cNvSpPr/>
          <p:nvPr/>
        </p:nvSpPr>
        <p:spPr>
          <a:xfrm>
            <a:off x="4916667" y="2809254"/>
            <a:ext cx="1940901" cy="13325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5" name="순서도: 논리합 44">
            <a:extLst>
              <a:ext uri="{FF2B5EF4-FFF2-40B4-BE49-F238E27FC236}">
                <a16:creationId xmlns="" xmlns:a16="http://schemas.microsoft.com/office/drawing/2014/main" id="{F168A541-3A79-40A2-9713-6DE37BA10CD1}"/>
              </a:ext>
            </a:extLst>
          </p:cNvPr>
          <p:cNvSpPr/>
          <p:nvPr/>
        </p:nvSpPr>
        <p:spPr>
          <a:xfrm>
            <a:off x="5314324" y="3594413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4299084" y="3044710"/>
            <a:ext cx="1147872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427904" y="3023003"/>
            <a:ext cx="0" cy="5714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5427904" y="3821573"/>
            <a:ext cx="0" cy="497393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5541484" y="3707991"/>
            <a:ext cx="772207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6295038" y="3529628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121">
            <a:extLst>
              <a:ext uri="{FF2B5EF4-FFF2-40B4-BE49-F238E27FC236}">
                <a16:creationId xmlns="" xmlns:a16="http://schemas.microsoft.com/office/drawing/2014/main" id="{28FD2E61-38DB-4A5C-BEEF-6B3E71EE44F1}"/>
              </a:ext>
            </a:extLst>
          </p:cNvPr>
          <p:cNvSpPr/>
          <p:nvPr/>
        </p:nvSpPr>
        <p:spPr>
          <a:xfrm>
            <a:off x="5980540" y="3207715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6295038" y="3013475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5891881" y="2402850"/>
            <a:ext cx="403157" cy="61062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124">
            <a:extLst>
              <a:ext uri="{FF2B5EF4-FFF2-40B4-BE49-F238E27FC236}">
                <a16:creationId xmlns="" xmlns:a16="http://schemas.microsoft.com/office/drawing/2014/main" id="{2AE4C896-005C-478F-B9CE-5CB79E9394F9}"/>
              </a:ext>
            </a:extLst>
          </p:cNvPr>
          <p:cNvSpPr/>
          <p:nvPr/>
        </p:nvSpPr>
        <p:spPr>
          <a:xfrm>
            <a:off x="4921430" y="2080398"/>
            <a:ext cx="1940901" cy="322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5891881" y="1773610"/>
            <a:ext cx="0" cy="306788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6299801" y="3013475"/>
            <a:ext cx="1510001" cy="952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/>
              <p:cNvSpPr/>
              <p:nvPr/>
            </p:nvSpPr>
            <p:spPr>
              <a:xfrm>
                <a:off x="5663998" y="1357741"/>
                <a:ext cx="4557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직사각형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98" y="1357741"/>
                <a:ext cx="45576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/>
              <p:cNvSpPr/>
              <p:nvPr/>
            </p:nvSpPr>
            <p:spPr>
              <a:xfrm>
                <a:off x="5353884" y="2415053"/>
                <a:ext cx="672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직사각형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884" y="2415053"/>
                <a:ext cx="67223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/>
              <p:cNvSpPr/>
              <p:nvPr/>
            </p:nvSpPr>
            <p:spPr>
              <a:xfrm>
                <a:off x="5690001" y="2828809"/>
                <a:ext cx="508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직사각형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01" y="2828809"/>
                <a:ext cx="50898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/>
              <p:cNvSpPr/>
              <p:nvPr/>
            </p:nvSpPr>
            <p:spPr>
              <a:xfrm>
                <a:off x="6918448" y="2636219"/>
                <a:ext cx="672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2" name="직사각형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448" y="2636219"/>
                <a:ext cx="672235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/>
              <p:cNvSpPr/>
              <p:nvPr/>
            </p:nvSpPr>
            <p:spPr>
              <a:xfrm>
                <a:off x="5446956" y="3772469"/>
                <a:ext cx="632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3" name="직사각형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956" y="3772469"/>
                <a:ext cx="63273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사각형: 둥근 모서리 113">
            <a:extLst>
              <a:ext uri="{FF2B5EF4-FFF2-40B4-BE49-F238E27FC236}">
                <a16:creationId xmlns="" xmlns:a16="http://schemas.microsoft.com/office/drawing/2014/main" id="{94D8C58A-98DB-41CC-911F-502DDAEC835E}"/>
              </a:ext>
            </a:extLst>
          </p:cNvPr>
          <p:cNvSpPr/>
          <p:nvPr/>
        </p:nvSpPr>
        <p:spPr>
          <a:xfrm>
            <a:off x="8455856" y="2769988"/>
            <a:ext cx="1940901" cy="13325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6" name="순서도: 논리합 95">
            <a:extLst>
              <a:ext uri="{FF2B5EF4-FFF2-40B4-BE49-F238E27FC236}">
                <a16:creationId xmlns="" xmlns:a16="http://schemas.microsoft.com/office/drawing/2014/main" id="{F168A541-3A79-40A2-9713-6DE37BA10CD1}"/>
              </a:ext>
            </a:extLst>
          </p:cNvPr>
          <p:cNvSpPr/>
          <p:nvPr/>
        </p:nvSpPr>
        <p:spPr>
          <a:xfrm>
            <a:off x="8853513" y="3555147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7838273" y="3005444"/>
            <a:ext cx="1147872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8967093" y="2983737"/>
            <a:ext cx="0" cy="5714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96" idx="4"/>
          </p:cNvCxnSpPr>
          <p:nvPr/>
        </p:nvCxnSpPr>
        <p:spPr>
          <a:xfrm>
            <a:off x="8967093" y="3782307"/>
            <a:ext cx="0" cy="497393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96" idx="6"/>
          </p:cNvCxnSpPr>
          <p:nvPr/>
        </p:nvCxnSpPr>
        <p:spPr>
          <a:xfrm flipV="1">
            <a:off x="9080673" y="3668725"/>
            <a:ext cx="772207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9834227" y="3490362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21">
            <a:extLst>
              <a:ext uri="{FF2B5EF4-FFF2-40B4-BE49-F238E27FC236}">
                <a16:creationId xmlns="" xmlns:a16="http://schemas.microsoft.com/office/drawing/2014/main" id="{28FD2E61-38DB-4A5C-BEEF-6B3E71EE44F1}"/>
              </a:ext>
            </a:extLst>
          </p:cNvPr>
          <p:cNvSpPr/>
          <p:nvPr/>
        </p:nvSpPr>
        <p:spPr>
          <a:xfrm>
            <a:off x="9519729" y="3168449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9834227" y="2974209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9431070" y="2363584"/>
            <a:ext cx="403157" cy="61062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24">
            <a:extLst>
              <a:ext uri="{FF2B5EF4-FFF2-40B4-BE49-F238E27FC236}">
                <a16:creationId xmlns="" xmlns:a16="http://schemas.microsoft.com/office/drawing/2014/main" id="{2AE4C896-005C-478F-B9CE-5CB79E9394F9}"/>
              </a:ext>
            </a:extLst>
          </p:cNvPr>
          <p:cNvSpPr/>
          <p:nvPr/>
        </p:nvSpPr>
        <p:spPr>
          <a:xfrm>
            <a:off x="8460619" y="2041132"/>
            <a:ext cx="1940901" cy="322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9431070" y="1734344"/>
            <a:ext cx="0" cy="306788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9838990" y="2974209"/>
            <a:ext cx="1510001" cy="952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/>
              <p:cNvSpPr/>
              <p:nvPr/>
            </p:nvSpPr>
            <p:spPr>
              <a:xfrm>
                <a:off x="9093381" y="1318475"/>
                <a:ext cx="675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직사각형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381" y="1318475"/>
                <a:ext cx="675378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/>
              <p:cNvSpPr/>
              <p:nvPr/>
            </p:nvSpPr>
            <p:spPr>
              <a:xfrm>
                <a:off x="8893073" y="2375787"/>
                <a:ext cx="672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9" name="직사각형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073" y="2375787"/>
                <a:ext cx="672235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직사각형 109"/>
              <p:cNvSpPr/>
              <p:nvPr/>
            </p:nvSpPr>
            <p:spPr>
              <a:xfrm>
                <a:off x="9124507" y="2789543"/>
                <a:ext cx="728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직사각형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507" y="2789543"/>
                <a:ext cx="728597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직사각형 110"/>
              <p:cNvSpPr/>
              <p:nvPr/>
            </p:nvSpPr>
            <p:spPr>
              <a:xfrm>
                <a:off x="10457637" y="2596953"/>
                <a:ext cx="672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직사각형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637" y="2596953"/>
                <a:ext cx="672235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직사각형 111"/>
              <p:cNvSpPr/>
              <p:nvPr/>
            </p:nvSpPr>
            <p:spPr>
              <a:xfrm>
                <a:off x="8986145" y="3733203"/>
                <a:ext cx="632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직사각형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145" y="3733203"/>
                <a:ext cx="63273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628620" y="4318966"/>
                <a:ext cx="5709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1.0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620" y="4318966"/>
                <a:ext cx="57099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/>
              <p:cNvSpPr/>
              <p:nvPr/>
            </p:nvSpPr>
            <p:spPr>
              <a:xfrm>
                <a:off x="5142409" y="4318966"/>
                <a:ext cx="5709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2.0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직사각형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409" y="4318966"/>
                <a:ext cx="57099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/>
              <p:cNvSpPr/>
              <p:nvPr/>
            </p:nvSpPr>
            <p:spPr>
              <a:xfrm>
                <a:off x="8681598" y="4318966"/>
                <a:ext cx="5709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3.0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직사각형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598" y="4318966"/>
                <a:ext cx="57099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모서리가 둥근 직사각형 2"/>
          <p:cNvSpPr/>
          <p:nvPr/>
        </p:nvSpPr>
        <p:spPr>
          <a:xfrm>
            <a:off x="8914858" y="1177290"/>
            <a:ext cx="2038580" cy="55838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24">
            <a:extLst>
              <a:ext uri="{FF2B5EF4-FFF2-40B4-BE49-F238E27FC236}">
                <a16:creationId xmlns="" xmlns:a16="http://schemas.microsoft.com/office/drawing/2014/main" id="{2AE4C896-005C-478F-B9CE-5CB79E9394F9}"/>
              </a:ext>
            </a:extLst>
          </p:cNvPr>
          <p:cNvSpPr/>
          <p:nvPr/>
        </p:nvSpPr>
        <p:spPr>
          <a:xfrm>
            <a:off x="9768760" y="1318475"/>
            <a:ext cx="970450" cy="3224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정답 </a:t>
            </a:r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: 4.0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534038" y="75612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itchFamily="18" charset="-127"/>
                <a:ea typeface="Koverwatch" pitchFamily="18" charset="-127"/>
              </a:rPr>
              <a:t>MSE </a:t>
            </a:r>
            <a:r>
              <a:rPr lang="ko-KR" altLang="en-US" dirty="0">
                <a:latin typeface="Koverwatch" pitchFamily="18" charset="-127"/>
                <a:ea typeface="Koverwatch" pitchFamily="18" charset="-127"/>
              </a:rPr>
              <a:t>계산</a:t>
            </a:r>
          </a:p>
        </p:txBody>
      </p:sp>
    </p:spTree>
    <p:extLst>
      <p:ext uri="{BB962C8B-B14F-4D97-AF65-F5344CB8AC3E}">
        <p14:creationId xmlns:p14="http://schemas.microsoft.com/office/powerpoint/2010/main" val="257415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B4C2CCE6-EC72-4796-8030-FB9CDEFBEAC6}"/>
                  </a:ext>
                </a:extLst>
              </p:cNvPr>
              <p:cNvSpPr txBox="1"/>
              <p:nvPr/>
            </p:nvSpPr>
            <p:spPr>
              <a:xfrm>
                <a:off x="305479" y="1254506"/>
                <a:ext cx="5776405" cy="3077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dirty="0">
                  <a:latin typeface="CJ ONLYONE Bold" panose="02020603020101020101" pitchFamily="18" charset="-127"/>
                </a:endParaRPr>
              </a:p>
              <a:p>
                <a:endParaRPr lang="en-US" altLang="ko-KR" sz="2000" dirty="0">
                  <a:latin typeface="CJ ONLYONE Bold" panose="02020603020101020101" pitchFamily="18" charset="-127"/>
                </a:endParaRPr>
              </a:p>
              <a:p>
                <a:endParaRPr lang="en-US" altLang="ko-KR" sz="2000" dirty="0">
                  <a:latin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dirty="0">
                  <a:latin typeface="CJ ONLYONE Bold" panose="02020603020101020101" pitchFamily="18" charset="-127"/>
                </a:endParaRPr>
              </a:p>
              <a:p>
                <a:endParaRPr lang="en-US" altLang="ko-KR" sz="2000" dirty="0">
                  <a:latin typeface="CJ ONLYONE Bold" panose="02020603020101020101" pitchFamily="18" charset="-127"/>
                </a:endParaRPr>
              </a:p>
              <a:p>
                <a:endParaRPr lang="en-US" altLang="ko-KR" sz="2000" dirty="0">
                  <a:latin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C2CCE6-EC72-4796-8030-FB9CDEFBE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79" y="1254506"/>
                <a:ext cx="5776405" cy="3077766"/>
              </a:xfrm>
              <a:prstGeom prst="rect">
                <a:avLst/>
              </a:prstGeom>
              <a:blipFill>
                <a:blip r:embed="rId2"/>
                <a:stretch>
                  <a:fillRect t="-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="" xmlns:a16="http://schemas.microsoft.com/office/drawing/2014/main" id="{B00104AA-5491-4E5D-9822-3720B57FB55F}"/>
              </a:ext>
            </a:extLst>
          </p:cNvPr>
          <p:cNvSpPr/>
          <p:nvPr/>
        </p:nvSpPr>
        <p:spPr>
          <a:xfrm>
            <a:off x="1269507" y="1162974"/>
            <a:ext cx="665825" cy="497149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B98DE50E-5FBD-4999-9982-9C4C809F9540}"/>
              </a:ext>
            </a:extLst>
          </p:cNvPr>
          <p:cNvSpPr/>
          <p:nvPr/>
        </p:nvSpPr>
        <p:spPr>
          <a:xfrm>
            <a:off x="1480565" y="2400278"/>
            <a:ext cx="454767" cy="410867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563374C8-A5F0-4803-9FBA-C49165149358}"/>
              </a:ext>
            </a:extLst>
          </p:cNvPr>
          <p:cNvSpPr/>
          <p:nvPr/>
        </p:nvSpPr>
        <p:spPr>
          <a:xfrm>
            <a:off x="2747711" y="2793389"/>
            <a:ext cx="550268" cy="457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9B85098-FEFC-42D9-A900-ACF771B62874}"/>
              </a:ext>
            </a:extLst>
          </p:cNvPr>
          <p:cNvSpPr/>
          <p:nvPr/>
        </p:nvSpPr>
        <p:spPr>
          <a:xfrm>
            <a:off x="2852008" y="4008821"/>
            <a:ext cx="341674" cy="5029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1EF93FD1-AB6C-4B30-A0AA-0F7D230E24C8}"/>
              </a:ext>
            </a:extLst>
          </p:cNvPr>
          <p:cNvCxnSpPr>
            <a:stCxn id="2" idx="5"/>
          </p:cNvCxnSpPr>
          <p:nvPr/>
        </p:nvCxnSpPr>
        <p:spPr>
          <a:xfrm>
            <a:off x="1837824" y="1587317"/>
            <a:ext cx="1014184" cy="8129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1B0B499A-F306-47C7-A7C2-0E391BDDC55C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868733" y="2750975"/>
            <a:ext cx="1052020" cy="8977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F068677E-47BD-4530-8811-6C64D2BBB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017" y="1319836"/>
            <a:ext cx="46672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99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113">
            <a:extLst>
              <a:ext uri="{FF2B5EF4-FFF2-40B4-BE49-F238E27FC236}">
                <a16:creationId xmlns="" xmlns:a16="http://schemas.microsoft.com/office/drawing/2014/main" id="{94D8C58A-98DB-41CC-911F-502DDAEC835E}"/>
              </a:ext>
            </a:extLst>
          </p:cNvPr>
          <p:cNvSpPr/>
          <p:nvPr/>
        </p:nvSpPr>
        <p:spPr>
          <a:xfrm>
            <a:off x="1611760" y="448252"/>
            <a:ext cx="1940901" cy="13325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5" name="순서도: 논리합 24">
            <a:extLst>
              <a:ext uri="{FF2B5EF4-FFF2-40B4-BE49-F238E27FC236}">
                <a16:creationId xmlns="" xmlns:a16="http://schemas.microsoft.com/office/drawing/2014/main" id="{F168A541-3A79-40A2-9713-6DE37BA10CD1}"/>
              </a:ext>
            </a:extLst>
          </p:cNvPr>
          <p:cNvSpPr/>
          <p:nvPr/>
        </p:nvSpPr>
        <p:spPr>
          <a:xfrm>
            <a:off x="2009417" y="1233411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994177" y="683708"/>
            <a:ext cx="1147872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122997" y="662001"/>
            <a:ext cx="0" cy="5714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2122997" y="1460571"/>
            <a:ext cx="0" cy="497393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2236577" y="1346989"/>
            <a:ext cx="772207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2990131" y="1168626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121">
            <a:extLst>
              <a:ext uri="{FF2B5EF4-FFF2-40B4-BE49-F238E27FC236}">
                <a16:creationId xmlns="" xmlns:a16="http://schemas.microsoft.com/office/drawing/2014/main" id="{28FD2E61-38DB-4A5C-BEEF-6B3E71EE44F1}"/>
              </a:ext>
            </a:extLst>
          </p:cNvPr>
          <p:cNvSpPr/>
          <p:nvPr/>
        </p:nvSpPr>
        <p:spPr>
          <a:xfrm>
            <a:off x="2675633" y="846713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2990131" y="652473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2994894" y="652473"/>
            <a:ext cx="1510001" cy="952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1782884" y="1999235"/>
                <a:ext cx="712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884" y="1999235"/>
                <a:ext cx="712759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사각형: 둥근 모서리 113">
            <a:extLst>
              <a:ext uri="{FF2B5EF4-FFF2-40B4-BE49-F238E27FC236}">
                <a16:creationId xmlns="" xmlns:a16="http://schemas.microsoft.com/office/drawing/2014/main" id="{94D8C58A-98DB-41CC-911F-502DDAEC835E}"/>
              </a:ext>
            </a:extLst>
          </p:cNvPr>
          <p:cNvSpPr/>
          <p:nvPr/>
        </p:nvSpPr>
        <p:spPr>
          <a:xfrm>
            <a:off x="5125549" y="415986"/>
            <a:ext cx="1940901" cy="13325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5" name="순서도: 논리합 44">
            <a:extLst>
              <a:ext uri="{FF2B5EF4-FFF2-40B4-BE49-F238E27FC236}">
                <a16:creationId xmlns="" xmlns:a16="http://schemas.microsoft.com/office/drawing/2014/main" id="{F168A541-3A79-40A2-9713-6DE37BA10CD1}"/>
              </a:ext>
            </a:extLst>
          </p:cNvPr>
          <p:cNvSpPr/>
          <p:nvPr/>
        </p:nvSpPr>
        <p:spPr>
          <a:xfrm>
            <a:off x="5523206" y="1201145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4507966" y="651442"/>
            <a:ext cx="1147872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636786" y="629735"/>
            <a:ext cx="0" cy="5714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5636786" y="1428305"/>
            <a:ext cx="0" cy="497393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5750366" y="1314723"/>
            <a:ext cx="772207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6503920" y="1136360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121">
            <a:extLst>
              <a:ext uri="{FF2B5EF4-FFF2-40B4-BE49-F238E27FC236}">
                <a16:creationId xmlns="" xmlns:a16="http://schemas.microsoft.com/office/drawing/2014/main" id="{28FD2E61-38DB-4A5C-BEEF-6B3E71EE44F1}"/>
              </a:ext>
            </a:extLst>
          </p:cNvPr>
          <p:cNvSpPr/>
          <p:nvPr/>
        </p:nvSpPr>
        <p:spPr>
          <a:xfrm>
            <a:off x="6189422" y="814447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6503920" y="620207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6508683" y="620207"/>
            <a:ext cx="1510001" cy="952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/>
              <p:cNvSpPr/>
              <p:nvPr/>
            </p:nvSpPr>
            <p:spPr>
              <a:xfrm>
                <a:off x="5898883" y="435541"/>
                <a:ext cx="508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직사각형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883" y="435541"/>
                <a:ext cx="50898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/>
              <p:cNvSpPr/>
              <p:nvPr/>
            </p:nvSpPr>
            <p:spPr>
              <a:xfrm>
                <a:off x="5390212" y="1966969"/>
                <a:ext cx="493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직사각형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212" y="1966969"/>
                <a:ext cx="493147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사각형: 둥근 모서리 113">
            <a:extLst>
              <a:ext uri="{FF2B5EF4-FFF2-40B4-BE49-F238E27FC236}">
                <a16:creationId xmlns="" xmlns:a16="http://schemas.microsoft.com/office/drawing/2014/main" id="{94D8C58A-98DB-41CC-911F-502DDAEC835E}"/>
              </a:ext>
            </a:extLst>
          </p:cNvPr>
          <p:cNvSpPr/>
          <p:nvPr/>
        </p:nvSpPr>
        <p:spPr>
          <a:xfrm>
            <a:off x="8664738" y="376720"/>
            <a:ext cx="1940901" cy="13325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6" name="순서도: 논리합 95">
            <a:extLst>
              <a:ext uri="{FF2B5EF4-FFF2-40B4-BE49-F238E27FC236}">
                <a16:creationId xmlns="" xmlns:a16="http://schemas.microsoft.com/office/drawing/2014/main" id="{F168A541-3A79-40A2-9713-6DE37BA10CD1}"/>
              </a:ext>
            </a:extLst>
          </p:cNvPr>
          <p:cNvSpPr/>
          <p:nvPr/>
        </p:nvSpPr>
        <p:spPr>
          <a:xfrm>
            <a:off x="9062395" y="1161879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8047155" y="612176"/>
            <a:ext cx="1147872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175975" y="590469"/>
            <a:ext cx="0" cy="5714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96" idx="4"/>
          </p:cNvCxnSpPr>
          <p:nvPr/>
        </p:nvCxnSpPr>
        <p:spPr>
          <a:xfrm>
            <a:off x="9175975" y="1389039"/>
            <a:ext cx="0" cy="497393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96" idx="6"/>
          </p:cNvCxnSpPr>
          <p:nvPr/>
        </p:nvCxnSpPr>
        <p:spPr>
          <a:xfrm flipV="1">
            <a:off x="9289555" y="1275457"/>
            <a:ext cx="772207" cy="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10043109" y="1097094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21">
            <a:extLst>
              <a:ext uri="{FF2B5EF4-FFF2-40B4-BE49-F238E27FC236}">
                <a16:creationId xmlns="" xmlns:a16="http://schemas.microsoft.com/office/drawing/2014/main" id="{28FD2E61-38DB-4A5C-BEEF-6B3E71EE44F1}"/>
              </a:ext>
            </a:extLst>
          </p:cNvPr>
          <p:cNvSpPr/>
          <p:nvPr/>
        </p:nvSpPr>
        <p:spPr>
          <a:xfrm>
            <a:off x="9728611" y="775181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043109" y="580941"/>
            <a:ext cx="0" cy="19424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 flipV="1">
            <a:off x="10047872" y="580941"/>
            <a:ext cx="1510001" cy="952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직사각형 109"/>
              <p:cNvSpPr/>
              <p:nvPr/>
            </p:nvSpPr>
            <p:spPr>
              <a:xfrm>
                <a:off x="9333389" y="396275"/>
                <a:ext cx="728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직사각형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389" y="396275"/>
                <a:ext cx="728597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직사각형 112"/>
              <p:cNvSpPr/>
              <p:nvPr/>
            </p:nvSpPr>
            <p:spPr>
              <a:xfrm>
                <a:off x="8835862" y="1927703"/>
                <a:ext cx="712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직사각형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862" y="1927703"/>
                <a:ext cx="712759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>
                <a:extLst>
                  <a:ext uri="{FF2B5EF4-FFF2-40B4-BE49-F238E27FC236}">
                    <a16:creationId xmlns="" xmlns:a16="http://schemas.microsoft.com/office/drawing/2014/main" id="{CE764B1E-D90F-471A-B8F2-5403D74861DC}"/>
                  </a:ext>
                </a:extLst>
              </p:cNvPr>
              <p:cNvSpPr/>
              <p:nvPr/>
            </p:nvSpPr>
            <p:spPr>
              <a:xfrm>
                <a:off x="2280251" y="461506"/>
                <a:ext cx="728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CE764B1E-D90F-471A-B8F2-5403D7486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251" y="461506"/>
                <a:ext cx="728597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928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113">
            <a:extLst>
              <a:ext uri="{FF2B5EF4-FFF2-40B4-BE49-F238E27FC236}">
                <a16:creationId xmlns="" xmlns:a16="http://schemas.microsoft.com/office/drawing/2014/main" id="{94D8C58A-98DB-41CC-911F-502DDAEC835E}"/>
              </a:ext>
            </a:extLst>
          </p:cNvPr>
          <p:cNvSpPr/>
          <p:nvPr/>
        </p:nvSpPr>
        <p:spPr>
          <a:xfrm>
            <a:off x="670389" y="950365"/>
            <a:ext cx="4958051" cy="43856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>
            <a:off x="113931" y="4911266"/>
            <a:ext cx="3667365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5529224" y="968154"/>
                <a:ext cx="698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224" y="968154"/>
                <a:ext cx="698140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>
                <a:extLst>
                  <a:ext uri="{FF2B5EF4-FFF2-40B4-BE49-F238E27FC236}">
                    <a16:creationId xmlns="" xmlns:a16="http://schemas.microsoft.com/office/drawing/2014/main" id="{CE764B1E-D90F-471A-B8F2-5403D74861DC}"/>
                  </a:ext>
                </a:extLst>
              </p:cNvPr>
              <p:cNvSpPr/>
              <p:nvPr/>
            </p:nvSpPr>
            <p:spPr>
              <a:xfrm>
                <a:off x="4572435" y="467453"/>
                <a:ext cx="728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CE764B1E-D90F-471A-B8F2-5403D7486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435" y="467453"/>
                <a:ext cx="72859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121">
            <a:extLst>
              <a:ext uri="{FF2B5EF4-FFF2-40B4-BE49-F238E27FC236}">
                <a16:creationId xmlns="" xmlns:a16="http://schemas.microsoft.com/office/drawing/2014/main" id="{AD99EBC2-A985-4F4B-B2B5-22531500548E}"/>
              </a:ext>
            </a:extLst>
          </p:cNvPr>
          <p:cNvSpPr/>
          <p:nvPr/>
        </p:nvSpPr>
        <p:spPr>
          <a:xfrm>
            <a:off x="1102542" y="3872579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sigmoid</a:t>
            </a:r>
          </a:p>
        </p:txBody>
      </p:sp>
      <p:sp>
        <p:nvSpPr>
          <p:cNvPr id="53" name="사각형: 둥근 모서리 121">
            <a:extLst>
              <a:ext uri="{FF2B5EF4-FFF2-40B4-BE49-F238E27FC236}">
                <a16:creationId xmlns="" xmlns:a16="http://schemas.microsoft.com/office/drawing/2014/main" id="{1C99A5A2-51B8-4BB9-B018-0BB47E858A96}"/>
              </a:ext>
            </a:extLst>
          </p:cNvPr>
          <p:cNvSpPr/>
          <p:nvPr/>
        </p:nvSpPr>
        <p:spPr>
          <a:xfrm>
            <a:off x="1890627" y="3864164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sigmoid</a:t>
            </a:r>
          </a:p>
        </p:txBody>
      </p:sp>
      <p:sp>
        <p:nvSpPr>
          <p:cNvPr id="54" name="사각형: 둥근 모서리 121">
            <a:extLst>
              <a:ext uri="{FF2B5EF4-FFF2-40B4-BE49-F238E27FC236}">
                <a16:creationId xmlns="" xmlns:a16="http://schemas.microsoft.com/office/drawing/2014/main" id="{B8A72A7B-15D0-486F-AC0D-9EC547DEC015}"/>
              </a:ext>
            </a:extLst>
          </p:cNvPr>
          <p:cNvSpPr/>
          <p:nvPr/>
        </p:nvSpPr>
        <p:spPr>
          <a:xfrm>
            <a:off x="2678712" y="3864163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sp>
        <p:nvSpPr>
          <p:cNvPr id="56" name="사각형: 둥근 모서리 121">
            <a:extLst>
              <a:ext uri="{FF2B5EF4-FFF2-40B4-BE49-F238E27FC236}">
                <a16:creationId xmlns="" xmlns:a16="http://schemas.microsoft.com/office/drawing/2014/main" id="{D56BE9AA-7A00-413A-A0E3-0F3C0BE191C3}"/>
              </a:ext>
            </a:extLst>
          </p:cNvPr>
          <p:cNvSpPr/>
          <p:nvPr/>
        </p:nvSpPr>
        <p:spPr>
          <a:xfrm>
            <a:off x="3466798" y="3864163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sigmoid</a:t>
            </a:r>
          </a:p>
        </p:txBody>
      </p:sp>
      <p:sp>
        <p:nvSpPr>
          <p:cNvPr id="57" name="사각형: 둥근 모서리 121">
            <a:extLst>
              <a:ext uri="{FF2B5EF4-FFF2-40B4-BE49-F238E27FC236}">
                <a16:creationId xmlns="" xmlns:a16="http://schemas.microsoft.com/office/drawing/2014/main" id="{656FB826-85FF-4780-8E03-2BF0179DBB4E}"/>
              </a:ext>
            </a:extLst>
          </p:cNvPr>
          <p:cNvSpPr/>
          <p:nvPr/>
        </p:nvSpPr>
        <p:spPr>
          <a:xfrm>
            <a:off x="4373800" y="2098987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7B967E29-FA1D-4317-AA8A-B9F727ACBDB2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1417040" y="4194492"/>
            <a:ext cx="0" cy="716774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0E21DFF8-9C12-48D4-A25E-C6C666BC758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2205125" y="4186077"/>
            <a:ext cx="0" cy="725189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D1DBB496-E013-47FE-8DA1-51D5D5FDAD15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2990131" y="4186076"/>
            <a:ext cx="3079" cy="73668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6FF3FB2F-3C4F-41AC-AB83-E9E8021AAC2F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3781296" y="4186076"/>
            <a:ext cx="0" cy="72519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58EDB37A-3730-4CBA-B03E-D0AA4913747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78714" y="1451066"/>
            <a:ext cx="1101781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가산 접합 13">
            <a:extLst>
              <a:ext uri="{FF2B5EF4-FFF2-40B4-BE49-F238E27FC236}">
                <a16:creationId xmlns="" xmlns:a16="http://schemas.microsoft.com/office/drawing/2014/main" id="{D346F6C5-A26E-450D-9349-8133C389D61D}"/>
              </a:ext>
            </a:extLst>
          </p:cNvPr>
          <p:cNvSpPr/>
          <p:nvPr/>
        </p:nvSpPr>
        <p:spPr>
          <a:xfrm>
            <a:off x="1280495" y="1337486"/>
            <a:ext cx="227160" cy="227160"/>
          </a:xfrm>
          <a:prstGeom prst="flowChartSummingJunction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76E36DD-54F4-45A3-A17C-1F3456561D08}"/>
              </a:ext>
            </a:extLst>
          </p:cNvPr>
          <p:cNvCxnSpPr>
            <a:cxnSpLocks/>
            <a:stCxn id="52" idx="0"/>
            <a:endCxn id="14" idx="4"/>
          </p:cNvCxnSpPr>
          <p:nvPr/>
        </p:nvCxnSpPr>
        <p:spPr>
          <a:xfrm flipH="1" flipV="1">
            <a:off x="1394075" y="1564646"/>
            <a:ext cx="22965" cy="2307933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가산 접합 74">
            <a:extLst>
              <a:ext uri="{FF2B5EF4-FFF2-40B4-BE49-F238E27FC236}">
                <a16:creationId xmlns="" xmlns:a16="http://schemas.microsoft.com/office/drawing/2014/main" id="{CCEC7026-52F0-41B9-A341-033EB280AB14}"/>
              </a:ext>
            </a:extLst>
          </p:cNvPr>
          <p:cNvSpPr/>
          <p:nvPr/>
        </p:nvSpPr>
        <p:spPr>
          <a:xfrm>
            <a:off x="2879329" y="2432841"/>
            <a:ext cx="227160" cy="227160"/>
          </a:xfrm>
          <a:prstGeom prst="flowChartSummingJunction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0BE5520-380D-431C-8C56-01EE23FF1001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2205125" y="2526651"/>
            <a:ext cx="0" cy="1337513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8076D33-6D47-4FBA-ADD9-77C057D3CA4E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2189250" y="2546421"/>
            <a:ext cx="690079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49912847-D844-4EFA-A9BC-3EDDAD323ADC}"/>
              </a:ext>
            </a:extLst>
          </p:cNvPr>
          <p:cNvCxnSpPr>
            <a:cxnSpLocks/>
            <a:stCxn id="54" idx="0"/>
            <a:endCxn id="75" idx="4"/>
          </p:cNvCxnSpPr>
          <p:nvPr/>
        </p:nvCxnSpPr>
        <p:spPr>
          <a:xfrm flipH="1" flipV="1">
            <a:off x="2992909" y="2660001"/>
            <a:ext cx="301" cy="1204162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논리합 88">
            <a:extLst>
              <a:ext uri="{FF2B5EF4-FFF2-40B4-BE49-F238E27FC236}">
                <a16:creationId xmlns="" xmlns:a16="http://schemas.microsoft.com/office/drawing/2014/main" id="{DAA4625D-1E39-4886-8953-E63440AA477A}"/>
              </a:ext>
            </a:extLst>
          </p:cNvPr>
          <p:cNvSpPr/>
          <p:nvPr/>
        </p:nvSpPr>
        <p:spPr>
          <a:xfrm>
            <a:off x="2879329" y="1338710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EA760F01-6A8B-44F9-A3DB-690074671159}"/>
              </a:ext>
            </a:extLst>
          </p:cNvPr>
          <p:cNvCxnSpPr>
            <a:cxnSpLocks/>
            <a:stCxn id="14" idx="6"/>
            <a:endCxn id="89" idx="2"/>
          </p:cNvCxnSpPr>
          <p:nvPr/>
        </p:nvCxnSpPr>
        <p:spPr>
          <a:xfrm>
            <a:off x="1507655" y="1451066"/>
            <a:ext cx="1371674" cy="1224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556A869C-5589-42C0-BE00-51F28141DE98}"/>
              </a:ext>
            </a:extLst>
          </p:cNvPr>
          <p:cNvCxnSpPr>
            <a:cxnSpLocks/>
            <a:stCxn id="75" idx="0"/>
            <a:endCxn id="89" idx="4"/>
          </p:cNvCxnSpPr>
          <p:nvPr/>
        </p:nvCxnSpPr>
        <p:spPr>
          <a:xfrm flipV="1">
            <a:off x="2992909" y="1565870"/>
            <a:ext cx="0" cy="866971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BC958CC0-77FA-4B95-B0A8-39102267BDA9}"/>
              </a:ext>
            </a:extLst>
          </p:cNvPr>
          <p:cNvCxnSpPr>
            <a:cxnSpLocks/>
            <a:stCxn id="89" idx="6"/>
          </p:cNvCxnSpPr>
          <p:nvPr/>
        </p:nvCxnSpPr>
        <p:spPr>
          <a:xfrm>
            <a:off x="3106489" y="1452290"/>
            <a:ext cx="2931893" cy="8311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977696D0-5DA5-415E-A0A1-FFA44EDD9228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688298" y="1451066"/>
            <a:ext cx="0" cy="64792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F5FE8CC8-FF25-404B-871B-3939BC07705A}"/>
              </a:ext>
            </a:extLst>
          </p:cNvPr>
          <p:cNvCxnSpPr>
            <a:cxnSpLocks/>
            <a:stCxn id="57" idx="2"/>
            <a:endCxn id="108" idx="0"/>
          </p:cNvCxnSpPr>
          <p:nvPr/>
        </p:nvCxnSpPr>
        <p:spPr>
          <a:xfrm>
            <a:off x="4688298" y="2420900"/>
            <a:ext cx="0" cy="65228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순서도: 가산 접합 107">
            <a:extLst>
              <a:ext uri="{FF2B5EF4-FFF2-40B4-BE49-F238E27FC236}">
                <a16:creationId xmlns="" xmlns:a16="http://schemas.microsoft.com/office/drawing/2014/main" id="{468B7684-10E9-461D-9A4B-96698F08156D}"/>
              </a:ext>
            </a:extLst>
          </p:cNvPr>
          <p:cNvSpPr/>
          <p:nvPr/>
        </p:nvSpPr>
        <p:spPr>
          <a:xfrm>
            <a:off x="4574718" y="3073186"/>
            <a:ext cx="227160" cy="227160"/>
          </a:xfrm>
          <a:prstGeom prst="flowChartSummingJunction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3F6FF339-5305-4774-AD38-71A5B1E20AA6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3781296" y="3180415"/>
            <a:ext cx="0" cy="683748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C9C914DD-523F-43B2-9381-9F76EE1B3029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3768174" y="3186766"/>
            <a:ext cx="806544" cy="1220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9357DB4D-CB3A-40B8-846F-C77AF127331D}"/>
              </a:ext>
            </a:extLst>
          </p:cNvPr>
          <p:cNvCxnSpPr>
            <a:cxnSpLocks/>
            <a:stCxn id="108" idx="4"/>
          </p:cNvCxnSpPr>
          <p:nvPr/>
        </p:nvCxnSpPr>
        <p:spPr>
          <a:xfrm>
            <a:off x="4688298" y="3300346"/>
            <a:ext cx="0" cy="161092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F835F4A3-14DF-491F-8C79-8A20DE08621A}"/>
              </a:ext>
            </a:extLst>
          </p:cNvPr>
          <p:cNvCxnSpPr>
            <a:cxnSpLocks/>
          </p:cNvCxnSpPr>
          <p:nvPr/>
        </p:nvCxnSpPr>
        <p:spPr>
          <a:xfrm>
            <a:off x="4669248" y="4911266"/>
            <a:ext cx="1260497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93E6AB9E-D637-44A8-B64E-E76E18F6CA44}"/>
              </a:ext>
            </a:extLst>
          </p:cNvPr>
          <p:cNvCxnSpPr>
            <a:cxnSpLocks/>
          </p:cNvCxnSpPr>
          <p:nvPr/>
        </p:nvCxnSpPr>
        <p:spPr>
          <a:xfrm flipV="1">
            <a:off x="5299496" y="402008"/>
            <a:ext cx="0" cy="4500842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직사각형 127">
                <a:extLst>
                  <a:ext uri="{FF2B5EF4-FFF2-40B4-BE49-F238E27FC236}">
                    <a16:creationId xmlns="" xmlns:a16="http://schemas.microsoft.com/office/drawing/2014/main" id="{5C4EE87C-0D52-4BAB-ABC9-2D29067FBB80}"/>
                  </a:ext>
                </a:extLst>
              </p:cNvPr>
              <p:cNvSpPr/>
              <p:nvPr/>
            </p:nvSpPr>
            <p:spPr>
              <a:xfrm>
                <a:off x="5518055" y="5019305"/>
                <a:ext cx="728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5C4EE87C-0D52-4BAB-ABC9-2D29067FB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055" y="5019305"/>
                <a:ext cx="728597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사각형: 둥근 모서리 113">
            <a:extLst>
              <a:ext uri="{FF2B5EF4-FFF2-40B4-BE49-F238E27FC236}">
                <a16:creationId xmlns="" xmlns:a16="http://schemas.microsoft.com/office/drawing/2014/main" id="{D1D0906A-EB3F-4098-81F9-4759D8D906F9}"/>
              </a:ext>
            </a:extLst>
          </p:cNvPr>
          <p:cNvSpPr/>
          <p:nvPr/>
        </p:nvSpPr>
        <p:spPr>
          <a:xfrm>
            <a:off x="6556469" y="950365"/>
            <a:ext cx="4958051" cy="43856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="" xmlns:a16="http://schemas.microsoft.com/office/drawing/2014/main" id="{889C5891-2EC1-47F0-9884-F5353C1C6ED0}"/>
              </a:ext>
            </a:extLst>
          </p:cNvPr>
          <p:cNvCxnSpPr>
            <a:cxnSpLocks/>
          </p:cNvCxnSpPr>
          <p:nvPr/>
        </p:nvCxnSpPr>
        <p:spPr>
          <a:xfrm>
            <a:off x="6000011" y="4911266"/>
            <a:ext cx="3667365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직사각형 130">
                <a:extLst>
                  <a:ext uri="{FF2B5EF4-FFF2-40B4-BE49-F238E27FC236}">
                    <a16:creationId xmlns="" xmlns:a16="http://schemas.microsoft.com/office/drawing/2014/main" id="{98244971-9F82-416A-B1FA-574467221D86}"/>
                  </a:ext>
                </a:extLst>
              </p:cNvPr>
              <p:cNvSpPr/>
              <p:nvPr/>
            </p:nvSpPr>
            <p:spPr>
              <a:xfrm>
                <a:off x="11415304" y="968154"/>
                <a:ext cx="478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98244971-9F82-416A-B1FA-574467221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5304" y="968154"/>
                <a:ext cx="478529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직사각형 131">
                <a:extLst>
                  <a:ext uri="{FF2B5EF4-FFF2-40B4-BE49-F238E27FC236}">
                    <a16:creationId xmlns="" xmlns:a16="http://schemas.microsoft.com/office/drawing/2014/main" id="{58049C03-D7D0-431D-BBAA-A87BCBB9D474}"/>
                  </a:ext>
                </a:extLst>
              </p:cNvPr>
              <p:cNvSpPr/>
              <p:nvPr/>
            </p:nvSpPr>
            <p:spPr>
              <a:xfrm>
                <a:off x="10458515" y="467453"/>
                <a:ext cx="508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58049C03-D7D0-431D-BBAA-A87BCBB9D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515" y="467453"/>
                <a:ext cx="508985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사각형: 둥근 모서리 121">
            <a:extLst>
              <a:ext uri="{FF2B5EF4-FFF2-40B4-BE49-F238E27FC236}">
                <a16:creationId xmlns="" xmlns:a16="http://schemas.microsoft.com/office/drawing/2014/main" id="{35CE48BD-D6B6-47B7-87C2-664295F2F242}"/>
              </a:ext>
            </a:extLst>
          </p:cNvPr>
          <p:cNvSpPr/>
          <p:nvPr/>
        </p:nvSpPr>
        <p:spPr>
          <a:xfrm>
            <a:off x="6988622" y="3872579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sigmoid</a:t>
            </a:r>
          </a:p>
        </p:txBody>
      </p:sp>
      <p:sp>
        <p:nvSpPr>
          <p:cNvPr id="134" name="사각형: 둥근 모서리 121">
            <a:extLst>
              <a:ext uri="{FF2B5EF4-FFF2-40B4-BE49-F238E27FC236}">
                <a16:creationId xmlns="" xmlns:a16="http://schemas.microsoft.com/office/drawing/2014/main" id="{58C41FF2-038B-429B-A4A7-7046D2F5ED09}"/>
              </a:ext>
            </a:extLst>
          </p:cNvPr>
          <p:cNvSpPr/>
          <p:nvPr/>
        </p:nvSpPr>
        <p:spPr>
          <a:xfrm>
            <a:off x="7776707" y="3864164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sigmoid</a:t>
            </a:r>
          </a:p>
        </p:txBody>
      </p:sp>
      <p:sp>
        <p:nvSpPr>
          <p:cNvPr id="135" name="사각형: 둥근 모서리 121">
            <a:extLst>
              <a:ext uri="{FF2B5EF4-FFF2-40B4-BE49-F238E27FC236}">
                <a16:creationId xmlns="" xmlns:a16="http://schemas.microsoft.com/office/drawing/2014/main" id="{8693F107-50DD-43EE-99CE-EDE894BE2F4A}"/>
              </a:ext>
            </a:extLst>
          </p:cNvPr>
          <p:cNvSpPr/>
          <p:nvPr/>
        </p:nvSpPr>
        <p:spPr>
          <a:xfrm>
            <a:off x="8564792" y="3864163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sp>
        <p:nvSpPr>
          <p:cNvPr id="136" name="사각형: 둥근 모서리 121">
            <a:extLst>
              <a:ext uri="{FF2B5EF4-FFF2-40B4-BE49-F238E27FC236}">
                <a16:creationId xmlns="" xmlns:a16="http://schemas.microsoft.com/office/drawing/2014/main" id="{935F51A1-95A6-478E-8E0F-7DD70F8CEE16}"/>
              </a:ext>
            </a:extLst>
          </p:cNvPr>
          <p:cNvSpPr/>
          <p:nvPr/>
        </p:nvSpPr>
        <p:spPr>
          <a:xfrm>
            <a:off x="9352878" y="3864163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sigmoid</a:t>
            </a:r>
          </a:p>
        </p:txBody>
      </p:sp>
      <p:sp>
        <p:nvSpPr>
          <p:cNvPr id="137" name="사각형: 둥근 모서리 121">
            <a:extLst>
              <a:ext uri="{FF2B5EF4-FFF2-40B4-BE49-F238E27FC236}">
                <a16:creationId xmlns="" xmlns:a16="http://schemas.microsoft.com/office/drawing/2014/main" id="{B3EAAA7D-3C61-4F80-BACE-22E1745A95F6}"/>
              </a:ext>
            </a:extLst>
          </p:cNvPr>
          <p:cNvSpPr/>
          <p:nvPr/>
        </p:nvSpPr>
        <p:spPr>
          <a:xfrm>
            <a:off x="10259880" y="2098987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="" xmlns:a16="http://schemas.microsoft.com/office/drawing/2014/main" id="{6BC31265-12F0-4506-B6C7-6AB5FBE25FA5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7303120" y="4194492"/>
            <a:ext cx="0" cy="716774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="" xmlns:a16="http://schemas.microsoft.com/office/drawing/2014/main" id="{F14C2B83-7BB6-43AD-88DA-BE415ED6F85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8091205" y="4186077"/>
            <a:ext cx="0" cy="725189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="" xmlns:a16="http://schemas.microsoft.com/office/drawing/2014/main" id="{D6E6ED5E-10BA-4A93-B4E8-213FB26C880F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8876211" y="4186076"/>
            <a:ext cx="3079" cy="73668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="" xmlns:a16="http://schemas.microsoft.com/office/drawing/2014/main" id="{CBD83BC2-2347-4F60-BC8F-FD2210D5CE4C}"/>
              </a:ext>
            </a:extLst>
          </p:cNvPr>
          <p:cNvCxnSpPr>
            <a:cxnSpLocks/>
            <a:endCxn id="136" idx="2"/>
          </p:cNvCxnSpPr>
          <p:nvPr/>
        </p:nvCxnSpPr>
        <p:spPr>
          <a:xfrm flipV="1">
            <a:off x="9667376" y="4186076"/>
            <a:ext cx="0" cy="72519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07F39092-026D-4B90-B9C4-032F5B5D6B5F}"/>
              </a:ext>
            </a:extLst>
          </p:cNvPr>
          <p:cNvCxnSpPr>
            <a:cxnSpLocks/>
            <a:endCxn id="143" idx="2"/>
          </p:cNvCxnSpPr>
          <p:nvPr/>
        </p:nvCxnSpPr>
        <p:spPr>
          <a:xfrm>
            <a:off x="6064794" y="1451066"/>
            <a:ext cx="1101781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순서도: 가산 접합 142">
            <a:extLst>
              <a:ext uri="{FF2B5EF4-FFF2-40B4-BE49-F238E27FC236}">
                <a16:creationId xmlns="" xmlns:a16="http://schemas.microsoft.com/office/drawing/2014/main" id="{2B19F4A1-A2D4-42F6-94DA-C35B6B2F81BF}"/>
              </a:ext>
            </a:extLst>
          </p:cNvPr>
          <p:cNvSpPr/>
          <p:nvPr/>
        </p:nvSpPr>
        <p:spPr>
          <a:xfrm>
            <a:off x="7166575" y="1337486"/>
            <a:ext cx="227160" cy="227160"/>
          </a:xfrm>
          <a:prstGeom prst="flowChartSummingJunction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="" xmlns:a16="http://schemas.microsoft.com/office/drawing/2014/main" id="{17651C1B-DF50-4DA5-ABF6-7F7C700B3A3B}"/>
              </a:ext>
            </a:extLst>
          </p:cNvPr>
          <p:cNvCxnSpPr>
            <a:cxnSpLocks/>
            <a:stCxn id="133" idx="0"/>
            <a:endCxn id="143" idx="4"/>
          </p:cNvCxnSpPr>
          <p:nvPr/>
        </p:nvCxnSpPr>
        <p:spPr>
          <a:xfrm flipH="1" flipV="1">
            <a:off x="7280155" y="1564646"/>
            <a:ext cx="22965" cy="2307933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순서도: 가산 접합 144">
            <a:extLst>
              <a:ext uri="{FF2B5EF4-FFF2-40B4-BE49-F238E27FC236}">
                <a16:creationId xmlns="" xmlns:a16="http://schemas.microsoft.com/office/drawing/2014/main" id="{6CFB78D7-DCE3-49B6-BF33-3A35D31F9CE9}"/>
              </a:ext>
            </a:extLst>
          </p:cNvPr>
          <p:cNvSpPr/>
          <p:nvPr/>
        </p:nvSpPr>
        <p:spPr>
          <a:xfrm>
            <a:off x="8765409" y="2432841"/>
            <a:ext cx="227160" cy="227160"/>
          </a:xfrm>
          <a:prstGeom prst="flowChartSummingJunction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0649BE9A-F36B-437F-8BD8-EC16A0B5AF7F}"/>
              </a:ext>
            </a:extLst>
          </p:cNvPr>
          <p:cNvCxnSpPr>
            <a:cxnSpLocks/>
            <a:stCxn id="134" idx="0"/>
          </p:cNvCxnSpPr>
          <p:nvPr/>
        </p:nvCxnSpPr>
        <p:spPr>
          <a:xfrm flipV="1">
            <a:off x="8091205" y="2526651"/>
            <a:ext cx="0" cy="1337513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="" xmlns:a16="http://schemas.microsoft.com/office/drawing/2014/main" id="{E3B269E6-0003-4959-B302-FBB1F5D82488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075330" y="2546421"/>
            <a:ext cx="690079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4A2A2E61-3CE1-492D-9CF2-D13F313B791C}"/>
              </a:ext>
            </a:extLst>
          </p:cNvPr>
          <p:cNvCxnSpPr>
            <a:cxnSpLocks/>
            <a:stCxn id="135" idx="0"/>
            <a:endCxn id="145" idx="4"/>
          </p:cNvCxnSpPr>
          <p:nvPr/>
        </p:nvCxnSpPr>
        <p:spPr>
          <a:xfrm flipH="1" flipV="1">
            <a:off x="8878989" y="2660001"/>
            <a:ext cx="301" cy="1204162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순서도: 논리합 148">
            <a:extLst>
              <a:ext uri="{FF2B5EF4-FFF2-40B4-BE49-F238E27FC236}">
                <a16:creationId xmlns="" xmlns:a16="http://schemas.microsoft.com/office/drawing/2014/main" id="{3AEFC02D-9070-46E7-AB14-8300D8088EC7}"/>
              </a:ext>
            </a:extLst>
          </p:cNvPr>
          <p:cNvSpPr/>
          <p:nvPr/>
        </p:nvSpPr>
        <p:spPr>
          <a:xfrm>
            <a:off x="8765409" y="1338710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="" xmlns:a16="http://schemas.microsoft.com/office/drawing/2014/main" id="{45B4FDFD-B083-4DCC-BEC3-037729D1BCF6}"/>
              </a:ext>
            </a:extLst>
          </p:cNvPr>
          <p:cNvCxnSpPr>
            <a:cxnSpLocks/>
            <a:stCxn id="143" idx="6"/>
            <a:endCxn id="149" idx="2"/>
          </p:cNvCxnSpPr>
          <p:nvPr/>
        </p:nvCxnSpPr>
        <p:spPr>
          <a:xfrm>
            <a:off x="7393735" y="1451066"/>
            <a:ext cx="1371674" cy="1224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="" xmlns:a16="http://schemas.microsoft.com/office/drawing/2014/main" id="{4A767DB4-C7F4-42CA-9F26-B6B940CAF5C3}"/>
              </a:ext>
            </a:extLst>
          </p:cNvPr>
          <p:cNvCxnSpPr>
            <a:cxnSpLocks/>
            <a:stCxn id="145" idx="0"/>
            <a:endCxn id="149" idx="4"/>
          </p:cNvCxnSpPr>
          <p:nvPr/>
        </p:nvCxnSpPr>
        <p:spPr>
          <a:xfrm flipV="1">
            <a:off x="8878989" y="1565870"/>
            <a:ext cx="0" cy="866971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="" xmlns:a16="http://schemas.microsoft.com/office/drawing/2014/main" id="{BA4B1FB6-5AC3-4DFF-B02B-5A9B5D88B3D3}"/>
              </a:ext>
            </a:extLst>
          </p:cNvPr>
          <p:cNvCxnSpPr>
            <a:cxnSpLocks/>
            <a:stCxn id="149" idx="6"/>
          </p:cNvCxnSpPr>
          <p:nvPr/>
        </p:nvCxnSpPr>
        <p:spPr>
          <a:xfrm>
            <a:off x="8992569" y="1452290"/>
            <a:ext cx="2931893" cy="8311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="" xmlns:a16="http://schemas.microsoft.com/office/drawing/2014/main" id="{F648604B-40F6-40FD-B428-48EC69C7FB61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0574378" y="1451066"/>
            <a:ext cx="0" cy="64792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="" xmlns:a16="http://schemas.microsoft.com/office/drawing/2014/main" id="{A5E66032-186B-4243-954D-923B4765CFF8}"/>
              </a:ext>
            </a:extLst>
          </p:cNvPr>
          <p:cNvCxnSpPr>
            <a:cxnSpLocks/>
            <a:stCxn id="137" idx="2"/>
            <a:endCxn id="155" idx="0"/>
          </p:cNvCxnSpPr>
          <p:nvPr/>
        </p:nvCxnSpPr>
        <p:spPr>
          <a:xfrm>
            <a:off x="10574378" y="2420900"/>
            <a:ext cx="0" cy="65228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순서도: 가산 접합 154">
            <a:extLst>
              <a:ext uri="{FF2B5EF4-FFF2-40B4-BE49-F238E27FC236}">
                <a16:creationId xmlns="" xmlns:a16="http://schemas.microsoft.com/office/drawing/2014/main" id="{C177363B-3074-48FE-879F-634B9ACD8039}"/>
              </a:ext>
            </a:extLst>
          </p:cNvPr>
          <p:cNvSpPr/>
          <p:nvPr/>
        </p:nvSpPr>
        <p:spPr>
          <a:xfrm>
            <a:off x="10460798" y="3073186"/>
            <a:ext cx="227160" cy="227160"/>
          </a:xfrm>
          <a:prstGeom prst="flowChartSummingJunction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="" xmlns:a16="http://schemas.microsoft.com/office/drawing/2014/main" id="{D9669DB3-F533-475B-98CF-EEC412C81B31}"/>
              </a:ext>
            </a:extLst>
          </p:cNvPr>
          <p:cNvCxnSpPr>
            <a:cxnSpLocks/>
            <a:stCxn id="136" idx="0"/>
          </p:cNvCxnSpPr>
          <p:nvPr/>
        </p:nvCxnSpPr>
        <p:spPr>
          <a:xfrm flipV="1">
            <a:off x="9667376" y="3180415"/>
            <a:ext cx="0" cy="683748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8FC69FCA-1D2F-4341-88C9-1ABD8ECE526C}"/>
              </a:ext>
            </a:extLst>
          </p:cNvPr>
          <p:cNvCxnSpPr>
            <a:cxnSpLocks/>
            <a:endCxn id="155" idx="2"/>
          </p:cNvCxnSpPr>
          <p:nvPr/>
        </p:nvCxnSpPr>
        <p:spPr>
          <a:xfrm flipV="1">
            <a:off x="9654254" y="3186766"/>
            <a:ext cx="806544" cy="1220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="" xmlns:a16="http://schemas.microsoft.com/office/drawing/2014/main" id="{2E419149-C0A4-4CA0-AE67-C4F37E32BF51}"/>
              </a:ext>
            </a:extLst>
          </p:cNvPr>
          <p:cNvCxnSpPr>
            <a:cxnSpLocks/>
            <a:stCxn id="155" idx="4"/>
          </p:cNvCxnSpPr>
          <p:nvPr/>
        </p:nvCxnSpPr>
        <p:spPr>
          <a:xfrm>
            <a:off x="10574378" y="3300346"/>
            <a:ext cx="0" cy="161092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="" xmlns:a16="http://schemas.microsoft.com/office/drawing/2014/main" id="{D8E8999F-7B4B-4D16-8BDC-F5A0835CD0B0}"/>
              </a:ext>
            </a:extLst>
          </p:cNvPr>
          <p:cNvCxnSpPr>
            <a:cxnSpLocks/>
          </p:cNvCxnSpPr>
          <p:nvPr/>
        </p:nvCxnSpPr>
        <p:spPr>
          <a:xfrm>
            <a:off x="10555328" y="4911266"/>
            <a:ext cx="1260497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6233DC87-07A7-4E91-B610-BE76F5DF25A9}"/>
              </a:ext>
            </a:extLst>
          </p:cNvPr>
          <p:cNvCxnSpPr>
            <a:cxnSpLocks/>
          </p:cNvCxnSpPr>
          <p:nvPr/>
        </p:nvCxnSpPr>
        <p:spPr>
          <a:xfrm flipV="1">
            <a:off x="11185576" y="402008"/>
            <a:ext cx="0" cy="4500842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직사각형 160">
                <a:extLst>
                  <a:ext uri="{FF2B5EF4-FFF2-40B4-BE49-F238E27FC236}">
                    <a16:creationId xmlns="" xmlns:a16="http://schemas.microsoft.com/office/drawing/2014/main" id="{FB37CA82-47E1-4ED4-8D19-7FE08826820F}"/>
                  </a:ext>
                </a:extLst>
              </p:cNvPr>
              <p:cNvSpPr/>
              <p:nvPr/>
            </p:nvSpPr>
            <p:spPr>
              <a:xfrm>
                <a:off x="11404135" y="5019305"/>
                <a:ext cx="508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FB37CA82-47E1-4ED4-8D19-7FE088268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4135" y="5019305"/>
                <a:ext cx="508985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DAB0EFBA-3CF1-450A-B686-D7A72299DA23}"/>
              </a:ext>
            </a:extLst>
          </p:cNvPr>
          <p:cNvCxnSpPr>
            <a:cxnSpLocks/>
          </p:cNvCxnSpPr>
          <p:nvPr/>
        </p:nvCxnSpPr>
        <p:spPr>
          <a:xfrm flipV="1">
            <a:off x="2206800" y="4902851"/>
            <a:ext cx="0" cy="805799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="" xmlns:a16="http://schemas.microsoft.com/office/drawing/2014/main" id="{E3EB2934-31C1-4F9D-A039-EC30275BA591}"/>
              </a:ext>
            </a:extLst>
          </p:cNvPr>
          <p:cNvCxnSpPr>
            <a:cxnSpLocks/>
          </p:cNvCxnSpPr>
          <p:nvPr/>
        </p:nvCxnSpPr>
        <p:spPr>
          <a:xfrm flipV="1">
            <a:off x="8091205" y="4922756"/>
            <a:ext cx="0" cy="805799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직사각형 164">
                <a:extLst>
                  <a:ext uri="{FF2B5EF4-FFF2-40B4-BE49-F238E27FC236}">
                    <a16:creationId xmlns="" xmlns:a16="http://schemas.microsoft.com/office/drawing/2014/main" id="{A383A5FB-C292-43F6-A6B4-85D1836F48A4}"/>
                  </a:ext>
                </a:extLst>
              </p:cNvPr>
              <p:cNvSpPr/>
              <p:nvPr/>
            </p:nvSpPr>
            <p:spPr>
              <a:xfrm>
                <a:off x="1824951" y="5741958"/>
                <a:ext cx="712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A383A5FB-C292-43F6-A6B4-85D1836F4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951" y="5741958"/>
                <a:ext cx="712759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직사각형 165">
                <a:extLst>
                  <a:ext uri="{FF2B5EF4-FFF2-40B4-BE49-F238E27FC236}">
                    <a16:creationId xmlns="" xmlns:a16="http://schemas.microsoft.com/office/drawing/2014/main" id="{5F3AAC0C-659F-479A-BCD5-473C2762D85F}"/>
                  </a:ext>
                </a:extLst>
              </p:cNvPr>
              <p:cNvSpPr/>
              <p:nvPr/>
            </p:nvSpPr>
            <p:spPr>
              <a:xfrm>
                <a:off x="7871954" y="5738127"/>
                <a:ext cx="493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5F3AAC0C-659F-479A-BCD5-473C2762D8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954" y="5738127"/>
                <a:ext cx="49314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419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113">
            <a:extLst>
              <a:ext uri="{FF2B5EF4-FFF2-40B4-BE49-F238E27FC236}">
                <a16:creationId xmlns="" xmlns:a16="http://schemas.microsoft.com/office/drawing/2014/main" id="{94D8C58A-98DB-41CC-911F-502DDAEC835E}"/>
              </a:ext>
            </a:extLst>
          </p:cNvPr>
          <p:cNvSpPr/>
          <p:nvPr/>
        </p:nvSpPr>
        <p:spPr>
          <a:xfrm>
            <a:off x="3672207" y="1199747"/>
            <a:ext cx="4958051" cy="43856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>
            <a:off x="2663089" y="5152232"/>
            <a:ext cx="4120025" cy="8416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8590294" y="1243102"/>
                <a:ext cx="478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94" y="1243102"/>
                <a:ext cx="4785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>
                <a:extLst>
                  <a:ext uri="{FF2B5EF4-FFF2-40B4-BE49-F238E27FC236}">
                    <a16:creationId xmlns="" xmlns:a16="http://schemas.microsoft.com/office/drawing/2014/main" id="{CE764B1E-D90F-471A-B8F2-5403D74861DC}"/>
                  </a:ext>
                </a:extLst>
              </p:cNvPr>
              <p:cNvSpPr/>
              <p:nvPr/>
            </p:nvSpPr>
            <p:spPr>
              <a:xfrm>
                <a:off x="7798013" y="688938"/>
                <a:ext cx="508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CE764B1E-D90F-471A-B8F2-5403D7486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013" y="688938"/>
                <a:ext cx="50898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121">
            <a:extLst>
              <a:ext uri="{FF2B5EF4-FFF2-40B4-BE49-F238E27FC236}">
                <a16:creationId xmlns="" xmlns:a16="http://schemas.microsoft.com/office/drawing/2014/main" id="{AD99EBC2-A985-4F4B-B2B5-22531500548E}"/>
              </a:ext>
            </a:extLst>
          </p:cNvPr>
          <p:cNvSpPr/>
          <p:nvPr/>
        </p:nvSpPr>
        <p:spPr>
          <a:xfrm>
            <a:off x="4104360" y="4121961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sigmoid</a:t>
            </a:r>
          </a:p>
        </p:txBody>
      </p:sp>
      <p:sp>
        <p:nvSpPr>
          <p:cNvPr id="53" name="사각형: 둥근 모서리 121">
            <a:extLst>
              <a:ext uri="{FF2B5EF4-FFF2-40B4-BE49-F238E27FC236}">
                <a16:creationId xmlns="" xmlns:a16="http://schemas.microsoft.com/office/drawing/2014/main" id="{1C99A5A2-51B8-4BB9-B018-0BB47E858A96}"/>
              </a:ext>
            </a:extLst>
          </p:cNvPr>
          <p:cNvSpPr/>
          <p:nvPr/>
        </p:nvSpPr>
        <p:spPr>
          <a:xfrm>
            <a:off x="4892445" y="4113546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sigmoid</a:t>
            </a:r>
          </a:p>
        </p:txBody>
      </p:sp>
      <p:sp>
        <p:nvSpPr>
          <p:cNvPr id="54" name="사각형: 둥근 모서리 121">
            <a:extLst>
              <a:ext uri="{FF2B5EF4-FFF2-40B4-BE49-F238E27FC236}">
                <a16:creationId xmlns="" xmlns:a16="http://schemas.microsoft.com/office/drawing/2014/main" id="{B8A72A7B-15D0-486F-AC0D-9EC547DEC015}"/>
              </a:ext>
            </a:extLst>
          </p:cNvPr>
          <p:cNvSpPr/>
          <p:nvPr/>
        </p:nvSpPr>
        <p:spPr>
          <a:xfrm>
            <a:off x="5680530" y="4113545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sp>
        <p:nvSpPr>
          <p:cNvPr id="56" name="사각형: 둥근 모서리 121">
            <a:extLst>
              <a:ext uri="{FF2B5EF4-FFF2-40B4-BE49-F238E27FC236}">
                <a16:creationId xmlns="" xmlns:a16="http://schemas.microsoft.com/office/drawing/2014/main" id="{D56BE9AA-7A00-413A-A0E3-0F3C0BE191C3}"/>
              </a:ext>
            </a:extLst>
          </p:cNvPr>
          <p:cNvSpPr/>
          <p:nvPr/>
        </p:nvSpPr>
        <p:spPr>
          <a:xfrm>
            <a:off x="6468616" y="4113545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sigmoid</a:t>
            </a:r>
          </a:p>
        </p:txBody>
      </p:sp>
      <p:sp>
        <p:nvSpPr>
          <p:cNvPr id="57" name="사각형: 둥근 모서리 121">
            <a:extLst>
              <a:ext uri="{FF2B5EF4-FFF2-40B4-BE49-F238E27FC236}">
                <a16:creationId xmlns="" xmlns:a16="http://schemas.microsoft.com/office/drawing/2014/main" id="{656FB826-85FF-4780-8E03-2BF0179DBB4E}"/>
              </a:ext>
            </a:extLst>
          </p:cNvPr>
          <p:cNvSpPr/>
          <p:nvPr/>
        </p:nvSpPr>
        <p:spPr>
          <a:xfrm>
            <a:off x="7375618" y="2348369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7B967E29-FA1D-4317-AA8A-B9F727ACBDB2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4418858" y="4443874"/>
            <a:ext cx="0" cy="716774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0E21DFF8-9C12-48D4-A25E-C6C666BC758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5206943" y="4435459"/>
            <a:ext cx="0" cy="725189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D1DBB496-E013-47FE-8DA1-51D5D5FDAD15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5991949" y="4435458"/>
            <a:ext cx="3079" cy="73668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6FF3FB2F-3C4F-41AC-AB83-E9E8021AAC2F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783114" y="4435458"/>
            <a:ext cx="0" cy="72519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58EDB37A-3730-4CBA-B03E-D0AA4913747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663089" y="1700448"/>
            <a:ext cx="1619224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가산 접합 13">
            <a:extLst>
              <a:ext uri="{FF2B5EF4-FFF2-40B4-BE49-F238E27FC236}">
                <a16:creationId xmlns="" xmlns:a16="http://schemas.microsoft.com/office/drawing/2014/main" id="{D346F6C5-A26E-450D-9349-8133C389D61D}"/>
              </a:ext>
            </a:extLst>
          </p:cNvPr>
          <p:cNvSpPr/>
          <p:nvPr/>
        </p:nvSpPr>
        <p:spPr>
          <a:xfrm>
            <a:off x="4282313" y="1586868"/>
            <a:ext cx="227160" cy="227160"/>
          </a:xfrm>
          <a:prstGeom prst="flowChartSummingJunction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76E36DD-54F4-45A3-A17C-1F3456561D08}"/>
              </a:ext>
            </a:extLst>
          </p:cNvPr>
          <p:cNvCxnSpPr>
            <a:cxnSpLocks/>
            <a:stCxn id="52" idx="0"/>
            <a:endCxn id="14" idx="4"/>
          </p:cNvCxnSpPr>
          <p:nvPr/>
        </p:nvCxnSpPr>
        <p:spPr>
          <a:xfrm flipH="1" flipV="1">
            <a:off x="4395893" y="1814028"/>
            <a:ext cx="22965" cy="2307933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가산 접합 74">
            <a:extLst>
              <a:ext uri="{FF2B5EF4-FFF2-40B4-BE49-F238E27FC236}">
                <a16:creationId xmlns="" xmlns:a16="http://schemas.microsoft.com/office/drawing/2014/main" id="{CCEC7026-52F0-41B9-A341-033EB280AB14}"/>
              </a:ext>
            </a:extLst>
          </p:cNvPr>
          <p:cNvSpPr/>
          <p:nvPr/>
        </p:nvSpPr>
        <p:spPr>
          <a:xfrm>
            <a:off x="5881147" y="2682223"/>
            <a:ext cx="227160" cy="227160"/>
          </a:xfrm>
          <a:prstGeom prst="flowChartSummingJunction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0BE5520-380D-431C-8C56-01EE23FF1001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5206943" y="2795803"/>
            <a:ext cx="0" cy="1317743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8076D33-6D47-4FBA-ADD9-77C057D3CA4E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5191068" y="2795803"/>
            <a:ext cx="690079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49912847-D844-4EFA-A9BC-3EDDAD323ADC}"/>
              </a:ext>
            </a:extLst>
          </p:cNvPr>
          <p:cNvCxnSpPr>
            <a:cxnSpLocks/>
            <a:stCxn id="54" idx="0"/>
            <a:endCxn id="75" idx="4"/>
          </p:cNvCxnSpPr>
          <p:nvPr/>
        </p:nvCxnSpPr>
        <p:spPr>
          <a:xfrm flipH="1" flipV="1">
            <a:off x="5994727" y="2909383"/>
            <a:ext cx="301" cy="1204162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논리합 88">
            <a:extLst>
              <a:ext uri="{FF2B5EF4-FFF2-40B4-BE49-F238E27FC236}">
                <a16:creationId xmlns="" xmlns:a16="http://schemas.microsoft.com/office/drawing/2014/main" id="{DAA4625D-1E39-4886-8953-E63440AA477A}"/>
              </a:ext>
            </a:extLst>
          </p:cNvPr>
          <p:cNvSpPr/>
          <p:nvPr/>
        </p:nvSpPr>
        <p:spPr>
          <a:xfrm>
            <a:off x="5881147" y="1588092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EA760F01-6A8B-44F9-A3DB-690074671159}"/>
              </a:ext>
            </a:extLst>
          </p:cNvPr>
          <p:cNvCxnSpPr>
            <a:cxnSpLocks/>
            <a:stCxn id="14" idx="6"/>
            <a:endCxn id="89" idx="2"/>
          </p:cNvCxnSpPr>
          <p:nvPr/>
        </p:nvCxnSpPr>
        <p:spPr>
          <a:xfrm>
            <a:off x="4509473" y="1700448"/>
            <a:ext cx="1371674" cy="1224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556A869C-5589-42C0-BE00-51F28141DE98}"/>
              </a:ext>
            </a:extLst>
          </p:cNvPr>
          <p:cNvCxnSpPr>
            <a:cxnSpLocks/>
            <a:stCxn id="75" idx="0"/>
            <a:endCxn id="89" idx="4"/>
          </p:cNvCxnSpPr>
          <p:nvPr/>
        </p:nvCxnSpPr>
        <p:spPr>
          <a:xfrm flipV="1">
            <a:off x="5994727" y="1815252"/>
            <a:ext cx="0" cy="866971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BC958CC0-77FA-4B95-B0A8-39102267BDA9}"/>
              </a:ext>
            </a:extLst>
          </p:cNvPr>
          <p:cNvCxnSpPr>
            <a:cxnSpLocks/>
            <a:stCxn id="89" idx="6"/>
          </p:cNvCxnSpPr>
          <p:nvPr/>
        </p:nvCxnSpPr>
        <p:spPr>
          <a:xfrm flipV="1">
            <a:off x="6108307" y="1683172"/>
            <a:ext cx="3893625" cy="1850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977696D0-5DA5-415E-A0A1-FFA44EDD9228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690116" y="1700448"/>
            <a:ext cx="0" cy="64792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F5FE8CC8-FF25-404B-871B-3939BC07705A}"/>
              </a:ext>
            </a:extLst>
          </p:cNvPr>
          <p:cNvCxnSpPr>
            <a:cxnSpLocks/>
            <a:stCxn id="57" idx="2"/>
            <a:endCxn id="108" idx="0"/>
          </p:cNvCxnSpPr>
          <p:nvPr/>
        </p:nvCxnSpPr>
        <p:spPr>
          <a:xfrm>
            <a:off x="7690116" y="2670282"/>
            <a:ext cx="0" cy="65228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순서도: 가산 접합 107">
            <a:extLst>
              <a:ext uri="{FF2B5EF4-FFF2-40B4-BE49-F238E27FC236}">
                <a16:creationId xmlns="" xmlns:a16="http://schemas.microsoft.com/office/drawing/2014/main" id="{468B7684-10E9-461D-9A4B-96698F08156D}"/>
              </a:ext>
            </a:extLst>
          </p:cNvPr>
          <p:cNvSpPr/>
          <p:nvPr/>
        </p:nvSpPr>
        <p:spPr>
          <a:xfrm>
            <a:off x="7576536" y="3322568"/>
            <a:ext cx="227160" cy="227160"/>
          </a:xfrm>
          <a:prstGeom prst="flowChartSummingJunction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3F6FF339-5305-4774-AD38-71A5B1E20AA6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6783114" y="3429797"/>
            <a:ext cx="0" cy="683748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C9C914DD-523F-43B2-9381-9F76EE1B3029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6769992" y="3436148"/>
            <a:ext cx="806544" cy="1220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9357DB4D-CB3A-40B8-846F-C77AF127331D}"/>
              </a:ext>
            </a:extLst>
          </p:cNvPr>
          <p:cNvCxnSpPr>
            <a:cxnSpLocks/>
            <a:stCxn id="108" idx="4"/>
          </p:cNvCxnSpPr>
          <p:nvPr/>
        </p:nvCxnSpPr>
        <p:spPr>
          <a:xfrm>
            <a:off x="7690116" y="3549728"/>
            <a:ext cx="0" cy="161092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F835F4A3-14DF-491F-8C79-8A20DE08621A}"/>
              </a:ext>
            </a:extLst>
          </p:cNvPr>
          <p:cNvCxnSpPr>
            <a:cxnSpLocks/>
          </p:cNvCxnSpPr>
          <p:nvPr/>
        </p:nvCxnSpPr>
        <p:spPr>
          <a:xfrm>
            <a:off x="7671066" y="5160648"/>
            <a:ext cx="2330866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93E6AB9E-D637-44A8-B64E-E76E18F6CA44}"/>
              </a:ext>
            </a:extLst>
          </p:cNvPr>
          <p:cNvCxnSpPr>
            <a:cxnSpLocks/>
          </p:cNvCxnSpPr>
          <p:nvPr/>
        </p:nvCxnSpPr>
        <p:spPr>
          <a:xfrm flipV="1">
            <a:off x="8301314" y="651390"/>
            <a:ext cx="0" cy="4500842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직사각형 127">
                <a:extLst>
                  <a:ext uri="{FF2B5EF4-FFF2-40B4-BE49-F238E27FC236}">
                    <a16:creationId xmlns="" xmlns:a16="http://schemas.microsoft.com/office/drawing/2014/main" id="{5C4EE87C-0D52-4BAB-ABC9-2D29067FBB80}"/>
                  </a:ext>
                </a:extLst>
              </p:cNvPr>
              <p:cNvSpPr/>
              <p:nvPr/>
            </p:nvSpPr>
            <p:spPr>
              <a:xfrm>
                <a:off x="8519873" y="5268687"/>
                <a:ext cx="508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5C4EE87C-0D52-4BAB-ABC9-2D29067FB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873" y="5268687"/>
                <a:ext cx="50898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DAB0EFBA-3CF1-450A-B686-D7A72299DA23}"/>
              </a:ext>
            </a:extLst>
          </p:cNvPr>
          <p:cNvCxnSpPr>
            <a:cxnSpLocks/>
          </p:cNvCxnSpPr>
          <p:nvPr/>
        </p:nvCxnSpPr>
        <p:spPr>
          <a:xfrm flipV="1">
            <a:off x="5208618" y="5152233"/>
            <a:ext cx="0" cy="805799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직사각형 164">
                <a:extLst>
                  <a:ext uri="{FF2B5EF4-FFF2-40B4-BE49-F238E27FC236}">
                    <a16:creationId xmlns="" xmlns:a16="http://schemas.microsoft.com/office/drawing/2014/main" id="{A383A5FB-C292-43F6-A6B4-85D1836F48A4}"/>
                  </a:ext>
                </a:extLst>
              </p:cNvPr>
              <p:cNvSpPr/>
              <p:nvPr/>
            </p:nvSpPr>
            <p:spPr>
              <a:xfrm>
                <a:off x="4960369" y="5995388"/>
                <a:ext cx="493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A383A5FB-C292-43F6-A6B4-85D1836F4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369" y="5995388"/>
                <a:ext cx="493147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사각형: 둥근 모서리 113">
            <a:extLst>
              <a:ext uri="{FF2B5EF4-FFF2-40B4-BE49-F238E27FC236}">
                <a16:creationId xmlns="" xmlns:a16="http://schemas.microsoft.com/office/drawing/2014/main" id="{69DF3225-CBA8-4F97-BDEA-A525656D8D5C}"/>
              </a:ext>
            </a:extLst>
          </p:cNvPr>
          <p:cNvSpPr/>
          <p:nvPr/>
        </p:nvSpPr>
        <p:spPr>
          <a:xfrm>
            <a:off x="1535345" y="1199745"/>
            <a:ext cx="1014164" cy="43856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7" name="사각형: 둥근 모서리 113">
            <a:extLst>
              <a:ext uri="{FF2B5EF4-FFF2-40B4-BE49-F238E27FC236}">
                <a16:creationId xmlns="" xmlns:a16="http://schemas.microsoft.com/office/drawing/2014/main" id="{008C530D-A948-4713-A621-D16B35CE8FF3}"/>
              </a:ext>
            </a:extLst>
          </p:cNvPr>
          <p:cNvSpPr/>
          <p:nvPr/>
        </p:nvSpPr>
        <p:spPr>
          <a:xfrm>
            <a:off x="10019096" y="1199745"/>
            <a:ext cx="1014164" cy="43856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2F0747E3-4058-483E-B08C-8B757C79B0A3}"/>
              </a:ext>
            </a:extLst>
          </p:cNvPr>
          <p:cNvSpPr txBox="1"/>
          <p:nvPr/>
        </p:nvSpPr>
        <p:spPr>
          <a:xfrm>
            <a:off x="1757733" y="2967335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verwatch" pitchFamily="18" charset="-127"/>
                <a:ea typeface="Koverwatch" pitchFamily="18" charset="-127"/>
              </a:rPr>
              <a:t>t - 1</a:t>
            </a:r>
          </a:p>
          <a:p>
            <a:pPr algn="ctr"/>
            <a:r>
              <a:rPr lang="en-US" altLang="ko-KR" dirty="0" err="1">
                <a:latin typeface="Koverwatch" pitchFamily="18" charset="-127"/>
                <a:ea typeface="Koverwatch" pitchFamily="18" charset="-127"/>
              </a:rPr>
              <a:t>lstm</a:t>
            </a:r>
            <a:endParaRPr lang="en-US" altLang="ko-KR" dirty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dirty="0">
                <a:latin typeface="Koverwatch" pitchFamily="18" charset="-127"/>
                <a:ea typeface="Koverwatch" pitchFamily="18" charset="-127"/>
              </a:rPr>
              <a:t>layer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0CE92DC4-7BCE-4B92-9CDD-1B7CFE3D33FD}"/>
              </a:ext>
            </a:extLst>
          </p:cNvPr>
          <p:cNvSpPr txBox="1"/>
          <p:nvPr/>
        </p:nvSpPr>
        <p:spPr>
          <a:xfrm>
            <a:off x="10241484" y="2860903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verwatch" pitchFamily="18" charset="-127"/>
                <a:ea typeface="Koverwatch" pitchFamily="18" charset="-127"/>
              </a:rPr>
              <a:t>t + 1</a:t>
            </a:r>
          </a:p>
          <a:p>
            <a:pPr algn="ctr"/>
            <a:r>
              <a:rPr lang="en-US" altLang="ko-KR" dirty="0" err="1">
                <a:latin typeface="Koverwatch" pitchFamily="18" charset="-127"/>
                <a:ea typeface="Koverwatch" pitchFamily="18" charset="-127"/>
              </a:rPr>
              <a:t>lstm</a:t>
            </a:r>
            <a:endParaRPr lang="en-US" altLang="ko-KR" dirty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dirty="0">
                <a:latin typeface="Koverwatch" pitchFamily="18" charset="-127"/>
                <a:ea typeface="Koverwatch" pitchFamily="18" charset="-127"/>
              </a:rPr>
              <a:t>layer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69C87B9E-FD09-46BE-AAF9-70D7C9A99371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2042426" y="5585382"/>
            <a:ext cx="1" cy="37265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7C9532A3-F81C-4019-B8A3-324F434E768B}"/>
                  </a:ext>
                </a:extLst>
              </p:cNvPr>
              <p:cNvSpPr/>
              <p:nvPr/>
            </p:nvSpPr>
            <p:spPr>
              <a:xfrm>
                <a:off x="1686046" y="5958032"/>
                <a:ext cx="712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7C9532A3-F81C-4019-B8A3-324F434E7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046" y="5958032"/>
                <a:ext cx="712759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B03CE49-632C-493C-A66E-9B16095CD92B}"/>
                  </a:ext>
                </a:extLst>
              </p:cNvPr>
              <p:cNvSpPr/>
              <p:nvPr/>
            </p:nvSpPr>
            <p:spPr>
              <a:xfrm>
                <a:off x="2558824" y="5215030"/>
                <a:ext cx="728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BB03CE49-632C-493C-A66E-9B16095CD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824" y="5215030"/>
                <a:ext cx="728597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>
                <a:extLst>
                  <a:ext uri="{FF2B5EF4-FFF2-40B4-BE49-F238E27FC236}">
                    <a16:creationId xmlns="" xmlns:a16="http://schemas.microsoft.com/office/drawing/2014/main" id="{2B078FA9-6289-4DEA-84E3-007FE28AAD77}"/>
                  </a:ext>
                </a:extLst>
              </p:cNvPr>
              <p:cNvSpPr/>
              <p:nvPr/>
            </p:nvSpPr>
            <p:spPr>
              <a:xfrm>
                <a:off x="2561646" y="1243102"/>
                <a:ext cx="698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B078FA9-6289-4DEA-84E3-007FE28AA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646" y="1243102"/>
                <a:ext cx="698140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12A24DF7-B16A-40BB-A8BC-8D9F16489308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2042427" y="873604"/>
            <a:ext cx="0" cy="326141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="" xmlns:a16="http://schemas.microsoft.com/office/drawing/2014/main" id="{3EE88E12-EB41-4795-8796-BD80F16ADD98}"/>
                  </a:ext>
                </a:extLst>
              </p:cNvPr>
              <p:cNvSpPr/>
              <p:nvPr/>
            </p:nvSpPr>
            <p:spPr>
              <a:xfrm>
                <a:off x="2064527" y="694066"/>
                <a:ext cx="728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3EE88E12-EB41-4795-8796-BD80F16AD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527" y="694066"/>
                <a:ext cx="728597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BAC59A15-6D44-4FCA-9A14-FA78EA633B72}"/>
              </a:ext>
            </a:extLst>
          </p:cNvPr>
          <p:cNvCxnSpPr>
            <a:cxnSpLocks/>
          </p:cNvCxnSpPr>
          <p:nvPr/>
        </p:nvCxnSpPr>
        <p:spPr>
          <a:xfrm>
            <a:off x="867642" y="1700448"/>
            <a:ext cx="624840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CF7377DF-DAB3-413D-9036-D0CC05B8FBFB}"/>
              </a:ext>
            </a:extLst>
          </p:cNvPr>
          <p:cNvCxnSpPr>
            <a:cxnSpLocks/>
          </p:cNvCxnSpPr>
          <p:nvPr/>
        </p:nvCxnSpPr>
        <p:spPr>
          <a:xfrm>
            <a:off x="857078" y="5144441"/>
            <a:ext cx="624840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55E441C0-8A45-4845-90CE-F3BB7C05FFB4}"/>
              </a:ext>
            </a:extLst>
          </p:cNvPr>
          <p:cNvCxnSpPr>
            <a:cxnSpLocks/>
          </p:cNvCxnSpPr>
          <p:nvPr/>
        </p:nvCxnSpPr>
        <p:spPr>
          <a:xfrm>
            <a:off x="11033260" y="5135857"/>
            <a:ext cx="624840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BBECDC45-90A9-4FA1-B1E9-1AC0A2AA4321}"/>
              </a:ext>
            </a:extLst>
          </p:cNvPr>
          <p:cNvCxnSpPr>
            <a:cxnSpLocks/>
          </p:cNvCxnSpPr>
          <p:nvPr/>
        </p:nvCxnSpPr>
        <p:spPr>
          <a:xfrm>
            <a:off x="11050462" y="1668292"/>
            <a:ext cx="624840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091C4B6A-DBE9-4B0F-9241-7D7255D0DB27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10526178" y="873604"/>
            <a:ext cx="0" cy="326141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직사각형 99">
                <a:extLst>
                  <a:ext uri="{FF2B5EF4-FFF2-40B4-BE49-F238E27FC236}">
                    <a16:creationId xmlns="" xmlns:a16="http://schemas.microsoft.com/office/drawing/2014/main" id="{D8E5DA6A-DC63-4DC8-9136-AFE67B928853}"/>
                  </a:ext>
                </a:extLst>
              </p:cNvPr>
              <p:cNvSpPr/>
              <p:nvPr/>
            </p:nvSpPr>
            <p:spPr>
              <a:xfrm>
                <a:off x="10566600" y="688938"/>
                <a:ext cx="728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D8E5DA6A-DC63-4DC8-9136-AFE67B9288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600" y="688938"/>
                <a:ext cx="728597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51C13AA-CF05-4432-AD6D-4392B9F5C770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10526178" y="5585382"/>
            <a:ext cx="0" cy="37265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직사각형 109">
                <a:extLst>
                  <a:ext uri="{FF2B5EF4-FFF2-40B4-BE49-F238E27FC236}">
                    <a16:creationId xmlns="" xmlns:a16="http://schemas.microsoft.com/office/drawing/2014/main" id="{37B61146-B4D6-40C7-9CF1-2D572011F1E4}"/>
                  </a:ext>
                </a:extLst>
              </p:cNvPr>
              <p:cNvSpPr/>
              <p:nvPr/>
            </p:nvSpPr>
            <p:spPr>
              <a:xfrm>
                <a:off x="10186714" y="5925109"/>
                <a:ext cx="712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37B61146-B4D6-40C7-9CF1-2D572011F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714" y="5925109"/>
                <a:ext cx="712759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직사각형 111">
                <a:extLst>
                  <a:ext uri="{FF2B5EF4-FFF2-40B4-BE49-F238E27FC236}">
                    <a16:creationId xmlns="" xmlns:a16="http://schemas.microsoft.com/office/drawing/2014/main" id="{67026B52-7576-41F3-B5AB-7BCCC72FA393}"/>
                  </a:ext>
                </a:extLst>
              </p:cNvPr>
              <p:cNvSpPr/>
              <p:nvPr/>
            </p:nvSpPr>
            <p:spPr>
              <a:xfrm>
                <a:off x="11052572" y="5208756"/>
                <a:ext cx="728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67026B52-7576-41F3-B5AB-7BCCC72FA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572" y="5208756"/>
                <a:ext cx="728597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직사각형 112">
                <a:extLst>
                  <a:ext uri="{FF2B5EF4-FFF2-40B4-BE49-F238E27FC236}">
                    <a16:creationId xmlns="" xmlns:a16="http://schemas.microsoft.com/office/drawing/2014/main" id="{2B9991AE-A341-4F27-9DB9-CD5DEED91346}"/>
                  </a:ext>
                </a:extLst>
              </p:cNvPr>
              <p:cNvSpPr/>
              <p:nvPr/>
            </p:nvSpPr>
            <p:spPr>
              <a:xfrm>
                <a:off x="11061542" y="1241476"/>
                <a:ext cx="698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2B9991AE-A341-4F27-9DB9-CD5DEED91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542" y="1241476"/>
                <a:ext cx="698140" cy="369332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FF4D2FDB-A6D2-47B9-9817-7ECA1C36A473}"/>
              </a:ext>
            </a:extLst>
          </p:cNvPr>
          <p:cNvSpPr/>
          <p:nvPr/>
        </p:nvSpPr>
        <p:spPr>
          <a:xfrm>
            <a:off x="4031996" y="1383317"/>
            <a:ext cx="736382" cy="400148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="" xmlns:a16="http://schemas.microsoft.com/office/drawing/2014/main" id="{EFB3148D-7412-4561-A543-0F35D42D3D96}"/>
              </a:ext>
            </a:extLst>
          </p:cNvPr>
          <p:cNvSpPr/>
          <p:nvPr/>
        </p:nvSpPr>
        <p:spPr>
          <a:xfrm>
            <a:off x="4868136" y="1383317"/>
            <a:ext cx="1476110" cy="4001480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="" xmlns:a16="http://schemas.microsoft.com/office/drawing/2014/main" id="{68B213CB-358C-4416-8049-2FC7540D5F9E}"/>
              </a:ext>
            </a:extLst>
          </p:cNvPr>
          <p:cNvSpPr/>
          <p:nvPr/>
        </p:nvSpPr>
        <p:spPr>
          <a:xfrm>
            <a:off x="6424465" y="1383317"/>
            <a:ext cx="1632309" cy="4001480"/>
          </a:xfrm>
          <a:prstGeom prst="round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8E325F8A-A228-4B30-ADC8-CB741E98C55E}"/>
              </a:ext>
            </a:extLst>
          </p:cNvPr>
          <p:cNvSpPr txBox="1"/>
          <p:nvPr/>
        </p:nvSpPr>
        <p:spPr>
          <a:xfrm>
            <a:off x="4080871" y="801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verwatch" pitchFamily="18" charset="-127"/>
                <a:ea typeface="Koverwatch" pitchFamily="18" charset="-127"/>
              </a:rPr>
              <a:t>forget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9804FEE8-3450-44BC-86F4-F5CE83EB7304}"/>
              </a:ext>
            </a:extLst>
          </p:cNvPr>
          <p:cNvSpPr txBox="1"/>
          <p:nvPr/>
        </p:nvSpPr>
        <p:spPr>
          <a:xfrm>
            <a:off x="5340820" y="801345"/>
            <a:ext cx="56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verwatch" pitchFamily="18" charset="-127"/>
                <a:ea typeface="Koverwatch" pitchFamily="18" charset="-127"/>
              </a:rPr>
              <a:t>input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7DBD6E4A-1693-4E4A-8D79-FBDBEB72E49C}"/>
              </a:ext>
            </a:extLst>
          </p:cNvPr>
          <p:cNvSpPr txBox="1"/>
          <p:nvPr/>
        </p:nvSpPr>
        <p:spPr>
          <a:xfrm>
            <a:off x="6856268" y="80134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verwatch" pitchFamily="18" charset="-127"/>
                <a:ea typeface="Koverwatch" pitchFamily="18" charset="-127"/>
              </a:rPr>
              <a:t>output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47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113">
            <a:extLst>
              <a:ext uri="{FF2B5EF4-FFF2-40B4-BE49-F238E27FC236}">
                <a16:creationId xmlns="" xmlns:a16="http://schemas.microsoft.com/office/drawing/2014/main" id="{94D8C58A-98DB-41CC-911F-502DDAEC835E}"/>
              </a:ext>
            </a:extLst>
          </p:cNvPr>
          <p:cNvSpPr/>
          <p:nvPr/>
        </p:nvSpPr>
        <p:spPr>
          <a:xfrm>
            <a:off x="3766302" y="769456"/>
            <a:ext cx="4958051" cy="43856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>
            <a:off x="3209844" y="4730357"/>
            <a:ext cx="3667365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8625137" y="787245"/>
                <a:ext cx="478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137" y="787245"/>
                <a:ext cx="478529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>
                <a:extLst>
                  <a:ext uri="{FF2B5EF4-FFF2-40B4-BE49-F238E27FC236}">
                    <a16:creationId xmlns="" xmlns:a16="http://schemas.microsoft.com/office/drawing/2014/main" id="{CE764B1E-D90F-471A-B8F2-5403D74861DC}"/>
                  </a:ext>
                </a:extLst>
              </p:cNvPr>
              <p:cNvSpPr/>
              <p:nvPr/>
            </p:nvSpPr>
            <p:spPr>
              <a:xfrm>
                <a:off x="7892108" y="290983"/>
                <a:ext cx="508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CE764B1E-D90F-471A-B8F2-5403D7486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08" y="290983"/>
                <a:ext cx="508985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121">
            <a:extLst>
              <a:ext uri="{FF2B5EF4-FFF2-40B4-BE49-F238E27FC236}">
                <a16:creationId xmlns="" xmlns:a16="http://schemas.microsoft.com/office/drawing/2014/main" id="{AD99EBC2-A985-4F4B-B2B5-22531500548E}"/>
              </a:ext>
            </a:extLst>
          </p:cNvPr>
          <p:cNvSpPr/>
          <p:nvPr/>
        </p:nvSpPr>
        <p:spPr>
          <a:xfrm>
            <a:off x="4198455" y="3691670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sigmoid</a:t>
            </a:r>
          </a:p>
        </p:txBody>
      </p:sp>
      <p:sp>
        <p:nvSpPr>
          <p:cNvPr id="53" name="사각형: 둥근 모서리 121">
            <a:extLst>
              <a:ext uri="{FF2B5EF4-FFF2-40B4-BE49-F238E27FC236}">
                <a16:creationId xmlns="" xmlns:a16="http://schemas.microsoft.com/office/drawing/2014/main" id="{1C99A5A2-51B8-4BB9-B018-0BB47E858A96}"/>
              </a:ext>
            </a:extLst>
          </p:cNvPr>
          <p:cNvSpPr/>
          <p:nvPr/>
        </p:nvSpPr>
        <p:spPr>
          <a:xfrm>
            <a:off x="4986540" y="3683255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sigmoid</a:t>
            </a:r>
          </a:p>
        </p:txBody>
      </p:sp>
      <p:sp>
        <p:nvSpPr>
          <p:cNvPr id="54" name="사각형: 둥근 모서리 121">
            <a:extLst>
              <a:ext uri="{FF2B5EF4-FFF2-40B4-BE49-F238E27FC236}">
                <a16:creationId xmlns="" xmlns:a16="http://schemas.microsoft.com/office/drawing/2014/main" id="{B8A72A7B-15D0-486F-AC0D-9EC547DEC015}"/>
              </a:ext>
            </a:extLst>
          </p:cNvPr>
          <p:cNvSpPr/>
          <p:nvPr/>
        </p:nvSpPr>
        <p:spPr>
          <a:xfrm>
            <a:off x="5774625" y="3683254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sp>
        <p:nvSpPr>
          <p:cNvPr id="56" name="사각형: 둥근 모서리 121">
            <a:extLst>
              <a:ext uri="{FF2B5EF4-FFF2-40B4-BE49-F238E27FC236}">
                <a16:creationId xmlns="" xmlns:a16="http://schemas.microsoft.com/office/drawing/2014/main" id="{D56BE9AA-7A00-413A-A0E3-0F3C0BE191C3}"/>
              </a:ext>
            </a:extLst>
          </p:cNvPr>
          <p:cNvSpPr/>
          <p:nvPr/>
        </p:nvSpPr>
        <p:spPr>
          <a:xfrm>
            <a:off x="6562711" y="3683254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sigmoid</a:t>
            </a:r>
          </a:p>
        </p:txBody>
      </p:sp>
      <p:sp>
        <p:nvSpPr>
          <p:cNvPr id="57" name="사각형: 둥근 모서리 121">
            <a:extLst>
              <a:ext uri="{FF2B5EF4-FFF2-40B4-BE49-F238E27FC236}">
                <a16:creationId xmlns="" xmlns:a16="http://schemas.microsoft.com/office/drawing/2014/main" id="{656FB826-85FF-4780-8E03-2BF0179DBB4E}"/>
              </a:ext>
            </a:extLst>
          </p:cNvPr>
          <p:cNvSpPr/>
          <p:nvPr/>
        </p:nvSpPr>
        <p:spPr>
          <a:xfrm>
            <a:off x="7469713" y="1918078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7B967E29-FA1D-4317-AA8A-B9F727ACBDB2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4512953" y="4013583"/>
            <a:ext cx="0" cy="716774"/>
          </a:xfrm>
          <a:prstGeom prst="straightConnector1">
            <a:avLst/>
          </a:prstGeom>
          <a:ln w="3810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0E21DFF8-9C12-48D4-A25E-C6C666BC758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5301038" y="4005168"/>
            <a:ext cx="0" cy="725189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D1DBB496-E013-47FE-8DA1-51D5D5FDAD15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086044" y="4005167"/>
            <a:ext cx="3079" cy="73668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6FF3FB2F-3C4F-41AC-AB83-E9E8021AAC2F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877209" y="4005167"/>
            <a:ext cx="0" cy="72519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58EDB37A-3730-4CBA-B03E-D0AA4913747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274627" y="1270157"/>
            <a:ext cx="1101781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가산 접합 13">
            <a:extLst>
              <a:ext uri="{FF2B5EF4-FFF2-40B4-BE49-F238E27FC236}">
                <a16:creationId xmlns="" xmlns:a16="http://schemas.microsoft.com/office/drawing/2014/main" id="{D346F6C5-A26E-450D-9349-8133C389D61D}"/>
              </a:ext>
            </a:extLst>
          </p:cNvPr>
          <p:cNvSpPr/>
          <p:nvPr/>
        </p:nvSpPr>
        <p:spPr>
          <a:xfrm>
            <a:off x="4376408" y="1156577"/>
            <a:ext cx="227160" cy="227160"/>
          </a:xfrm>
          <a:prstGeom prst="flowChartSummingJunction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76E36DD-54F4-45A3-A17C-1F3456561D08}"/>
              </a:ext>
            </a:extLst>
          </p:cNvPr>
          <p:cNvCxnSpPr>
            <a:cxnSpLocks/>
            <a:stCxn id="52" idx="0"/>
            <a:endCxn id="14" idx="4"/>
          </p:cNvCxnSpPr>
          <p:nvPr/>
        </p:nvCxnSpPr>
        <p:spPr>
          <a:xfrm flipH="1" flipV="1">
            <a:off x="4489988" y="1383737"/>
            <a:ext cx="22965" cy="2307933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가산 접합 74">
            <a:extLst>
              <a:ext uri="{FF2B5EF4-FFF2-40B4-BE49-F238E27FC236}">
                <a16:creationId xmlns="" xmlns:a16="http://schemas.microsoft.com/office/drawing/2014/main" id="{CCEC7026-52F0-41B9-A341-033EB280AB14}"/>
              </a:ext>
            </a:extLst>
          </p:cNvPr>
          <p:cNvSpPr/>
          <p:nvPr/>
        </p:nvSpPr>
        <p:spPr>
          <a:xfrm>
            <a:off x="5975242" y="2251932"/>
            <a:ext cx="227160" cy="227160"/>
          </a:xfrm>
          <a:prstGeom prst="flowChartSummingJunction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0BE5520-380D-431C-8C56-01EE23FF1001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5301038" y="2345742"/>
            <a:ext cx="0" cy="1337513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8076D33-6D47-4FBA-ADD9-77C057D3CA4E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5285163" y="2365512"/>
            <a:ext cx="690079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49912847-D844-4EFA-A9BC-3EDDAD323ADC}"/>
              </a:ext>
            </a:extLst>
          </p:cNvPr>
          <p:cNvCxnSpPr>
            <a:cxnSpLocks/>
            <a:stCxn id="54" idx="0"/>
            <a:endCxn id="75" idx="4"/>
          </p:cNvCxnSpPr>
          <p:nvPr/>
        </p:nvCxnSpPr>
        <p:spPr>
          <a:xfrm flipH="1" flipV="1">
            <a:off x="6088822" y="2479092"/>
            <a:ext cx="301" cy="1204162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논리합 88">
            <a:extLst>
              <a:ext uri="{FF2B5EF4-FFF2-40B4-BE49-F238E27FC236}">
                <a16:creationId xmlns="" xmlns:a16="http://schemas.microsoft.com/office/drawing/2014/main" id="{DAA4625D-1E39-4886-8953-E63440AA477A}"/>
              </a:ext>
            </a:extLst>
          </p:cNvPr>
          <p:cNvSpPr/>
          <p:nvPr/>
        </p:nvSpPr>
        <p:spPr>
          <a:xfrm>
            <a:off x="5975242" y="1157801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EA760F01-6A8B-44F9-A3DB-690074671159}"/>
              </a:ext>
            </a:extLst>
          </p:cNvPr>
          <p:cNvCxnSpPr>
            <a:cxnSpLocks/>
            <a:stCxn id="14" idx="6"/>
            <a:endCxn id="89" idx="2"/>
          </p:cNvCxnSpPr>
          <p:nvPr/>
        </p:nvCxnSpPr>
        <p:spPr>
          <a:xfrm>
            <a:off x="4603568" y="1270157"/>
            <a:ext cx="1371674" cy="1224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556A869C-5589-42C0-BE00-51F28141DE98}"/>
              </a:ext>
            </a:extLst>
          </p:cNvPr>
          <p:cNvCxnSpPr>
            <a:cxnSpLocks/>
            <a:stCxn id="75" idx="0"/>
            <a:endCxn id="89" idx="4"/>
          </p:cNvCxnSpPr>
          <p:nvPr/>
        </p:nvCxnSpPr>
        <p:spPr>
          <a:xfrm flipV="1">
            <a:off x="6088822" y="1384961"/>
            <a:ext cx="0" cy="866971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BC958CC0-77FA-4B95-B0A8-39102267BDA9}"/>
              </a:ext>
            </a:extLst>
          </p:cNvPr>
          <p:cNvCxnSpPr>
            <a:cxnSpLocks/>
            <a:stCxn id="89" idx="6"/>
          </p:cNvCxnSpPr>
          <p:nvPr/>
        </p:nvCxnSpPr>
        <p:spPr>
          <a:xfrm>
            <a:off x="6202402" y="1271381"/>
            <a:ext cx="2931893" cy="8311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977696D0-5DA5-415E-A0A1-FFA44EDD9228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784211" y="1270157"/>
            <a:ext cx="0" cy="64792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F5FE8CC8-FF25-404B-871B-3939BC07705A}"/>
              </a:ext>
            </a:extLst>
          </p:cNvPr>
          <p:cNvCxnSpPr>
            <a:cxnSpLocks/>
            <a:stCxn id="57" idx="2"/>
            <a:endCxn id="108" idx="0"/>
          </p:cNvCxnSpPr>
          <p:nvPr/>
        </p:nvCxnSpPr>
        <p:spPr>
          <a:xfrm>
            <a:off x="7784211" y="2239991"/>
            <a:ext cx="0" cy="65228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순서도: 가산 접합 107">
            <a:extLst>
              <a:ext uri="{FF2B5EF4-FFF2-40B4-BE49-F238E27FC236}">
                <a16:creationId xmlns="" xmlns:a16="http://schemas.microsoft.com/office/drawing/2014/main" id="{468B7684-10E9-461D-9A4B-96698F08156D}"/>
              </a:ext>
            </a:extLst>
          </p:cNvPr>
          <p:cNvSpPr/>
          <p:nvPr/>
        </p:nvSpPr>
        <p:spPr>
          <a:xfrm>
            <a:off x="7670631" y="2892277"/>
            <a:ext cx="227160" cy="227160"/>
          </a:xfrm>
          <a:prstGeom prst="flowChartSummingJunction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3F6FF339-5305-4774-AD38-71A5B1E20AA6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6877209" y="2999506"/>
            <a:ext cx="0" cy="683748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C9C914DD-523F-43B2-9381-9F76EE1B3029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6864087" y="3005857"/>
            <a:ext cx="806544" cy="1220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9357DB4D-CB3A-40B8-846F-C77AF127331D}"/>
              </a:ext>
            </a:extLst>
          </p:cNvPr>
          <p:cNvCxnSpPr>
            <a:cxnSpLocks/>
            <a:stCxn id="108" idx="4"/>
          </p:cNvCxnSpPr>
          <p:nvPr/>
        </p:nvCxnSpPr>
        <p:spPr>
          <a:xfrm>
            <a:off x="7784211" y="3119437"/>
            <a:ext cx="0" cy="161092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F835F4A3-14DF-491F-8C79-8A20DE08621A}"/>
              </a:ext>
            </a:extLst>
          </p:cNvPr>
          <p:cNvCxnSpPr>
            <a:cxnSpLocks/>
          </p:cNvCxnSpPr>
          <p:nvPr/>
        </p:nvCxnSpPr>
        <p:spPr>
          <a:xfrm>
            <a:off x="7765161" y="4730357"/>
            <a:ext cx="1260497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93E6AB9E-D637-44A8-B64E-E76E18F6CA44}"/>
              </a:ext>
            </a:extLst>
          </p:cNvPr>
          <p:cNvCxnSpPr>
            <a:cxnSpLocks/>
          </p:cNvCxnSpPr>
          <p:nvPr/>
        </p:nvCxnSpPr>
        <p:spPr>
          <a:xfrm flipV="1">
            <a:off x="8395409" y="221099"/>
            <a:ext cx="0" cy="4500842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직사각형 127">
                <a:extLst>
                  <a:ext uri="{FF2B5EF4-FFF2-40B4-BE49-F238E27FC236}">
                    <a16:creationId xmlns="" xmlns:a16="http://schemas.microsoft.com/office/drawing/2014/main" id="{5C4EE87C-0D52-4BAB-ABC9-2D29067FBB80}"/>
                  </a:ext>
                </a:extLst>
              </p:cNvPr>
              <p:cNvSpPr/>
              <p:nvPr/>
            </p:nvSpPr>
            <p:spPr>
              <a:xfrm>
                <a:off x="8613968" y="4838396"/>
                <a:ext cx="508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5C4EE87C-0D52-4BAB-ABC9-2D29067FB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68" y="4838396"/>
                <a:ext cx="508985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DAB0EFBA-3CF1-450A-B686-D7A72299DA23}"/>
              </a:ext>
            </a:extLst>
          </p:cNvPr>
          <p:cNvCxnSpPr>
            <a:cxnSpLocks/>
          </p:cNvCxnSpPr>
          <p:nvPr/>
        </p:nvCxnSpPr>
        <p:spPr>
          <a:xfrm flipV="1">
            <a:off x="5302713" y="4721942"/>
            <a:ext cx="0" cy="805799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직사각형 164">
                <a:extLst>
                  <a:ext uri="{FF2B5EF4-FFF2-40B4-BE49-F238E27FC236}">
                    <a16:creationId xmlns="" xmlns:a16="http://schemas.microsoft.com/office/drawing/2014/main" id="{A383A5FB-C292-43F6-A6B4-85D1836F48A4}"/>
                  </a:ext>
                </a:extLst>
              </p:cNvPr>
              <p:cNvSpPr/>
              <p:nvPr/>
            </p:nvSpPr>
            <p:spPr>
              <a:xfrm>
                <a:off x="5285163" y="5250228"/>
                <a:ext cx="493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A383A5FB-C292-43F6-A6B4-85D1836F4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163" y="5250228"/>
                <a:ext cx="493147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CD0E230D-6646-413D-ACE7-98FFE6E80B57}"/>
              </a:ext>
            </a:extLst>
          </p:cNvPr>
          <p:cNvCxnSpPr>
            <a:cxnSpLocks/>
          </p:cNvCxnSpPr>
          <p:nvPr/>
        </p:nvCxnSpPr>
        <p:spPr>
          <a:xfrm>
            <a:off x="3208309" y="4730357"/>
            <a:ext cx="2089649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CA5EA09A-68AB-4701-A5F6-0B4AAA87A66B}"/>
                  </a:ext>
                </a:extLst>
              </p:cNvPr>
              <p:cNvSpPr/>
              <p:nvPr/>
            </p:nvSpPr>
            <p:spPr>
              <a:xfrm>
                <a:off x="4841941" y="4764159"/>
                <a:ext cx="51212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A5EA09A-68AB-4701-A5F6-0B4AAA87A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941" y="4764159"/>
                <a:ext cx="512128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5AF2B994-5F2C-4E8A-96DC-DCCB2A467D0C}"/>
                  </a:ext>
                </a:extLst>
              </p:cNvPr>
              <p:cNvSpPr/>
              <p:nvPr/>
            </p:nvSpPr>
            <p:spPr>
              <a:xfrm>
                <a:off x="2538043" y="4537275"/>
                <a:ext cx="728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5AF2B994-5F2C-4E8A-96DC-DCCB2A467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043" y="4537275"/>
                <a:ext cx="728597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1B418074-BDB5-46E3-9BAF-68D1FEAA28D4}"/>
                  </a:ext>
                </a:extLst>
              </p:cNvPr>
              <p:cNvSpPr/>
              <p:nvPr/>
            </p:nvSpPr>
            <p:spPr>
              <a:xfrm>
                <a:off x="2626328" y="1085491"/>
                <a:ext cx="698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1B418074-BDB5-46E3-9BAF-68D1FEAA28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328" y="1085491"/>
                <a:ext cx="698140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="" xmlns:a16="http://schemas.microsoft.com/office/drawing/2014/main" id="{43D3E4FA-72DC-4DC9-9680-E095EAE343BD}"/>
                  </a:ext>
                </a:extLst>
              </p:cNvPr>
              <p:cNvSpPr/>
              <p:nvPr/>
            </p:nvSpPr>
            <p:spPr>
              <a:xfrm>
                <a:off x="3929006" y="4305622"/>
                <a:ext cx="556499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43D3E4FA-72DC-4DC9-9680-E095EAE34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06" y="4305622"/>
                <a:ext cx="556499" cy="391582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51F7472E-110A-4E15-8104-6FA5E47356F7}"/>
                  </a:ext>
                </a:extLst>
              </p:cNvPr>
              <p:cNvSpPr/>
              <p:nvPr/>
            </p:nvSpPr>
            <p:spPr>
              <a:xfrm>
                <a:off x="3969046" y="2537703"/>
                <a:ext cx="4700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51F7472E-110A-4E15-8104-6FA5E47356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046" y="2537703"/>
                <a:ext cx="470000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37C57F26-19DE-4325-B46C-6E670E148D60}"/>
                  </a:ext>
                </a:extLst>
              </p:cNvPr>
              <p:cNvSpPr/>
              <p:nvPr/>
            </p:nvSpPr>
            <p:spPr>
              <a:xfrm>
                <a:off x="4882481" y="2557262"/>
                <a:ext cx="4288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C57F26-19DE-4325-B46C-6E670E148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481" y="2557262"/>
                <a:ext cx="428835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3A9AC56C-C9CA-4CB3-AD67-D5F2D4860054}"/>
                  </a:ext>
                </a:extLst>
              </p:cNvPr>
              <p:cNvSpPr/>
              <p:nvPr/>
            </p:nvSpPr>
            <p:spPr>
              <a:xfrm>
                <a:off x="5625814" y="2672174"/>
                <a:ext cx="478529" cy="378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3A9AC56C-C9CA-4CB3-AD67-D5F2D4860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814" y="2672174"/>
                <a:ext cx="478529" cy="378052"/>
              </a:xfrm>
              <a:prstGeom prst="rect">
                <a:avLst/>
              </a:prstGeom>
              <a:blipFill>
                <a:blip r:embed="rId12"/>
                <a:stretch>
                  <a:fillRect t="-6452" r="-12821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C2637CDB-2855-4FBF-86A4-5755A21FE0A2}"/>
                  </a:ext>
                </a:extLst>
              </p:cNvPr>
              <p:cNvSpPr/>
              <p:nvPr/>
            </p:nvSpPr>
            <p:spPr>
              <a:xfrm>
                <a:off x="6820924" y="2566134"/>
                <a:ext cx="499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C2637CDB-2855-4FBF-86A4-5755A21FE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24" y="2566134"/>
                <a:ext cx="49955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4B1950EC-0F1F-47C8-B303-5329E271BF6C}"/>
                  </a:ext>
                </a:extLst>
              </p:cNvPr>
              <p:cNvSpPr txBox="1"/>
              <p:nvPr/>
            </p:nvSpPr>
            <p:spPr>
              <a:xfrm>
                <a:off x="1719177" y="5976699"/>
                <a:ext cx="8966449" cy="4253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B1950EC-0F1F-47C8-B303-5329E271B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177" y="5976699"/>
                <a:ext cx="8966449" cy="42537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55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113">
            <a:extLst>
              <a:ext uri="{FF2B5EF4-FFF2-40B4-BE49-F238E27FC236}">
                <a16:creationId xmlns="" xmlns:a16="http://schemas.microsoft.com/office/drawing/2014/main" id="{94D8C58A-98DB-41CC-911F-502DDAEC835E}"/>
              </a:ext>
            </a:extLst>
          </p:cNvPr>
          <p:cNvSpPr/>
          <p:nvPr/>
        </p:nvSpPr>
        <p:spPr>
          <a:xfrm>
            <a:off x="3766302" y="588481"/>
            <a:ext cx="4958051" cy="43856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>
            <a:off x="3209844" y="4549382"/>
            <a:ext cx="3667365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8625137" y="606270"/>
                <a:ext cx="478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137" y="606270"/>
                <a:ext cx="478529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>
                <a:extLst>
                  <a:ext uri="{FF2B5EF4-FFF2-40B4-BE49-F238E27FC236}">
                    <a16:creationId xmlns="" xmlns:a16="http://schemas.microsoft.com/office/drawing/2014/main" id="{CE764B1E-D90F-471A-B8F2-5403D74861DC}"/>
                  </a:ext>
                </a:extLst>
              </p:cNvPr>
              <p:cNvSpPr/>
              <p:nvPr/>
            </p:nvSpPr>
            <p:spPr>
              <a:xfrm>
                <a:off x="7892108" y="110008"/>
                <a:ext cx="508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CE764B1E-D90F-471A-B8F2-5403D7486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08" y="110008"/>
                <a:ext cx="50898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121">
            <a:extLst>
              <a:ext uri="{FF2B5EF4-FFF2-40B4-BE49-F238E27FC236}">
                <a16:creationId xmlns="" xmlns:a16="http://schemas.microsoft.com/office/drawing/2014/main" id="{AD99EBC2-A985-4F4B-B2B5-22531500548E}"/>
              </a:ext>
            </a:extLst>
          </p:cNvPr>
          <p:cNvSpPr/>
          <p:nvPr/>
        </p:nvSpPr>
        <p:spPr>
          <a:xfrm>
            <a:off x="4198455" y="3510695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sigmoid</a:t>
            </a:r>
          </a:p>
        </p:txBody>
      </p:sp>
      <p:sp>
        <p:nvSpPr>
          <p:cNvPr id="53" name="사각형: 둥근 모서리 121">
            <a:extLst>
              <a:ext uri="{FF2B5EF4-FFF2-40B4-BE49-F238E27FC236}">
                <a16:creationId xmlns="" xmlns:a16="http://schemas.microsoft.com/office/drawing/2014/main" id="{1C99A5A2-51B8-4BB9-B018-0BB47E858A96}"/>
              </a:ext>
            </a:extLst>
          </p:cNvPr>
          <p:cNvSpPr/>
          <p:nvPr/>
        </p:nvSpPr>
        <p:spPr>
          <a:xfrm>
            <a:off x="4986540" y="3502280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sigmoid</a:t>
            </a:r>
          </a:p>
        </p:txBody>
      </p:sp>
      <p:sp>
        <p:nvSpPr>
          <p:cNvPr id="54" name="사각형: 둥근 모서리 121">
            <a:extLst>
              <a:ext uri="{FF2B5EF4-FFF2-40B4-BE49-F238E27FC236}">
                <a16:creationId xmlns="" xmlns:a16="http://schemas.microsoft.com/office/drawing/2014/main" id="{B8A72A7B-15D0-486F-AC0D-9EC547DEC015}"/>
              </a:ext>
            </a:extLst>
          </p:cNvPr>
          <p:cNvSpPr/>
          <p:nvPr/>
        </p:nvSpPr>
        <p:spPr>
          <a:xfrm>
            <a:off x="5774625" y="3502279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sp>
        <p:nvSpPr>
          <p:cNvPr id="56" name="사각형: 둥근 모서리 121">
            <a:extLst>
              <a:ext uri="{FF2B5EF4-FFF2-40B4-BE49-F238E27FC236}">
                <a16:creationId xmlns="" xmlns:a16="http://schemas.microsoft.com/office/drawing/2014/main" id="{D56BE9AA-7A00-413A-A0E3-0F3C0BE191C3}"/>
              </a:ext>
            </a:extLst>
          </p:cNvPr>
          <p:cNvSpPr/>
          <p:nvPr/>
        </p:nvSpPr>
        <p:spPr>
          <a:xfrm>
            <a:off x="6562711" y="3502279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sigmoid</a:t>
            </a:r>
          </a:p>
        </p:txBody>
      </p:sp>
      <p:sp>
        <p:nvSpPr>
          <p:cNvPr id="57" name="사각형: 둥근 모서리 121">
            <a:extLst>
              <a:ext uri="{FF2B5EF4-FFF2-40B4-BE49-F238E27FC236}">
                <a16:creationId xmlns="" xmlns:a16="http://schemas.microsoft.com/office/drawing/2014/main" id="{656FB826-85FF-4780-8E03-2BF0179DBB4E}"/>
              </a:ext>
            </a:extLst>
          </p:cNvPr>
          <p:cNvSpPr/>
          <p:nvPr/>
        </p:nvSpPr>
        <p:spPr>
          <a:xfrm>
            <a:off x="7469713" y="1737103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7B967E29-FA1D-4317-AA8A-B9F727ACBDB2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4512953" y="3832608"/>
            <a:ext cx="0" cy="716774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0E21DFF8-9C12-48D4-A25E-C6C666BC758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5301038" y="3824193"/>
            <a:ext cx="0" cy="725189"/>
          </a:xfrm>
          <a:prstGeom prst="straightConnector1">
            <a:avLst/>
          </a:prstGeom>
          <a:ln w="3810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D1DBB496-E013-47FE-8DA1-51D5D5FDAD15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086044" y="3824192"/>
            <a:ext cx="3079" cy="736680"/>
          </a:xfrm>
          <a:prstGeom prst="straightConnector1">
            <a:avLst/>
          </a:prstGeom>
          <a:ln w="3810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6FF3FB2F-3C4F-41AC-AB83-E9E8021AAC2F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877209" y="3824192"/>
            <a:ext cx="0" cy="72519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58EDB37A-3730-4CBA-B03E-D0AA4913747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274627" y="1089182"/>
            <a:ext cx="1101781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가산 접합 13">
            <a:extLst>
              <a:ext uri="{FF2B5EF4-FFF2-40B4-BE49-F238E27FC236}">
                <a16:creationId xmlns="" xmlns:a16="http://schemas.microsoft.com/office/drawing/2014/main" id="{D346F6C5-A26E-450D-9349-8133C389D61D}"/>
              </a:ext>
            </a:extLst>
          </p:cNvPr>
          <p:cNvSpPr/>
          <p:nvPr/>
        </p:nvSpPr>
        <p:spPr>
          <a:xfrm>
            <a:off x="4376408" y="975602"/>
            <a:ext cx="227160" cy="227160"/>
          </a:xfrm>
          <a:prstGeom prst="flowChartSummingJunction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76E36DD-54F4-45A3-A17C-1F3456561D08}"/>
              </a:ext>
            </a:extLst>
          </p:cNvPr>
          <p:cNvCxnSpPr>
            <a:cxnSpLocks/>
            <a:stCxn id="52" idx="0"/>
            <a:endCxn id="14" idx="4"/>
          </p:cNvCxnSpPr>
          <p:nvPr/>
        </p:nvCxnSpPr>
        <p:spPr>
          <a:xfrm flipH="1" flipV="1">
            <a:off x="4489988" y="1202762"/>
            <a:ext cx="22965" cy="2307933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가산 접합 74">
            <a:extLst>
              <a:ext uri="{FF2B5EF4-FFF2-40B4-BE49-F238E27FC236}">
                <a16:creationId xmlns="" xmlns:a16="http://schemas.microsoft.com/office/drawing/2014/main" id="{CCEC7026-52F0-41B9-A341-033EB280AB14}"/>
              </a:ext>
            </a:extLst>
          </p:cNvPr>
          <p:cNvSpPr/>
          <p:nvPr/>
        </p:nvSpPr>
        <p:spPr>
          <a:xfrm>
            <a:off x="5975242" y="2070957"/>
            <a:ext cx="227160" cy="227160"/>
          </a:xfrm>
          <a:prstGeom prst="flowChartSummingJunction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0BE5520-380D-431C-8C56-01EE23FF1001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5301038" y="2164767"/>
            <a:ext cx="0" cy="1337513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8076D33-6D47-4FBA-ADD9-77C057D3CA4E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5285163" y="2184537"/>
            <a:ext cx="69007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49912847-D844-4EFA-A9BC-3EDDAD323ADC}"/>
              </a:ext>
            </a:extLst>
          </p:cNvPr>
          <p:cNvCxnSpPr>
            <a:cxnSpLocks/>
            <a:stCxn id="54" idx="0"/>
            <a:endCxn id="75" idx="4"/>
          </p:cNvCxnSpPr>
          <p:nvPr/>
        </p:nvCxnSpPr>
        <p:spPr>
          <a:xfrm flipH="1" flipV="1">
            <a:off x="6088822" y="2298117"/>
            <a:ext cx="301" cy="1204162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논리합 88">
            <a:extLst>
              <a:ext uri="{FF2B5EF4-FFF2-40B4-BE49-F238E27FC236}">
                <a16:creationId xmlns="" xmlns:a16="http://schemas.microsoft.com/office/drawing/2014/main" id="{DAA4625D-1E39-4886-8953-E63440AA477A}"/>
              </a:ext>
            </a:extLst>
          </p:cNvPr>
          <p:cNvSpPr/>
          <p:nvPr/>
        </p:nvSpPr>
        <p:spPr>
          <a:xfrm>
            <a:off x="5975242" y="976826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EA760F01-6A8B-44F9-A3DB-690074671159}"/>
              </a:ext>
            </a:extLst>
          </p:cNvPr>
          <p:cNvCxnSpPr>
            <a:cxnSpLocks/>
            <a:stCxn id="14" idx="6"/>
            <a:endCxn id="89" idx="2"/>
          </p:cNvCxnSpPr>
          <p:nvPr/>
        </p:nvCxnSpPr>
        <p:spPr>
          <a:xfrm>
            <a:off x="4603568" y="1089182"/>
            <a:ext cx="1371674" cy="1224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556A869C-5589-42C0-BE00-51F28141DE98}"/>
              </a:ext>
            </a:extLst>
          </p:cNvPr>
          <p:cNvCxnSpPr>
            <a:cxnSpLocks/>
            <a:stCxn id="75" idx="0"/>
            <a:endCxn id="89" idx="4"/>
          </p:cNvCxnSpPr>
          <p:nvPr/>
        </p:nvCxnSpPr>
        <p:spPr>
          <a:xfrm flipV="1">
            <a:off x="6088822" y="1203986"/>
            <a:ext cx="0" cy="866971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BC958CC0-77FA-4B95-B0A8-39102267BDA9}"/>
              </a:ext>
            </a:extLst>
          </p:cNvPr>
          <p:cNvCxnSpPr>
            <a:cxnSpLocks/>
            <a:stCxn id="89" idx="6"/>
          </p:cNvCxnSpPr>
          <p:nvPr/>
        </p:nvCxnSpPr>
        <p:spPr>
          <a:xfrm>
            <a:off x="6202402" y="1090406"/>
            <a:ext cx="2931893" cy="8311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977696D0-5DA5-415E-A0A1-FFA44EDD9228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784211" y="1089182"/>
            <a:ext cx="0" cy="64792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F5FE8CC8-FF25-404B-871B-3939BC07705A}"/>
              </a:ext>
            </a:extLst>
          </p:cNvPr>
          <p:cNvCxnSpPr>
            <a:cxnSpLocks/>
            <a:stCxn id="57" idx="2"/>
            <a:endCxn id="108" idx="0"/>
          </p:cNvCxnSpPr>
          <p:nvPr/>
        </p:nvCxnSpPr>
        <p:spPr>
          <a:xfrm>
            <a:off x="7784211" y="2059016"/>
            <a:ext cx="0" cy="65228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순서도: 가산 접합 107">
            <a:extLst>
              <a:ext uri="{FF2B5EF4-FFF2-40B4-BE49-F238E27FC236}">
                <a16:creationId xmlns="" xmlns:a16="http://schemas.microsoft.com/office/drawing/2014/main" id="{468B7684-10E9-461D-9A4B-96698F08156D}"/>
              </a:ext>
            </a:extLst>
          </p:cNvPr>
          <p:cNvSpPr/>
          <p:nvPr/>
        </p:nvSpPr>
        <p:spPr>
          <a:xfrm>
            <a:off x="7670631" y="2711302"/>
            <a:ext cx="227160" cy="227160"/>
          </a:xfrm>
          <a:prstGeom prst="flowChartSummingJunction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3F6FF339-5305-4774-AD38-71A5B1E20AA6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6877209" y="2818531"/>
            <a:ext cx="0" cy="683748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C9C914DD-523F-43B2-9381-9F76EE1B3029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6864087" y="2824882"/>
            <a:ext cx="806544" cy="1220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9357DB4D-CB3A-40B8-846F-C77AF127331D}"/>
              </a:ext>
            </a:extLst>
          </p:cNvPr>
          <p:cNvCxnSpPr>
            <a:cxnSpLocks/>
            <a:stCxn id="108" idx="4"/>
          </p:cNvCxnSpPr>
          <p:nvPr/>
        </p:nvCxnSpPr>
        <p:spPr>
          <a:xfrm>
            <a:off x="7784211" y="2938462"/>
            <a:ext cx="0" cy="161092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F835F4A3-14DF-491F-8C79-8A20DE08621A}"/>
              </a:ext>
            </a:extLst>
          </p:cNvPr>
          <p:cNvCxnSpPr>
            <a:cxnSpLocks/>
          </p:cNvCxnSpPr>
          <p:nvPr/>
        </p:nvCxnSpPr>
        <p:spPr>
          <a:xfrm>
            <a:off x="7765161" y="4549382"/>
            <a:ext cx="1260497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93E6AB9E-D637-44A8-B64E-E76E18F6CA44}"/>
              </a:ext>
            </a:extLst>
          </p:cNvPr>
          <p:cNvCxnSpPr>
            <a:cxnSpLocks/>
          </p:cNvCxnSpPr>
          <p:nvPr/>
        </p:nvCxnSpPr>
        <p:spPr>
          <a:xfrm flipV="1">
            <a:off x="8395409" y="40124"/>
            <a:ext cx="0" cy="4500842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직사각형 127">
                <a:extLst>
                  <a:ext uri="{FF2B5EF4-FFF2-40B4-BE49-F238E27FC236}">
                    <a16:creationId xmlns="" xmlns:a16="http://schemas.microsoft.com/office/drawing/2014/main" id="{5C4EE87C-0D52-4BAB-ABC9-2D29067FBB80}"/>
                  </a:ext>
                </a:extLst>
              </p:cNvPr>
              <p:cNvSpPr/>
              <p:nvPr/>
            </p:nvSpPr>
            <p:spPr>
              <a:xfrm>
                <a:off x="8613968" y="4657421"/>
                <a:ext cx="508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5C4EE87C-0D52-4BAB-ABC9-2D29067FB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68" y="4657421"/>
                <a:ext cx="50898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DAB0EFBA-3CF1-450A-B686-D7A72299DA23}"/>
              </a:ext>
            </a:extLst>
          </p:cNvPr>
          <p:cNvCxnSpPr>
            <a:cxnSpLocks/>
          </p:cNvCxnSpPr>
          <p:nvPr/>
        </p:nvCxnSpPr>
        <p:spPr>
          <a:xfrm flipV="1">
            <a:off x="5302713" y="4540967"/>
            <a:ext cx="0" cy="805799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직사각형 164">
                <a:extLst>
                  <a:ext uri="{FF2B5EF4-FFF2-40B4-BE49-F238E27FC236}">
                    <a16:creationId xmlns="" xmlns:a16="http://schemas.microsoft.com/office/drawing/2014/main" id="{A383A5FB-C292-43F6-A6B4-85D1836F48A4}"/>
                  </a:ext>
                </a:extLst>
              </p:cNvPr>
              <p:cNvSpPr/>
              <p:nvPr/>
            </p:nvSpPr>
            <p:spPr>
              <a:xfrm>
                <a:off x="5285163" y="5069253"/>
                <a:ext cx="493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A383A5FB-C292-43F6-A6B4-85D1836F4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163" y="5069253"/>
                <a:ext cx="493147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CD0E230D-6646-413D-ACE7-98FFE6E80B57}"/>
              </a:ext>
            </a:extLst>
          </p:cNvPr>
          <p:cNvCxnSpPr>
            <a:cxnSpLocks/>
          </p:cNvCxnSpPr>
          <p:nvPr/>
        </p:nvCxnSpPr>
        <p:spPr>
          <a:xfrm>
            <a:off x="3208309" y="4549382"/>
            <a:ext cx="2896034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CA5EA09A-68AB-4701-A5F6-0B4AAA87A66B}"/>
                  </a:ext>
                </a:extLst>
              </p:cNvPr>
              <p:cNvSpPr/>
              <p:nvPr/>
            </p:nvSpPr>
            <p:spPr>
              <a:xfrm>
                <a:off x="4760833" y="4582727"/>
                <a:ext cx="5917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A5EA09A-68AB-4701-A5F6-0B4AAA87A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33" y="4582727"/>
                <a:ext cx="591765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5AF2B994-5F2C-4E8A-96DC-DCCB2A467D0C}"/>
                  </a:ext>
                </a:extLst>
              </p:cNvPr>
              <p:cNvSpPr/>
              <p:nvPr/>
            </p:nvSpPr>
            <p:spPr>
              <a:xfrm>
                <a:off x="2538043" y="4356300"/>
                <a:ext cx="728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5AF2B994-5F2C-4E8A-96DC-DCCB2A467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043" y="4356300"/>
                <a:ext cx="728597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1B418074-BDB5-46E3-9BAF-68D1FEAA28D4}"/>
                  </a:ext>
                </a:extLst>
              </p:cNvPr>
              <p:cNvSpPr/>
              <p:nvPr/>
            </p:nvSpPr>
            <p:spPr>
              <a:xfrm>
                <a:off x="2626328" y="904516"/>
                <a:ext cx="698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1B418074-BDB5-46E3-9BAF-68D1FEAA28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328" y="904516"/>
                <a:ext cx="698140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="" xmlns:a16="http://schemas.microsoft.com/office/drawing/2014/main" id="{43D3E4FA-72DC-4DC9-9680-E095EAE343BD}"/>
                  </a:ext>
                </a:extLst>
              </p:cNvPr>
              <p:cNvSpPr/>
              <p:nvPr/>
            </p:nvSpPr>
            <p:spPr>
              <a:xfrm>
                <a:off x="4738648" y="4153593"/>
                <a:ext cx="636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43D3E4FA-72DC-4DC9-9680-E095EAE34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8" y="4153593"/>
                <a:ext cx="636136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51F7472E-110A-4E15-8104-6FA5E47356F7}"/>
                  </a:ext>
                </a:extLst>
              </p:cNvPr>
              <p:cNvSpPr/>
              <p:nvPr/>
            </p:nvSpPr>
            <p:spPr>
              <a:xfrm>
                <a:off x="3969046" y="2356728"/>
                <a:ext cx="4700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51F7472E-110A-4E15-8104-6FA5E47356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046" y="2356728"/>
                <a:ext cx="470000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37C57F26-19DE-4325-B46C-6E670E148D60}"/>
                  </a:ext>
                </a:extLst>
              </p:cNvPr>
              <p:cNvSpPr/>
              <p:nvPr/>
            </p:nvSpPr>
            <p:spPr>
              <a:xfrm>
                <a:off x="4882481" y="2376287"/>
                <a:ext cx="4288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C57F26-19DE-4325-B46C-6E670E148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481" y="2376287"/>
                <a:ext cx="428835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3A9AC56C-C9CA-4CB3-AD67-D5F2D4860054}"/>
                  </a:ext>
                </a:extLst>
              </p:cNvPr>
              <p:cNvSpPr/>
              <p:nvPr/>
            </p:nvSpPr>
            <p:spPr>
              <a:xfrm>
                <a:off x="5625814" y="2491199"/>
                <a:ext cx="478529" cy="378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3A9AC56C-C9CA-4CB3-AD67-D5F2D4860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814" y="2491199"/>
                <a:ext cx="478529" cy="378052"/>
              </a:xfrm>
              <a:prstGeom prst="rect">
                <a:avLst/>
              </a:prstGeom>
              <a:blipFill>
                <a:blip r:embed="rId12"/>
                <a:stretch>
                  <a:fillRect t="-6452" r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C2637CDB-2855-4FBF-86A4-5755A21FE0A2}"/>
                  </a:ext>
                </a:extLst>
              </p:cNvPr>
              <p:cNvSpPr/>
              <p:nvPr/>
            </p:nvSpPr>
            <p:spPr>
              <a:xfrm>
                <a:off x="6820924" y="2385159"/>
                <a:ext cx="499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C2637CDB-2855-4FBF-86A4-5755A21FE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24" y="2385159"/>
                <a:ext cx="499559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4B1950EC-0F1F-47C8-B303-5329E271BF6C}"/>
                  </a:ext>
                </a:extLst>
              </p:cNvPr>
              <p:cNvSpPr txBox="1"/>
              <p:nvPr/>
            </p:nvSpPr>
            <p:spPr>
              <a:xfrm>
                <a:off x="1648354" y="5604991"/>
                <a:ext cx="8966449" cy="380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B1950EC-0F1F-47C8-B303-5329E271B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354" y="5604991"/>
                <a:ext cx="8966449" cy="380938"/>
              </a:xfrm>
              <a:prstGeom prst="rect">
                <a:avLst/>
              </a:prstGeom>
              <a:blipFill>
                <a:blip r:embed="rId14"/>
                <a:stretch>
                  <a:fillRect t="-20635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879D7A82-0829-435F-A7C1-B4B3207422FB}"/>
                  </a:ext>
                </a:extLst>
              </p:cNvPr>
              <p:cNvSpPr/>
              <p:nvPr/>
            </p:nvSpPr>
            <p:spPr>
              <a:xfrm>
                <a:off x="5569195" y="4593163"/>
                <a:ext cx="510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79D7A82-0829-435F-A7C1-B4B320742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95" y="4593163"/>
                <a:ext cx="51084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47FEFBB5-449A-4A23-BB97-CE405BC39C2B}"/>
                  </a:ext>
                </a:extLst>
              </p:cNvPr>
              <p:cNvSpPr/>
              <p:nvPr/>
            </p:nvSpPr>
            <p:spPr>
              <a:xfrm>
                <a:off x="5595278" y="4154286"/>
                <a:ext cx="5363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7FEFBB5-449A-4A23-BB97-CE405BC39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78" y="4154286"/>
                <a:ext cx="53630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E77EAACB-9601-4189-AA80-449BC7D2B0B7}"/>
                  </a:ext>
                </a:extLst>
              </p:cNvPr>
              <p:cNvSpPr txBox="1"/>
              <p:nvPr/>
            </p:nvSpPr>
            <p:spPr>
              <a:xfrm>
                <a:off x="1719177" y="6186259"/>
                <a:ext cx="8966449" cy="380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77EAACB-9601-4189-AA80-449BC7D2B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177" y="6186259"/>
                <a:ext cx="8966449" cy="380938"/>
              </a:xfrm>
              <a:prstGeom prst="rect">
                <a:avLst/>
              </a:prstGeom>
              <a:blipFill>
                <a:blip r:embed="rId17"/>
                <a:stretch>
                  <a:fillRect t="-1613" b="-29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235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113">
            <a:extLst>
              <a:ext uri="{FF2B5EF4-FFF2-40B4-BE49-F238E27FC236}">
                <a16:creationId xmlns="" xmlns:a16="http://schemas.microsoft.com/office/drawing/2014/main" id="{94D8C58A-98DB-41CC-911F-502DDAEC835E}"/>
              </a:ext>
            </a:extLst>
          </p:cNvPr>
          <p:cNvSpPr/>
          <p:nvPr/>
        </p:nvSpPr>
        <p:spPr>
          <a:xfrm>
            <a:off x="3766302" y="588481"/>
            <a:ext cx="4958051" cy="43856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>
            <a:off x="3209844" y="4549382"/>
            <a:ext cx="3667365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8625137" y="606270"/>
                <a:ext cx="478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137" y="606270"/>
                <a:ext cx="478529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>
                <a:extLst>
                  <a:ext uri="{FF2B5EF4-FFF2-40B4-BE49-F238E27FC236}">
                    <a16:creationId xmlns="" xmlns:a16="http://schemas.microsoft.com/office/drawing/2014/main" id="{CE764B1E-D90F-471A-B8F2-5403D74861DC}"/>
                  </a:ext>
                </a:extLst>
              </p:cNvPr>
              <p:cNvSpPr/>
              <p:nvPr/>
            </p:nvSpPr>
            <p:spPr>
              <a:xfrm>
                <a:off x="7892108" y="110008"/>
                <a:ext cx="508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CE764B1E-D90F-471A-B8F2-5403D7486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08" y="110008"/>
                <a:ext cx="50898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121">
            <a:extLst>
              <a:ext uri="{FF2B5EF4-FFF2-40B4-BE49-F238E27FC236}">
                <a16:creationId xmlns="" xmlns:a16="http://schemas.microsoft.com/office/drawing/2014/main" id="{AD99EBC2-A985-4F4B-B2B5-22531500548E}"/>
              </a:ext>
            </a:extLst>
          </p:cNvPr>
          <p:cNvSpPr/>
          <p:nvPr/>
        </p:nvSpPr>
        <p:spPr>
          <a:xfrm>
            <a:off x="4198455" y="3510695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sigmoid</a:t>
            </a:r>
          </a:p>
        </p:txBody>
      </p:sp>
      <p:sp>
        <p:nvSpPr>
          <p:cNvPr id="53" name="사각형: 둥근 모서리 121">
            <a:extLst>
              <a:ext uri="{FF2B5EF4-FFF2-40B4-BE49-F238E27FC236}">
                <a16:creationId xmlns="" xmlns:a16="http://schemas.microsoft.com/office/drawing/2014/main" id="{1C99A5A2-51B8-4BB9-B018-0BB47E858A96}"/>
              </a:ext>
            </a:extLst>
          </p:cNvPr>
          <p:cNvSpPr/>
          <p:nvPr/>
        </p:nvSpPr>
        <p:spPr>
          <a:xfrm>
            <a:off x="4986540" y="3502280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sigmoid</a:t>
            </a:r>
          </a:p>
        </p:txBody>
      </p:sp>
      <p:sp>
        <p:nvSpPr>
          <p:cNvPr id="54" name="사각형: 둥근 모서리 121">
            <a:extLst>
              <a:ext uri="{FF2B5EF4-FFF2-40B4-BE49-F238E27FC236}">
                <a16:creationId xmlns="" xmlns:a16="http://schemas.microsoft.com/office/drawing/2014/main" id="{B8A72A7B-15D0-486F-AC0D-9EC547DEC015}"/>
              </a:ext>
            </a:extLst>
          </p:cNvPr>
          <p:cNvSpPr/>
          <p:nvPr/>
        </p:nvSpPr>
        <p:spPr>
          <a:xfrm>
            <a:off x="5774625" y="3502279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sp>
        <p:nvSpPr>
          <p:cNvPr id="56" name="사각형: 둥근 모서리 121">
            <a:extLst>
              <a:ext uri="{FF2B5EF4-FFF2-40B4-BE49-F238E27FC236}">
                <a16:creationId xmlns="" xmlns:a16="http://schemas.microsoft.com/office/drawing/2014/main" id="{D56BE9AA-7A00-413A-A0E3-0F3C0BE191C3}"/>
              </a:ext>
            </a:extLst>
          </p:cNvPr>
          <p:cNvSpPr/>
          <p:nvPr/>
        </p:nvSpPr>
        <p:spPr>
          <a:xfrm>
            <a:off x="6562711" y="3502279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sigmoid</a:t>
            </a:r>
          </a:p>
        </p:txBody>
      </p:sp>
      <p:sp>
        <p:nvSpPr>
          <p:cNvPr id="57" name="사각형: 둥근 모서리 121">
            <a:extLst>
              <a:ext uri="{FF2B5EF4-FFF2-40B4-BE49-F238E27FC236}">
                <a16:creationId xmlns="" xmlns:a16="http://schemas.microsoft.com/office/drawing/2014/main" id="{656FB826-85FF-4780-8E03-2BF0179DBB4E}"/>
              </a:ext>
            </a:extLst>
          </p:cNvPr>
          <p:cNvSpPr/>
          <p:nvPr/>
        </p:nvSpPr>
        <p:spPr>
          <a:xfrm>
            <a:off x="7469713" y="1737103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7B967E29-FA1D-4317-AA8A-B9F727ACBDB2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4512953" y="3832608"/>
            <a:ext cx="0" cy="716774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0E21DFF8-9C12-48D4-A25E-C6C666BC758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5301038" y="3824193"/>
            <a:ext cx="0" cy="725189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D1DBB496-E013-47FE-8DA1-51D5D5FDAD15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086044" y="3824192"/>
            <a:ext cx="3079" cy="73668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6FF3FB2F-3C4F-41AC-AB83-E9E8021AAC2F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877209" y="3824192"/>
            <a:ext cx="0" cy="72519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58EDB37A-3730-4CBA-B03E-D0AA4913747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274627" y="1089182"/>
            <a:ext cx="110178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가산 접합 13">
            <a:extLst>
              <a:ext uri="{FF2B5EF4-FFF2-40B4-BE49-F238E27FC236}">
                <a16:creationId xmlns="" xmlns:a16="http://schemas.microsoft.com/office/drawing/2014/main" id="{D346F6C5-A26E-450D-9349-8133C389D61D}"/>
              </a:ext>
            </a:extLst>
          </p:cNvPr>
          <p:cNvSpPr/>
          <p:nvPr/>
        </p:nvSpPr>
        <p:spPr>
          <a:xfrm>
            <a:off x="4376408" y="975602"/>
            <a:ext cx="227160" cy="227160"/>
          </a:xfrm>
          <a:prstGeom prst="flowChartSummingJunction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76E36DD-54F4-45A3-A17C-1F3456561D08}"/>
              </a:ext>
            </a:extLst>
          </p:cNvPr>
          <p:cNvCxnSpPr>
            <a:cxnSpLocks/>
            <a:stCxn id="52" idx="0"/>
            <a:endCxn id="14" idx="4"/>
          </p:cNvCxnSpPr>
          <p:nvPr/>
        </p:nvCxnSpPr>
        <p:spPr>
          <a:xfrm flipH="1" flipV="1">
            <a:off x="4489988" y="1202762"/>
            <a:ext cx="22965" cy="2307933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가산 접합 74">
            <a:extLst>
              <a:ext uri="{FF2B5EF4-FFF2-40B4-BE49-F238E27FC236}">
                <a16:creationId xmlns="" xmlns:a16="http://schemas.microsoft.com/office/drawing/2014/main" id="{CCEC7026-52F0-41B9-A341-033EB280AB14}"/>
              </a:ext>
            </a:extLst>
          </p:cNvPr>
          <p:cNvSpPr/>
          <p:nvPr/>
        </p:nvSpPr>
        <p:spPr>
          <a:xfrm>
            <a:off x="5975242" y="2070957"/>
            <a:ext cx="227160" cy="227160"/>
          </a:xfrm>
          <a:prstGeom prst="flowChartSummingJunction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0BE5520-380D-431C-8C56-01EE23FF1001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5301038" y="2164767"/>
            <a:ext cx="0" cy="1337513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8076D33-6D47-4FBA-ADD9-77C057D3CA4E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5285163" y="2184537"/>
            <a:ext cx="69007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49912847-D844-4EFA-A9BC-3EDDAD323ADC}"/>
              </a:ext>
            </a:extLst>
          </p:cNvPr>
          <p:cNvCxnSpPr>
            <a:cxnSpLocks/>
            <a:stCxn id="54" idx="0"/>
            <a:endCxn id="75" idx="4"/>
          </p:cNvCxnSpPr>
          <p:nvPr/>
        </p:nvCxnSpPr>
        <p:spPr>
          <a:xfrm flipH="1" flipV="1">
            <a:off x="6088822" y="2298117"/>
            <a:ext cx="301" cy="1204162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논리합 88">
            <a:extLst>
              <a:ext uri="{FF2B5EF4-FFF2-40B4-BE49-F238E27FC236}">
                <a16:creationId xmlns="" xmlns:a16="http://schemas.microsoft.com/office/drawing/2014/main" id="{DAA4625D-1E39-4886-8953-E63440AA477A}"/>
              </a:ext>
            </a:extLst>
          </p:cNvPr>
          <p:cNvSpPr/>
          <p:nvPr/>
        </p:nvSpPr>
        <p:spPr>
          <a:xfrm>
            <a:off x="5975242" y="976826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EA760F01-6A8B-44F9-A3DB-690074671159}"/>
              </a:ext>
            </a:extLst>
          </p:cNvPr>
          <p:cNvCxnSpPr>
            <a:cxnSpLocks/>
            <a:stCxn id="14" idx="6"/>
            <a:endCxn id="89" idx="2"/>
          </p:cNvCxnSpPr>
          <p:nvPr/>
        </p:nvCxnSpPr>
        <p:spPr>
          <a:xfrm>
            <a:off x="4603568" y="1089182"/>
            <a:ext cx="1371674" cy="1224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556A869C-5589-42C0-BE00-51F28141DE98}"/>
              </a:ext>
            </a:extLst>
          </p:cNvPr>
          <p:cNvCxnSpPr>
            <a:cxnSpLocks/>
            <a:stCxn id="75" idx="0"/>
            <a:endCxn id="89" idx="4"/>
          </p:cNvCxnSpPr>
          <p:nvPr/>
        </p:nvCxnSpPr>
        <p:spPr>
          <a:xfrm flipV="1">
            <a:off x="6088822" y="1203986"/>
            <a:ext cx="0" cy="866971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BC958CC0-77FA-4B95-B0A8-39102267BDA9}"/>
              </a:ext>
            </a:extLst>
          </p:cNvPr>
          <p:cNvCxnSpPr>
            <a:cxnSpLocks/>
            <a:stCxn id="89" idx="6"/>
          </p:cNvCxnSpPr>
          <p:nvPr/>
        </p:nvCxnSpPr>
        <p:spPr>
          <a:xfrm>
            <a:off x="6202402" y="1090406"/>
            <a:ext cx="2931893" cy="8311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977696D0-5DA5-415E-A0A1-FFA44EDD9228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784211" y="1089182"/>
            <a:ext cx="0" cy="64792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F5FE8CC8-FF25-404B-871B-3939BC07705A}"/>
              </a:ext>
            </a:extLst>
          </p:cNvPr>
          <p:cNvCxnSpPr>
            <a:cxnSpLocks/>
            <a:stCxn id="57" idx="2"/>
            <a:endCxn id="108" idx="0"/>
          </p:cNvCxnSpPr>
          <p:nvPr/>
        </p:nvCxnSpPr>
        <p:spPr>
          <a:xfrm>
            <a:off x="7784211" y="2059016"/>
            <a:ext cx="0" cy="65228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순서도: 가산 접합 107">
            <a:extLst>
              <a:ext uri="{FF2B5EF4-FFF2-40B4-BE49-F238E27FC236}">
                <a16:creationId xmlns="" xmlns:a16="http://schemas.microsoft.com/office/drawing/2014/main" id="{468B7684-10E9-461D-9A4B-96698F08156D}"/>
              </a:ext>
            </a:extLst>
          </p:cNvPr>
          <p:cNvSpPr/>
          <p:nvPr/>
        </p:nvSpPr>
        <p:spPr>
          <a:xfrm>
            <a:off x="7670631" y="2711302"/>
            <a:ext cx="227160" cy="227160"/>
          </a:xfrm>
          <a:prstGeom prst="flowChartSummingJunction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3F6FF339-5305-4774-AD38-71A5B1E20AA6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6877209" y="2818531"/>
            <a:ext cx="0" cy="683748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C9C914DD-523F-43B2-9381-9F76EE1B3029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6864087" y="2824882"/>
            <a:ext cx="806544" cy="1220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9357DB4D-CB3A-40B8-846F-C77AF127331D}"/>
              </a:ext>
            </a:extLst>
          </p:cNvPr>
          <p:cNvCxnSpPr>
            <a:cxnSpLocks/>
            <a:stCxn id="108" idx="4"/>
          </p:cNvCxnSpPr>
          <p:nvPr/>
        </p:nvCxnSpPr>
        <p:spPr>
          <a:xfrm>
            <a:off x="7784211" y="2938462"/>
            <a:ext cx="0" cy="161092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F835F4A3-14DF-491F-8C79-8A20DE08621A}"/>
              </a:ext>
            </a:extLst>
          </p:cNvPr>
          <p:cNvCxnSpPr>
            <a:cxnSpLocks/>
          </p:cNvCxnSpPr>
          <p:nvPr/>
        </p:nvCxnSpPr>
        <p:spPr>
          <a:xfrm>
            <a:off x="7765161" y="4549382"/>
            <a:ext cx="1260497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93E6AB9E-D637-44A8-B64E-E76E18F6CA44}"/>
              </a:ext>
            </a:extLst>
          </p:cNvPr>
          <p:cNvCxnSpPr>
            <a:cxnSpLocks/>
          </p:cNvCxnSpPr>
          <p:nvPr/>
        </p:nvCxnSpPr>
        <p:spPr>
          <a:xfrm flipV="1">
            <a:off x="8395409" y="40124"/>
            <a:ext cx="0" cy="4500842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직사각형 127">
                <a:extLst>
                  <a:ext uri="{FF2B5EF4-FFF2-40B4-BE49-F238E27FC236}">
                    <a16:creationId xmlns="" xmlns:a16="http://schemas.microsoft.com/office/drawing/2014/main" id="{5C4EE87C-0D52-4BAB-ABC9-2D29067FBB80}"/>
                  </a:ext>
                </a:extLst>
              </p:cNvPr>
              <p:cNvSpPr/>
              <p:nvPr/>
            </p:nvSpPr>
            <p:spPr>
              <a:xfrm>
                <a:off x="8613968" y="4657421"/>
                <a:ext cx="508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5C4EE87C-0D52-4BAB-ABC9-2D29067FB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68" y="4657421"/>
                <a:ext cx="50898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DAB0EFBA-3CF1-450A-B686-D7A72299DA23}"/>
              </a:ext>
            </a:extLst>
          </p:cNvPr>
          <p:cNvCxnSpPr>
            <a:cxnSpLocks/>
          </p:cNvCxnSpPr>
          <p:nvPr/>
        </p:nvCxnSpPr>
        <p:spPr>
          <a:xfrm flipV="1">
            <a:off x="5302713" y="4540967"/>
            <a:ext cx="0" cy="805799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직사각형 164">
                <a:extLst>
                  <a:ext uri="{FF2B5EF4-FFF2-40B4-BE49-F238E27FC236}">
                    <a16:creationId xmlns="" xmlns:a16="http://schemas.microsoft.com/office/drawing/2014/main" id="{A383A5FB-C292-43F6-A6B4-85D1836F48A4}"/>
                  </a:ext>
                </a:extLst>
              </p:cNvPr>
              <p:cNvSpPr/>
              <p:nvPr/>
            </p:nvSpPr>
            <p:spPr>
              <a:xfrm>
                <a:off x="5285163" y="5069253"/>
                <a:ext cx="493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A383A5FB-C292-43F6-A6B4-85D1836F4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163" y="5069253"/>
                <a:ext cx="493147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CD0E230D-6646-413D-ACE7-98FFE6E80B57}"/>
              </a:ext>
            </a:extLst>
          </p:cNvPr>
          <p:cNvCxnSpPr>
            <a:cxnSpLocks/>
          </p:cNvCxnSpPr>
          <p:nvPr/>
        </p:nvCxnSpPr>
        <p:spPr>
          <a:xfrm>
            <a:off x="3208309" y="4549382"/>
            <a:ext cx="2896034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5AF2B994-5F2C-4E8A-96DC-DCCB2A467D0C}"/>
                  </a:ext>
                </a:extLst>
              </p:cNvPr>
              <p:cNvSpPr/>
              <p:nvPr/>
            </p:nvSpPr>
            <p:spPr>
              <a:xfrm>
                <a:off x="2538043" y="4356300"/>
                <a:ext cx="728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5AF2B994-5F2C-4E8A-96DC-DCCB2A467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043" y="4356300"/>
                <a:ext cx="72859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1B418074-BDB5-46E3-9BAF-68D1FEAA28D4}"/>
                  </a:ext>
                </a:extLst>
              </p:cNvPr>
              <p:cNvSpPr/>
              <p:nvPr/>
            </p:nvSpPr>
            <p:spPr>
              <a:xfrm>
                <a:off x="2626328" y="904516"/>
                <a:ext cx="698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1B418074-BDB5-46E3-9BAF-68D1FEAA28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328" y="904516"/>
                <a:ext cx="698140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51F7472E-110A-4E15-8104-6FA5E47356F7}"/>
                  </a:ext>
                </a:extLst>
              </p:cNvPr>
              <p:cNvSpPr/>
              <p:nvPr/>
            </p:nvSpPr>
            <p:spPr>
              <a:xfrm>
                <a:off x="3969046" y="2356728"/>
                <a:ext cx="4700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51F7472E-110A-4E15-8104-6FA5E47356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046" y="2356728"/>
                <a:ext cx="470000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37C57F26-19DE-4325-B46C-6E670E148D60}"/>
                  </a:ext>
                </a:extLst>
              </p:cNvPr>
              <p:cNvSpPr/>
              <p:nvPr/>
            </p:nvSpPr>
            <p:spPr>
              <a:xfrm>
                <a:off x="4882481" y="2376287"/>
                <a:ext cx="4288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C57F26-19DE-4325-B46C-6E670E148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481" y="2376287"/>
                <a:ext cx="428835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3A9AC56C-C9CA-4CB3-AD67-D5F2D4860054}"/>
                  </a:ext>
                </a:extLst>
              </p:cNvPr>
              <p:cNvSpPr/>
              <p:nvPr/>
            </p:nvSpPr>
            <p:spPr>
              <a:xfrm>
                <a:off x="5625814" y="2491199"/>
                <a:ext cx="478529" cy="378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3A9AC56C-C9CA-4CB3-AD67-D5F2D4860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814" y="2491199"/>
                <a:ext cx="478529" cy="378052"/>
              </a:xfrm>
              <a:prstGeom prst="rect">
                <a:avLst/>
              </a:prstGeom>
              <a:blipFill>
                <a:blip r:embed="rId10"/>
                <a:stretch>
                  <a:fillRect t="-6452" r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C2637CDB-2855-4FBF-86A4-5755A21FE0A2}"/>
                  </a:ext>
                </a:extLst>
              </p:cNvPr>
              <p:cNvSpPr/>
              <p:nvPr/>
            </p:nvSpPr>
            <p:spPr>
              <a:xfrm>
                <a:off x="6820924" y="2385159"/>
                <a:ext cx="499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C2637CDB-2855-4FBF-86A4-5755A21FE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24" y="2385159"/>
                <a:ext cx="499559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4B1950EC-0F1F-47C8-B303-5329E271BF6C}"/>
                  </a:ext>
                </a:extLst>
              </p:cNvPr>
              <p:cNvSpPr txBox="1"/>
              <p:nvPr/>
            </p:nvSpPr>
            <p:spPr>
              <a:xfrm>
                <a:off x="1648354" y="5805016"/>
                <a:ext cx="8966449" cy="3828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sz="24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B1950EC-0F1F-47C8-B303-5329E271B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354" y="5805016"/>
                <a:ext cx="8966449" cy="382862"/>
              </a:xfrm>
              <a:prstGeom prst="rect">
                <a:avLst/>
              </a:prstGeom>
              <a:blipFill>
                <a:blip r:embed="rId12"/>
                <a:stretch>
                  <a:fillRect t="-20635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2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1FF8C227-99DC-48C4-9E66-79836A089DB0}"/>
              </a:ext>
            </a:extLst>
          </p:cNvPr>
          <p:cNvSpPr/>
          <p:nvPr/>
        </p:nvSpPr>
        <p:spPr>
          <a:xfrm>
            <a:off x="461623" y="2567075"/>
            <a:ext cx="921980" cy="64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="" xmlns:a16="http://schemas.microsoft.com/office/drawing/2014/main" id="{2EC5C1B2-D36C-4EDD-9079-F7AD0559F9FB}"/>
              </a:ext>
            </a:extLst>
          </p:cNvPr>
          <p:cNvSpPr/>
          <p:nvPr/>
        </p:nvSpPr>
        <p:spPr>
          <a:xfrm>
            <a:off x="2025283" y="1437900"/>
            <a:ext cx="6133361" cy="32964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="" xmlns:a16="http://schemas.microsoft.com/office/drawing/2014/main" id="{E87E34EF-5B43-4244-97B4-67A780E9601A}"/>
              </a:ext>
            </a:extLst>
          </p:cNvPr>
          <p:cNvSpPr/>
          <p:nvPr/>
        </p:nvSpPr>
        <p:spPr>
          <a:xfrm>
            <a:off x="8795126" y="2057485"/>
            <a:ext cx="1240894" cy="1784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계산된 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Loss function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값이 </a:t>
            </a:r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최소인가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679163FB-AAF8-426A-85DB-587FB0ACF66A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9415573" y="3841897"/>
            <a:ext cx="0" cy="147242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69CD5EF6-70D4-4649-8F1A-7912ACADE044}"/>
              </a:ext>
            </a:extLst>
          </p:cNvPr>
          <p:cNvCxnSpPr>
            <a:cxnSpLocks/>
          </p:cNvCxnSpPr>
          <p:nvPr/>
        </p:nvCxnSpPr>
        <p:spPr>
          <a:xfrm flipH="1">
            <a:off x="1744598" y="5314321"/>
            <a:ext cx="7670975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AC3D5707-AE61-405B-AFF2-0C0776D2704F}"/>
              </a:ext>
            </a:extLst>
          </p:cNvPr>
          <p:cNvCxnSpPr>
            <a:cxnSpLocks/>
          </p:cNvCxnSpPr>
          <p:nvPr/>
        </p:nvCxnSpPr>
        <p:spPr>
          <a:xfrm>
            <a:off x="1744597" y="3163264"/>
            <a:ext cx="0" cy="2151057"/>
          </a:xfrm>
          <a:prstGeom prst="line">
            <a:avLst/>
          </a:prstGeom>
          <a:ln w="57150"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1C814AF-ED2F-4827-B5C3-F7FB41881AE7}"/>
              </a:ext>
            </a:extLst>
          </p:cNvPr>
          <p:cNvSpPr txBox="1"/>
          <p:nvPr/>
        </p:nvSpPr>
        <p:spPr>
          <a:xfrm>
            <a:off x="1498376" y="252784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X , T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CF40392-647C-4D51-B71C-BF0814BF2757}"/>
              </a:ext>
            </a:extLst>
          </p:cNvPr>
          <p:cNvSpPr txBox="1"/>
          <p:nvPr/>
        </p:nvSpPr>
        <p:spPr>
          <a:xfrm>
            <a:off x="4769751" y="106743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Feed forward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214A370-574B-431F-9922-4D9A0277140D}"/>
              </a:ext>
            </a:extLst>
          </p:cNvPr>
          <p:cNvSpPr txBox="1"/>
          <p:nvPr/>
        </p:nvSpPr>
        <p:spPr>
          <a:xfrm>
            <a:off x="8365698" y="2552558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7A4497A-B67A-4496-AD19-AE5D5F5007F0}"/>
              </a:ext>
            </a:extLst>
          </p:cNvPr>
          <p:cNvSpPr txBox="1"/>
          <p:nvPr/>
        </p:nvSpPr>
        <p:spPr>
          <a:xfrm>
            <a:off x="9026506" y="3947319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NO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5F5C5094-7873-4723-88F3-E2000F846A80}"/>
              </a:ext>
            </a:extLst>
          </p:cNvPr>
          <p:cNvSpPr txBox="1"/>
          <p:nvPr/>
        </p:nvSpPr>
        <p:spPr>
          <a:xfrm>
            <a:off x="4541074" y="4870440"/>
            <a:ext cx="241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Optimizer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를 이용한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Weight, bias 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업데이트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D0E1A2ED-BEE6-493A-893A-593FF0754ADC}"/>
              </a:ext>
            </a:extLst>
          </p:cNvPr>
          <p:cNvSpPr/>
          <p:nvPr/>
        </p:nvSpPr>
        <p:spPr>
          <a:xfrm>
            <a:off x="2529419" y="1860008"/>
            <a:ext cx="481981" cy="23683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882094D6-98AD-4E49-841E-255648C2FEA6}"/>
                  </a:ext>
                </a:extLst>
              </p:cNvPr>
              <p:cNvSpPr txBox="1"/>
              <p:nvPr/>
            </p:nvSpPr>
            <p:spPr>
              <a:xfrm>
                <a:off x="3028904" y="2189992"/>
                <a:ext cx="500652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82094D6-98AD-4E49-841E-255648C2F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04" y="2189992"/>
                <a:ext cx="500652" cy="224357"/>
              </a:xfrm>
              <a:prstGeom prst="rect">
                <a:avLst/>
              </a:prstGeom>
              <a:blipFill>
                <a:blip r:embed="rId2"/>
                <a:stretch>
                  <a:fillRect t="-8108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2DABD9F-3E0F-4DA8-B742-9B0A8D29EB2E}"/>
                  </a:ext>
                </a:extLst>
              </p:cNvPr>
              <p:cNvSpPr txBox="1"/>
              <p:nvPr/>
            </p:nvSpPr>
            <p:spPr>
              <a:xfrm>
                <a:off x="4335097" y="4364460"/>
                <a:ext cx="500653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DABD9F-3E0F-4DA8-B742-9B0A8D29E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97" y="4364460"/>
                <a:ext cx="500653" cy="224357"/>
              </a:xfrm>
              <a:prstGeom prst="rect">
                <a:avLst/>
              </a:prstGeom>
              <a:blipFill>
                <a:blip r:embed="rId3"/>
                <a:stretch>
                  <a:fillRect t="-10811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B663B02-122A-4AB1-94A0-31D403AAAB87}"/>
              </a:ext>
            </a:extLst>
          </p:cNvPr>
          <p:cNvSpPr txBox="1"/>
          <p:nvPr/>
        </p:nvSpPr>
        <p:spPr>
          <a:xfrm>
            <a:off x="2368987" y="154101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E356D07F-8FD2-4FED-A605-0C7C147ABBED}"/>
              </a:ext>
            </a:extLst>
          </p:cNvPr>
          <p:cNvSpPr/>
          <p:nvPr/>
        </p:nvSpPr>
        <p:spPr>
          <a:xfrm>
            <a:off x="3488457" y="1852053"/>
            <a:ext cx="2171450" cy="2376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3FAAC040-4711-4A3B-B06D-8907C14B7189}"/>
              </a:ext>
            </a:extLst>
          </p:cNvPr>
          <p:cNvSpPr/>
          <p:nvPr/>
        </p:nvSpPr>
        <p:spPr>
          <a:xfrm>
            <a:off x="6228439" y="1854585"/>
            <a:ext cx="1584717" cy="23737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34A35365-F6FF-47B9-9CD4-4B9ED5751460}"/>
              </a:ext>
            </a:extLst>
          </p:cNvPr>
          <p:cNvSpPr txBox="1"/>
          <p:nvPr/>
        </p:nvSpPr>
        <p:spPr>
          <a:xfrm>
            <a:off x="4144438" y="1536816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hidden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C0DCA082-5288-44C5-A642-7A97C7388E7C}"/>
              </a:ext>
            </a:extLst>
          </p:cNvPr>
          <p:cNvSpPr txBox="1"/>
          <p:nvPr/>
        </p:nvSpPr>
        <p:spPr>
          <a:xfrm>
            <a:off x="6567241" y="1543224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DA754FDC-CB5E-4D4D-90A5-808989F454F5}"/>
                  </a:ext>
                </a:extLst>
              </p:cNvPr>
              <p:cNvSpPr txBox="1"/>
              <p:nvPr/>
            </p:nvSpPr>
            <p:spPr>
              <a:xfrm>
                <a:off x="5718533" y="2188533"/>
                <a:ext cx="500652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754FDC-CB5E-4D4D-90A5-808989F45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533" y="2188533"/>
                <a:ext cx="500652" cy="224357"/>
              </a:xfrm>
              <a:prstGeom prst="rect">
                <a:avLst/>
              </a:prstGeom>
              <a:blipFill>
                <a:blip r:embed="rId4"/>
                <a:stretch>
                  <a:fillRect t="-8108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336D2965-05C9-4435-985C-9789C4173CCA}"/>
                  </a:ext>
                </a:extLst>
              </p:cNvPr>
              <p:cNvSpPr txBox="1"/>
              <p:nvPr/>
            </p:nvSpPr>
            <p:spPr>
              <a:xfrm>
                <a:off x="6769238" y="4364459"/>
                <a:ext cx="500653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36D2965-05C9-4435-985C-9789C417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238" y="4364459"/>
                <a:ext cx="500653" cy="224357"/>
              </a:xfrm>
              <a:prstGeom prst="rect">
                <a:avLst/>
              </a:prstGeom>
              <a:blipFill>
                <a:blip r:embed="rId5"/>
                <a:stretch>
                  <a:fillRect t="-10811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DD683844-8DD0-4AA7-97C4-217FBB157F12}"/>
              </a:ext>
            </a:extLst>
          </p:cNvPr>
          <p:cNvCxnSpPr>
            <a:cxnSpLocks/>
          </p:cNvCxnSpPr>
          <p:nvPr/>
        </p:nvCxnSpPr>
        <p:spPr>
          <a:xfrm>
            <a:off x="1542950" y="2968098"/>
            <a:ext cx="1760860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="" xmlns:a16="http://schemas.microsoft.com/office/drawing/2014/main" id="{735CE29B-238C-4597-9A9A-0787FB4868F2}"/>
              </a:ext>
            </a:extLst>
          </p:cNvPr>
          <p:cNvCxnSpPr>
            <a:cxnSpLocks/>
          </p:cNvCxnSpPr>
          <p:nvPr/>
        </p:nvCxnSpPr>
        <p:spPr>
          <a:xfrm flipV="1">
            <a:off x="3302273" y="2496979"/>
            <a:ext cx="0" cy="48584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사각형: 둥근 모서리 67">
                <a:extLst>
                  <a:ext uri="{FF2B5EF4-FFF2-40B4-BE49-F238E27FC236}">
                    <a16:creationId xmlns="" xmlns:a16="http://schemas.microsoft.com/office/drawing/2014/main" id="{DA5E813D-5820-4435-A95A-E4FE3FBD8F56}"/>
                  </a:ext>
                </a:extLst>
              </p:cNvPr>
              <p:cNvSpPr/>
              <p:nvPr/>
            </p:nvSpPr>
            <p:spPr>
              <a:xfrm>
                <a:off x="3965861" y="2283230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1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DA5E813D-5820-4435-A95A-E4FE3FBD8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61" y="2283230"/>
                <a:ext cx="1257992" cy="47210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75A96CC1-EE78-48D5-BDE0-9571B614722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3296848" y="2514518"/>
            <a:ext cx="669013" cy="47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5D980BB1-F187-49B2-8912-E039664C8A4E}"/>
                  </a:ext>
                </a:extLst>
              </p:cNvPr>
              <p:cNvSpPr txBox="1"/>
              <p:nvPr/>
            </p:nvSpPr>
            <p:spPr>
              <a:xfrm>
                <a:off x="2924467" y="3034404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1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D980BB1-F187-49B2-8912-E039664C8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67" y="3034404"/>
                <a:ext cx="500652" cy="215444"/>
              </a:xfrm>
              <a:prstGeom prst="rect">
                <a:avLst/>
              </a:prstGeom>
              <a:blipFill>
                <a:blip r:embed="rId7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191F58E0-A399-440B-BB19-2D8BE70A142B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4594857" y="2755332"/>
            <a:ext cx="0" cy="212766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사각형: 둥근 모서리 71">
                <a:extLst>
                  <a:ext uri="{FF2B5EF4-FFF2-40B4-BE49-F238E27FC236}">
                    <a16:creationId xmlns="" xmlns:a16="http://schemas.microsoft.com/office/drawing/2014/main" id="{1154D19A-B56C-427C-AC63-9EAFE51E9CAF}"/>
                  </a:ext>
                </a:extLst>
              </p:cNvPr>
              <p:cNvSpPr/>
              <p:nvPr/>
            </p:nvSpPr>
            <p:spPr>
              <a:xfrm>
                <a:off x="3974739" y="3538166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𝑡𝑎𝑛h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1154D19A-B56C-427C-AC63-9EAFE51E9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739" y="3538166"/>
                <a:ext cx="1257992" cy="47210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BD920FF4-4890-44AF-80D7-58D67F8C1E43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5232731" y="3774217"/>
            <a:ext cx="693106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D308386C-2BF2-4BFC-9434-B0FFFC5F51AA}"/>
              </a:ext>
            </a:extLst>
          </p:cNvPr>
          <p:cNvCxnSpPr>
            <a:cxnSpLocks/>
          </p:cNvCxnSpPr>
          <p:nvPr/>
        </p:nvCxnSpPr>
        <p:spPr>
          <a:xfrm flipV="1">
            <a:off x="5902344" y="2527846"/>
            <a:ext cx="0" cy="1246371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사각형: 둥근 모서리 75">
                <a:extLst>
                  <a:ext uri="{FF2B5EF4-FFF2-40B4-BE49-F238E27FC236}">
                    <a16:creationId xmlns="" xmlns:a16="http://schemas.microsoft.com/office/drawing/2014/main" id="{B9E1F156-2E08-414C-9CB0-F6836B2C61B6}"/>
                  </a:ext>
                </a:extLst>
              </p:cNvPr>
              <p:cNvSpPr/>
              <p:nvPr/>
            </p:nvSpPr>
            <p:spPr>
              <a:xfrm>
                <a:off x="6394971" y="2283230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B9E1F156-2E08-414C-9CB0-F6836B2C6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971" y="2283230"/>
                <a:ext cx="1257992" cy="47210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사각형: 둥근 모서리 76">
                <a:extLst>
                  <a:ext uri="{FF2B5EF4-FFF2-40B4-BE49-F238E27FC236}">
                    <a16:creationId xmlns="" xmlns:a16="http://schemas.microsoft.com/office/drawing/2014/main" id="{DFE19B79-43A3-4647-ADC1-B4B7249168A6}"/>
                  </a:ext>
                </a:extLst>
              </p:cNvPr>
              <p:cNvSpPr/>
              <p:nvPr/>
            </p:nvSpPr>
            <p:spPr>
              <a:xfrm>
                <a:off x="6394971" y="3538166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𝑠𝑜𝑓𝑡𝑚𝑎𝑥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3)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DFE19B79-43A3-4647-ADC1-B4B724916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971" y="3538166"/>
                <a:ext cx="1257992" cy="472102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="" xmlns:a16="http://schemas.microsoft.com/office/drawing/2014/main" id="{AFFF8356-140A-4E61-9DCA-F4B46E971087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882837" y="2519281"/>
            <a:ext cx="51213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0E630963-3A4C-4DA9-9BA6-F4A59F5D92C6}"/>
                  </a:ext>
                </a:extLst>
              </p:cNvPr>
              <p:cNvSpPr txBox="1"/>
              <p:nvPr/>
            </p:nvSpPr>
            <p:spPr>
              <a:xfrm>
                <a:off x="5648922" y="3873599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E630963-3A4C-4DA9-9BA6-F4A59F5D9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922" y="3873599"/>
                <a:ext cx="500652" cy="215444"/>
              </a:xfrm>
              <a:prstGeom prst="rect">
                <a:avLst/>
              </a:prstGeom>
              <a:blipFill>
                <a:blip r:embed="rId11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2739F266-FD85-419A-A4F9-F76247B7C8C2}"/>
              </a:ext>
            </a:extLst>
          </p:cNvPr>
          <p:cNvCxnSpPr>
            <a:cxnSpLocks/>
            <a:stCxn id="77" idx="0"/>
            <a:endCxn id="76" idx="2"/>
          </p:cNvCxnSpPr>
          <p:nvPr/>
        </p:nvCxnSpPr>
        <p:spPr>
          <a:xfrm flipV="1">
            <a:off x="7023967" y="2755332"/>
            <a:ext cx="0" cy="782834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58DE2B0B-6516-424E-85D3-7286C3E8FCFA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7652963" y="3774217"/>
            <a:ext cx="615072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D04177-68E9-4532-ABCA-2D6420CE5E65}"/>
              </a:ext>
            </a:extLst>
          </p:cNvPr>
          <p:cNvCxnSpPr>
            <a:cxnSpLocks/>
          </p:cNvCxnSpPr>
          <p:nvPr/>
        </p:nvCxnSpPr>
        <p:spPr>
          <a:xfrm flipV="1">
            <a:off x="8275965" y="2935100"/>
            <a:ext cx="0" cy="852655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="" xmlns:a16="http://schemas.microsoft.com/office/drawing/2014/main" id="{EC3DF92B-6BBD-4E59-8E9C-E5B8F21EB1AE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8265278" y="2949691"/>
            <a:ext cx="52984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D9CC4342-75E8-4FCF-BE73-496D57F33448}"/>
                  </a:ext>
                </a:extLst>
              </p:cNvPr>
              <p:cNvSpPr txBox="1"/>
              <p:nvPr/>
            </p:nvSpPr>
            <p:spPr>
              <a:xfrm>
                <a:off x="8115758" y="3872196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3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CC4342-75E8-4FCF-BE73-496D57F33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58" y="3872196"/>
                <a:ext cx="500652" cy="215444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연결선: 꺾임 86">
            <a:extLst>
              <a:ext uri="{FF2B5EF4-FFF2-40B4-BE49-F238E27FC236}">
                <a16:creationId xmlns="" xmlns:a16="http://schemas.microsoft.com/office/drawing/2014/main" id="{658698EA-F5EE-45C9-BD3B-7CFAAAEA1C45}"/>
              </a:ext>
            </a:extLst>
          </p:cNvPr>
          <p:cNvCxnSpPr>
            <a:cxnSpLocks/>
            <a:endCxn id="92" idx="6"/>
          </p:cNvCxnSpPr>
          <p:nvPr/>
        </p:nvCxnSpPr>
        <p:spPr>
          <a:xfrm rot="10800000">
            <a:off x="4713006" y="3133821"/>
            <a:ext cx="798795" cy="640397"/>
          </a:xfrm>
          <a:prstGeom prst="bentConnector3">
            <a:avLst>
              <a:gd name="adj1" fmla="val 4986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논리합 91">
            <a:extLst>
              <a:ext uri="{FF2B5EF4-FFF2-40B4-BE49-F238E27FC236}">
                <a16:creationId xmlns="" xmlns:a16="http://schemas.microsoft.com/office/drawing/2014/main" id="{2996F2F9-9926-4A23-87A9-DE64A1F6361F}"/>
              </a:ext>
            </a:extLst>
          </p:cNvPr>
          <p:cNvSpPr/>
          <p:nvPr/>
        </p:nvSpPr>
        <p:spPr>
          <a:xfrm>
            <a:off x="4485845" y="3020240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4C46F555-6111-4695-87D7-A6B0EE5A0939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4603735" y="3290888"/>
            <a:ext cx="0" cy="247278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="" xmlns:a16="http://schemas.microsoft.com/office/drawing/2014/main" id="{09B576A4-5DBA-4E21-B45E-F3D14B5D7EA6}"/>
                  </a:ext>
                </a:extLst>
              </p:cNvPr>
              <p:cNvSpPr txBox="1"/>
              <p:nvPr/>
            </p:nvSpPr>
            <p:spPr>
              <a:xfrm>
                <a:off x="4981874" y="3186509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9B576A4-5DBA-4E21-B45E-F3D14B5D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874" y="3186509"/>
                <a:ext cx="500652" cy="215444"/>
              </a:xfrm>
              <a:prstGeom prst="rect">
                <a:avLst/>
              </a:prstGeom>
              <a:blipFill>
                <a:blip r:embed="rId1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107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113">
            <a:extLst>
              <a:ext uri="{FF2B5EF4-FFF2-40B4-BE49-F238E27FC236}">
                <a16:creationId xmlns="" xmlns:a16="http://schemas.microsoft.com/office/drawing/2014/main" id="{94D8C58A-98DB-41CC-911F-502DDAEC835E}"/>
              </a:ext>
            </a:extLst>
          </p:cNvPr>
          <p:cNvSpPr/>
          <p:nvPr/>
        </p:nvSpPr>
        <p:spPr>
          <a:xfrm>
            <a:off x="3766302" y="588481"/>
            <a:ext cx="4958051" cy="43856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8625137" y="606270"/>
                <a:ext cx="478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137" y="606270"/>
                <a:ext cx="478529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>
                <a:extLst>
                  <a:ext uri="{FF2B5EF4-FFF2-40B4-BE49-F238E27FC236}">
                    <a16:creationId xmlns="" xmlns:a16="http://schemas.microsoft.com/office/drawing/2014/main" id="{CE764B1E-D90F-471A-B8F2-5403D74861DC}"/>
                  </a:ext>
                </a:extLst>
              </p:cNvPr>
              <p:cNvSpPr/>
              <p:nvPr/>
            </p:nvSpPr>
            <p:spPr>
              <a:xfrm>
                <a:off x="7892108" y="110008"/>
                <a:ext cx="508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CE764B1E-D90F-471A-B8F2-5403D7486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08" y="110008"/>
                <a:ext cx="50898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121">
            <a:extLst>
              <a:ext uri="{FF2B5EF4-FFF2-40B4-BE49-F238E27FC236}">
                <a16:creationId xmlns="" xmlns:a16="http://schemas.microsoft.com/office/drawing/2014/main" id="{AD99EBC2-A985-4F4B-B2B5-22531500548E}"/>
              </a:ext>
            </a:extLst>
          </p:cNvPr>
          <p:cNvSpPr/>
          <p:nvPr/>
        </p:nvSpPr>
        <p:spPr>
          <a:xfrm>
            <a:off x="4198455" y="3510695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sigmoid</a:t>
            </a:r>
          </a:p>
        </p:txBody>
      </p:sp>
      <p:sp>
        <p:nvSpPr>
          <p:cNvPr id="53" name="사각형: 둥근 모서리 121">
            <a:extLst>
              <a:ext uri="{FF2B5EF4-FFF2-40B4-BE49-F238E27FC236}">
                <a16:creationId xmlns="" xmlns:a16="http://schemas.microsoft.com/office/drawing/2014/main" id="{1C99A5A2-51B8-4BB9-B018-0BB47E858A96}"/>
              </a:ext>
            </a:extLst>
          </p:cNvPr>
          <p:cNvSpPr/>
          <p:nvPr/>
        </p:nvSpPr>
        <p:spPr>
          <a:xfrm>
            <a:off x="4986540" y="3502280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sigmoid</a:t>
            </a:r>
          </a:p>
        </p:txBody>
      </p:sp>
      <p:sp>
        <p:nvSpPr>
          <p:cNvPr id="54" name="사각형: 둥근 모서리 121">
            <a:extLst>
              <a:ext uri="{FF2B5EF4-FFF2-40B4-BE49-F238E27FC236}">
                <a16:creationId xmlns="" xmlns:a16="http://schemas.microsoft.com/office/drawing/2014/main" id="{B8A72A7B-15D0-486F-AC0D-9EC547DEC015}"/>
              </a:ext>
            </a:extLst>
          </p:cNvPr>
          <p:cNvSpPr/>
          <p:nvPr/>
        </p:nvSpPr>
        <p:spPr>
          <a:xfrm>
            <a:off x="5774625" y="3502279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sp>
        <p:nvSpPr>
          <p:cNvPr id="56" name="사각형: 둥근 모서리 121">
            <a:extLst>
              <a:ext uri="{FF2B5EF4-FFF2-40B4-BE49-F238E27FC236}">
                <a16:creationId xmlns="" xmlns:a16="http://schemas.microsoft.com/office/drawing/2014/main" id="{D56BE9AA-7A00-413A-A0E3-0F3C0BE191C3}"/>
              </a:ext>
            </a:extLst>
          </p:cNvPr>
          <p:cNvSpPr/>
          <p:nvPr/>
        </p:nvSpPr>
        <p:spPr>
          <a:xfrm>
            <a:off x="6562711" y="3502279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sigmoid</a:t>
            </a:r>
          </a:p>
        </p:txBody>
      </p:sp>
      <p:sp>
        <p:nvSpPr>
          <p:cNvPr id="57" name="사각형: 둥근 모서리 121">
            <a:extLst>
              <a:ext uri="{FF2B5EF4-FFF2-40B4-BE49-F238E27FC236}">
                <a16:creationId xmlns="" xmlns:a16="http://schemas.microsoft.com/office/drawing/2014/main" id="{656FB826-85FF-4780-8E03-2BF0179DBB4E}"/>
              </a:ext>
            </a:extLst>
          </p:cNvPr>
          <p:cNvSpPr/>
          <p:nvPr/>
        </p:nvSpPr>
        <p:spPr>
          <a:xfrm>
            <a:off x="7469713" y="1737103"/>
            <a:ext cx="628996" cy="3219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7B967E29-FA1D-4317-AA8A-B9F727ACBDB2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4512953" y="3832608"/>
            <a:ext cx="0" cy="716774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0E21DFF8-9C12-48D4-A25E-C6C666BC758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5301038" y="3824193"/>
            <a:ext cx="0" cy="725189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D1DBB496-E013-47FE-8DA1-51D5D5FDAD15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086044" y="3824192"/>
            <a:ext cx="3079" cy="736680"/>
          </a:xfrm>
          <a:prstGeom prst="straightConnector1">
            <a:avLst/>
          </a:prstGeom>
          <a:ln w="38100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6FF3FB2F-3C4F-41AC-AB83-E9E8021AAC2F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877209" y="3824192"/>
            <a:ext cx="0" cy="725190"/>
          </a:xfrm>
          <a:prstGeom prst="straightConnector1">
            <a:avLst/>
          </a:prstGeom>
          <a:ln w="3810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58EDB37A-3730-4CBA-B03E-D0AA4913747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274627" y="1089182"/>
            <a:ext cx="1101781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가산 접합 13">
            <a:extLst>
              <a:ext uri="{FF2B5EF4-FFF2-40B4-BE49-F238E27FC236}">
                <a16:creationId xmlns="" xmlns:a16="http://schemas.microsoft.com/office/drawing/2014/main" id="{D346F6C5-A26E-450D-9349-8133C389D61D}"/>
              </a:ext>
            </a:extLst>
          </p:cNvPr>
          <p:cNvSpPr/>
          <p:nvPr/>
        </p:nvSpPr>
        <p:spPr>
          <a:xfrm>
            <a:off x="4376408" y="975602"/>
            <a:ext cx="227160" cy="227160"/>
          </a:xfrm>
          <a:prstGeom prst="flowChartSummingJunction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76E36DD-54F4-45A3-A17C-1F3456561D08}"/>
              </a:ext>
            </a:extLst>
          </p:cNvPr>
          <p:cNvCxnSpPr>
            <a:cxnSpLocks/>
            <a:stCxn id="52" idx="0"/>
            <a:endCxn id="14" idx="4"/>
          </p:cNvCxnSpPr>
          <p:nvPr/>
        </p:nvCxnSpPr>
        <p:spPr>
          <a:xfrm flipH="1" flipV="1">
            <a:off x="4489988" y="1202762"/>
            <a:ext cx="22965" cy="2307933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가산 접합 74">
            <a:extLst>
              <a:ext uri="{FF2B5EF4-FFF2-40B4-BE49-F238E27FC236}">
                <a16:creationId xmlns="" xmlns:a16="http://schemas.microsoft.com/office/drawing/2014/main" id="{CCEC7026-52F0-41B9-A341-033EB280AB14}"/>
              </a:ext>
            </a:extLst>
          </p:cNvPr>
          <p:cNvSpPr/>
          <p:nvPr/>
        </p:nvSpPr>
        <p:spPr>
          <a:xfrm>
            <a:off x="5975242" y="2070957"/>
            <a:ext cx="227160" cy="227160"/>
          </a:xfrm>
          <a:prstGeom prst="flowChartSummingJunction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0BE5520-380D-431C-8C56-01EE23FF1001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5301038" y="2164767"/>
            <a:ext cx="0" cy="1337513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8076D33-6D47-4FBA-ADD9-77C057D3CA4E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5285163" y="2184537"/>
            <a:ext cx="690079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49912847-D844-4EFA-A9BC-3EDDAD323ADC}"/>
              </a:ext>
            </a:extLst>
          </p:cNvPr>
          <p:cNvCxnSpPr>
            <a:cxnSpLocks/>
            <a:stCxn id="54" idx="0"/>
            <a:endCxn id="75" idx="4"/>
          </p:cNvCxnSpPr>
          <p:nvPr/>
        </p:nvCxnSpPr>
        <p:spPr>
          <a:xfrm flipH="1" flipV="1">
            <a:off x="6088822" y="2298117"/>
            <a:ext cx="301" cy="1204162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논리합 88">
            <a:extLst>
              <a:ext uri="{FF2B5EF4-FFF2-40B4-BE49-F238E27FC236}">
                <a16:creationId xmlns="" xmlns:a16="http://schemas.microsoft.com/office/drawing/2014/main" id="{DAA4625D-1E39-4886-8953-E63440AA477A}"/>
              </a:ext>
            </a:extLst>
          </p:cNvPr>
          <p:cNvSpPr/>
          <p:nvPr/>
        </p:nvSpPr>
        <p:spPr>
          <a:xfrm>
            <a:off x="5975242" y="976826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EA760F01-6A8B-44F9-A3DB-690074671159}"/>
              </a:ext>
            </a:extLst>
          </p:cNvPr>
          <p:cNvCxnSpPr>
            <a:cxnSpLocks/>
            <a:stCxn id="14" idx="6"/>
            <a:endCxn id="89" idx="2"/>
          </p:cNvCxnSpPr>
          <p:nvPr/>
        </p:nvCxnSpPr>
        <p:spPr>
          <a:xfrm>
            <a:off x="4603568" y="1089182"/>
            <a:ext cx="1371674" cy="1224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556A869C-5589-42C0-BE00-51F28141DE98}"/>
              </a:ext>
            </a:extLst>
          </p:cNvPr>
          <p:cNvCxnSpPr>
            <a:cxnSpLocks/>
            <a:stCxn id="75" idx="0"/>
            <a:endCxn id="89" idx="4"/>
          </p:cNvCxnSpPr>
          <p:nvPr/>
        </p:nvCxnSpPr>
        <p:spPr>
          <a:xfrm flipV="1">
            <a:off x="6088822" y="1203986"/>
            <a:ext cx="0" cy="866971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BC958CC0-77FA-4B95-B0A8-39102267BDA9}"/>
              </a:ext>
            </a:extLst>
          </p:cNvPr>
          <p:cNvCxnSpPr>
            <a:cxnSpLocks/>
            <a:stCxn id="89" idx="6"/>
          </p:cNvCxnSpPr>
          <p:nvPr/>
        </p:nvCxnSpPr>
        <p:spPr>
          <a:xfrm>
            <a:off x="6202402" y="1090406"/>
            <a:ext cx="2931893" cy="8311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977696D0-5DA5-415E-A0A1-FFA44EDD9228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784211" y="1089182"/>
            <a:ext cx="0" cy="6479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F5FE8CC8-FF25-404B-871B-3939BC07705A}"/>
              </a:ext>
            </a:extLst>
          </p:cNvPr>
          <p:cNvCxnSpPr>
            <a:cxnSpLocks/>
            <a:stCxn id="57" idx="2"/>
            <a:endCxn id="108" idx="0"/>
          </p:cNvCxnSpPr>
          <p:nvPr/>
        </p:nvCxnSpPr>
        <p:spPr>
          <a:xfrm>
            <a:off x="7784211" y="2059016"/>
            <a:ext cx="0" cy="6522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순서도: 가산 접합 107">
            <a:extLst>
              <a:ext uri="{FF2B5EF4-FFF2-40B4-BE49-F238E27FC236}">
                <a16:creationId xmlns="" xmlns:a16="http://schemas.microsoft.com/office/drawing/2014/main" id="{468B7684-10E9-461D-9A4B-96698F08156D}"/>
              </a:ext>
            </a:extLst>
          </p:cNvPr>
          <p:cNvSpPr/>
          <p:nvPr/>
        </p:nvSpPr>
        <p:spPr>
          <a:xfrm>
            <a:off x="7670631" y="2711302"/>
            <a:ext cx="227160" cy="227160"/>
          </a:xfrm>
          <a:prstGeom prst="flowChartSummingJunction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3F6FF339-5305-4774-AD38-71A5B1E20AA6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6877209" y="2818531"/>
            <a:ext cx="0" cy="683748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C9C914DD-523F-43B2-9381-9F76EE1B3029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6864087" y="2824882"/>
            <a:ext cx="806544" cy="1220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9357DB4D-CB3A-40B8-846F-C77AF127331D}"/>
              </a:ext>
            </a:extLst>
          </p:cNvPr>
          <p:cNvCxnSpPr>
            <a:cxnSpLocks/>
            <a:stCxn id="108" idx="4"/>
          </p:cNvCxnSpPr>
          <p:nvPr/>
        </p:nvCxnSpPr>
        <p:spPr>
          <a:xfrm>
            <a:off x="7784211" y="2938462"/>
            <a:ext cx="0" cy="161092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F835F4A3-14DF-491F-8C79-8A20DE08621A}"/>
              </a:ext>
            </a:extLst>
          </p:cNvPr>
          <p:cNvCxnSpPr>
            <a:cxnSpLocks/>
          </p:cNvCxnSpPr>
          <p:nvPr/>
        </p:nvCxnSpPr>
        <p:spPr>
          <a:xfrm>
            <a:off x="7765161" y="4549382"/>
            <a:ext cx="1260497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93E6AB9E-D637-44A8-B64E-E76E18F6CA44}"/>
              </a:ext>
            </a:extLst>
          </p:cNvPr>
          <p:cNvCxnSpPr>
            <a:cxnSpLocks/>
          </p:cNvCxnSpPr>
          <p:nvPr/>
        </p:nvCxnSpPr>
        <p:spPr>
          <a:xfrm flipV="1">
            <a:off x="8395409" y="40124"/>
            <a:ext cx="0" cy="4500842"/>
          </a:xfrm>
          <a:prstGeom prst="straightConnector1">
            <a:avLst/>
          </a:prstGeom>
          <a:ln w="3810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직사각형 127">
                <a:extLst>
                  <a:ext uri="{FF2B5EF4-FFF2-40B4-BE49-F238E27FC236}">
                    <a16:creationId xmlns="" xmlns:a16="http://schemas.microsoft.com/office/drawing/2014/main" id="{5C4EE87C-0D52-4BAB-ABC9-2D29067FBB80}"/>
                  </a:ext>
                </a:extLst>
              </p:cNvPr>
              <p:cNvSpPr/>
              <p:nvPr/>
            </p:nvSpPr>
            <p:spPr>
              <a:xfrm>
                <a:off x="8613968" y="4657421"/>
                <a:ext cx="508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5C4EE87C-0D52-4BAB-ABC9-2D29067FB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68" y="4657421"/>
                <a:ext cx="50898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DAB0EFBA-3CF1-450A-B686-D7A72299DA23}"/>
              </a:ext>
            </a:extLst>
          </p:cNvPr>
          <p:cNvCxnSpPr>
            <a:cxnSpLocks/>
          </p:cNvCxnSpPr>
          <p:nvPr/>
        </p:nvCxnSpPr>
        <p:spPr>
          <a:xfrm flipV="1">
            <a:off x="5302713" y="4540967"/>
            <a:ext cx="0" cy="805799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직사각형 164">
                <a:extLst>
                  <a:ext uri="{FF2B5EF4-FFF2-40B4-BE49-F238E27FC236}">
                    <a16:creationId xmlns="" xmlns:a16="http://schemas.microsoft.com/office/drawing/2014/main" id="{A383A5FB-C292-43F6-A6B4-85D1836F48A4}"/>
                  </a:ext>
                </a:extLst>
              </p:cNvPr>
              <p:cNvSpPr/>
              <p:nvPr/>
            </p:nvSpPr>
            <p:spPr>
              <a:xfrm>
                <a:off x="5285163" y="5069253"/>
                <a:ext cx="493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A383A5FB-C292-43F6-A6B4-85D1836F4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163" y="5069253"/>
                <a:ext cx="493147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CD0E230D-6646-413D-ACE7-98FFE6E80B57}"/>
              </a:ext>
            </a:extLst>
          </p:cNvPr>
          <p:cNvCxnSpPr>
            <a:cxnSpLocks/>
          </p:cNvCxnSpPr>
          <p:nvPr/>
        </p:nvCxnSpPr>
        <p:spPr>
          <a:xfrm>
            <a:off x="3208309" y="4549382"/>
            <a:ext cx="2896034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5AF2B994-5F2C-4E8A-96DC-DCCB2A467D0C}"/>
                  </a:ext>
                </a:extLst>
              </p:cNvPr>
              <p:cNvSpPr/>
              <p:nvPr/>
            </p:nvSpPr>
            <p:spPr>
              <a:xfrm>
                <a:off x="2538043" y="4356300"/>
                <a:ext cx="728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5AF2B994-5F2C-4E8A-96DC-DCCB2A467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043" y="4356300"/>
                <a:ext cx="72859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1B418074-BDB5-46E3-9BAF-68D1FEAA28D4}"/>
                  </a:ext>
                </a:extLst>
              </p:cNvPr>
              <p:cNvSpPr/>
              <p:nvPr/>
            </p:nvSpPr>
            <p:spPr>
              <a:xfrm>
                <a:off x="2626328" y="904516"/>
                <a:ext cx="698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1B418074-BDB5-46E3-9BAF-68D1FEAA28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328" y="904516"/>
                <a:ext cx="698140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51F7472E-110A-4E15-8104-6FA5E47356F7}"/>
                  </a:ext>
                </a:extLst>
              </p:cNvPr>
              <p:cNvSpPr/>
              <p:nvPr/>
            </p:nvSpPr>
            <p:spPr>
              <a:xfrm>
                <a:off x="3969046" y="2356728"/>
                <a:ext cx="4700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51F7472E-110A-4E15-8104-6FA5E47356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046" y="2356728"/>
                <a:ext cx="470000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37C57F26-19DE-4325-B46C-6E670E148D60}"/>
                  </a:ext>
                </a:extLst>
              </p:cNvPr>
              <p:cNvSpPr/>
              <p:nvPr/>
            </p:nvSpPr>
            <p:spPr>
              <a:xfrm>
                <a:off x="4882481" y="2376287"/>
                <a:ext cx="4288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C57F26-19DE-4325-B46C-6E670E148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481" y="2376287"/>
                <a:ext cx="428835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3A9AC56C-C9CA-4CB3-AD67-D5F2D4860054}"/>
                  </a:ext>
                </a:extLst>
              </p:cNvPr>
              <p:cNvSpPr/>
              <p:nvPr/>
            </p:nvSpPr>
            <p:spPr>
              <a:xfrm>
                <a:off x="5625814" y="2491199"/>
                <a:ext cx="478529" cy="378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3A9AC56C-C9CA-4CB3-AD67-D5F2D4860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814" y="2491199"/>
                <a:ext cx="478529" cy="378052"/>
              </a:xfrm>
              <a:prstGeom prst="rect">
                <a:avLst/>
              </a:prstGeom>
              <a:blipFill>
                <a:blip r:embed="rId10"/>
                <a:stretch>
                  <a:fillRect t="-6452" r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C2637CDB-2855-4FBF-86A4-5755A21FE0A2}"/>
                  </a:ext>
                </a:extLst>
              </p:cNvPr>
              <p:cNvSpPr/>
              <p:nvPr/>
            </p:nvSpPr>
            <p:spPr>
              <a:xfrm>
                <a:off x="6820924" y="2385159"/>
                <a:ext cx="499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C2637CDB-2855-4FBF-86A4-5755A21FE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24" y="2385159"/>
                <a:ext cx="499559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4B1950EC-0F1F-47C8-B303-5329E271BF6C}"/>
                  </a:ext>
                </a:extLst>
              </p:cNvPr>
              <p:cNvSpPr txBox="1"/>
              <p:nvPr/>
            </p:nvSpPr>
            <p:spPr>
              <a:xfrm>
                <a:off x="1648354" y="5671666"/>
                <a:ext cx="8966449" cy="3828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B1950EC-0F1F-47C8-B303-5329E271B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354" y="5671666"/>
                <a:ext cx="8966449" cy="382862"/>
              </a:xfrm>
              <a:prstGeom prst="rect">
                <a:avLst/>
              </a:prstGeom>
              <a:blipFill>
                <a:blip r:embed="rId12"/>
                <a:stretch>
                  <a:fillRect t="-1587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="" xmlns:a16="http://schemas.microsoft.com/office/drawing/2014/main" id="{5F4A705B-9B9D-42B6-AE5E-8066F0D1B23A}"/>
                  </a:ext>
                </a:extLst>
              </p:cNvPr>
              <p:cNvSpPr/>
              <p:nvPr/>
            </p:nvSpPr>
            <p:spPr>
              <a:xfrm>
                <a:off x="5274938" y="4581077"/>
                <a:ext cx="523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F4A705B-9B9D-42B6-AE5E-8066F0D1B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38" y="4581077"/>
                <a:ext cx="52367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67D5708A-23A0-4B92-AAEB-1687650089FC}"/>
                  </a:ext>
                </a:extLst>
              </p:cNvPr>
              <p:cNvSpPr/>
              <p:nvPr/>
            </p:nvSpPr>
            <p:spPr>
              <a:xfrm>
                <a:off x="6363418" y="4167476"/>
                <a:ext cx="549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7D5708A-23A0-4B92-AAEB-168765008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418" y="4167476"/>
                <a:ext cx="54912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</p:cNvCxnSpPr>
          <p:nvPr/>
        </p:nvCxnSpPr>
        <p:spPr>
          <a:xfrm>
            <a:off x="3209844" y="4549382"/>
            <a:ext cx="3667365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EA76108D-2888-4542-996E-731CCAFC67AB}"/>
                  </a:ext>
                </a:extLst>
              </p:cNvPr>
              <p:cNvSpPr txBox="1"/>
              <p:nvPr/>
            </p:nvSpPr>
            <p:spPr>
              <a:xfrm>
                <a:off x="1612775" y="6156491"/>
                <a:ext cx="8966449" cy="3828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A76108D-2888-4542-996E-731CCAFC6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775" y="6156491"/>
                <a:ext cx="8966449" cy="382862"/>
              </a:xfrm>
              <a:prstGeom prst="rect">
                <a:avLst/>
              </a:prstGeom>
              <a:blipFill>
                <a:blip r:embed="rId15"/>
                <a:stretch>
                  <a:fillRect t="-1587" b="-269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639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2">
                <a:extLst>
                  <a:ext uri="{FF2B5EF4-FFF2-40B4-BE49-F238E27FC236}">
                    <a16:creationId xmlns="" xmlns:a16="http://schemas.microsoft.com/office/drawing/2014/main" id="{C904F311-17D1-4907-9AEB-38AECB7264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781168"/>
                  </p:ext>
                </p:extLst>
              </p:nvPr>
            </p:nvGraphicFramePr>
            <p:xfrm>
              <a:off x="1193550" y="719666"/>
              <a:ext cx="9817350" cy="36919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940050">
                      <a:extLst>
                        <a:ext uri="{9D8B030D-6E8A-4147-A177-3AD203B41FA5}">
                          <a16:colId xmlns="" xmlns:a16="http://schemas.microsoft.com/office/drawing/2014/main" val="121133347"/>
                        </a:ext>
                      </a:extLst>
                    </a:gridCol>
                    <a:gridCol w="1733550">
                      <a:extLst>
                        <a:ext uri="{9D8B030D-6E8A-4147-A177-3AD203B41FA5}">
                          <a16:colId xmlns="" xmlns:a16="http://schemas.microsoft.com/office/drawing/2014/main" val="397755568"/>
                        </a:ext>
                      </a:extLst>
                    </a:gridCol>
                    <a:gridCol w="4686300">
                      <a:extLst>
                        <a:ext uri="{9D8B030D-6E8A-4147-A177-3AD203B41FA5}">
                          <a16:colId xmlns="" xmlns:a16="http://schemas.microsoft.com/office/drawing/2014/main" val="3673960595"/>
                        </a:ext>
                      </a:extLst>
                    </a:gridCol>
                    <a:gridCol w="2457450">
                      <a:extLst>
                        <a:ext uri="{9D8B030D-6E8A-4147-A177-3AD203B41FA5}">
                          <a16:colId xmlns="" xmlns:a16="http://schemas.microsoft.com/office/drawing/2014/main" val="878694159"/>
                        </a:ext>
                      </a:extLst>
                    </a:gridCol>
                  </a:tblGrid>
                  <a:tr h="600781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rgbClr val="C00000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계층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rgbClr val="C00000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수식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rgbClr val="C00000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학습 </a:t>
                          </a:r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Parameter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908852606"/>
                      </a:ext>
                    </a:extLst>
                  </a:tr>
                  <a:tr h="600781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LSTM</a:t>
                          </a:r>
                        </a:p>
                        <a:p>
                          <a:pPr algn="ctr" latinLnBrk="1"/>
                          <a:r>
                            <a:rPr lang="ko-KR" altLang="en-US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계층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Forget gate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R" sz="1800" b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 b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ko-KR" sz="1800" b="0" smtClean="0">
                                    <a:latin typeface="Cambria Math"/>
                                  </a:rPr>
                                  <m:t>𝑠𝑖𝑔𝑚𝑜𝑖𝑑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800" b="0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sz="1800" b="0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ko-KR" sz="18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8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59630141"/>
                      </a:ext>
                    </a:extLst>
                  </a:tr>
                  <a:tr h="60078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Input gate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altLang="ko-KR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800" b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ko-KR" sz="1800" b="0" smtClean="0">
                                    <a:latin typeface="Cambria Math"/>
                                  </a:rPr>
                                  <m:t>𝑡𝑎𝑛h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800" b="0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sz="1800" b="0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altLang="ko-KR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1800" b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 b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ko-KR" sz="1800" b="0" smtClean="0">
                                    <a:latin typeface="Cambria Math"/>
                                  </a:rPr>
                                  <m:t>𝑠𝑖𝑔𝑚𝑜𝑖𝑑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800" b="0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sz="1800" b="0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smtClean="0">
                                            <a:latin typeface="Cambria Math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ko-KR" sz="1800" b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800" b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800" b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altLang="ko-KR" dirty="0"/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ko-KR" sz="1800" b="0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800" b="0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800" b="0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263517008"/>
                      </a:ext>
                    </a:extLst>
                  </a:tr>
                  <a:tr h="60078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Cell State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 b="0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R" sz="1800" b="0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altLang="ko-KR" sz="1800" b="0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ko-KR" sz="1800" b="0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888784677"/>
                      </a:ext>
                    </a:extLst>
                  </a:tr>
                  <a:tr h="60078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Output gate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 b="0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smtClean="0">
                                        <a:latin typeface="Cambria Math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ko-KR" sz="1800" b="0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 b="0" smtClean="0">
                                    <a:latin typeface="Cambria Math"/>
                                  </a:rPr>
                                  <m:t>×</m:t>
                                </m:r>
                                <m:r>
                                  <a:rPr lang="en-US" altLang="ko-KR" sz="1800" b="0" smtClean="0">
                                    <a:latin typeface="Cambria Math" panose="02040503050406030204" pitchFamily="18" charset="0"/>
                                  </a:rPr>
                                  <m:t>𝑡𝑎𝑛h</m:t>
                                </m:r>
                                <m:r>
                                  <a:rPr lang="en-US" altLang="ko-KR" sz="1800" b="0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 b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 b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ko-KR" sz="1800" b="0" smtClean="0">
                                    <a:latin typeface="Cambria Math"/>
                                  </a:rPr>
                                  <m:t>𝑠𝑖𝑔𝑚𝑜𝑖𝑑</m:t>
                                </m:r>
                                <m:r>
                                  <a:rPr lang="en-US" altLang="ko-KR" sz="1800" b="0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ko-KR" sz="1800" b="0" smtClean="0">
                                        <a:latin typeface="Cambria Math"/>
                                      </a:rPr>
                                      <m:t>𝑜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800" b="0" smtClean="0">
                                        <a:latin typeface="Cambria Math"/>
                                      </a:rPr>
                                      <m:t>𝑜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altLang="ko-KR" sz="180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ko-KR" sz="180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800" b="0" smtClean="0">
                                        <a:latin typeface="Cambria Math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sz="1800" b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ko-KR" sz="1800" b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800" b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800" b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203992101"/>
                      </a:ext>
                    </a:extLst>
                  </a:tr>
                  <a:tr h="600781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Output Layer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 b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ko-KR" sz="1800" b="0" smtClean="0">
                                    <a:latin typeface="Cambria Math"/>
                                  </a:rPr>
                                  <m:t>𝑎𝑐𝑡𝑖𝑣𝑎𝑡𝑖𝑜𝑛</m:t>
                                </m:r>
                                <m:r>
                                  <a:rPr lang="en-US" altLang="ko-KR" sz="1800" b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ko-KR" sz="1800" b="0" smtClean="0">
                                    <a:latin typeface="Cambria Math"/>
                                  </a:rPr>
                                  <m:t>𝑓𝑢𝑛𝑐𝑡𝑖𝑜𝑛</m:t>
                                </m:r>
                                <m:r>
                                  <a:rPr lang="en-US" altLang="ko-KR" sz="1800" b="0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800" b="0" smtClean="0">
                                        <a:latin typeface="Cambria Math"/>
                                      </a:rPr>
                                      <m:t>𝑜𝑢𝑡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800" b="0" smtClean="0">
                                        <a:latin typeface="Cambria Math"/>
                                      </a:rPr>
                                      <m:t>𝑜𝑢𝑡</m:t>
                                    </m:r>
                                  </m:sub>
                                </m:sSub>
                                <m:r>
                                  <a:rPr lang="en-US" altLang="ko-KR" sz="1800" b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800" b="0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800" b="0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2306070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C904F311-17D1-4907-9AEB-38AECB7264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781168"/>
                  </p:ext>
                </p:extLst>
              </p:nvPr>
            </p:nvGraphicFramePr>
            <p:xfrm>
              <a:off x="1193550" y="719666"/>
              <a:ext cx="9817350" cy="36919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940050">
                      <a:extLst>
                        <a:ext uri="{9D8B030D-6E8A-4147-A177-3AD203B41FA5}">
                          <a16:colId xmlns:a16="http://schemas.microsoft.com/office/drawing/2014/main" val="121133347"/>
                        </a:ext>
                      </a:extLst>
                    </a:gridCol>
                    <a:gridCol w="1733550">
                      <a:extLst>
                        <a:ext uri="{9D8B030D-6E8A-4147-A177-3AD203B41FA5}">
                          <a16:colId xmlns:a16="http://schemas.microsoft.com/office/drawing/2014/main" val="397755568"/>
                        </a:ext>
                      </a:extLst>
                    </a:gridCol>
                    <a:gridCol w="4686300">
                      <a:extLst>
                        <a:ext uri="{9D8B030D-6E8A-4147-A177-3AD203B41FA5}">
                          <a16:colId xmlns:a16="http://schemas.microsoft.com/office/drawing/2014/main" val="3673960595"/>
                        </a:ext>
                      </a:extLst>
                    </a:gridCol>
                    <a:gridCol w="2457450">
                      <a:extLst>
                        <a:ext uri="{9D8B030D-6E8A-4147-A177-3AD203B41FA5}">
                          <a16:colId xmlns:a16="http://schemas.microsoft.com/office/drawing/2014/main" val="878694159"/>
                        </a:ext>
                      </a:extLst>
                    </a:gridCol>
                  </a:tblGrid>
                  <a:tr h="600781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rgbClr val="C00000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계층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rgbClr val="C00000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수식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rgbClr val="C00000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학습 </a:t>
                          </a:r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Parameter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8852606"/>
                      </a:ext>
                    </a:extLst>
                  </a:tr>
                  <a:tr h="600781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LSTM</a:t>
                          </a:r>
                        </a:p>
                        <a:p>
                          <a:pPr algn="ctr" latinLnBrk="1"/>
                          <a:r>
                            <a:rPr lang="ko-KR" altLang="en-US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계층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Forget gate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217" t="-102041" r="-53056" b="-419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257" t="-102041" r="-990" b="-4193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30141"/>
                      </a:ext>
                    </a:extLst>
                  </a:tr>
                  <a:tr h="64871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Input gate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217" t="-185047" r="-53056" b="-284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257" t="-185047" r="-990" b="-2841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3517008"/>
                      </a:ext>
                    </a:extLst>
                  </a:tr>
                  <a:tr h="60078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Cell State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217" t="-311224" r="-53056" b="-210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8784677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Output gate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217" t="-383810" r="-53056" b="-9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257" t="-383810" r="-990" b="-9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992101"/>
                      </a:ext>
                    </a:extLst>
                  </a:tr>
                  <a:tr h="600781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Koverwatch" panose="02020603020101020101" pitchFamily="18" charset="-127"/>
                              <a:ea typeface="Koverwatch" panose="02020603020101020101" pitchFamily="18" charset="-127"/>
                            </a:rPr>
                            <a:t>Output Layer</a:t>
                          </a:r>
                          <a:endParaRPr lang="ko-KR" altLang="en-US" dirty="0">
                            <a:latin typeface="Koverwatch" panose="02020603020101020101" pitchFamily="18" charset="-127"/>
                            <a:ea typeface="Koverwatch" panose="02020603020101020101" pitchFamily="18" charset="-127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217" t="-513131" r="-53056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257" t="-513131" r="-990" b="-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06070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613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757363"/>
            <a:ext cx="78200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314700" y="2952750"/>
            <a:ext cx="5229225" cy="1571625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86150" y="3059668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verwatch" pitchFamily="18" charset="-127"/>
                <a:ea typeface="Koverwatch" pitchFamily="18" charset="-127"/>
              </a:rPr>
              <a:t>20</a:t>
            </a:r>
            <a:r>
              <a:rPr lang="ko-KR" altLang="en-US" dirty="0" smtClean="0">
                <a:latin typeface="Koverwatch" pitchFamily="18" charset="-127"/>
                <a:ea typeface="Koverwatch" pitchFamily="18" charset="-127"/>
              </a:rPr>
              <a:t>년간의 주가 데이터 학습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629650" y="2133600"/>
            <a:ext cx="866775" cy="1495425"/>
          </a:xfrm>
          <a:prstGeom prst="round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54689" y="21336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Koverwatch" pitchFamily="18" charset="-127"/>
                <a:ea typeface="Koverwatch" pitchFamily="18" charset="-127"/>
              </a:rPr>
              <a:t>예</a:t>
            </a:r>
            <a:r>
              <a:rPr lang="ko-KR" altLang="en-US">
                <a:latin typeface="Koverwatch" pitchFamily="18" charset="-127"/>
                <a:ea typeface="Koverwatch" pitchFamily="18" charset="-127"/>
              </a:rPr>
              <a:t>측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323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771775" y="3473378"/>
            <a:ext cx="790575" cy="7905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714749" y="3473378"/>
            <a:ext cx="790575" cy="7905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771775" y="2633662"/>
            <a:ext cx="790575" cy="7905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771775" y="1677915"/>
            <a:ext cx="790575" cy="7905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714749" y="2628899"/>
            <a:ext cx="790575" cy="7905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714749" y="1677915"/>
            <a:ext cx="790575" cy="7905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476750" y="1703455"/>
                <a:ext cx="8050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1703455"/>
                <a:ext cx="805028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476750" y="2617856"/>
                <a:ext cx="8050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2617856"/>
                <a:ext cx="805028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476750" y="3498918"/>
                <a:ext cx="8050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3498918"/>
                <a:ext cx="805028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타원 15"/>
          <p:cNvSpPr/>
          <p:nvPr/>
        </p:nvSpPr>
        <p:spPr>
          <a:xfrm>
            <a:off x="5248275" y="3473378"/>
            <a:ext cx="790575" cy="7905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191249" y="3473378"/>
            <a:ext cx="790575" cy="7905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248275" y="2592316"/>
            <a:ext cx="790575" cy="7905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248275" y="1677915"/>
            <a:ext cx="790575" cy="7905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191249" y="2587553"/>
            <a:ext cx="790575" cy="7905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191249" y="1677915"/>
            <a:ext cx="790575" cy="7905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186610" y="3473378"/>
            <a:ext cx="790575" cy="790575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129584" y="3473378"/>
            <a:ext cx="790575" cy="7905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186610" y="2592316"/>
            <a:ext cx="790575" cy="7905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186610" y="1677915"/>
            <a:ext cx="790575" cy="7905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129584" y="2587553"/>
            <a:ext cx="790575" cy="7905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129584" y="1677915"/>
            <a:ext cx="790575" cy="7905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95500" y="3545500"/>
            <a:ext cx="577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latin typeface="Koverwatch" pitchFamily="18" charset="-127"/>
                <a:ea typeface="Koverwatch" pitchFamily="18" charset="-127"/>
              </a:rPr>
              <a:t>Adj</a:t>
            </a:r>
            <a:r>
              <a:rPr lang="en-US" altLang="ko-KR" dirty="0" smtClean="0">
                <a:latin typeface="Koverwatch" pitchFamily="18" charset="-127"/>
                <a:ea typeface="Koverwatch" pitchFamily="18" charset="-127"/>
              </a:rPr>
              <a:t> </a:t>
            </a:r>
          </a:p>
          <a:p>
            <a:pPr algn="ctr"/>
            <a:r>
              <a:rPr lang="en-US" altLang="ko-KR" dirty="0" smtClean="0">
                <a:latin typeface="Koverwatch" pitchFamily="18" charset="-127"/>
                <a:ea typeface="Koverwatch" pitchFamily="18" charset="-127"/>
              </a:rPr>
              <a:t>close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95500" y="284428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verwatch" pitchFamily="18" charset="-127"/>
                <a:ea typeface="Koverwatch" pitchFamily="18" charset="-127"/>
              </a:rPr>
              <a:t>5MA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5500" y="188853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verwatch" pitchFamily="18" charset="-127"/>
                <a:ea typeface="Koverwatch" pitchFamily="18" charset="-127"/>
              </a:rPr>
              <a:t>3MA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 rot="5400000">
            <a:off x="4708675" y="-371216"/>
            <a:ext cx="223958" cy="3607965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111167" y="930645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verwatch" pitchFamily="18" charset="-127"/>
                <a:ea typeface="Koverwatch" pitchFamily="18" charset="-127"/>
              </a:rPr>
              <a:t>Window size = 40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663377" y="1569225"/>
            <a:ext cx="4413698" cy="2827229"/>
          </a:xfrm>
          <a:prstGeom prst="round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367525" y="44126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verwatch" pitchFamily="18" charset="-127"/>
                <a:ea typeface="Koverwatch" pitchFamily="18" charset="-127"/>
              </a:rPr>
              <a:t>Feature</a:t>
            </a:r>
          </a:p>
          <a:p>
            <a:pPr algn="ctr"/>
            <a:r>
              <a:rPr lang="en-US" altLang="ko-KR" dirty="0" smtClean="0">
                <a:latin typeface="Koverwatch" pitchFamily="18" charset="-127"/>
                <a:ea typeface="Koverwatch" pitchFamily="18" charset="-127"/>
              </a:rPr>
              <a:t>(</a:t>
            </a:r>
            <a:r>
              <a:rPr lang="ko-KR" altLang="en-US" dirty="0" smtClean="0">
                <a:latin typeface="Koverwatch" pitchFamily="18" charset="-127"/>
                <a:ea typeface="Koverwatch" pitchFamily="18" charset="-127"/>
              </a:rPr>
              <a:t>입력데이터</a:t>
            </a:r>
            <a:r>
              <a:rPr lang="en-US" altLang="ko-KR" dirty="0" smtClean="0">
                <a:latin typeface="Koverwatch" pitchFamily="18" charset="-127"/>
                <a:ea typeface="Koverwatch" pitchFamily="18" charset="-127"/>
              </a:rPr>
              <a:t>)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132499" y="3430516"/>
            <a:ext cx="895176" cy="889557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73583" y="4396454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verwatch" pitchFamily="18" charset="-127"/>
                <a:ea typeface="Koverwatch" pitchFamily="18" charset="-127"/>
              </a:rPr>
              <a:t>label</a:t>
            </a:r>
            <a:r>
              <a:rPr lang="en-US" altLang="ko-KR" dirty="0" smtClean="0">
                <a:latin typeface="Koverwatch" pitchFamily="18" charset="-127"/>
                <a:ea typeface="Koverwatch" pitchFamily="18" charset="-127"/>
              </a:rPr>
              <a:t> </a:t>
            </a:r>
          </a:p>
          <a:p>
            <a:pPr algn="ctr"/>
            <a:r>
              <a:rPr lang="en-US" altLang="ko-KR" dirty="0" smtClean="0">
                <a:latin typeface="Koverwatch" pitchFamily="18" charset="-127"/>
                <a:ea typeface="Koverwatch" pitchFamily="18" charset="-127"/>
              </a:rPr>
              <a:t>(</a:t>
            </a:r>
            <a:r>
              <a:rPr lang="ko-KR" altLang="en-US" dirty="0" smtClean="0">
                <a:latin typeface="Koverwatch" pitchFamily="18" charset="-127"/>
                <a:ea typeface="Koverwatch" pitchFamily="18" charset="-127"/>
              </a:rPr>
              <a:t>정답데이터</a:t>
            </a:r>
            <a:r>
              <a:rPr lang="en-US" altLang="ko-KR" dirty="0" smtClean="0">
                <a:latin typeface="Koverwatch" pitchFamily="18" charset="-127"/>
                <a:ea typeface="Koverwatch" pitchFamily="18" charset="-127"/>
              </a:rPr>
              <a:t>)</a:t>
            </a:r>
            <a:endParaRPr lang="ko-KR" altLang="en-US" dirty="0">
              <a:latin typeface="Koverwatch" pitchFamily="18" charset="-127"/>
              <a:ea typeface="Koverwatc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07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1FF8C227-99DC-48C4-9E66-79836A089DB0}"/>
              </a:ext>
            </a:extLst>
          </p:cNvPr>
          <p:cNvSpPr/>
          <p:nvPr/>
        </p:nvSpPr>
        <p:spPr>
          <a:xfrm>
            <a:off x="461623" y="570635"/>
            <a:ext cx="921980" cy="64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="" xmlns:a16="http://schemas.microsoft.com/office/drawing/2014/main" id="{2EC5C1B2-D36C-4EDD-9079-F7AD0559F9FB}"/>
              </a:ext>
            </a:extLst>
          </p:cNvPr>
          <p:cNvSpPr/>
          <p:nvPr/>
        </p:nvSpPr>
        <p:spPr>
          <a:xfrm>
            <a:off x="1996441" y="188221"/>
            <a:ext cx="6789420" cy="16939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D0E1A2ED-BEE6-493A-893A-593FF0754ADC}"/>
              </a:ext>
            </a:extLst>
          </p:cNvPr>
          <p:cNvSpPr/>
          <p:nvPr/>
        </p:nvSpPr>
        <p:spPr>
          <a:xfrm>
            <a:off x="2529419" y="511268"/>
            <a:ext cx="481981" cy="12337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B663B02-122A-4AB1-94A0-31D403AAAB87}"/>
              </a:ext>
            </a:extLst>
          </p:cNvPr>
          <p:cNvSpPr txBox="1"/>
          <p:nvPr/>
        </p:nvSpPr>
        <p:spPr>
          <a:xfrm>
            <a:off x="2368987" y="19227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E356D07F-8FD2-4FED-A605-0C7C147ABBED}"/>
              </a:ext>
            </a:extLst>
          </p:cNvPr>
          <p:cNvSpPr/>
          <p:nvPr/>
        </p:nvSpPr>
        <p:spPr>
          <a:xfrm>
            <a:off x="3488457" y="503313"/>
            <a:ext cx="3181424" cy="12416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3FAAC040-4711-4A3B-B06D-8907C14B7189}"/>
              </a:ext>
            </a:extLst>
          </p:cNvPr>
          <p:cNvSpPr/>
          <p:nvPr/>
        </p:nvSpPr>
        <p:spPr>
          <a:xfrm>
            <a:off x="6914239" y="505845"/>
            <a:ext cx="1584717" cy="12391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34A35365-F6FF-47B9-9CD4-4B9ED5751460}"/>
              </a:ext>
            </a:extLst>
          </p:cNvPr>
          <p:cNvSpPr txBox="1"/>
          <p:nvPr/>
        </p:nvSpPr>
        <p:spPr>
          <a:xfrm>
            <a:off x="4144438" y="188076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hidden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C0DCA082-5288-44C5-A642-7A97C7388E7C}"/>
              </a:ext>
            </a:extLst>
          </p:cNvPr>
          <p:cNvSpPr txBox="1"/>
          <p:nvPr/>
        </p:nvSpPr>
        <p:spPr>
          <a:xfrm>
            <a:off x="7253041" y="194484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DA5E813D-5820-4435-A95A-E4FE3FBD8F56}"/>
              </a:ext>
            </a:extLst>
          </p:cNvPr>
          <p:cNvSpPr/>
          <p:nvPr/>
        </p:nvSpPr>
        <p:spPr>
          <a:xfrm>
            <a:off x="3747768" y="622458"/>
            <a:ext cx="855968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75A96CC1-EE78-48D5-BDE0-9571B6147221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1383603" y="852612"/>
            <a:ext cx="2342577" cy="406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191F58E0-A399-440B-BB19-2D8BE70A142B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4603736" y="858509"/>
            <a:ext cx="342006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1154D19A-B56C-427C-AC63-9EAFE51E9CAF}"/>
              </a:ext>
            </a:extLst>
          </p:cNvPr>
          <p:cNvSpPr/>
          <p:nvPr/>
        </p:nvSpPr>
        <p:spPr>
          <a:xfrm>
            <a:off x="5703576" y="622458"/>
            <a:ext cx="628996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BD920FF4-4890-44AF-80D7-58D67F8C1E43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6332572" y="858509"/>
            <a:ext cx="1322102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B9E1F156-2E08-414C-9CB0-F6836B2C61B6}"/>
              </a:ext>
            </a:extLst>
          </p:cNvPr>
          <p:cNvSpPr/>
          <p:nvPr/>
        </p:nvSpPr>
        <p:spPr>
          <a:xfrm>
            <a:off x="7084367" y="622458"/>
            <a:ext cx="851649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DFE19B79-43A3-4647-ADC1-B4B7249168A6}"/>
              </a:ext>
            </a:extLst>
          </p:cNvPr>
          <p:cNvSpPr/>
          <p:nvPr/>
        </p:nvSpPr>
        <p:spPr>
          <a:xfrm>
            <a:off x="7084367" y="1346435"/>
            <a:ext cx="851649" cy="322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softmax</a:t>
            </a:r>
            <a:endParaRPr lang="en-US" altLang="ko-KR" sz="14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="" xmlns:a16="http://schemas.microsoft.com/office/drawing/2014/main" id="{AFFF8356-140A-4E61-9DCA-F4B46E971087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6572233" y="858509"/>
            <a:ext cx="51213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2739F266-FD85-419A-A4F9-F76247B7C8C2}"/>
              </a:ext>
            </a:extLst>
          </p:cNvPr>
          <p:cNvCxnSpPr>
            <a:cxnSpLocks/>
            <a:stCxn id="77" idx="0"/>
            <a:endCxn id="76" idx="2"/>
          </p:cNvCxnSpPr>
          <p:nvPr/>
        </p:nvCxnSpPr>
        <p:spPr>
          <a:xfrm flipV="1">
            <a:off x="7510192" y="1094560"/>
            <a:ext cx="0" cy="25187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58DE2B0B-6516-424E-85D3-7286C3E8FCFA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7936016" y="685803"/>
            <a:ext cx="1147024" cy="8218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논리합 91">
            <a:extLst>
              <a:ext uri="{FF2B5EF4-FFF2-40B4-BE49-F238E27FC236}">
                <a16:creationId xmlns="" xmlns:a16="http://schemas.microsoft.com/office/drawing/2014/main" id="{2996F2F9-9926-4A23-87A9-DE64A1F6361F}"/>
              </a:ext>
            </a:extLst>
          </p:cNvPr>
          <p:cNvSpPr/>
          <p:nvPr/>
        </p:nvSpPr>
        <p:spPr>
          <a:xfrm>
            <a:off x="5005572" y="756807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4C46F555-6111-4695-87D7-A6B0EE5A0939}"/>
              </a:ext>
            </a:extLst>
          </p:cNvPr>
          <p:cNvCxnSpPr>
            <a:cxnSpLocks/>
          </p:cNvCxnSpPr>
          <p:nvPr/>
        </p:nvCxnSpPr>
        <p:spPr>
          <a:xfrm flipH="1">
            <a:off x="5275912" y="858509"/>
            <a:ext cx="397371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="" xmlns:a16="http://schemas.microsoft.com/office/drawing/2014/main" id="{BB6170C0-CC94-4DF4-BF2B-67A4CD8FB862}"/>
              </a:ext>
            </a:extLst>
          </p:cNvPr>
          <p:cNvCxnSpPr>
            <a:endCxn id="92" idx="4"/>
          </p:cNvCxnSpPr>
          <p:nvPr/>
        </p:nvCxnSpPr>
        <p:spPr>
          <a:xfrm rot="10800000" flipV="1">
            <a:off x="5119152" y="870387"/>
            <a:ext cx="1449288" cy="113580"/>
          </a:xfrm>
          <a:prstGeom prst="bentConnector4">
            <a:avLst>
              <a:gd name="adj1" fmla="val 3494"/>
              <a:gd name="adj2" fmla="val 556207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30">
            <a:extLst>
              <a:ext uri="{FF2B5EF4-FFF2-40B4-BE49-F238E27FC236}">
                <a16:creationId xmlns="" xmlns:a16="http://schemas.microsoft.com/office/drawing/2014/main" id="{34A9E8D5-7C16-4B41-BC68-F0AD9B57F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10490"/>
              </p:ext>
            </p:extLst>
          </p:nvPr>
        </p:nvGraphicFramePr>
        <p:xfrm>
          <a:off x="9150499" y="351507"/>
          <a:ext cx="1263490" cy="114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45">
                  <a:extLst>
                    <a:ext uri="{9D8B030D-6E8A-4147-A177-3AD203B41FA5}">
                      <a16:colId xmlns="" xmlns:a16="http://schemas.microsoft.com/office/drawing/2014/main" val="3263261902"/>
                    </a:ext>
                  </a:extLst>
                </a:gridCol>
                <a:gridCol w="631745">
                  <a:extLst>
                    <a:ext uri="{9D8B030D-6E8A-4147-A177-3AD203B41FA5}">
                      <a16:colId xmlns="" xmlns:a16="http://schemas.microsoft.com/office/drawing/2014/main" val="3206021805"/>
                    </a:ext>
                  </a:extLst>
                </a:gridCol>
              </a:tblGrid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대명사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rgbClr val="C0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0.97</a:t>
                      </a:r>
                      <a:endParaRPr lang="ko-KR" altLang="en-US" sz="1050" b="0" dirty="0">
                        <a:solidFill>
                          <a:srgbClr val="C00000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8205673"/>
                  </a:ext>
                </a:extLst>
              </a:tr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명사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0.01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08696522"/>
                  </a:ext>
                </a:extLst>
              </a:tr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동사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0.01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1192528"/>
                  </a:ext>
                </a:extLst>
              </a:tr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전치사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0.01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0678099"/>
                  </a:ext>
                </a:extLst>
              </a:tr>
            </a:tbl>
          </a:graphicData>
        </a:graphic>
      </p:graphicFrame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60F541E8-8A80-48F9-B313-A45CADC5355F}"/>
              </a:ext>
            </a:extLst>
          </p:cNvPr>
          <p:cNvSpPr/>
          <p:nvPr/>
        </p:nvSpPr>
        <p:spPr>
          <a:xfrm>
            <a:off x="461623" y="2512482"/>
            <a:ext cx="921980" cy="64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work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3CE466BC-88EF-45A1-9002-F926B3FC8AF3}"/>
              </a:ext>
            </a:extLst>
          </p:cNvPr>
          <p:cNvSpPr/>
          <p:nvPr/>
        </p:nvSpPr>
        <p:spPr>
          <a:xfrm>
            <a:off x="1996441" y="2130068"/>
            <a:ext cx="6789420" cy="16939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0E63B617-600A-4A17-98CA-715593EE8F2A}"/>
              </a:ext>
            </a:extLst>
          </p:cNvPr>
          <p:cNvSpPr/>
          <p:nvPr/>
        </p:nvSpPr>
        <p:spPr>
          <a:xfrm>
            <a:off x="2529419" y="2453115"/>
            <a:ext cx="481981" cy="12337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9A6C653-1AD0-456F-B4DF-63EF7AD90920}"/>
              </a:ext>
            </a:extLst>
          </p:cNvPr>
          <p:cNvSpPr txBox="1"/>
          <p:nvPr/>
        </p:nvSpPr>
        <p:spPr>
          <a:xfrm>
            <a:off x="2368987" y="2134120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CCFB3F9-A86D-46DD-B7EF-A48337765907}"/>
              </a:ext>
            </a:extLst>
          </p:cNvPr>
          <p:cNvSpPr/>
          <p:nvPr/>
        </p:nvSpPr>
        <p:spPr>
          <a:xfrm>
            <a:off x="3488457" y="2445160"/>
            <a:ext cx="3181424" cy="12416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D700BD9C-7031-46E6-BD09-023AB87CED3C}"/>
              </a:ext>
            </a:extLst>
          </p:cNvPr>
          <p:cNvSpPr/>
          <p:nvPr/>
        </p:nvSpPr>
        <p:spPr>
          <a:xfrm>
            <a:off x="6914239" y="2447692"/>
            <a:ext cx="1584717" cy="12391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C7C351B-2C7D-46CD-B5D9-DF5E85D54DF3}"/>
              </a:ext>
            </a:extLst>
          </p:cNvPr>
          <p:cNvSpPr txBox="1"/>
          <p:nvPr/>
        </p:nvSpPr>
        <p:spPr>
          <a:xfrm>
            <a:off x="4144438" y="212992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hidden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551FE5BA-FB1D-47BA-A240-FB955AE22FEE}"/>
              </a:ext>
            </a:extLst>
          </p:cNvPr>
          <p:cNvSpPr txBox="1"/>
          <p:nvPr/>
        </p:nvSpPr>
        <p:spPr>
          <a:xfrm>
            <a:off x="7253041" y="2136331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="" xmlns:a16="http://schemas.microsoft.com/office/drawing/2014/main" id="{48C276A5-AFA4-4295-B8B0-6999C52C8BA7}"/>
              </a:ext>
            </a:extLst>
          </p:cNvPr>
          <p:cNvSpPr/>
          <p:nvPr/>
        </p:nvSpPr>
        <p:spPr>
          <a:xfrm>
            <a:off x="3747768" y="2564305"/>
            <a:ext cx="855968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50602A13-E2EE-4B7C-A87D-6256DB20E7DE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1383603" y="2794459"/>
            <a:ext cx="2342577" cy="406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A0878BEF-870E-409C-85B2-C3F2FB67ABCE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4603736" y="2800356"/>
            <a:ext cx="342006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="" xmlns:a16="http://schemas.microsoft.com/office/drawing/2014/main" id="{3395BA14-1400-4964-A95C-94D70C244A1C}"/>
              </a:ext>
            </a:extLst>
          </p:cNvPr>
          <p:cNvSpPr/>
          <p:nvPr/>
        </p:nvSpPr>
        <p:spPr>
          <a:xfrm>
            <a:off x="5703576" y="2564305"/>
            <a:ext cx="628996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34F51438-92CE-427C-98B6-5B721B7D1DE2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6332572" y="2800356"/>
            <a:ext cx="1322102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="" xmlns:a16="http://schemas.microsoft.com/office/drawing/2014/main" id="{E066D21C-13C7-4D20-A289-B3A2A4552A3C}"/>
              </a:ext>
            </a:extLst>
          </p:cNvPr>
          <p:cNvSpPr/>
          <p:nvPr/>
        </p:nvSpPr>
        <p:spPr>
          <a:xfrm>
            <a:off x="7084367" y="2564305"/>
            <a:ext cx="851649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="" xmlns:a16="http://schemas.microsoft.com/office/drawing/2014/main" id="{C2772F22-C4F2-4C45-8423-88E9F89BCD57}"/>
              </a:ext>
            </a:extLst>
          </p:cNvPr>
          <p:cNvSpPr/>
          <p:nvPr/>
        </p:nvSpPr>
        <p:spPr>
          <a:xfrm>
            <a:off x="7084367" y="3288282"/>
            <a:ext cx="851649" cy="322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softmax</a:t>
            </a:r>
            <a:endParaRPr lang="en-US" altLang="ko-KR" sz="14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82EE93BC-9E75-4F0A-93F2-EE843C992F10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6572233" y="2800356"/>
            <a:ext cx="51213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5494677B-EFDC-44EC-AF77-529F460661E9}"/>
              </a:ext>
            </a:extLst>
          </p:cNvPr>
          <p:cNvCxnSpPr>
            <a:cxnSpLocks/>
            <a:stCxn id="102" idx="0"/>
            <a:endCxn id="101" idx="2"/>
          </p:cNvCxnSpPr>
          <p:nvPr/>
        </p:nvCxnSpPr>
        <p:spPr>
          <a:xfrm flipV="1">
            <a:off x="7510192" y="3036407"/>
            <a:ext cx="0" cy="25187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A86A970E-1AAD-4F28-9819-F7A2BA483443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7936016" y="2627650"/>
            <a:ext cx="1147024" cy="8218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순서도: 논리합 105">
            <a:extLst>
              <a:ext uri="{FF2B5EF4-FFF2-40B4-BE49-F238E27FC236}">
                <a16:creationId xmlns="" xmlns:a16="http://schemas.microsoft.com/office/drawing/2014/main" id="{97D15421-16B9-4A70-99B4-39B4C6F05A7D}"/>
              </a:ext>
            </a:extLst>
          </p:cNvPr>
          <p:cNvSpPr/>
          <p:nvPr/>
        </p:nvSpPr>
        <p:spPr>
          <a:xfrm>
            <a:off x="5005572" y="2698654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0C563BF2-548B-4CF7-BDCD-FF4176AE2EB5}"/>
              </a:ext>
            </a:extLst>
          </p:cNvPr>
          <p:cNvCxnSpPr>
            <a:cxnSpLocks/>
          </p:cNvCxnSpPr>
          <p:nvPr/>
        </p:nvCxnSpPr>
        <p:spPr>
          <a:xfrm flipH="1">
            <a:off x="5275912" y="2800356"/>
            <a:ext cx="397371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="" xmlns:a16="http://schemas.microsoft.com/office/drawing/2014/main" id="{801AC86E-24F7-480A-9AA2-A76C43FDA973}"/>
              </a:ext>
            </a:extLst>
          </p:cNvPr>
          <p:cNvCxnSpPr>
            <a:endCxn id="106" idx="4"/>
          </p:cNvCxnSpPr>
          <p:nvPr/>
        </p:nvCxnSpPr>
        <p:spPr>
          <a:xfrm rot="10800000" flipV="1">
            <a:off x="5119152" y="2812234"/>
            <a:ext cx="1449288" cy="113580"/>
          </a:xfrm>
          <a:prstGeom prst="bentConnector4">
            <a:avLst>
              <a:gd name="adj1" fmla="val 3494"/>
              <a:gd name="adj2" fmla="val 556207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30">
            <a:extLst>
              <a:ext uri="{FF2B5EF4-FFF2-40B4-BE49-F238E27FC236}">
                <a16:creationId xmlns="" xmlns:a16="http://schemas.microsoft.com/office/drawing/2014/main" id="{85A11342-9716-4192-8EC5-A2FEB2290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39232"/>
              </p:ext>
            </p:extLst>
          </p:nvPr>
        </p:nvGraphicFramePr>
        <p:xfrm>
          <a:off x="9150499" y="2293354"/>
          <a:ext cx="1263490" cy="114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45">
                  <a:extLst>
                    <a:ext uri="{9D8B030D-6E8A-4147-A177-3AD203B41FA5}">
                      <a16:colId xmlns="" xmlns:a16="http://schemas.microsoft.com/office/drawing/2014/main" val="3263261902"/>
                    </a:ext>
                  </a:extLst>
                </a:gridCol>
                <a:gridCol w="631745">
                  <a:extLst>
                    <a:ext uri="{9D8B030D-6E8A-4147-A177-3AD203B41FA5}">
                      <a16:colId xmlns="" xmlns:a16="http://schemas.microsoft.com/office/drawing/2014/main" val="3206021805"/>
                    </a:ext>
                  </a:extLst>
                </a:gridCol>
              </a:tblGrid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대명사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0.02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8205673"/>
                  </a:ext>
                </a:extLst>
              </a:tr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명사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0.21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08696522"/>
                  </a:ext>
                </a:extLst>
              </a:tr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동사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rgbClr val="C0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0.75</a:t>
                      </a:r>
                      <a:endParaRPr lang="ko-KR" altLang="en-US" sz="1050" b="0" dirty="0">
                        <a:solidFill>
                          <a:srgbClr val="C00000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1192528"/>
                  </a:ext>
                </a:extLst>
              </a:tr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전치사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0.02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0678099"/>
                  </a:ext>
                </a:extLst>
              </a:tr>
            </a:tbl>
          </a:graphicData>
        </a:graphic>
      </p:graphicFrame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EB2E6290-35A1-4C7C-80A5-DDD1DCAD552B}"/>
              </a:ext>
            </a:extLst>
          </p:cNvPr>
          <p:cNvSpPr/>
          <p:nvPr/>
        </p:nvSpPr>
        <p:spPr>
          <a:xfrm>
            <a:off x="461623" y="4493693"/>
            <a:ext cx="921980" cy="64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="" xmlns:a16="http://schemas.microsoft.com/office/drawing/2014/main" id="{493B8B31-0FCE-430A-BB63-F9D80F0DE27C}"/>
              </a:ext>
            </a:extLst>
          </p:cNvPr>
          <p:cNvSpPr/>
          <p:nvPr/>
        </p:nvSpPr>
        <p:spPr>
          <a:xfrm>
            <a:off x="1996441" y="4111279"/>
            <a:ext cx="6789420" cy="16939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="" xmlns:a16="http://schemas.microsoft.com/office/drawing/2014/main" id="{80D5B356-61F6-4CE1-AFA6-4E166E318A23}"/>
              </a:ext>
            </a:extLst>
          </p:cNvPr>
          <p:cNvSpPr/>
          <p:nvPr/>
        </p:nvSpPr>
        <p:spPr>
          <a:xfrm>
            <a:off x="2529419" y="4434326"/>
            <a:ext cx="481981" cy="12337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03858CC3-DA35-4F51-8F8C-2E62E86E0483}"/>
              </a:ext>
            </a:extLst>
          </p:cNvPr>
          <p:cNvSpPr txBox="1"/>
          <p:nvPr/>
        </p:nvSpPr>
        <p:spPr>
          <a:xfrm>
            <a:off x="2368987" y="4115331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="" xmlns:a16="http://schemas.microsoft.com/office/drawing/2014/main" id="{94D8C58A-98DB-41CC-911F-502DDAEC835E}"/>
              </a:ext>
            </a:extLst>
          </p:cNvPr>
          <p:cNvSpPr/>
          <p:nvPr/>
        </p:nvSpPr>
        <p:spPr>
          <a:xfrm>
            <a:off x="3488457" y="4426371"/>
            <a:ext cx="3181424" cy="12416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="" xmlns:a16="http://schemas.microsoft.com/office/drawing/2014/main" id="{C55C9BF4-E719-41F1-A3EC-6D1673A55966}"/>
              </a:ext>
            </a:extLst>
          </p:cNvPr>
          <p:cNvSpPr/>
          <p:nvPr/>
        </p:nvSpPr>
        <p:spPr>
          <a:xfrm>
            <a:off x="6914239" y="4428903"/>
            <a:ext cx="1584717" cy="12391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A88796BF-8B85-4099-B156-B7E108F9FBC0}"/>
              </a:ext>
            </a:extLst>
          </p:cNvPr>
          <p:cNvSpPr txBox="1"/>
          <p:nvPr/>
        </p:nvSpPr>
        <p:spPr>
          <a:xfrm>
            <a:off x="4144438" y="4111134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hidden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DC1BAFD2-5ADB-4ADE-A344-9AB2C3CC8D7B}"/>
              </a:ext>
            </a:extLst>
          </p:cNvPr>
          <p:cNvSpPr txBox="1"/>
          <p:nvPr/>
        </p:nvSpPr>
        <p:spPr>
          <a:xfrm>
            <a:off x="7253041" y="4117542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83449F81-C9D6-4AFA-B2B6-EC5E1D88A737}"/>
              </a:ext>
            </a:extLst>
          </p:cNvPr>
          <p:cNvSpPr/>
          <p:nvPr/>
        </p:nvSpPr>
        <p:spPr>
          <a:xfrm>
            <a:off x="3747768" y="4545516"/>
            <a:ext cx="855968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04823C81-B4C3-4C03-9763-B810B7413A8D}"/>
              </a:ext>
            </a:extLst>
          </p:cNvPr>
          <p:cNvCxnSpPr>
            <a:cxnSpLocks/>
            <a:stCxn id="110" idx="3"/>
          </p:cNvCxnSpPr>
          <p:nvPr/>
        </p:nvCxnSpPr>
        <p:spPr>
          <a:xfrm flipV="1">
            <a:off x="1383603" y="4775670"/>
            <a:ext cx="2342577" cy="406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AF2F9A07-ACB5-40E9-A4EE-99A6569B083E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>
            <a:off x="4603736" y="4781567"/>
            <a:ext cx="342006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="" xmlns:a16="http://schemas.microsoft.com/office/drawing/2014/main" id="{28FD2E61-38DB-4A5C-BEEF-6B3E71EE44F1}"/>
              </a:ext>
            </a:extLst>
          </p:cNvPr>
          <p:cNvSpPr/>
          <p:nvPr/>
        </p:nvSpPr>
        <p:spPr>
          <a:xfrm>
            <a:off x="5703576" y="4545516"/>
            <a:ext cx="628996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tanh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F3AC4DC7-3996-4008-A283-F65009915541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6332572" y="4781567"/>
            <a:ext cx="1322102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="" xmlns:a16="http://schemas.microsoft.com/office/drawing/2014/main" id="{3470D63B-0533-4B72-8941-EE4B18738F9E}"/>
              </a:ext>
            </a:extLst>
          </p:cNvPr>
          <p:cNvSpPr/>
          <p:nvPr/>
        </p:nvSpPr>
        <p:spPr>
          <a:xfrm>
            <a:off x="7084367" y="4545516"/>
            <a:ext cx="851649" cy="4721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linear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regression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="" xmlns:a16="http://schemas.microsoft.com/office/drawing/2014/main" id="{2AE4C896-005C-478F-B9CE-5CB79E9394F9}"/>
              </a:ext>
            </a:extLst>
          </p:cNvPr>
          <p:cNvSpPr/>
          <p:nvPr/>
        </p:nvSpPr>
        <p:spPr>
          <a:xfrm>
            <a:off x="7084367" y="5269493"/>
            <a:ext cx="851649" cy="322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softmax</a:t>
            </a:r>
            <a:endParaRPr lang="en-US" altLang="ko-KR" sz="14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B83DE238-9029-4827-B53C-0ABD4F746E82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6572233" y="4781567"/>
            <a:ext cx="51213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="" xmlns:a16="http://schemas.microsoft.com/office/drawing/2014/main" id="{2F7EDB7A-0A80-47C2-81A8-FDCA468E1DAC}"/>
              </a:ext>
            </a:extLst>
          </p:cNvPr>
          <p:cNvCxnSpPr>
            <a:cxnSpLocks/>
            <a:stCxn id="125" idx="0"/>
            <a:endCxn id="124" idx="2"/>
          </p:cNvCxnSpPr>
          <p:nvPr/>
        </p:nvCxnSpPr>
        <p:spPr>
          <a:xfrm flipV="1">
            <a:off x="7510192" y="5017618"/>
            <a:ext cx="0" cy="25187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61F421DB-66F8-436E-B858-FFD57924C63B}"/>
              </a:ext>
            </a:extLst>
          </p:cNvPr>
          <p:cNvCxnSpPr>
            <a:cxnSpLocks/>
            <a:stCxn id="125" idx="3"/>
          </p:cNvCxnSpPr>
          <p:nvPr/>
        </p:nvCxnSpPr>
        <p:spPr>
          <a:xfrm flipV="1">
            <a:off x="7936016" y="4608861"/>
            <a:ext cx="1147024" cy="8218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순서도: 논리합 128">
            <a:extLst>
              <a:ext uri="{FF2B5EF4-FFF2-40B4-BE49-F238E27FC236}">
                <a16:creationId xmlns="" xmlns:a16="http://schemas.microsoft.com/office/drawing/2014/main" id="{F168A541-3A79-40A2-9713-6DE37BA10CD1}"/>
              </a:ext>
            </a:extLst>
          </p:cNvPr>
          <p:cNvSpPr/>
          <p:nvPr/>
        </p:nvSpPr>
        <p:spPr>
          <a:xfrm>
            <a:off x="5005572" y="4679865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="" xmlns:a16="http://schemas.microsoft.com/office/drawing/2014/main" id="{1C776C23-77F1-461F-B5E2-6D64F6C842C7}"/>
              </a:ext>
            </a:extLst>
          </p:cNvPr>
          <p:cNvCxnSpPr>
            <a:cxnSpLocks/>
          </p:cNvCxnSpPr>
          <p:nvPr/>
        </p:nvCxnSpPr>
        <p:spPr>
          <a:xfrm flipH="1">
            <a:off x="5275912" y="4781567"/>
            <a:ext cx="397371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="" xmlns:a16="http://schemas.microsoft.com/office/drawing/2014/main" id="{31F4757C-5AAF-4EB4-A1C9-7CFB9D61B57D}"/>
              </a:ext>
            </a:extLst>
          </p:cNvPr>
          <p:cNvCxnSpPr>
            <a:endCxn id="129" idx="4"/>
          </p:cNvCxnSpPr>
          <p:nvPr/>
        </p:nvCxnSpPr>
        <p:spPr>
          <a:xfrm rot="10800000" flipV="1">
            <a:off x="5119152" y="4793445"/>
            <a:ext cx="1449288" cy="113580"/>
          </a:xfrm>
          <a:prstGeom prst="bentConnector4">
            <a:avLst>
              <a:gd name="adj1" fmla="val 3494"/>
              <a:gd name="adj2" fmla="val 556207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2" name="표 30">
            <a:extLst>
              <a:ext uri="{FF2B5EF4-FFF2-40B4-BE49-F238E27FC236}">
                <a16:creationId xmlns="" xmlns:a16="http://schemas.microsoft.com/office/drawing/2014/main" id="{87CEE486-7075-4B9A-A4B2-953998AD8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17854"/>
              </p:ext>
            </p:extLst>
          </p:nvPr>
        </p:nvGraphicFramePr>
        <p:xfrm>
          <a:off x="9150499" y="4274565"/>
          <a:ext cx="1263490" cy="114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45">
                  <a:extLst>
                    <a:ext uri="{9D8B030D-6E8A-4147-A177-3AD203B41FA5}">
                      <a16:colId xmlns="" xmlns:a16="http://schemas.microsoft.com/office/drawing/2014/main" val="3263261902"/>
                    </a:ext>
                  </a:extLst>
                </a:gridCol>
                <a:gridCol w="631745">
                  <a:extLst>
                    <a:ext uri="{9D8B030D-6E8A-4147-A177-3AD203B41FA5}">
                      <a16:colId xmlns="" xmlns:a16="http://schemas.microsoft.com/office/drawing/2014/main" val="3206021805"/>
                    </a:ext>
                  </a:extLst>
                </a:gridCol>
              </a:tblGrid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대명사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0.01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8205673"/>
                  </a:ext>
                </a:extLst>
              </a:tr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명사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0.01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08696522"/>
                  </a:ext>
                </a:extLst>
              </a:tr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동사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0.01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1192528"/>
                  </a:ext>
                </a:extLst>
              </a:tr>
              <a:tr h="285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전치사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rgbClr val="C00000"/>
                          </a:solidFill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0.97</a:t>
                      </a:r>
                      <a:endParaRPr lang="ko-KR" altLang="en-US" sz="1050" b="0" dirty="0">
                        <a:solidFill>
                          <a:srgbClr val="C00000"/>
                        </a:solidFill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0678099"/>
                  </a:ext>
                </a:extLst>
              </a:tr>
            </a:tbl>
          </a:graphicData>
        </a:graphic>
      </p:graphicFrame>
      <p:sp>
        <p:nvSpPr>
          <p:cNvPr id="31" name="구름 30">
            <a:extLst>
              <a:ext uri="{FF2B5EF4-FFF2-40B4-BE49-F238E27FC236}">
                <a16:creationId xmlns="" xmlns:a16="http://schemas.microsoft.com/office/drawing/2014/main" id="{18DB5400-7B37-4837-871E-60BB7192ACA8}"/>
              </a:ext>
            </a:extLst>
          </p:cNvPr>
          <p:cNvSpPr/>
          <p:nvPr/>
        </p:nvSpPr>
        <p:spPr>
          <a:xfrm>
            <a:off x="5402860" y="1235682"/>
            <a:ext cx="845540" cy="43319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구름 31">
            <a:extLst>
              <a:ext uri="{FF2B5EF4-FFF2-40B4-BE49-F238E27FC236}">
                <a16:creationId xmlns="" xmlns:a16="http://schemas.microsoft.com/office/drawing/2014/main" id="{07977FBB-3BF4-4618-A804-1B7C4766C664}"/>
              </a:ext>
            </a:extLst>
          </p:cNvPr>
          <p:cNvSpPr/>
          <p:nvPr/>
        </p:nvSpPr>
        <p:spPr>
          <a:xfrm>
            <a:off x="5395874" y="3186882"/>
            <a:ext cx="845540" cy="43319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</a:t>
            </a:r>
            <a:endParaRPr lang="ko-KR" altLang="en-US" sz="14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3" name="구름 32">
            <a:extLst>
              <a:ext uri="{FF2B5EF4-FFF2-40B4-BE49-F238E27FC236}">
                <a16:creationId xmlns="" xmlns:a16="http://schemas.microsoft.com/office/drawing/2014/main" id="{73B2FA41-8756-4EB2-BAFF-6DB4037B215D}"/>
              </a:ext>
            </a:extLst>
          </p:cNvPr>
          <p:cNvSpPr/>
          <p:nvPr/>
        </p:nvSpPr>
        <p:spPr>
          <a:xfrm>
            <a:off x="5402860" y="5151178"/>
            <a:ext cx="845540" cy="43319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work</a:t>
            </a:r>
            <a:endParaRPr lang="ko-KR" altLang="en-US" sz="14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1423F717-68D9-452B-9A39-EB6DF502CF5C}"/>
              </a:ext>
            </a:extLst>
          </p:cNvPr>
          <p:cNvSpPr txBox="1"/>
          <p:nvPr/>
        </p:nvSpPr>
        <p:spPr>
          <a:xfrm>
            <a:off x="3717967" y="5402011"/>
            <a:ext cx="17849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 </a:t>
            </a:r>
            <a:r>
              <a:rPr lang="ko-KR" altLang="en-US" sz="11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에 영향을 받은 </a:t>
            </a:r>
            <a:r>
              <a:rPr lang="en-US" altLang="ko-KR" sz="11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work </a:t>
            </a:r>
            <a:r>
              <a:rPr lang="ko-KR" altLang="en-US" sz="11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이 영향을 미침</a:t>
            </a:r>
            <a:endParaRPr lang="en-US" altLang="ko-KR" sz="11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F3B4EE7-D1BE-40EA-90AD-0EDC18A27B1A}"/>
              </a:ext>
            </a:extLst>
          </p:cNvPr>
          <p:cNvSpPr txBox="1"/>
          <p:nvPr/>
        </p:nvSpPr>
        <p:spPr>
          <a:xfrm>
            <a:off x="3947453" y="1491950"/>
            <a:ext cx="17849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atin typeface="Koverwatch" panose="02020603020101020101" pitchFamily="18" charset="-127"/>
                <a:ea typeface="Koverwatch" panose="02020603020101020101" pitchFamily="18" charset="-127"/>
              </a:rPr>
              <a:t>처음에는 이전 데이터 없음</a:t>
            </a:r>
            <a:endParaRPr lang="en-US" altLang="ko-KR" sz="11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CA02299-06D0-4BBA-B0BC-78B1E835CECA}"/>
              </a:ext>
            </a:extLst>
          </p:cNvPr>
          <p:cNvSpPr txBox="1"/>
          <p:nvPr/>
        </p:nvSpPr>
        <p:spPr>
          <a:xfrm>
            <a:off x="3725934" y="3428066"/>
            <a:ext cx="17849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atin typeface="Koverwatch" panose="02020603020101020101" pitchFamily="18" charset="-127"/>
                <a:ea typeface="Koverwatch" panose="02020603020101020101" pitchFamily="18" charset="-127"/>
              </a:rPr>
              <a:t>기억된 이전데이터인 </a:t>
            </a:r>
            <a:r>
              <a:rPr lang="en-US" altLang="ko-KR" sz="1100" dirty="0">
                <a:latin typeface="Koverwatch" panose="02020603020101020101" pitchFamily="18" charset="-127"/>
                <a:ea typeface="Koverwatch" panose="02020603020101020101" pitchFamily="18" charset="-127"/>
              </a:rPr>
              <a:t>I </a:t>
            </a:r>
            <a:r>
              <a:rPr lang="ko-KR" altLang="en-US" sz="1100" dirty="0">
                <a:latin typeface="Koverwatch" panose="02020603020101020101" pitchFamily="18" charset="-127"/>
                <a:ea typeface="Koverwatch" panose="02020603020101020101" pitchFamily="18" charset="-127"/>
              </a:rPr>
              <a:t>가 영향을 미침</a:t>
            </a:r>
            <a:endParaRPr lang="en-US" altLang="ko-KR" sz="11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32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1FF8C227-99DC-48C4-9E66-79836A089DB0}"/>
              </a:ext>
            </a:extLst>
          </p:cNvPr>
          <p:cNvSpPr/>
          <p:nvPr/>
        </p:nvSpPr>
        <p:spPr>
          <a:xfrm>
            <a:off x="461623" y="2567075"/>
            <a:ext cx="921980" cy="64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Training Data Set</a:t>
            </a:r>
            <a:endParaRPr lang="ko-KR" altLang="en-US" sz="1600" dirty="0">
              <a:solidFill>
                <a:srgbClr val="C0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="" xmlns:a16="http://schemas.microsoft.com/office/drawing/2014/main" id="{2EC5C1B2-D36C-4EDD-9079-F7AD0559F9FB}"/>
              </a:ext>
            </a:extLst>
          </p:cNvPr>
          <p:cNvSpPr/>
          <p:nvPr/>
        </p:nvSpPr>
        <p:spPr>
          <a:xfrm>
            <a:off x="2025283" y="1437900"/>
            <a:ext cx="6133361" cy="32964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="" xmlns:a16="http://schemas.microsoft.com/office/drawing/2014/main" id="{E87E34EF-5B43-4244-97B4-67A780E9601A}"/>
              </a:ext>
            </a:extLst>
          </p:cNvPr>
          <p:cNvSpPr/>
          <p:nvPr/>
        </p:nvSpPr>
        <p:spPr>
          <a:xfrm>
            <a:off x="8795126" y="2057485"/>
            <a:ext cx="1240894" cy="1784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계산된 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Loss function</a:t>
            </a:r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값이 </a:t>
            </a:r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최소인가</a:t>
            </a:r>
            <a:r>
              <a:rPr lang="en-US" altLang="ko-KR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679163FB-AAF8-426A-85DB-587FB0ACF66A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9415573" y="3841897"/>
            <a:ext cx="0" cy="147242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69CD5EF6-70D4-4649-8F1A-7912ACADE044}"/>
              </a:ext>
            </a:extLst>
          </p:cNvPr>
          <p:cNvCxnSpPr>
            <a:cxnSpLocks/>
          </p:cNvCxnSpPr>
          <p:nvPr/>
        </p:nvCxnSpPr>
        <p:spPr>
          <a:xfrm flipH="1">
            <a:off x="1744598" y="5314321"/>
            <a:ext cx="7670975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AC3D5707-AE61-405B-AFF2-0C0776D2704F}"/>
              </a:ext>
            </a:extLst>
          </p:cNvPr>
          <p:cNvCxnSpPr>
            <a:cxnSpLocks/>
          </p:cNvCxnSpPr>
          <p:nvPr/>
        </p:nvCxnSpPr>
        <p:spPr>
          <a:xfrm>
            <a:off x="1744597" y="3163264"/>
            <a:ext cx="0" cy="2151057"/>
          </a:xfrm>
          <a:prstGeom prst="line">
            <a:avLst/>
          </a:prstGeom>
          <a:ln w="57150"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1C814AF-ED2F-4827-B5C3-F7FB41881AE7}"/>
              </a:ext>
            </a:extLst>
          </p:cNvPr>
          <p:cNvSpPr txBox="1"/>
          <p:nvPr/>
        </p:nvSpPr>
        <p:spPr>
          <a:xfrm>
            <a:off x="1498376" y="252784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X , T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CF40392-647C-4D51-B71C-BF0814BF2757}"/>
              </a:ext>
            </a:extLst>
          </p:cNvPr>
          <p:cNvSpPr txBox="1"/>
          <p:nvPr/>
        </p:nvSpPr>
        <p:spPr>
          <a:xfrm>
            <a:off x="4769751" y="106743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Feed forward</a:t>
            </a: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214A370-574B-431F-9922-4D9A0277140D}"/>
              </a:ext>
            </a:extLst>
          </p:cNvPr>
          <p:cNvSpPr txBox="1"/>
          <p:nvPr/>
        </p:nvSpPr>
        <p:spPr>
          <a:xfrm>
            <a:off x="8365698" y="2552558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7A4497A-B67A-4496-AD19-AE5D5F5007F0}"/>
              </a:ext>
            </a:extLst>
          </p:cNvPr>
          <p:cNvSpPr txBox="1"/>
          <p:nvPr/>
        </p:nvSpPr>
        <p:spPr>
          <a:xfrm>
            <a:off x="9026506" y="3947319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NO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5F5C5094-7873-4723-88F3-E2000F846A80}"/>
              </a:ext>
            </a:extLst>
          </p:cNvPr>
          <p:cNvSpPr txBox="1"/>
          <p:nvPr/>
        </p:nvSpPr>
        <p:spPr>
          <a:xfrm>
            <a:off x="4541074" y="4870440"/>
            <a:ext cx="241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Optimizer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를 이용한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Weight, bias 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업데이트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D0E1A2ED-BEE6-493A-893A-593FF0754ADC}"/>
              </a:ext>
            </a:extLst>
          </p:cNvPr>
          <p:cNvSpPr/>
          <p:nvPr/>
        </p:nvSpPr>
        <p:spPr>
          <a:xfrm>
            <a:off x="2529419" y="1860008"/>
            <a:ext cx="481981" cy="23683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B663B02-122A-4AB1-94A0-31D403AAAB87}"/>
              </a:ext>
            </a:extLst>
          </p:cNvPr>
          <p:cNvSpPr txBox="1"/>
          <p:nvPr/>
        </p:nvSpPr>
        <p:spPr>
          <a:xfrm>
            <a:off x="2368987" y="154101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E356D07F-8FD2-4FED-A605-0C7C147ABBED}"/>
              </a:ext>
            </a:extLst>
          </p:cNvPr>
          <p:cNvSpPr/>
          <p:nvPr/>
        </p:nvSpPr>
        <p:spPr>
          <a:xfrm>
            <a:off x="3488457" y="1852053"/>
            <a:ext cx="2171450" cy="2376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3FAAC040-4711-4A3B-B06D-8907C14B7189}"/>
              </a:ext>
            </a:extLst>
          </p:cNvPr>
          <p:cNvSpPr/>
          <p:nvPr/>
        </p:nvSpPr>
        <p:spPr>
          <a:xfrm>
            <a:off x="6142241" y="1854585"/>
            <a:ext cx="1815696" cy="23737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34A35365-F6FF-47B9-9CD4-4B9ED5751460}"/>
              </a:ext>
            </a:extLst>
          </p:cNvPr>
          <p:cNvSpPr txBox="1"/>
          <p:nvPr/>
        </p:nvSpPr>
        <p:spPr>
          <a:xfrm>
            <a:off x="4144438" y="1536816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hidden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C0DCA082-5288-44C5-A642-7A97C7388E7C}"/>
              </a:ext>
            </a:extLst>
          </p:cNvPr>
          <p:cNvSpPr txBox="1"/>
          <p:nvPr/>
        </p:nvSpPr>
        <p:spPr>
          <a:xfrm>
            <a:off x="6567241" y="1543224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r>
              <a:rPr lang="ko-KR" altLang="en-US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1400" dirty="0">
                <a:latin typeface="Koverwatch" panose="02020603020101020101" pitchFamily="18" charset="-127"/>
                <a:ea typeface="Koverwatch" panose="02020603020101020101" pitchFamily="18" charset="-127"/>
              </a:rPr>
              <a:t>layer</a:t>
            </a:r>
            <a:endParaRPr lang="ko-KR" altLang="en-US" sz="14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DD683844-8DD0-4AA7-97C4-217FBB157F12}"/>
              </a:ext>
            </a:extLst>
          </p:cNvPr>
          <p:cNvCxnSpPr>
            <a:cxnSpLocks/>
          </p:cNvCxnSpPr>
          <p:nvPr/>
        </p:nvCxnSpPr>
        <p:spPr>
          <a:xfrm>
            <a:off x="1542950" y="2968098"/>
            <a:ext cx="1760860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="" xmlns:a16="http://schemas.microsoft.com/office/drawing/2014/main" id="{735CE29B-238C-4597-9A9A-0787FB4868F2}"/>
              </a:ext>
            </a:extLst>
          </p:cNvPr>
          <p:cNvCxnSpPr>
            <a:cxnSpLocks/>
          </p:cNvCxnSpPr>
          <p:nvPr/>
        </p:nvCxnSpPr>
        <p:spPr>
          <a:xfrm flipV="1">
            <a:off x="3302273" y="2496979"/>
            <a:ext cx="0" cy="485842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사각형: 둥근 모서리 67">
                <a:extLst>
                  <a:ext uri="{FF2B5EF4-FFF2-40B4-BE49-F238E27FC236}">
                    <a16:creationId xmlns="" xmlns:a16="http://schemas.microsoft.com/office/drawing/2014/main" id="{DA5E813D-5820-4435-A95A-E4FE3FBD8F56}"/>
                  </a:ext>
                </a:extLst>
              </p:cNvPr>
              <p:cNvSpPr/>
              <p:nvPr/>
            </p:nvSpPr>
            <p:spPr>
              <a:xfrm>
                <a:off x="3965861" y="2283230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1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DA5E813D-5820-4435-A95A-E4FE3FBD8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61" y="2283230"/>
                <a:ext cx="1257992" cy="47210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75A96CC1-EE78-48D5-BDE0-9571B614722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3296848" y="2514518"/>
            <a:ext cx="669013" cy="47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5D980BB1-F187-49B2-8912-E039664C8A4E}"/>
                  </a:ext>
                </a:extLst>
              </p:cNvPr>
              <p:cNvSpPr txBox="1"/>
              <p:nvPr/>
            </p:nvSpPr>
            <p:spPr>
              <a:xfrm>
                <a:off x="2924467" y="3034404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1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D980BB1-F187-49B2-8912-E039664C8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67" y="3034404"/>
                <a:ext cx="500652" cy="215444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191F58E0-A399-440B-BB19-2D8BE70A142B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4594857" y="2755332"/>
            <a:ext cx="0" cy="212766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사각형: 둥근 모서리 71">
                <a:extLst>
                  <a:ext uri="{FF2B5EF4-FFF2-40B4-BE49-F238E27FC236}">
                    <a16:creationId xmlns="" xmlns:a16="http://schemas.microsoft.com/office/drawing/2014/main" id="{1154D19A-B56C-427C-AC63-9EAFE51E9CAF}"/>
                  </a:ext>
                </a:extLst>
              </p:cNvPr>
              <p:cNvSpPr/>
              <p:nvPr/>
            </p:nvSpPr>
            <p:spPr>
              <a:xfrm>
                <a:off x="3974739" y="3538166"/>
                <a:ext cx="1257992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tanh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⁡(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𝑅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2)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1154D19A-B56C-427C-AC63-9EAFE51E9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739" y="3538166"/>
                <a:ext cx="1257992" cy="47210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BD920FF4-4890-44AF-80D7-58D67F8C1E43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5232731" y="3774217"/>
            <a:ext cx="693106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D308386C-2BF2-4BFC-9434-B0FFFC5F51AA}"/>
              </a:ext>
            </a:extLst>
          </p:cNvPr>
          <p:cNvCxnSpPr>
            <a:cxnSpLocks/>
          </p:cNvCxnSpPr>
          <p:nvPr/>
        </p:nvCxnSpPr>
        <p:spPr>
          <a:xfrm flipV="1">
            <a:off x="5902344" y="2527846"/>
            <a:ext cx="0" cy="1246371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사각형: 둥근 모서리 75">
                <a:extLst>
                  <a:ext uri="{FF2B5EF4-FFF2-40B4-BE49-F238E27FC236}">
                    <a16:creationId xmlns="" xmlns:a16="http://schemas.microsoft.com/office/drawing/2014/main" id="{B9E1F156-2E08-414C-9CB0-F6836B2C61B6}"/>
                  </a:ext>
                </a:extLst>
              </p:cNvPr>
              <p:cNvSpPr/>
              <p:nvPr/>
            </p:nvSpPr>
            <p:spPr>
              <a:xfrm>
                <a:off x="6516890" y="2283230"/>
                <a:ext cx="1348725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B9E1F156-2E08-414C-9CB0-F6836B2C6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890" y="2283230"/>
                <a:ext cx="1348725" cy="47210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사각형: 둥근 모서리 76">
                <a:extLst>
                  <a:ext uri="{FF2B5EF4-FFF2-40B4-BE49-F238E27FC236}">
                    <a16:creationId xmlns="" xmlns:a16="http://schemas.microsoft.com/office/drawing/2014/main" id="{DFE19B79-43A3-4647-ADC1-B4B7249168A6}"/>
                  </a:ext>
                </a:extLst>
              </p:cNvPr>
              <p:cNvSpPr/>
              <p:nvPr/>
            </p:nvSpPr>
            <p:spPr>
              <a:xfrm>
                <a:off x="6516891" y="3538166"/>
                <a:ext cx="1348724" cy="47210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𝑠𝑜𝑓𝑡𝑚𝑎𝑥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3)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DFE19B79-43A3-4647-ADC1-B4B724916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891" y="3538166"/>
                <a:ext cx="1348724" cy="47210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="" xmlns:a16="http://schemas.microsoft.com/office/drawing/2014/main" id="{AFFF8356-140A-4E61-9DCA-F4B46E971087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884069" y="2519281"/>
            <a:ext cx="63282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0E630963-3A4C-4DA9-9BA6-F4A59F5D92C6}"/>
                  </a:ext>
                </a:extLst>
              </p:cNvPr>
              <p:cNvSpPr txBox="1"/>
              <p:nvPr/>
            </p:nvSpPr>
            <p:spPr>
              <a:xfrm>
                <a:off x="5650748" y="3841449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E630963-3A4C-4DA9-9BA6-F4A59F5D9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48" y="3841449"/>
                <a:ext cx="500652" cy="215444"/>
              </a:xfrm>
              <a:prstGeom prst="rect">
                <a:avLst/>
              </a:prstGeom>
              <a:blipFill>
                <a:blip r:embed="rId7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2739F266-FD85-419A-A4F9-F76247B7C8C2}"/>
              </a:ext>
            </a:extLst>
          </p:cNvPr>
          <p:cNvCxnSpPr>
            <a:cxnSpLocks/>
            <a:stCxn id="77" idx="0"/>
            <a:endCxn id="76" idx="2"/>
          </p:cNvCxnSpPr>
          <p:nvPr/>
        </p:nvCxnSpPr>
        <p:spPr>
          <a:xfrm flipV="1">
            <a:off x="7191253" y="2755332"/>
            <a:ext cx="0" cy="782834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58DE2B0B-6516-424E-85D3-7286C3E8FCFA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7865615" y="3774217"/>
            <a:ext cx="410350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D04177-68E9-4532-ABCA-2D6420CE5E65}"/>
              </a:ext>
            </a:extLst>
          </p:cNvPr>
          <p:cNvCxnSpPr>
            <a:cxnSpLocks/>
          </p:cNvCxnSpPr>
          <p:nvPr/>
        </p:nvCxnSpPr>
        <p:spPr>
          <a:xfrm flipV="1">
            <a:off x="8275965" y="2935100"/>
            <a:ext cx="0" cy="852655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="" xmlns:a16="http://schemas.microsoft.com/office/drawing/2014/main" id="{EC3DF92B-6BBD-4E59-8E9C-E5B8F21EB1AE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8265278" y="2949691"/>
            <a:ext cx="52984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D9CC4342-75E8-4FCF-BE73-496D57F33448}"/>
                  </a:ext>
                </a:extLst>
              </p:cNvPr>
              <p:cNvSpPr txBox="1"/>
              <p:nvPr/>
            </p:nvSpPr>
            <p:spPr>
              <a:xfrm>
                <a:off x="8115758" y="3872196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3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CC4342-75E8-4FCF-BE73-496D57F33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58" y="3872196"/>
                <a:ext cx="500652" cy="215444"/>
              </a:xfrm>
              <a:prstGeom prst="rect">
                <a:avLst/>
              </a:prstGeom>
              <a:blipFill>
                <a:blip r:embed="rId8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연결선: 꺾임 86">
            <a:extLst>
              <a:ext uri="{FF2B5EF4-FFF2-40B4-BE49-F238E27FC236}">
                <a16:creationId xmlns="" xmlns:a16="http://schemas.microsoft.com/office/drawing/2014/main" id="{658698EA-F5EE-45C9-BD3B-7CFAAAEA1C45}"/>
              </a:ext>
            </a:extLst>
          </p:cNvPr>
          <p:cNvCxnSpPr>
            <a:cxnSpLocks/>
            <a:endCxn id="92" idx="6"/>
          </p:cNvCxnSpPr>
          <p:nvPr/>
        </p:nvCxnSpPr>
        <p:spPr>
          <a:xfrm rot="10800000">
            <a:off x="4713006" y="3133821"/>
            <a:ext cx="798795" cy="640397"/>
          </a:xfrm>
          <a:prstGeom prst="bentConnector3">
            <a:avLst>
              <a:gd name="adj1" fmla="val 16433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논리합 91">
            <a:extLst>
              <a:ext uri="{FF2B5EF4-FFF2-40B4-BE49-F238E27FC236}">
                <a16:creationId xmlns="" xmlns:a16="http://schemas.microsoft.com/office/drawing/2014/main" id="{2996F2F9-9926-4A23-87A9-DE64A1F6361F}"/>
              </a:ext>
            </a:extLst>
          </p:cNvPr>
          <p:cNvSpPr/>
          <p:nvPr/>
        </p:nvSpPr>
        <p:spPr>
          <a:xfrm>
            <a:off x="4485845" y="3020240"/>
            <a:ext cx="227160" cy="227160"/>
          </a:xfrm>
          <a:prstGeom prst="flowChartOr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4C46F555-6111-4695-87D7-A6B0EE5A0939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4603735" y="3290888"/>
            <a:ext cx="0" cy="247278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="" xmlns:a16="http://schemas.microsoft.com/office/drawing/2014/main" id="{09B576A4-5DBA-4E21-B45E-F3D14B5D7EA6}"/>
                  </a:ext>
                </a:extLst>
              </p:cNvPr>
              <p:cNvSpPr txBox="1"/>
              <p:nvPr/>
            </p:nvSpPr>
            <p:spPr>
              <a:xfrm>
                <a:off x="4835257" y="3194225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9B576A4-5DBA-4E21-B45E-F3D14B5D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257" y="3194225"/>
                <a:ext cx="500652" cy="215444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98F6B77B-0CDB-421C-8193-159BCA78C6D1}"/>
                  </a:ext>
                </a:extLst>
              </p:cNvPr>
              <p:cNvSpPr txBox="1"/>
              <p:nvPr/>
            </p:nvSpPr>
            <p:spPr>
              <a:xfrm>
                <a:off x="3474368" y="2105113"/>
                <a:ext cx="50065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8F6B77B-0CDB-421C-8193-159BCA78C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368" y="2105113"/>
                <a:ext cx="50065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4EBCE146-538D-45ED-B665-4B68720C3660}"/>
                  </a:ext>
                </a:extLst>
              </p:cNvPr>
              <p:cNvSpPr txBox="1"/>
              <p:nvPr/>
            </p:nvSpPr>
            <p:spPr>
              <a:xfrm>
                <a:off x="4353408" y="4286633"/>
                <a:ext cx="50065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BCE146-538D-45ED-B665-4B68720C3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408" y="4286633"/>
                <a:ext cx="50065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BF6845B2-F396-4C89-BA0A-A7B60D05739E}"/>
                  </a:ext>
                </a:extLst>
              </p:cNvPr>
              <p:cNvSpPr txBox="1"/>
              <p:nvPr/>
            </p:nvSpPr>
            <p:spPr>
              <a:xfrm>
                <a:off x="6770470" y="4286633"/>
                <a:ext cx="50065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6845B2-F396-4C89-BA0A-A7B60D05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470" y="4286633"/>
                <a:ext cx="50065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46988FE9-6BBB-4422-A9E7-B28A8CD411AC}"/>
                  </a:ext>
                </a:extLst>
              </p:cNvPr>
              <p:cNvSpPr txBox="1"/>
              <p:nvPr/>
            </p:nvSpPr>
            <p:spPr>
              <a:xfrm>
                <a:off x="5267176" y="3389664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𝐻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988FE9-6BBB-4422-A9E7-B28A8CD41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176" y="3389664"/>
                <a:ext cx="500652" cy="215444"/>
              </a:xfrm>
              <a:prstGeom prst="rect">
                <a:avLst/>
              </a:prstGeom>
              <a:blipFill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6A63B48D-CE0A-4383-97F8-9260A90362C1}"/>
                  </a:ext>
                </a:extLst>
              </p:cNvPr>
              <p:cNvSpPr txBox="1"/>
              <p:nvPr/>
            </p:nvSpPr>
            <p:spPr>
              <a:xfrm>
                <a:off x="6096000" y="2092744"/>
                <a:ext cx="50065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h𝑜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63B48D-CE0A-4383-97F8-9260A9036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92744"/>
                <a:ext cx="50065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A2BEE128-9E03-4381-8C9A-E726D2081DDF}"/>
                  </a:ext>
                </a:extLst>
              </p:cNvPr>
              <p:cNvSpPr txBox="1"/>
              <p:nvPr/>
            </p:nvSpPr>
            <p:spPr>
              <a:xfrm>
                <a:off x="4071085" y="2792879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BEE128-9E03-4381-8C9A-E726D2081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085" y="2792879"/>
                <a:ext cx="500652" cy="215444"/>
              </a:xfrm>
              <a:prstGeom prst="rect">
                <a:avLst/>
              </a:prstGeom>
              <a:blipFill>
                <a:blip r:embed="rId1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6670F847-BBFD-402B-82C8-3DA03DCE81CA}"/>
                  </a:ext>
                </a:extLst>
              </p:cNvPr>
              <p:cNvSpPr txBox="1"/>
              <p:nvPr/>
            </p:nvSpPr>
            <p:spPr>
              <a:xfrm>
                <a:off x="4075025" y="3293579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𝑅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2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70F847-BBFD-402B-82C8-3DA03DCE8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025" y="3293579"/>
                <a:ext cx="500652" cy="215444"/>
              </a:xfrm>
              <a:prstGeom prst="rect">
                <a:avLst/>
              </a:prstGeom>
              <a:blipFill>
                <a:blip r:embed="rId1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BBB1D866-A607-48B6-B94E-B6719DC28F1D}"/>
                  </a:ext>
                </a:extLst>
              </p:cNvPr>
              <p:cNvSpPr txBox="1"/>
              <p:nvPr/>
            </p:nvSpPr>
            <p:spPr>
              <a:xfrm>
                <a:off x="7180824" y="3033411"/>
                <a:ext cx="5006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𝑍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3</m:t>
                      </m:r>
                    </m:oMath>
                  </m:oMathPara>
                </a14:m>
                <a:endParaRPr lang="en-US" altLang="ko-KR" sz="1400" dirty="0">
                  <a:latin typeface="CJ ONLYONE Bold" panose="02020603020101020101" pitchFamily="18" charset="-127"/>
                  <a:ea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B1D866-A607-48B6-B94E-B6719DC28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824" y="3033411"/>
                <a:ext cx="500652" cy="215444"/>
              </a:xfrm>
              <a:prstGeom prst="rect">
                <a:avLst/>
              </a:prstGeom>
              <a:blipFill>
                <a:blip r:embed="rId17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54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EB9B49-36E9-454D-BD84-99E878A5DAFF}"/>
              </a:ext>
            </a:extLst>
          </p:cNvPr>
          <p:cNvSpPr/>
          <p:nvPr/>
        </p:nvSpPr>
        <p:spPr>
          <a:xfrm>
            <a:off x="755378" y="2525779"/>
            <a:ext cx="2396193" cy="10608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B8CFCD1A-B909-4671-BBE9-60AAF2BB70DC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1338662" y="3056180"/>
            <a:ext cx="12296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746C9B63-2867-47A7-9F81-705D45A42AD3}"/>
                  </a:ext>
                </a:extLst>
              </p:cNvPr>
              <p:cNvSpPr txBox="1"/>
              <p:nvPr/>
            </p:nvSpPr>
            <p:spPr>
              <a:xfrm>
                <a:off x="1777282" y="3094138"/>
                <a:ext cx="35238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6C9B63-2867-47A7-9F81-705D45A42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282" y="3094138"/>
                <a:ext cx="35238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연결선: 꺾임 11">
            <a:extLst>
              <a:ext uri="{FF2B5EF4-FFF2-40B4-BE49-F238E27FC236}">
                <a16:creationId xmlns="" xmlns:a16="http://schemas.microsoft.com/office/drawing/2014/main" id="{3A2681E6-4FCD-4D6E-A822-5BB7688A864B}"/>
              </a:ext>
            </a:extLst>
          </p:cNvPr>
          <p:cNvCxnSpPr/>
          <p:nvPr/>
        </p:nvCxnSpPr>
        <p:spPr>
          <a:xfrm rot="10800000" flipV="1">
            <a:off x="1535735" y="2651517"/>
            <a:ext cx="835476" cy="278924"/>
          </a:xfrm>
          <a:prstGeom prst="bentConnector3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7FA6BE61-7CBF-4939-93C8-99C58F702BB4}"/>
              </a:ext>
            </a:extLst>
          </p:cNvPr>
          <p:cNvSpPr/>
          <p:nvPr/>
        </p:nvSpPr>
        <p:spPr>
          <a:xfrm>
            <a:off x="1535732" y="4326904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solidFill>
                <a:srgbClr val="C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25D8424B-CC11-417C-B69B-C74E0E665C3A}"/>
              </a:ext>
            </a:extLst>
          </p:cNvPr>
          <p:cNvSpPr/>
          <p:nvPr/>
        </p:nvSpPr>
        <p:spPr>
          <a:xfrm>
            <a:off x="1535733" y="94997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E4BCF20-CFBD-4E8A-B3EB-D68742378430}"/>
              </a:ext>
            </a:extLst>
          </p:cNvPr>
          <p:cNvSpPr txBox="1"/>
          <p:nvPr/>
        </p:nvSpPr>
        <p:spPr>
          <a:xfrm>
            <a:off x="2497265" y="4575365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F6581F6-626D-424D-867B-956E64850F73}"/>
              </a:ext>
            </a:extLst>
          </p:cNvPr>
          <p:cNvSpPr txBox="1"/>
          <p:nvPr/>
        </p:nvSpPr>
        <p:spPr>
          <a:xfrm>
            <a:off x="2497265" y="1198441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5924D10D-EBD4-4157-8C41-64BF3C3D27AF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V="1">
            <a:off x="1953471" y="3586581"/>
            <a:ext cx="3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0C9E1645-4A57-4A73-A0A7-0F542306D231}"/>
              </a:ext>
            </a:extLst>
          </p:cNvPr>
          <p:cNvCxnSpPr>
            <a:cxnSpLocks/>
            <a:stCxn id="5" idx="0"/>
            <a:endCxn id="15" idx="4"/>
          </p:cNvCxnSpPr>
          <p:nvPr/>
        </p:nvCxnSpPr>
        <p:spPr>
          <a:xfrm flipH="1" flipV="1">
            <a:off x="1953472" y="1785456"/>
            <a:ext cx="3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C5FA793-A0E7-47BD-9898-4E851D25488F}"/>
              </a:ext>
            </a:extLst>
          </p:cNvPr>
          <p:cNvSpPr txBox="1"/>
          <p:nvPr/>
        </p:nvSpPr>
        <p:spPr>
          <a:xfrm>
            <a:off x="755374" y="2525779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RNN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="" xmlns:a16="http://schemas.microsoft.com/office/drawing/2014/main" id="{8A3ED1BE-B6C8-4D0D-97F4-0D5CA4B8BA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51571" y="3056180"/>
            <a:ext cx="1866850" cy="1135835"/>
          </a:xfrm>
          <a:prstGeom prst="bentConnector3">
            <a:avLst>
              <a:gd name="adj1" fmla="val 50000"/>
            </a:avLst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="" xmlns:a16="http://schemas.microsoft.com/office/drawing/2014/main" id="{ACCA89AD-8FB5-43F5-AF02-4362E689797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21549" y="3892331"/>
            <a:ext cx="596556" cy="281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A8AE84C7-89D5-4226-AA5C-16FC95FF3699}"/>
              </a:ext>
            </a:extLst>
          </p:cNvPr>
          <p:cNvSpPr/>
          <p:nvPr/>
        </p:nvSpPr>
        <p:spPr>
          <a:xfrm>
            <a:off x="4821348" y="2525779"/>
            <a:ext cx="2396193" cy="10608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2C4ECC58-5A10-4414-AB06-9A37E780630D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5404632" y="3056180"/>
            <a:ext cx="12296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4943E1BF-1CBA-4817-B1E8-AE9D3C9DA589}"/>
                  </a:ext>
                </a:extLst>
              </p:cNvPr>
              <p:cNvSpPr txBox="1"/>
              <p:nvPr/>
            </p:nvSpPr>
            <p:spPr>
              <a:xfrm>
                <a:off x="5843252" y="3094138"/>
                <a:ext cx="35238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943E1BF-1CBA-4817-B1E8-AE9D3C9DA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252" y="3094138"/>
                <a:ext cx="35238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꺾임 38">
            <a:extLst>
              <a:ext uri="{FF2B5EF4-FFF2-40B4-BE49-F238E27FC236}">
                <a16:creationId xmlns="" xmlns:a16="http://schemas.microsoft.com/office/drawing/2014/main" id="{35ED0891-B4F4-4431-983F-BE171D243619}"/>
              </a:ext>
            </a:extLst>
          </p:cNvPr>
          <p:cNvCxnSpPr/>
          <p:nvPr/>
        </p:nvCxnSpPr>
        <p:spPr>
          <a:xfrm rot="10800000" flipV="1">
            <a:off x="5601705" y="2651517"/>
            <a:ext cx="835476" cy="278924"/>
          </a:xfrm>
          <a:prstGeom prst="bentConnector3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515E174A-19B9-4235-83BF-3EE3A15CC6B6}"/>
              </a:ext>
            </a:extLst>
          </p:cNvPr>
          <p:cNvSpPr/>
          <p:nvPr/>
        </p:nvSpPr>
        <p:spPr>
          <a:xfrm>
            <a:off x="5601702" y="4326904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73469EB9-1ABC-43AF-8C80-851597CF9765}"/>
              </a:ext>
            </a:extLst>
          </p:cNvPr>
          <p:cNvSpPr/>
          <p:nvPr/>
        </p:nvSpPr>
        <p:spPr>
          <a:xfrm>
            <a:off x="5601703" y="94997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F70E02DD-8CC0-4AB9-ADBF-37781F75A1BB}"/>
              </a:ext>
            </a:extLst>
          </p:cNvPr>
          <p:cNvSpPr txBox="1"/>
          <p:nvPr/>
        </p:nvSpPr>
        <p:spPr>
          <a:xfrm>
            <a:off x="6563235" y="4575365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53F38B2-8D94-46EA-A1FB-CEB08D45C92D}"/>
              </a:ext>
            </a:extLst>
          </p:cNvPr>
          <p:cNvSpPr txBox="1"/>
          <p:nvPr/>
        </p:nvSpPr>
        <p:spPr>
          <a:xfrm>
            <a:off x="6563235" y="1198441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9586ADA1-4B34-4696-A5AD-9FF422620037}"/>
              </a:ext>
            </a:extLst>
          </p:cNvPr>
          <p:cNvCxnSpPr>
            <a:stCxn id="40" idx="0"/>
            <a:endCxn id="38" idx="2"/>
          </p:cNvCxnSpPr>
          <p:nvPr/>
        </p:nvCxnSpPr>
        <p:spPr>
          <a:xfrm flipV="1">
            <a:off x="6019441" y="3586581"/>
            <a:ext cx="3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60C0ABB-6669-438C-9B05-1AD278DCE4C7}"/>
              </a:ext>
            </a:extLst>
          </p:cNvPr>
          <p:cNvCxnSpPr>
            <a:cxnSpLocks/>
            <a:stCxn id="36" idx="0"/>
            <a:endCxn id="41" idx="4"/>
          </p:cNvCxnSpPr>
          <p:nvPr/>
        </p:nvCxnSpPr>
        <p:spPr>
          <a:xfrm flipH="1" flipV="1">
            <a:off x="6019442" y="1785456"/>
            <a:ext cx="3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FD63453E-63D7-44A5-B18A-DE2640A1AADF}"/>
              </a:ext>
            </a:extLst>
          </p:cNvPr>
          <p:cNvSpPr txBox="1"/>
          <p:nvPr/>
        </p:nvSpPr>
        <p:spPr>
          <a:xfrm>
            <a:off x="4821344" y="2525779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RNN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="" xmlns:a16="http://schemas.microsoft.com/office/drawing/2014/main" id="{C6157B86-70C1-4E13-BC31-1BEADDDE064D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17541" y="3056180"/>
            <a:ext cx="1866847" cy="1135835"/>
          </a:xfrm>
          <a:prstGeom prst="bentConnector3">
            <a:avLst>
              <a:gd name="adj1" fmla="val 50000"/>
            </a:avLst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="" xmlns:a16="http://schemas.microsoft.com/office/drawing/2014/main" id="{28BC7689-50DB-4A68-BB2E-B2C06DB16A75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87516" y="3892331"/>
            <a:ext cx="596556" cy="281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B04BDC5-9B06-4990-B360-D0A57EAC1A2D}"/>
              </a:ext>
            </a:extLst>
          </p:cNvPr>
          <p:cNvSpPr/>
          <p:nvPr/>
        </p:nvSpPr>
        <p:spPr>
          <a:xfrm>
            <a:off x="8887315" y="2525779"/>
            <a:ext cx="2396193" cy="10608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3817FE47-1057-4B91-9624-E5BA36F5FF8D}"/>
              </a:ext>
            </a:extLst>
          </p:cNvPr>
          <p:cNvCxnSpPr>
            <a:cxnSpLocks/>
            <a:stCxn id="63" idx="1"/>
            <a:endCxn id="63" idx="3"/>
          </p:cNvCxnSpPr>
          <p:nvPr/>
        </p:nvCxnSpPr>
        <p:spPr>
          <a:xfrm>
            <a:off x="9470599" y="3056180"/>
            <a:ext cx="12296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56F0D73C-91D3-4509-9FCD-2567D8A5E25A}"/>
                  </a:ext>
                </a:extLst>
              </p:cNvPr>
              <p:cNvSpPr txBox="1"/>
              <p:nvPr/>
            </p:nvSpPr>
            <p:spPr>
              <a:xfrm>
                <a:off x="9909219" y="3094138"/>
                <a:ext cx="35238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6F0D73C-91D3-4509-9FCD-2567D8A5E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219" y="3094138"/>
                <a:ext cx="35238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연결선: 꺾임 65">
            <a:extLst>
              <a:ext uri="{FF2B5EF4-FFF2-40B4-BE49-F238E27FC236}">
                <a16:creationId xmlns="" xmlns:a16="http://schemas.microsoft.com/office/drawing/2014/main" id="{0CFAF28C-3142-43AA-93B1-93A2B7F11E17}"/>
              </a:ext>
            </a:extLst>
          </p:cNvPr>
          <p:cNvCxnSpPr/>
          <p:nvPr/>
        </p:nvCxnSpPr>
        <p:spPr>
          <a:xfrm rot="10800000" flipV="1">
            <a:off x="9667672" y="2651517"/>
            <a:ext cx="835476" cy="278924"/>
          </a:xfrm>
          <a:prstGeom prst="bentConnector3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9DB48D15-B21E-470F-8DC1-7679A527B8B0}"/>
              </a:ext>
            </a:extLst>
          </p:cNvPr>
          <p:cNvSpPr/>
          <p:nvPr/>
        </p:nvSpPr>
        <p:spPr>
          <a:xfrm>
            <a:off x="9667669" y="4326904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6EB6A5DB-D530-49ED-92E6-D07A9F9B8D2E}"/>
              </a:ext>
            </a:extLst>
          </p:cNvPr>
          <p:cNvSpPr/>
          <p:nvPr/>
        </p:nvSpPr>
        <p:spPr>
          <a:xfrm>
            <a:off x="9667670" y="949979"/>
            <a:ext cx="835477" cy="8354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C3D50D3-3296-441C-AB23-74F9947C6AE0}"/>
              </a:ext>
            </a:extLst>
          </p:cNvPr>
          <p:cNvSpPr txBox="1"/>
          <p:nvPr/>
        </p:nvSpPr>
        <p:spPr>
          <a:xfrm>
            <a:off x="10629202" y="4575365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input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339217D7-ACF6-41ED-A877-CB65D36C6734}"/>
              </a:ext>
            </a:extLst>
          </p:cNvPr>
          <p:cNvSpPr txBox="1"/>
          <p:nvPr/>
        </p:nvSpPr>
        <p:spPr>
          <a:xfrm>
            <a:off x="10629202" y="1198441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output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463387B6-C2BB-41A7-80DA-9014E8B77101}"/>
              </a:ext>
            </a:extLst>
          </p:cNvPr>
          <p:cNvCxnSpPr>
            <a:stCxn id="67" idx="0"/>
            <a:endCxn id="65" idx="2"/>
          </p:cNvCxnSpPr>
          <p:nvPr/>
        </p:nvCxnSpPr>
        <p:spPr>
          <a:xfrm flipV="1">
            <a:off x="10085408" y="3586581"/>
            <a:ext cx="3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A6B86737-F5B6-4B10-B6ED-C90EB479243E}"/>
              </a:ext>
            </a:extLst>
          </p:cNvPr>
          <p:cNvCxnSpPr>
            <a:cxnSpLocks/>
            <a:stCxn id="63" idx="0"/>
            <a:endCxn id="68" idx="4"/>
          </p:cNvCxnSpPr>
          <p:nvPr/>
        </p:nvCxnSpPr>
        <p:spPr>
          <a:xfrm flipH="1" flipV="1">
            <a:off x="10085409" y="1785456"/>
            <a:ext cx="3" cy="7403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5C3DABDA-096B-4331-B348-4E8CA76CF2EA}"/>
              </a:ext>
            </a:extLst>
          </p:cNvPr>
          <p:cNvSpPr txBox="1"/>
          <p:nvPr/>
        </p:nvSpPr>
        <p:spPr>
          <a:xfrm>
            <a:off x="8887311" y="2525779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RNN</a:t>
            </a:r>
            <a:endParaRPr lang="ko-KR" altLang="en-US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DF03AC27-A7F3-492A-8711-223481CBC6AB}"/>
                  </a:ext>
                </a:extLst>
              </p:cNvPr>
              <p:cNvSpPr txBox="1"/>
              <p:nvPr/>
            </p:nvSpPr>
            <p:spPr>
              <a:xfrm>
                <a:off x="9872075" y="4559976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03AC27-A7F3-492A-8711-223481CBC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075" y="4559976"/>
                <a:ext cx="426661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C093F75C-AAB1-4DCF-B83A-F9F33F1BCFB5}"/>
                  </a:ext>
                </a:extLst>
              </p:cNvPr>
              <p:cNvSpPr txBox="1"/>
              <p:nvPr/>
            </p:nvSpPr>
            <p:spPr>
              <a:xfrm>
                <a:off x="5736419" y="4544587"/>
                <a:ext cx="56604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93F75C-AAB1-4DCF-B83A-F9F33F1BC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419" y="4544587"/>
                <a:ext cx="566041" cy="369332"/>
              </a:xfrm>
              <a:prstGeom prst="rect">
                <a:avLst/>
              </a:prstGeom>
              <a:blipFill>
                <a:blip r:embed="rId7"/>
                <a:stretch>
                  <a:fillRect l="-12903" r="-1075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75666327-66EB-4B9F-8563-D92202F20CBF}"/>
                  </a:ext>
                </a:extLst>
              </p:cNvPr>
              <p:cNvSpPr txBox="1"/>
              <p:nvPr/>
            </p:nvSpPr>
            <p:spPr>
              <a:xfrm>
                <a:off x="1647008" y="4544587"/>
                <a:ext cx="6725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666327-66EB-4B9F-8563-D92202F20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008" y="4544587"/>
                <a:ext cx="672516" cy="369332"/>
              </a:xfrm>
              <a:prstGeom prst="rect">
                <a:avLst/>
              </a:prstGeom>
              <a:blipFill>
                <a:blip r:embed="rId8"/>
                <a:stretch>
                  <a:fillRect l="-2727" r="-181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72E52E09-1728-408D-B620-9957D00D6393}"/>
                  </a:ext>
                </a:extLst>
              </p:cNvPr>
              <p:cNvSpPr txBox="1"/>
              <p:nvPr/>
            </p:nvSpPr>
            <p:spPr>
              <a:xfrm>
                <a:off x="9872076" y="1150076"/>
                <a:ext cx="426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E52E09-1728-408D-B620-9957D00D6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076" y="1150076"/>
                <a:ext cx="426661" cy="369332"/>
              </a:xfrm>
              <a:prstGeom prst="rect">
                <a:avLst/>
              </a:prstGeom>
              <a:blipFill>
                <a:blip r:embed="rId9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790C19FE-BFF8-4487-B127-F692B4A52CEA}"/>
                  </a:ext>
                </a:extLst>
              </p:cNvPr>
              <p:cNvSpPr txBox="1"/>
              <p:nvPr/>
            </p:nvSpPr>
            <p:spPr>
              <a:xfrm>
                <a:off x="5679805" y="1150076"/>
                <a:ext cx="67927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90C19FE-BFF8-4487-B127-F692B4A52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05" y="1150076"/>
                <a:ext cx="679270" cy="369332"/>
              </a:xfrm>
              <a:prstGeom prst="rect">
                <a:avLst/>
              </a:prstGeom>
              <a:blipFill>
                <a:blip r:embed="rId10"/>
                <a:stretch>
                  <a:fillRect l="-8108" r="-901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="" xmlns:a16="http://schemas.microsoft.com/office/drawing/2014/main" id="{DD15FBBC-F642-49B4-822E-1A393C372C2A}"/>
                  </a:ext>
                </a:extLst>
              </p:cNvPr>
              <p:cNvSpPr txBox="1"/>
              <p:nvPr/>
            </p:nvSpPr>
            <p:spPr>
              <a:xfrm>
                <a:off x="1647008" y="1150076"/>
                <a:ext cx="61292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D15FBBC-F642-49B4-822E-1A393C372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008" y="1150076"/>
                <a:ext cx="612923" cy="369332"/>
              </a:xfrm>
              <a:prstGeom prst="rect">
                <a:avLst/>
              </a:prstGeom>
              <a:blipFill>
                <a:blip r:embed="rId11"/>
                <a:stretch>
                  <a:fillRect l="-13861" r="-5941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95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2DF03296-A48B-4E78-B588-35EFE09CD2FC}"/>
                  </a:ext>
                </a:extLst>
              </p:cNvPr>
              <p:cNvSpPr txBox="1"/>
              <p:nvPr/>
            </p:nvSpPr>
            <p:spPr>
              <a:xfrm>
                <a:off x="6097572" y="380942"/>
                <a:ext cx="609442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𝐴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F03296-A48B-4E78-B588-35EFE09CD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572" y="380942"/>
                <a:ext cx="609442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C6F6B415-EAF7-4FBB-A3C9-F99514585CC6}"/>
                  </a:ext>
                </a:extLst>
              </p:cNvPr>
              <p:cNvSpPr txBox="1"/>
              <p:nvPr/>
            </p:nvSpPr>
            <p:spPr>
              <a:xfrm>
                <a:off x="324439" y="1136658"/>
                <a:ext cx="6094428" cy="11330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100000</m:t>
                          </m:r>
                        </m:den>
                      </m:f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99</m:t>
                          </m:r>
                        </m:num>
                        <m:den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=0.0000099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F6B415-EAF7-4FBB-A3C9-F99514585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39" y="1136658"/>
                <a:ext cx="6094428" cy="11330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E99E646D-4234-4939-B9FB-414102A563C1}"/>
                  </a:ext>
                </a:extLst>
              </p:cNvPr>
              <p:cNvSpPr txBox="1"/>
              <p:nvPr/>
            </p:nvSpPr>
            <p:spPr>
              <a:xfrm>
                <a:off x="4756609" y="2712785"/>
                <a:ext cx="6094428" cy="1265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𝐴</m:t>
                          </m:r>
                        </m:e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𝐵</m:t>
                          </m:r>
                        </m:e>
                      </m:d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Koverwatch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𝑃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(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𝐵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E646D-4234-4939-B9FB-414102A56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609" y="2712785"/>
                <a:ext cx="6094428" cy="1265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DFCE535B-53D3-42A7-8809-477A85A47BC6}"/>
                  </a:ext>
                </a:extLst>
              </p:cNvPr>
              <p:cNvSpPr txBox="1"/>
              <p:nvPr/>
            </p:nvSpPr>
            <p:spPr>
              <a:xfrm>
                <a:off x="713295" y="4421576"/>
                <a:ext cx="10765409" cy="744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𝑟𝑎𝑟𝑒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𝑑𝑖𝑠𝑒𝑎𝑠𝑒</m:t>
                          </m:r>
                        </m:e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𝑝𝑜𝑠𝑖𝑡𝑖𝑣𝑒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𝑟𝑒𝑠𝑢𝑙𝑡</m:t>
                          </m:r>
                        </m:e>
                      </m:d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Koverwatch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𝑝𝑜𝑠𝑖𝑡𝑖𝑣𝑒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𝑟𝑒𝑠𝑢𝑙𝑡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𝑟𝑎𝑟𝑒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𝑑𝑖𝑠𝑒𝑎𝑠𝑒</m:t>
                              </m:r>
                            </m:e>
                          </m:d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𝑟𝑎𝑟𝑒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𝑑𝑖𝑠𝑒𝑎𝑠𝑒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𝑃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𝑝𝑜𝑠𝑖𝑡𝑖𝑣𝑒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𝑟𝑒𝑠𝑢𝑙𝑡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CE535B-53D3-42A7-8809-477A85A47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95" y="4421576"/>
                <a:ext cx="10765409" cy="7442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22CA70F8-33F7-4B83-AAB4-9376FB27E423}"/>
                  </a:ext>
                </a:extLst>
              </p:cNvPr>
              <p:cNvSpPr txBox="1"/>
              <p:nvPr/>
            </p:nvSpPr>
            <p:spPr>
              <a:xfrm>
                <a:off x="713295" y="5664028"/>
                <a:ext cx="10765409" cy="767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𝑠𝑝𝑎𝑚</m:t>
                          </m:r>
                        </m:e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′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대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Koverwatch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sz="2000" i="1" smtClean="0"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출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′</m:t>
                              </m:r>
                            </m:sup>
                          </m:sSup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이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포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함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된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메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일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</m:e>
                      </m:d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Koverwatch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대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/>
                                      <a:ea typeface="Koverwatch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  <a:ea typeface="Koverwatch" panose="02020603020101020101" pitchFamily="18" charset="-127"/>
                                    </a:rPr>
                                    <m:t>출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Koverwatch" panose="02020603020101020101" pitchFamily="18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이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 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포함된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 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메일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𝑠𝑝𝑎𝑚</m:t>
                              </m:r>
                            </m:e>
                          </m:d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𝑃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(′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대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/>
                                  <a:ea typeface="Koverwatch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sz="2000" i="1" smtClean="0"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출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′</m:t>
                              </m:r>
                            </m:sup>
                          </m:sSup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이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포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함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된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메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일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CA70F8-33F7-4B83-AAB4-9376FB27E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95" y="5664028"/>
                <a:ext cx="10765409" cy="7678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0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DFCE535B-53D3-42A7-8809-477A85A47BC6}"/>
                  </a:ext>
                </a:extLst>
              </p:cNvPr>
              <p:cNvSpPr txBox="1"/>
              <p:nvPr/>
            </p:nvSpPr>
            <p:spPr>
              <a:xfrm>
                <a:off x="336223" y="811110"/>
                <a:ext cx="9693897" cy="1004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𝑃𝑜𝑠𝑖𝑡𝑖𝑣𝑒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</m:e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𝑅𝑒𝑣𝑖𝑒𝑤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Koverwatch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𝑅𝑒𝑣𝑖𝑒𝑤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 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verwatch" panose="02020603020101020101" pitchFamily="18" charset="-127"/>
                                </a:rPr>
                                <m:t>𝑃𝑜𝑠𝑖𝑡𝑖𝑣𝑒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𝑃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𝑅𝑒𝑣𝑖𝑒𝑤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CE535B-53D3-42A7-8809-477A85A47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23" y="811110"/>
                <a:ext cx="9693897" cy="1004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9541D748-5C09-4F3B-85A4-AD405741E1F6}"/>
                  </a:ext>
                </a:extLst>
              </p:cNvPr>
              <p:cNvSpPr txBox="1"/>
              <p:nvPr/>
            </p:nvSpPr>
            <p:spPr>
              <a:xfrm>
                <a:off x="336222" y="2132434"/>
                <a:ext cx="11475564" cy="949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Koverwatch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"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침</m:t>
                          </m:r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대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가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정</m:t>
                          </m:r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말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부</m:t>
                          </m:r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드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럽</m:t>
                          </m:r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다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"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</m:e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overwatch" panose="02020603020101020101" pitchFamily="18" charset="-127"/>
                            </a:rPr>
                            <m:t>𝑃𝑜𝑠𝑖𝑡𝑖𝑣𝑒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("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침</m:t>
                      </m:r>
                      <m:r>
                        <a:rPr lang="ko-KR" altLang="en-US" sz="2800" i="1" smtClean="0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대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가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" |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𝑃𝑜𝑠𝑖𝑡𝑖𝑣𝑒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)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(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＂</m:t>
                      </m:r>
                      <m:r>
                        <a:rPr lang="ko-KR" altLang="en-US" sz="2800" i="1" smtClean="0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정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말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＂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 |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𝑃𝑜𝑠𝑖𝑡𝑖𝑣𝑒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)×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("</m:t>
                      </m:r>
                      <m:r>
                        <a:rPr lang="ko-KR" altLang="en-US" sz="2800" i="1" smtClean="0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부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드</m:t>
                      </m:r>
                      <m:r>
                        <a:rPr lang="ko-KR" altLang="en-US" sz="2800" i="1" smtClean="0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럽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다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＂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 |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𝑃𝑜𝑠𝑖𝑡𝑖𝑣𝑒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Koverwatch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41D748-5C09-4F3B-85A4-AD405741E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22" y="2132434"/>
                <a:ext cx="11475564" cy="949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99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81A186C9-40F1-4890-82C3-8D2DE76C2354}"/>
              </a:ext>
            </a:extLst>
          </p:cNvPr>
          <p:cNvCxnSpPr/>
          <p:nvPr/>
        </p:nvCxnSpPr>
        <p:spPr>
          <a:xfrm>
            <a:off x="427347" y="337819"/>
            <a:ext cx="0" cy="42703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F63C9B38-DFC7-4AFE-AD9D-9429B4F3CC6D}"/>
              </a:ext>
            </a:extLst>
          </p:cNvPr>
          <p:cNvCxnSpPr>
            <a:cxnSpLocks/>
          </p:cNvCxnSpPr>
          <p:nvPr/>
        </p:nvCxnSpPr>
        <p:spPr>
          <a:xfrm>
            <a:off x="229384" y="4315931"/>
            <a:ext cx="70229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EFF9EC0E-BFE5-4020-9E33-BEBE3706F43C}"/>
              </a:ext>
            </a:extLst>
          </p:cNvPr>
          <p:cNvSpPr/>
          <p:nvPr/>
        </p:nvSpPr>
        <p:spPr>
          <a:xfrm>
            <a:off x="1499254" y="2624996"/>
            <a:ext cx="129618" cy="1296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DB27405E-8CC5-4B28-9CCF-51CE746A717E}"/>
              </a:ext>
            </a:extLst>
          </p:cNvPr>
          <p:cNvSpPr/>
          <p:nvPr/>
        </p:nvSpPr>
        <p:spPr>
          <a:xfrm>
            <a:off x="2191730" y="3120297"/>
            <a:ext cx="129618" cy="1296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AA570E97-2AF0-4FA1-8FF2-547147B81184}"/>
              </a:ext>
            </a:extLst>
          </p:cNvPr>
          <p:cNvSpPr/>
          <p:nvPr/>
        </p:nvSpPr>
        <p:spPr>
          <a:xfrm>
            <a:off x="2746341" y="2892483"/>
            <a:ext cx="129618" cy="1296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450CD939-000D-48D3-9FAE-35217AB90549}"/>
              </a:ext>
            </a:extLst>
          </p:cNvPr>
          <p:cNvSpPr/>
          <p:nvPr/>
        </p:nvSpPr>
        <p:spPr>
          <a:xfrm>
            <a:off x="3528766" y="2262066"/>
            <a:ext cx="129618" cy="1296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F4C6BE4E-EF86-4DA6-8D66-7BC6EBBAB1EF}"/>
              </a:ext>
            </a:extLst>
          </p:cNvPr>
          <p:cNvSpPr/>
          <p:nvPr/>
        </p:nvSpPr>
        <p:spPr>
          <a:xfrm>
            <a:off x="4113227" y="1591584"/>
            <a:ext cx="129618" cy="1296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8D2126DC-A607-4A22-98EF-5D12376A1630}"/>
              </a:ext>
            </a:extLst>
          </p:cNvPr>
          <p:cNvSpPr/>
          <p:nvPr/>
        </p:nvSpPr>
        <p:spPr>
          <a:xfrm>
            <a:off x="4867372" y="1355914"/>
            <a:ext cx="129618" cy="1296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105A9785-8FFC-4D2F-8386-551830FA13C3}"/>
              </a:ext>
            </a:extLst>
          </p:cNvPr>
          <p:cNvSpPr/>
          <p:nvPr/>
        </p:nvSpPr>
        <p:spPr>
          <a:xfrm>
            <a:off x="5669829" y="992983"/>
            <a:ext cx="129618" cy="1296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6B21C2FA-51D5-4BC7-833F-FBCF64F4DF8A}"/>
              </a:ext>
            </a:extLst>
          </p:cNvPr>
          <p:cNvSpPr/>
          <p:nvPr/>
        </p:nvSpPr>
        <p:spPr>
          <a:xfrm>
            <a:off x="1253763" y="478834"/>
            <a:ext cx="4166647" cy="3101413"/>
          </a:xfrm>
          <a:custGeom>
            <a:avLst/>
            <a:gdLst>
              <a:gd name="connsiteX0" fmla="*/ 0 w 4166647"/>
              <a:gd name="connsiteY0" fmla="*/ 1376314 h 2875614"/>
              <a:gd name="connsiteX1" fmla="*/ 1084082 w 4166647"/>
              <a:gd name="connsiteY1" fmla="*/ 2837469 h 2875614"/>
              <a:gd name="connsiteX2" fmla="*/ 4166647 w 4166647"/>
              <a:gd name="connsiteY2" fmla="*/ 0 h 287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6647" h="2875614">
                <a:moveTo>
                  <a:pt x="0" y="1376314"/>
                </a:moveTo>
                <a:cubicBezTo>
                  <a:pt x="194820" y="2221584"/>
                  <a:pt x="389641" y="3066855"/>
                  <a:pt x="1084082" y="2837469"/>
                </a:cubicBezTo>
                <a:cubicBezTo>
                  <a:pt x="1778523" y="2608083"/>
                  <a:pt x="2972585" y="1304041"/>
                  <a:pt x="4166647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="" xmlns:a16="http://schemas.microsoft.com/office/drawing/2014/main" id="{FF885725-290B-4BF1-A2EF-CCBCE3F1C792}"/>
              </a:ext>
            </a:extLst>
          </p:cNvPr>
          <p:cNvSpPr/>
          <p:nvPr/>
        </p:nvSpPr>
        <p:spPr>
          <a:xfrm>
            <a:off x="625311" y="931179"/>
            <a:ext cx="5175316" cy="2353912"/>
          </a:xfrm>
          <a:custGeom>
            <a:avLst/>
            <a:gdLst>
              <a:gd name="connsiteX0" fmla="*/ 0 w 5175316"/>
              <a:gd name="connsiteY0" fmla="*/ 1894787 h 2353912"/>
              <a:gd name="connsiteX1" fmla="*/ 2384981 w 5175316"/>
              <a:gd name="connsiteY1" fmla="*/ 2224726 h 2353912"/>
              <a:gd name="connsiteX2" fmla="*/ 5175316 w 5175316"/>
              <a:gd name="connsiteY2" fmla="*/ 0 h 2353912"/>
              <a:gd name="connsiteX3" fmla="*/ 5175316 w 5175316"/>
              <a:gd name="connsiteY3" fmla="*/ 0 h 235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316" h="2353912">
                <a:moveTo>
                  <a:pt x="0" y="1894787"/>
                </a:moveTo>
                <a:cubicBezTo>
                  <a:pt x="761214" y="2217655"/>
                  <a:pt x="1522428" y="2540524"/>
                  <a:pt x="2384981" y="2224726"/>
                </a:cubicBezTo>
                <a:cubicBezTo>
                  <a:pt x="3247534" y="1908928"/>
                  <a:pt x="5175316" y="0"/>
                  <a:pt x="5175316" y="0"/>
                </a:cubicBezTo>
                <a:lnTo>
                  <a:pt x="5175316" y="0"/>
                </a:ln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0E3AB25D-4DE7-4FF2-AD1B-1C23B1E5DA0C}"/>
                  </a:ext>
                </a:extLst>
              </p:cNvPr>
              <p:cNvSpPr txBox="1"/>
              <p:nvPr/>
            </p:nvSpPr>
            <p:spPr>
              <a:xfrm>
                <a:off x="8597263" y="3429000"/>
                <a:ext cx="2969426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E3AB25D-4DE7-4FF2-AD1B-1C23B1E5D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263" y="3429000"/>
                <a:ext cx="2969426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727C4898-DED9-4801-B8D4-4CD6B4846FE7}"/>
                  </a:ext>
                </a:extLst>
              </p:cNvPr>
              <p:cNvSpPr txBox="1"/>
              <p:nvPr/>
            </p:nvSpPr>
            <p:spPr>
              <a:xfrm>
                <a:off x="2400428" y="4783615"/>
                <a:ext cx="8966449" cy="17365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𝑊𝑥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27C4898-DED9-4801-B8D4-4CD6B4846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428" y="4783615"/>
                <a:ext cx="8966449" cy="1736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9B80CF28-AA32-43C7-9E42-4563DC30BCE8}"/>
                  </a:ext>
                </a:extLst>
              </p:cNvPr>
              <p:cNvSpPr txBox="1"/>
              <p:nvPr/>
            </p:nvSpPr>
            <p:spPr>
              <a:xfrm>
                <a:off x="7856454" y="1253841"/>
                <a:ext cx="2969426" cy="1436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B80CF28-AA32-43C7-9E42-4563DC30B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454" y="1253841"/>
                <a:ext cx="2969426" cy="1436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28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4050481E-B7F2-4912-9556-2B88D4C0FCED}"/>
                  </a:ext>
                </a:extLst>
              </p:cNvPr>
              <p:cNvSpPr txBox="1"/>
              <p:nvPr/>
            </p:nvSpPr>
            <p:spPr>
              <a:xfrm>
                <a:off x="426126" y="933228"/>
                <a:ext cx="2590451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50481E-B7F2-4912-9556-2B88D4C0F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26" y="933228"/>
                <a:ext cx="2590451" cy="840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B4C2CCE6-EC72-4796-8030-FB9CDEFBEAC6}"/>
                  </a:ext>
                </a:extLst>
              </p:cNvPr>
              <p:cNvSpPr txBox="1"/>
              <p:nvPr/>
            </p:nvSpPr>
            <p:spPr>
              <a:xfrm>
                <a:off x="426126" y="4982925"/>
                <a:ext cx="8966449" cy="1148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𝑊𝑥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  <a:p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C2CCE6-EC72-4796-8030-FB9CDEFBE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26" y="4982925"/>
                <a:ext cx="8966449" cy="1148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F11F6E5A-51CE-41A1-8A44-40CC1B311F09}"/>
                  </a:ext>
                </a:extLst>
              </p:cNvPr>
              <p:cNvSpPr txBox="1"/>
              <p:nvPr/>
            </p:nvSpPr>
            <p:spPr>
              <a:xfrm>
                <a:off x="1162988" y="2958076"/>
                <a:ext cx="3908633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000" b="0" dirty="0">
                  <a:latin typeface="CJ ONLYONE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1F6E5A-51CE-41A1-8A44-40CC1B311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88" y="2958076"/>
                <a:ext cx="3908633" cy="840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08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26850</TotalTime>
  <Words>2091</Words>
  <Application>Microsoft Office PowerPoint</Application>
  <PresentationFormat>사용자 지정</PresentationFormat>
  <Paragraphs>445</Paragraphs>
  <Slides>23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Moon SungHoon</dc:creator>
  <cp:lastModifiedBy>campusseven01</cp:lastModifiedBy>
  <cp:revision>371</cp:revision>
  <dcterms:created xsi:type="dcterms:W3CDTF">2020-09-12T06:55:59Z</dcterms:created>
  <dcterms:modified xsi:type="dcterms:W3CDTF">2021-11-16T07:10:31Z</dcterms:modified>
</cp:coreProperties>
</file>