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F5C2F-11D6-4EDC-81AB-BC5F852308BC}" v="14" dt="2024-07-27T08:28:1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il gaonkar" userId="7dc9ae07d5496cca" providerId="LiveId" clId="{08BF5C2F-11D6-4EDC-81AB-BC5F852308BC}"/>
    <pc:docChg chg="undo custSel addSld delSld modSld">
      <pc:chgData name="mithil gaonkar" userId="7dc9ae07d5496cca" providerId="LiveId" clId="{08BF5C2F-11D6-4EDC-81AB-BC5F852308BC}" dt="2024-07-31T13:41:21.492" v="3688" actId="20577"/>
      <pc:docMkLst>
        <pc:docMk/>
      </pc:docMkLst>
      <pc:sldChg chg="addSp delSp modSp mod">
        <pc:chgData name="mithil gaonkar" userId="7dc9ae07d5496cca" providerId="LiveId" clId="{08BF5C2F-11D6-4EDC-81AB-BC5F852308BC}" dt="2024-07-27T07:55:23.234" v="2814" actId="14100"/>
        <pc:sldMkLst>
          <pc:docMk/>
          <pc:sldMk cId="3902140792" sldId="260"/>
        </pc:sldMkLst>
        <pc:spChg chg="mod">
          <ac:chgData name="mithil gaonkar" userId="7dc9ae07d5496cca" providerId="LiveId" clId="{08BF5C2F-11D6-4EDC-81AB-BC5F852308BC}" dt="2024-07-27T07:40:10.229" v="2356" actId="1076"/>
          <ac:spMkLst>
            <pc:docMk/>
            <pc:sldMk cId="3902140792" sldId="260"/>
            <ac:spMk id="2" creationId="{67D36645-6EB4-5ECF-F1EE-0854411BA682}"/>
          </ac:spMkLst>
        </pc:spChg>
        <pc:spChg chg="add del mod">
          <ac:chgData name="mithil gaonkar" userId="7dc9ae07d5496cca" providerId="LiveId" clId="{08BF5C2F-11D6-4EDC-81AB-BC5F852308BC}" dt="2024-07-27T07:41:04.966" v="2373" actId="21"/>
          <ac:spMkLst>
            <pc:docMk/>
            <pc:sldMk cId="3902140792" sldId="260"/>
            <ac:spMk id="3" creationId="{F560FA1C-6289-B9FC-ED54-E5C49A13CCFC}"/>
          </ac:spMkLst>
        </pc:spChg>
        <pc:spChg chg="add del mod">
          <ac:chgData name="mithil gaonkar" userId="7dc9ae07d5496cca" providerId="LiveId" clId="{08BF5C2F-11D6-4EDC-81AB-BC5F852308BC}" dt="2024-07-27T07:45:35.180" v="2408" actId="478"/>
          <ac:spMkLst>
            <pc:docMk/>
            <pc:sldMk cId="3902140792" sldId="260"/>
            <ac:spMk id="8" creationId="{D7433064-7B18-C489-6A44-0265E3A5C557}"/>
          </ac:spMkLst>
        </pc:spChg>
        <pc:spChg chg="add mod">
          <ac:chgData name="mithil gaonkar" userId="7dc9ae07d5496cca" providerId="LiveId" clId="{08BF5C2F-11D6-4EDC-81AB-BC5F852308BC}" dt="2024-07-27T07:47:43.848" v="2467" actId="20577"/>
          <ac:spMkLst>
            <pc:docMk/>
            <pc:sldMk cId="3902140792" sldId="260"/>
            <ac:spMk id="9" creationId="{7645895A-6EE9-8FB0-BB58-6031CDA903A3}"/>
          </ac:spMkLst>
        </pc:spChg>
        <pc:spChg chg="add mod">
          <ac:chgData name="mithil gaonkar" userId="7dc9ae07d5496cca" providerId="LiveId" clId="{08BF5C2F-11D6-4EDC-81AB-BC5F852308BC}" dt="2024-07-27T07:52:54.165" v="2618" actId="1076"/>
          <ac:spMkLst>
            <pc:docMk/>
            <pc:sldMk cId="3902140792" sldId="260"/>
            <ac:spMk id="12" creationId="{E8C48C11-7E3A-5E7D-F1E4-EF4AF9AA73EB}"/>
          </ac:spMkLst>
        </pc:spChg>
        <pc:spChg chg="add mod">
          <ac:chgData name="mithil gaonkar" userId="7dc9ae07d5496cca" providerId="LiveId" clId="{08BF5C2F-11D6-4EDC-81AB-BC5F852308BC}" dt="2024-07-27T07:52:32.016" v="2617" actId="113"/>
          <ac:spMkLst>
            <pc:docMk/>
            <pc:sldMk cId="3902140792" sldId="260"/>
            <ac:spMk id="15" creationId="{0351E2D0-B6F6-093E-D6C4-1349385D2DA2}"/>
          </ac:spMkLst>
        </pc:spChg>
        <pc:spChg chg="add mod">
          <ac:chgData name="mithil gaonkar" userId="7dc9ae07d5496cca" providerId="LiveId" clId="{08BF5C2F-11D6-4EDC-81AB-BC5F852308BC}" dt="2024-07-27T07:55:23.234" v="2814" actId="14100"/>
          <ac:spMkLst>
            <pc:docMk/>
            <pc:sldMk cId="3902140792" sldId="260"/>
            <ac:spMk id="18" creationId="{26485B19-5B59-C6D0-1E40-9904BD248780}"/>
          </ac:spMkLst>
        </pc:spChg>
        <pc:picChg chg="add del mod">
          <ac:chgData name="mithil gaonkar" userId="7dc9ae07d5496cca" providerId="LiveId" clId="{08BF5C2F-11D6-4EDC-81AB-BC5F852308BC}" dt="2024-07-27T07:44:34.476" v="2400" actId="21"/>
          <ac:picMkLst>
            <pc:docMk/>
            <pc:sldMk cId="3902140792" sldId="260"/>
            <ac:picMk id="5" creationId="{B3156DD6-6FA5-1FDC-535E-B4DAFE771827}"/>
          </ac:picMkLst>
        </pc:picChg>
        <pc:picChg chg="add mod">
          <ac:chgData name="mithil gaonkar" userId="7dc9ae07d5496cca" providerId="LiveId" clId="{08BF5C2F-11D6-4EDC-81AB-BC5F852308BC}" dt="2024-07-27T07:45:14.040" v="2403" actId="14100"/>
          <ac:picMkLst>
            <pc:docMk/>
            <pc:sldMk cId="3902140792" sldId="260"/>
            <ac:picMk id="7" creationId="{34ED2D83-DE7C-C0C2-95B9-E6AD87CAEEC7}"/>
          </ac:picMkLst>
        </pc:picChg>
        <pc:picChg chg="add mod">
          <ac:chgData name="mithil gaonkar" userId="7dc9ae07d5496cca" providerId="LiveId" clId="{08BF5C2F-11D6-4EDC-81AB-BC5F852308BC}" dt="2024-07-27T07:48:38.692" v="2470" actId="14100"/>
          <ac:picMkLst>
            <pc:docMk/>
            <pc:sldMk cId="3902140792" sldId="260"/>
            <ac:picMk id="11" creationId="{A5C2724A-E90D-12B9-C93C-ED7A08BBBC19}"/>
          </ac:picMkLst>
        </pc:picChg>
        <pc:picChg chg="add mod">
          <ac:chgData name="mithil gaonkar" userId="7dc9ae07d5496cca" providerId="LiveId" clId="{08BF5C2F-11D6-4EDC-81AB-BC5F852308BC}" dt="2024-07-27T07:51:14.758" v="2543" actId="14100"/>
          <ac:picMkLst>
            <pc:docMk/>
            <pc:sldMk cId="3902140792" sldId="260"/>
            <ac:picMk id="14" creationId="{748C95F9-1A90-2BC5-547C-35B834D38C92}"/>
          </ac:picMkLst>
        </pc:picChg>
        <pc:picChg chg="add mod">
          <ac:chgData name="mithil gaonkar" userId="7dc9ae07d5496cca" providerId="LiveId" clId="{08BF5C2F-11D6-4EDC-81AB-BC5F852308BC}" dt="2024-07-27T07:53:35.440" v="2622" actId="14100"/>
          <ac:picMkLst>
            <pc:docMk/>
            <pc:sldMk cId="3902140792" sldId="260"/>
            <ac:picMk id="17" creationId="{244E93C1-5549-DE22-3D6D-6D88922F28C2}"/>
          </ac:picMkLst>
        </pc:picChg>
      </pc:sldChg>
      <pc:sldChg chg="modSp mod">
        <pc:chgData name="mithil gaonkar" userId="7dc9ae07d5496cca" providerId="LiveId" clId="{08BF5C2F-11D6-4EDC-81AB-BC5F852308BC}" dt="2024-07-27T08:08:56.392" v="2875" actId="14100"/>
        <pc:sldMkLst>
          <pc:docMk/>
          <pc:sldMk cId="153639982" sldId="261"/>
        </pc:sldMkLst>
        <pc:spChg chg="mod">
          <ac:chgData name="mithil gaonkar" userId="7dc9ae07d5496cca" providerId="LiveId" clId="{08BF5C2F-11D6-4EDC-81AB-BC5F852308BC}" dt="2024-07-27T08:08:20.107" v="2872" actId="14100"/>
          <ac:spMkLst>
            <pc:docMk/>
            <pc:sldMk cId="153639982" sldId="261"/>
            <ac:spMk id="7" creationId="{013BD00C-0594-07E6-6D34-65459BE00EDA}"/>
          </ac:spMkLst>
        </pc:spChg>
        <pc:picChg chg="mod">
          <ac:chgData name="mithil gaonkar" userId="7dc9ae07d5496cca" providerId="LiveId" clId="{08BF5C2F-11D6-4EDC-81AB-BC5F852308BC}" dt="2024-07-27T08:08:56.392" v="2875" actId="14100"/>
          <ac:picMkLst>
            <pc:docMk/>
            <pc:sldMk cId="153639982" sldId="261"/>
            <ac:picMk id="5" creationId="{D5F3BD6D-6B15-7641-A927-F14ED2B09D33}"/>
          </ac:picMkLst>
        </pc:picChg>
      </pc:sldChg>
      <pc:sldChg chg="addSp delSp modSp mod">
        <pc:chgData name="mithil gaonkar" userId="7dc9ae07d5496cca" providerId="LiveId" clId="{08BF5C2F-11D6-4EDC-81AB-BC5F852308BC}" dt="2024-07-27T06:00:01.793" v="339" actId="6549"/>
        <pc:sldMkLst>
          <pc:docMk/>
          <pc:sldMk cId="3131816586" sldId="262"/>
        </pc:sldMkLst>
        <pc:spChg chg="mod">
          <ac:chgData name="mithil gaonkar" userId="7dc9ae07d5496cca" providerId="LiveId" clId="{08BF5C2F-11D6-4EDC-81AB-BC5F852308BC}" dt="2024-07-27T05:41:32.581" v="30" actId="113"/>
          <ac:spMkLst>
            <pc:docMk/>
            <pc:sldMk cId="3131816586" sldId="262"/>
            <ac:spMk id="2" creationId="{B4DB85C6-E2B3-592C-9DE6-EBB8046BA13C}"/>
          </ac:spMkLst>
        </pc:spChg>
        <pc:spChg chg="del">
          <ac:chgData name="mithil gaonkar" userId="7dc9ae07d5496cca" providerId="LiveId" clId="{08BF5C2F-11D6-4EDC-81AB-BC5F852308BC}" dt="2024-07-27T05:46:44.683" v="31" actId="22"/>
          <ac:spMkLst>
            <pc:docMk/>
            <pc:sldMk cId="3131816586" sldId="262"/>
            <ac:spMk id="3" creationId="{9A075C04-7937-40F0-FFA3-34085DA9AA0F}"/>
          </ac:spMkLst>
        </pc:spChg>
        <pc:spChg chg="add del mod">
          <ac:chgData name="mithil gaonkar" userId="7dc9ae07d5496cca" providerId="LiveId" clId="{08BF5C2F-11D6-4EDC-81AB-BC5F852308BC}" dt="2024-07-27T05:48:06.685" v="41"/>
          <ac:spMkLst>
            <pc:docMk/>
            <pc:sldMk cId="3131816586" sldId="262"/>
            <ac:spMk id="6" creationId="{071B3705-4BB0-B20D-28CE-BB6E918A3CD1}"/>
          </ac:spMkLst>
        </pc:spChg>
        <pc:spChg chg="add del mod">
          <ac:chgData name="mithil gaonkar" userId="7dc9ae07d5496cca" providerId="LiveId" clId="{08BF5C2F-11D6-4EDC-81AB-BC5F852308BC}" dt="2024-07-27T05:50:13.686" v="42" actId="22"/>
          <ac:spMkLst>
            <pc:docMk/>
            <pc:sldMk cId="3131816586" sldId="262"/>
            <ac:spMk id="8" creationId="{EDFEB9DF-6B29-76EF-75FE-7EEDEED13667}"/>
          </ac:spMkLst>
        </pc:spChg>
        <pc:spChg chg="add mod">
          <ac:chgData name="mithil gaonkar" userId="7dc9ae07d5496cca" providerId="LiveId" clId="{08BF5C2F-11D6-4EDC-81AB-BC5F852308BC}" dt="2024-07-27T06:00:01.793" v="339" actId="6549"/>
          <ac:spMkLst>
            <pc:docMk/>
            <pc:sldMk cId="3131816586" sldId="262"/>
            <ac:spMk id="11" creationId="{DFE77F05-3A4D-0CCE-D1A9-3C5921DF2280}"/>
          </ac:spMkLst>
        </pc:spChg>
        <pc:picChg chg="add del mod ord">
          <ac:chgData name="mithil gaonkar" userId="7dc9ae07d5496cca" providerId="LiveId" clId="{08BF5C2F-11D6-4EDC-81AB-BC5F852308BC}" dt="2024-07-27T05:48:06.666" v="39" actId="21"/>
          <ac:picMkLst>
            <pc:docMk/>
            <pc:sldMk cId="3131816586" sldId="262"/>
            <ac:picMk id="5" creationId="{1D6A2519-51ED-245F-AF27-A30670822737}"/>
          </ac:picMkLst>
        </pc:picChg>
        <pc:picChg chg="add mod ord">
          <ac:chgData name="mithil gaonkar" userId="7dc9ae07d5496cca" providerId="LiveId" clId="{08BF5C2F-11D6-4EDC-81AB-BC5F852308BC}" dt="2024-07-27T05:50:21.676" v="43" actId="1076"/>
          <ac:picMkLst>
            <pc:docMk/>
            <pc:sldMk cId="3131816586" sldId="262"/>
            <ac:picMk id="10" creationId="{FAFA3DE9-68CA-BC91-9752-F3D3BB9E3622}"/>
          </ac:picMkLst>
        </pc:picChg>
      </pc:sldChg>
      <pc:sldChg chg="addSp delSp modSp new mod">
        <pc:chgData name="mithil gaonkar" userId="7dc9ae07d5496cca" providerId="LiveId" clId="{08BF5C2F-11D6-4EDC-81AB-BC5F852308BC}" dt="2024-07-27T06:41:01.338" v="1269" actId="14100"/>
        <pc:sldMkLst>
          <pc:docMk/>
          <pc:sldMk cId="2705375216" sldId="263"/>
        </pc:sldMkLst>
        <pc:spChg chg="mod">
          <ac:chgData name="mithil gaonkar" userId="7dc9ae07d5496cca" providerId="LiveId" clId="{08BF5C2F-11D6-4EDC-81AB-BC5F852308BC}" dt="2024-07-27T06:41:01.338" v="1269" actId="14100"/>
          <ac:spMkLst>
            <pc:docMk/>
            <pc:sldMk cId="2705375216" sldId="263"/>
            <ac:spMk id="2" creationId="{D9085E9E-C66A-B24B-92FF-946814725C69}"/>
          </ac:spMkLst>
        </pc:spChg>
        <pc:spChg chg="mod">
          <ac:chgData name="mithil gaonkar" userId="7dc9ae07d5496cca" providerId="LiveId" clId="{08BF5C2F-11D6-4EDC-81AB-BC5F852308BC}" dt="2024-07-27T06:40:12.381" v="1268" actId="20577"/>
          <ac:spMkLst>
            <pc:docMk/>
            <pc:sldMk cId="2705375216" sldId="263"/>
            <ac:spMk id="3" creationId="{162412EF-315E-0FD8-962A-79F10248E8FF}"/>
          </ac:spMkLst>
        </pc:spChg>
        <pc:spChg chg="add del mod">
          <ac:chgData name="mithil gaonkar" userId="7dc9ae07d5496cca" providerId="LiveId" clId="{08BF5C2F-11D6-4EDC-81AB-BC5F852308BC}" dt="2024-07-27T06:39:50.828" v="1265"/>
          <ac:spMkLst>
            <pc:docMk/>
            <pc:sldMk cId="2705375216" sldId="263"/>
            <ac:spMk id="4" creationId="{120FA223-DEFA-DB10-CB76-79A62F640910}"/>
          </ac:spMkLst>
        </pc:spChg>
        <pc:picChg chg="add mod">
          <ac:chgData name="mithil gaonkar" userId="7dc9ae07d5496cca" providerId="LiveId" clId="{08BF5C2F-11D6-4EDC-81AB-BC5F852308BC}" dt="2024-07-27T06:39:57.590" v="1266" actId="14100"/>
          <ac:picMkLst>
            <pc:docMk/>
            <pc:sldMk cId="2705375216" sldId="263"/>
            <ac:picMk id="6" creationId="{6FF56224-3EC8-7E2F-9D9C-4046865EE191}"/>
          </ac:picMkLst>
        </pc:picChg>
        <pc:picChg chg="add mod">
          <ac:chgData name="mithil gaonkar" userId="7dc9ae07d5496cca" providerId="LiveId" clId="{08BF5C2F-11D6-4EDC-81AB-BC5F852308BC}" dt="2024-07-27T06:39:49.541" v="1263" actId="1076"/>
          <ac:picMkLst>
            <pc:docMk/>
            <pc:sldMk cId="2705375216" sldId="263"/>
            <ac:picMk id="8" creationId="{A26295A8-1148-2870-6E05-9F8541C5E2C8}"/>
          </ac:picMkLst>
        </pc:picChg>
      </pc:sldChg>
      <pc:sldChg chg="addSp delSp modSp new mod">
        <pc:chgData name="mithil gaonkar" userId="7dc9ae07d5496cca" providerId="LiveId" clId="{08BF5C2F-11D6-4EDC-81AB-BC5F852308BC}" dt="2024-07-27T08:07:56.690" v="2870" actId="14100"/>
        <pc:sldMkLst>
          <pc:docMk/>
          <pc:sldMk cId="2448321492" sldId="264"/>
        </pc:sldMkLst>
        <pc:spChg chg="mod">
          <ac:chgData name="mithil gaonkar" userId="7dc9ae07d5496cca" providerId="LiveId" clId="{08BF5C2F-11D6-4EDC-81AB-BC5F852308BC}" dt="2024-07-27T08:07:17.574" v="2867" actId="14100"/>
          <ac:spMkLst>
            <pc:docMk/>
            <pc:sldMk cId="2448321492" sldId="264"/>
            <ac:spMk id="2" creationId="{48526C88-B5D5-14C9-F8F7-FDC28AC8E7E8}"/>
          </ac:spMkLst>
        </pc:spChg>
        <pc:spChg chg="del">
          <ac:chgData name="mithil gaonkar" userId="7dc9ae07d5496cca" providerId="LiveId" clId="{08BF5C2F-11D6-4EDC-81AB-BC5F852308BC}" dt="2024-07-27T06:53:12.681" v="1360" actId="22"/>
          <ac:spMkLst>
            <pc:docMk/>
            <pc:sldMk cId="2448321492" sldId="264"/>
            <ac:spMk id="3" creationId="{F2DFA0A1-5EF9-8FB0-076B-8C167C8D63A7}"/>
          </ac:spMkLst>
        </pc:spChg>
        <pc:spChg chg="add mod">
          <ac:chgData name="mithil gaonkar" userId="7dc9ae07d5496cca" providerId="LiveId" clId="{08BF5C2F-11D6-4EDC-81AB-BC5F852308BC}" dt="2024-07-27T07:42:40.324" v="2396" actId="20577"/>
          <ac:spMkLst>
            <pc:docMk/>
            <pc:sldMk cId="2448321492" sldId="264"/>
            <ac:spMk id="6" creationId="{96D29D01-9D2A-3DFF-A94F-E0C948682C19}"/>
          </ac:spMkLst>
        </pc:spChg>
        <pc:spChg chg="add del mod">
          <ac:chgData name="mithil gaonkar" userId="7dc9ae07d5496cca" providerId="LiveId" clId="{08BF5C2F-11D6-4EDC-81AB-BC5F852308BC}" dt="2024-07-27T07:29:18.891" v="1997" actId="21"/>
          <ac:spMkLst>
            <pc:docMk/>
            <pc:sldMk cId="2448321492" sldId="264"/>
            <ac:spMk id="10" creationId="{E1CBEF65-FD9A-C6BD-0116-7A66ABB5A911}"/>
          </ac:spMkLst>
        </pc:spChg>
        <pc:spChg chg="add mod">
          <ac:chgData name="mithil gaonkar" userId="7dc9ae07d5496cca" providerId="LiveId" clId="{08BF5C2F-11D6-4EDC-81AB-BC5F852308BC}" dt="2024-07-27T07:29:16.975" v="1995" actId="767"/>
          <ac:spMkLst>
            <pc:docMk/>
            <pc:sldMk cId="2448321492" sldId="264"/>
            <ac:spMk id="11" creationId="{B05814C1-374E-CA88-62F4-9B8454D12412}"/>
          </ac:spMkLst>
        </pc:spChg>
        <pc:spChg chg="add mod">
          <ac:chgData name="mithil gaonkar" userId="7dc9ae07d5496cca" providerId="LiveId" clId="{08BF5C2F-11D6-4EDC-81AB-BC5F852308BC}" dt="2024-07-27T08:07:56.690" v="2870" actId="14100"/>
          <ac:spMkLst>
            <pc:docMk/>
            <pc:sldMk cId="2448321492" sldId="264"/>
            <ac:spMk id="12" creationId="{D3616F40-C466-F3E6-59C4-4F9DA89B39FB}"/>
          </ac:spMkLst>
        </pc:spChg>
        <pc:picChg chg="add del mod ord">
          <ac:chgData name="mithil gaonkar" userId="7dc9ae07d5496cca" providerId="LiveId" clId="{08BF5C2F-11D6-4EDC-81AB-BC5F852308BC}" dt="2024-07-27T08:07:32.654" v="2869" actId="1076"/>
          <ac:picMkLst>
            <pc:docMk/>
            <pc:sldMk cId="2448321492" sldId="264"/>
            <ac:picMk id="5" creationId="{5FF6FA9F-48BF-48BE-B52F-2FD2B3D328C5}"/>
          </ac:picMkLst>
        </pc:picChg>
        <pc:picChg chg="add del">
          <ac:chgData name="mithil gaonkar" userId="7dc9ae07d5496cca" providerId="LiveId" clId="{08BF5C2F-11D6-4EDC-81AB-BC5F852308BC}" dt="2024-07-27T07:29:29.324" v="2000" actId="21"/>
          <ac:picMkLst>
            <pc:docMk/>
            <pc:sldMk cId="2448321492" sldId="264"/>
            <ac:picMk id="8" creationId="{94F48DE2-A240-01BB-A304-76364E6E5CAE}"/>
          </ac:picMkLst>
        </pc:picChg>
      </pc:sldChg>
      <pc:sldChg chg="addSp delSp modSp new del mod">
        <pc:chgData name="mithil gaonkar" userId="7dc9ae07d5496cca" providerId="LiveId" clId="{08BF5C2F-11D6-4EDC-81AB-BC5F852308BC}" dt="2024-07-27T08:16:40.812" v="2876" actId="2696"/>
        <pc:sldMkLst>
          <pc:docMk/>
          <pc:sldMk cId="1643192639" sldId="265"/>
        </pc:sldMkLst>
        <pc:spChg chg="mod">
          <ac:chgData name="mithil gaonkar" userId="7dc9ae07d5496cca" providerId="LiveId" clId="{08BF5C2F-11D6-4EDC-81AB-BC5F852308BC}" dt="2024-07-27T07:29:45.890" v="2001"/>
          <ac:spMkLst>
            <pc:docMk/>
            <pc:sldMk cId="1643192639" sldId="265"/>
            <ac:spMk id="2" creationId="{C9DE77AA-4760-019D-28A1-14B97D3D18B5}"/>
          </ac:spMkLst>
        </pc:spChg>
        <pc:spChg chg="mod">
          <ac:chgData name="mithil gaonkar" userId="7dc9ae07d5496cca" providerId="LiveId" clId="{08BF5C2F-11D6-4EDC-81AB-BC5F852308BC}" dt="2024-07-27T07:39:35.011" v="2354" actId="14100"/>
          <ac:spMkLst>
            <pc:docMk/>
            <pc:sldMk cId="1643192639" sldId="265"/>
            <ac:spMk id="3" creationId="{1D3D6923-B80B-92F4-84DE-BDC95A3D90B4}"/>
          </ac:spMkLst>
        </pc:spChg>
        <pc:picChg chg="add del">
          <ac:chgData name="mithil gaonkar" userId="7dc9ae07d5496cca" providerId="LiveId" clId="{08BF5C2F-11D6-4EDC-81AB-BC5F852308BC}" dt="2024-07-27T07:29:19.939" v="1999" actId="22"/>
          <ac:picMkLst>
            <pc:docMk/>
            <pc:sldMk cId="1643192639" sldId="265"/>
            <ac:picMk id="5" creationId="{583BEF5F-8706-ADEB-5555-E57B1DA9F123}"/>
          </ac:picMkLst>
        </pc:picChg>
      </pc:sldChg>
      <pc:sldChg chg="new del">
        <pc:chgData name="mithil gaonkar" userId="7dc9ae07d5496cca" providerId="LiveId" clId="{08BF5C2F-11D6-4EDC-81AB-BC5F852308BC}" dt="2024-07-27T07:22:18.210" v="1984" actId="2696"/>
        <pc:sldMkLst>
          <pc:docMk/>
          <pc:sldMk cId="1805802064" sldId="265"/>
        </pc:sldMkLst>
      </pc:sldChg>
      <pc:sldChg chg="addSp delSp modSp new mod">
        <pc:chgData name="mithil gaonkar" userId="7dc9ae07d5496cca" providerId="LiveId" clId="{08BF5C2F-11D6-4EDC-81AB-BC5F852308BC}" dt="2024-07-31T13:41:21.492" v="3688" actId="20577"/>
        <pc:sldMkLst>
          <pc:docMk/>
          <pc:sldMk cId="2176664316" sldId="266"/>
        </pc:sldMkLst>
        <pc:spChg chg="mod">
          <ac:chgData name="mithil gaonkar" userId="7dc9ae07d5496cca" providerId="LiveId" clId="{08BF5C2F-11D6-4EDC-81AB-BC5F852308BC}" dt="2024-07-27T08:04:44.467" v="2861" actId="20577"/>
          <ac:spMkLst>
            <pc:docMk/>
            <pc:sldMk cId="2176664316" sldId="266"/>
            <ac:spMk id="2" creationId="{E336EADA-7FC0-423F-3ACD-EF610628AED8}"/>
          </ac:spMkLst>
        </pc:spChg>
        <pc:spChg chg="del">
          <ac:chgData name="mithil gaonkar" userId="7dc9ae07d5496cca" providerId="LiveId" clId="{08BF5C2F-11D6-4EDC-81AB-BC5F852308BC}" dt="2024-07-27T08:21:14.689" v="2877" actId="22"/>
          <ac:spMkLst>
            <pc:docMk/>
            <pc:sldMk cId="2176664316" sldId="266"/>
            <ac:spMk id="3" creationId="{212A0A95-B61C-D731-3420-3246918DF7F6}"/>
          </ac:spMkLst>
        </pc:spChg>
        <pc:spChg chg="add mod">
          <ac:chgData name="mithil gaonkar" userId="7dc9ae07d5496cca" providerId="LiveId" clId="{08BF5C2F-11D6-4EDC-81AB-BC5F852308BC}" dt="2024-07-31T13:41:21.492" v="3688" actId="20577"/>
          <ac:spMkLst>
            <pc:docMk/>
            <pc:sldMk cId="2176664316" sldId="266"/>
            <ac:spMk id="8" creationId="{2B9D66BB-C025-75EB-8AD8-1A35A03CCF17}"/>
          </ac:spMkLst>
        </pc:spChg>
        <pc:picChg chg="add mod ord">
          <ac:chgData name="mithil gaonkar" userId="7dc9ae07d5496cca" providerId="LiveId" clId="{08BF5C2F-11D6-4EDC-81AB-BC5F852308BC}" dt="2024-07-27T08:21:18.536" v="2878" actId="1076"/>
          <ac:picMkLst>
            <pc:docMk/>
            <pc:sldMk cId="2176664316" sldId="266"/>
            <ac:picMk id="5" creationId="{CCFE33C6-01A3-7FCA-649D-B53EE29FB289}"/>
          </ac:picMkLst>
        </pc:picChg>
        <pc:picChg chg="add mod">
          <ac:chgData name="mithil gaonkar" userId="7dc9ae07d5496cca" providerId="LiveId" clId="{08BF5C2F-11D6-4EDC-81AB-BC5F852308BC}" dt="2024-07-27T08:28:06.532" v="2880" actId="1076"/>
          <ac:picMkLst>
            <pc:docMk/>
            <pc:sldMk cId="2176664316" sldId="266"/>
            <ac:picMk id="7" creationId="{00FE1DF3-E04D-4B52-1BB0-2731FDE052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2E898-B3F8-4B3F-9C29-3111AD7899A2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E011-085D-4139-8A7A-6281217A0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2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AE011-085D-4139-8A7A-6281217A03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8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1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6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2E0586-B031-44F2-992B-EF4BBBC9ED1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97FF-089F-407E-A1E9-105C245A48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B9BD-ACF0-4AB5-D570-D4BA1B18E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Jobs and Salaries in </a:t>
            </a:r>
            <a:br>
              <a:rPr lang="en-US"/>
            </a:br>
            <a:r>
              <a:rPr lang="en-US"/>
              <a:t>Data-related Careers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C83A1-5DF0-36A8-D80A-CE33036DA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Salary Trends and Insights: An overview of the </a:t>
            </a:r>
          </a:p>
          <a:p>
            <a:r>
              <a:rPr lang="en-US"/>
              <a:t>  Data Analyst Professional Career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4BA4-35DF-4EE4-FF4F-47B04962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Purpose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E72E-E40C-B2BC-C344-3F2E8FE1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/>
              <a:t>Context </a:t>
            </a:r>
          </a:p>
          <a:p>
            <a:r>
              <a:rPr lang="en-US"/>
              <a:t>In the dynamic and rapidly evolving landscape of data-related careers, understanding the scenario of job roles and salary trends is crucial for professionals seeking to navigate their career paths. The study aims to provide a roadmap and valuable insights for aspiring entry-level data-related professions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A88D-CEC1-565D-0B63-DA0F2381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57200"/>
            <a:ext cx="10322560" cy="1818640"/>
          </a:xfrm>
        </p:spPr>
        <p:txBody>
          <a:bodyPr>
            <a:normAutofit/>
          </a:bodyPr>
          <a:lstStyle/>
          <a:p>
            <a:r>
              <a:rPr lang="en-US" b="1"/>
              <a:t>Data overview 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D5CB-267E-044C-807B-CD3E1233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● </a:t>
            </a:r>
            <a:r>
              <a:rPr lang="en-US" err="1"/>
              <a:t>work_year</a:t>
            </a:r>
            <a:r>
              <a:rPr lang="en-US"/>
              <a:t>: The year in which the data was recorded.</a:t>
            </a:r>
          </a:p>
          <a:p>
            <a:r>
              <a:rPr lang="en-US"/>
              <a:t> ● </a:t>
            </a:r>
            <a:r>
              <a:rPr lang="en-US" err="1"/>
              <a:t>job_title</a:t>
            </a:r>
            <a:r>
              <a:rPr lang="en-US"/>
              <a:t>: The specific title of the job role </a:t>
            </a:r>
          </a:p>
          <a:p>
            <a:r>
              <a:rPr lang="en-US"/>
              <a:t>● </a:t>
            </a:r>
            <a:r>
              <a:rPr lang="en-US" err="1"/>
              <a:t>job_category</a:t>
            </a:r>
            <a:r>
              <a:rPr lang="en-US"/>
              <a:t>: A classification of the job role into ten broader categories for easier analysis. </a:t>
            </a:r>
          </a:p>
          <a:p>
            <a:r>
              <a:rPr lang="en-US"/>
              <a:t>● </a:t>
            </a:r>
            <a:r>
              <a:rPr lang="en-US" err="1"/>
              <a:t>salary_in_usd</a:t>
            </a:r>
            <a:r>
              <a:rPr lang="en-US"/>
              <a:t>: The annual gross salary converted to United States Dollars (USD).</a:t>
            </a:r>
          </a:p>
          <a:p>
            <a:r>
              <a:rPr lang="en-US"/>
              <a:t> ● </a:t>
            </a:r>
            <a:r>
              <a:rPr lang="en-US" err="1"/>
              <a:t>Experience_level</a:t>
            </a:r>
            <a:r>
              <a:rPr lang="en-US"/>
              <a:t>: Classifies the professional experience level in 'Entry-level', 'Mid-level', 'Senior', and 'Executive’. </a:t>
            </a:r>
          </a:p>
          <a:p>
            <a:r>
              <a:rPr lang="en-US"/>
              <a:t>● </a:t>
            </a:r>
            <a:r>
              <a:rPr lang="en-US" err="1"/>
              <a:t>employment_type</a:t>
            </a:r>
            <a:r>
              <a:rPr lang="en-US"/>
              <a:t>: Specifies the type of employment, 'Full-time', 'Part-time', and 'Contract’. </a:t>
            </a:r>
          </a:p>
          <a:p>
            <a:r>
              <a:rPr lang="en-US"/>
              <a:t>● </a:t>
            </a:r>
            <a:r>
              <a:rPr lang="en-US" err="1"/>
              <a:t>work_setting</a:t>
            </a:r>
            <a:r>
              <a:rPr lang="en-US"/>
              <a:t>: The work setting or environment, 'Remote', 'In-person', or 'Hybrid’. </a:t>
            </a:r>
          </a:p>
          <a:p>
            <a:r>
              <a:rPr lang="en-US"/>
              <a:t>● </a:t>
            </a:r>
            <a:r>
              <a:rPr lang="en-US" err="1"/>
              <a:t>company_location</a:t>
            </a:r>
            <a:r>
              <a:rPr lang="en-US"/>
              <a:t>: The country where the company is located.</a:t>
            </a:r>
          </a:p>
          <a:p>
            <a:r>
              <a:rPr lang="en-US"/>
              <a:t> ● </a:t>
            </a:r>
            <a:r>
              <a:rPr lang="en-US" err="1"/>
              <a:t>company_size</a:t>
            </a:r>
            <a:r>
              <a:rPr lang="en-US"/>
              <a:t>: Classifies the employer company in small ‘S’, medium ‘M’, and large ‘L’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6645-6EB4-5ECF-F1EE-0854411B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r>
              <a:rPr lang="en-IN"/>
              <a:t>Analysis and Visuals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D2D83-DE7C-C0C2-95B9-E6AD87CA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19" y="1908629"/>
            <a:ext cx="2085352" cy="83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45895A-6EE9-8FB0-BB58-6031CDA903A3}"/>
              </a:ext>
            </a:extLst>
          </p:cNvPr>
          <p:cNvSpPr txBox="1"/>
          <p:nvPr/>
        </p:nvSpPr>
        <p:spPr>
          <a:xfrm>
            <a:off x="3942735" y="2045110"/>
            <a:ext cx="52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As per dataset Total salary in usd is $2.123bn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2724A-E90D-12B9-C93C-ED7A08BB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19" y="2917848"/>
            <a:ext cx="2085352" cy="933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C48C11-7E3A-5E7D-F1E4-EF4AF9AA73EB}"/>
              </a:ext>
            </a:extLst>
          </p:cNvPr>
          <p:cNvSpPr txBox="1"/>
          <p:nvPr/>
        </p:nvSpPr>
        <p:spPr>
          <a:xfrm>
            <a:off x="3942735" y="3059668"/>
            <a:ext cx="52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The Avg Salary  of employee is $149K </a:t>
            </a:r>
            <a:endParaRPr lang="en-IN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C95F9-1A90-2BC5-547C-35B834D3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27" y="4022697"/>
            <a:ext cx="2085352" cy="948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51E2D0-B6F6-093E-D6C4-1349385D2DA2}"/>
              </a:ext>
            </a:extLst>
          </p:cNvPr>
          <p:cNvSpPr txBox="1"/>
          <p:nvPr/>
        </p:nvSpPr>
        <p:spPr>
          <a:xfrm>
            <a:off x="3942735" y="4045619"/>
            <a:ext cx="38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As per dataset Total jobs availability is more than 14K </a:t>
            </a:r>
            <a:endParaRPr lang="en-IN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4E93C1-5549-DE22-3D6D-6D88922F2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119" y="5164862"/>
            <a:ext cx="2104560" cy="8287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485B19-5B59-C6D0-1E40-9904BD248780}"/>
              </a:ext>
            </a:extLst>
          </p:cNvPr>
          <p:cNvSpPr txBox="1"/>
          <p:nvPr/>
        </p:nvSpPr>
        <p:spPr>
          <a:xfrm>
            <a:off x="4041058" y="5164863"/>
            <a:ext cx="440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 149 Job postions are presented  in the dataset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021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C1-1847-C133-693D-C6079A45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8090"/>
            <a:ext cx="10058400" cy="1039270"/>
          </a:xfrm>
        </p:spPr>
        <p:txBody>
          <a:bodyPr>
            <a:normAutofit/>
          </a:bodyPr>
          <a:lstStyle/>
          <a:p>
            <a:r>
              <a:rPr lang="en-IN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the experience level</a:t>
            </a:r>
            <a:endParaRPr lang="en-IN" sz="2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3BD6D-6B15-7641-A927-F14ED2B09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737360"/>
            <a:ext cx="4254069" cy="29821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BD00C-0594-07E6-6D34-65459BE00EDA}"/>
              </a:ext>
            </a:extLst>
          </p:cNvPr>
          <p:cNvSpPr txBox="1"/>
          <p:nvPr/>
        </p:nvSpPr>
        <p:spPr>
          <a:xfrm>
            <a:off x="5456903" y="1737360"/>
            <a:ext cx="612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Donut Chart</a:t>
            </a:r>
          </a:p>
          <a:p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donut chart indicates that the majority of employees in the dataset are labeled as Senior(68%).</a:t>
            </a:r>
          </a:p>
          <a:p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other hand, only a small percentage of employees are classified as Entry-level. </a:t>
            </a:r>
          </a:p>
          <a:p>
            <a:r>
              <a:rPr lang="en-IN"/>
              <a:t>The Avg salary of Senior level employees are $163k</a:t>
            </a:r>
          </a:p>
          <a:p>
            <a:r>
              <a:rPr lang="en-IN"/>
              <a:t>The Avg salary of Mid-level employees are $124k</a:t>
            </a:r>
          </a:p>
          <a:p>
            <a:r>
              <a:rPr lang="en-IN"/>
              <a:t>And Avg salary of Entry-level employees are $92k</a:t>
            </a:r>
          </a:p>
        </p:txBody>
      </p:sp>
    </p:spTree>
    <p:extLst>
      <p:ext uri="{BB962C8B-B14F-4D97-AF65-F5344CB8AC3E}">
        <p14:creationId xmlns:p14="http://schemas.microsoft.com/office/powerpoint/2010/main" val="15363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85C6-E2B3-592C-9DE6-EBB8046B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</a:t>
            </a:r>
            <a:r>
              <a:rPr lang="en-IN" sz="3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by usd in job category</a:t>
            </a:r>
            <a:br>
              <a:rPr lang="en-IN" sz="3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00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FA3DE9-68CA-BC91-9752-F3D3BB9E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20" y="1814287"/>
            <a:ext cx="3724795" cy="322942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77F05-3A4D-0CCE-D1A9-3C5921DF2280}"/>
              </a:ext>
            </a:extLst>
          </p:cNvPr>
          <p:cNvSpPr txBox="1"/>
          <p:nvPr/>
        </p:nvSpPr>
        <p:spPr>
          <a:xfrm>
            <a:off x="5122606" y="1814287"/>
            <a:ext cx="5683045" cy="26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Analyzing of companies the total salaries in usd  of Large, </a:t>
            </a:r>
            <a:r>
              <a:rPr lang="en-US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 and small companies And the total jobs by job_category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insights presented, </a:t>
            </a: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and Research</a:t>
            </a: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and AI, </a:t>
            </a: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Engineering</a:t>
            </a: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 out as promising career paths, offering More  opportunities and career progress.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5E9E-C66A-B24B-92FF-94681472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5574"/>
            <a:ext cx="10058400" cy="891786"/>
          </a:xfrm>
        </p:spPr>
        <p:txBody>
          <a:bodyPr/>
          <a:lstStyle/>
          <a:p>
            <a:r>
              <a:rPr lang="en-US"/>
              <a:t>Avg salary in usd by company location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12EF-315E-0FD8-962A-79F10248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845734"/>
            <a:ext cx="5669280" cy="4023360"/>
          </a:xfrm>
        </p:spPr>
        <p:txBody>
          <a:bodyPr/>
          <a:lstStyle/>
          <a:p>
            <a:r>
              <a:rPr lang="en-US"/>
              <a:t>In the group of  Large Size companies by company location (United State) Is providing the</a:t>
            </a:r>
          </a:p>
          <a:p>
            <a:r>
              <a:rPr lang="en-US"/>
              <a:t> highest avg_salary which is ($164k)</a:t>
            </a:r>
          </a:p>
          <a:p>
            <a:r>
              <a:rPr lang="en-US"/>
              <a:t>In the group of Medium Size companies by company location( Quarter) is providing </a:t>
            </a:r>
          </a:p>
          <a:p>
            <a:r>
              <a:rPr lang="en-US"/>
              <a:t>The Highest avg_salary which is ($300K).</a:t>
            </a:r>
          </a:p>
          <a:p>
            <a:r>
              <a:rPr lang="en-US"/>
              <a:t>And  group of small size companies by company location(Saudi Arebia) is providing </a:t>
            </a:r>
          </a:p>
          <a:p>
            <a:r>
              <a:rPr lang="en-US"/>
              <a:t>The highest avg_salary($180K).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56224-3EC8-7E2F-9D9C-4046865E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115"/>
            <a:ext cx="3277423" cy="393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6295A8-1148-2870-6E05-9F8541C5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15078"/>
            <a:ext cx="362953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6C88-B5D5-14C9-F8F7-FDC28AC8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442"/>
            <a:ext cx="10058400" cy="1021087"/>
          </a:xfrm>
        </p:spPr>
        <p:txBody>
          <a:bodyPr/>
          <a:lstStyle/>
          <a:p>
            <a:r>
              <a:rPr lang="en-US"/>
              <a:t>Salary trend and Total job availablity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6FA9F-48BF-48BE-B52F-2FD2B3D32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10" y="1857767"/>
            <a:ext cx="4892241" cy="3599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29D01-9D2A-3DFF-A94F-E0C948682C19}"/>
              </a:ext>
            </a:extLst>
          </p:cNvPr>
          <p:cNvSpPr txBox="1"/>
          <p:nvPr/>
        </p:nvSpPr>
        <p:spPr>
          <a:xfrm>
            <a:off x="5378245" y="1976284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per  the dataset ,</a:t>
            </a:r>
          </a:p>
          <a:p>
            <a:r>
              <a:rPr lang="en-US"/>
              <a:t>In 2020 the total Salary is nearly $7M and the </a:t>
            </a:r>
          </a:p>
          <a:p>
            <a:r>
              <a:rPr lang="en-US"/>
              <a:t>Total jobs availability is 72</a:t>
            </a:r>
          </a:p>
          <a:p>
            <a:r>
              <a:rPr lang="en-US"/>
              <a:t>In 2021 the total Salary is $21M and the Total jobs availability is 197</a:t>
            </a:r>
          </a:p>
          <a:p>
            <a:r>
              <a:rPr lang="en-US"/>
              <a:t>In 2022 the total salary is $221M and the Total jobs availability is 1600</a:t>
            </a:r>
          </a:p>
          <a:p>
            <a:r>
              <a:rPr lang="en-US"/>
              <a:t>In 2023 the total salary is $1.3bn and the Total </a:t>
            </a:r>
          </a:p>
          <a:p>
            <a:r>
              <a:rPr lang="en-IN"/>
              <a:t>Jobs availability is 8500</a:t>
            </a:r>
          </a:p>
          <a:p>
            <a:r>
              <a:rPr lang="en-IN"/>
              <a:t>In 2024 the total salary is $569 M and the Total jobs availability is 3.8 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16F40-C466-F3E6-59C4-4F9DA89B39FB}"/>
              </a:ext>
            </a:extLst>
          </p:cNvPr>
          <p:cNvSpPr txBox="1"/>
          <p:nvPr/>
        </p:nvSpPr>
        <p:spPr>
          <a:xfrm>
            <a:off x="1573160" y="5456904"/>
            <a:ext cx="10618839" cy="91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Analyzing the every Year, The total salary growth is increasing year by year </a:t>
            </a:r>
          </a:p>
          <a:p>
            <a:r>
              <a:rPr lang="en-US"/>
              <a:t>And also jobs availability increase</a:t>
            </a:r>
          </a:p>
          <a:p>
            <a:r>
              <a:rPr lang="en-US"/>
              <a:t>In 2023 has highest salary growth as well as highest numbers of jobs present.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EADA-7FC0-423F-3ACD-EF610628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Salary Analysze by job title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E33C6-01A3-7FCA-649D-B53EE29FB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5174"/>
            <a:ext cx="3705742" cy="523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E1DF3-E04D-4B52-1BB0-2731FDE0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6" y="2389122"/>
            <a:ext cx="4229690" cy="2962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D66BB-C025-75EB-8AD8-1A35A03CCF17}"/>
              </a:ext>
            </a:extLst>
          </p:cNvPr>
          <p:cNvSpPr txBox="1"/>
          <p:nvPr/>
        </p:nvSpPr>
        <p:spPr>
          <a:xfrm>
            <a:off x="5565058" y="1946787"/>
            <a:ext cx="5142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per dataset, In Large group of companies job postion like </a:t>
            </a:r>
            <a:r>
              <a:rPr lang="en-IN"/>
              <a:t>Data Analytics Tech,Analytics Maneger and Datascience Tech has highest Avg_salary</a:t>
            </a:r>
          </a:p>
          <a:p>
            <a:endParaRPr lang="en-IN"/>
          </a:p>
          <a:p>
            <a:r>
              <a:rPr lang="en-IN"/>
              <a:t>2) Medium group of companies job postion like </a:t>
            </a:r>
          </a:p>
          <a:p>
            <a:r>
              <a:rPr lang="en-IN"/>
              <a:t>Head of Machine Learning, Finance Data Anlytics </a:t>
            </a:r>
          </a:p>
          <a:p>
            <a:r>
              <a:rPr lang="en-IN"/>
              <a:t>And AI Architech has hightest Avg_Salary</a:t>
            </a:r>
          </a:p>
          <a:p>
            <a:endParaRPr lang="en-IN"/>
          </a:p>
          <a:p>
            <a:r>
              <a:rPr lang="en-IN"/>
              <a:t>3) Small group of companies job postion like</a:t>
            </a:r>
          </a:p>
          <a:p>
            <a:r>
              <a:rPr lang="en-IN"/>
              <a:t>Principle data scientist,BI analyst,Marketing data analyst has highest Avg_Salary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4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695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Jobs and Salaries in  Data-related Careers</vt:lpstr>
      <vt:lpstr>Purpose of the Analysis</vt:lpstr>
      <vt:lpstr>Data overview  </vt:lpstr>
      <vt:lpstr>Analysis and Visuals </vt:lpstr>
      <vt:lpstr>Analyzing the experience level</vt:lpstr>
      <vt:lpstr>Analyzing Salary by usd in job category </vt:lpstr>
      <vt:lpstr>Avg salary in usd by company location </vt:lpstr>
      <vt:lpstr>Salary trend and Total job availablity</vt:lpstr>
      <vt:lpstr>Salary Analysze by job 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mithil gaonkar</dc:creator>
  <cp:lastModifiedBy>mithil gaonkar</cp:lastModifiedBy>
  <cp:revision>1</cp:revision>
  <dcterms:created xsi:type="dcterms:W3CDTF">2024-07-26T18:32:49Z</dcterms:created>
  <dcterms:modified xsi:type="dcterms:W3CDTF">2024-07-31T13:41:24Z</dcterms:modified>
</cp:coreProperties>
</file>