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378" r:id="rId3"/>
    <p:sldId id="487" r:id="rId4"/>
    <p:sldId id="376" r:id="rId5"/>
    <p:sldId id="470" r:id="rId6"/>
    <p:sldId id="471" r:id="rId7"/>
    <p:sldId id="505" r:id="rId8"/>
    <p:sldId id="506" r:id="rId9"/>
    <p:sldId id="507" r:id="rId10"/>
    <p:sldId id="508" r:id="rId11"/>
    <p:sldId id="509" r:id="rId12"/>
    <p:sldId id="5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3426" autoAdjust="0"/>
  </p:normalViewPr>
  <p:slideViewPr>
    <p:cSldViewPr snapToGrid="0" snapToObjects="1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F00F-224A-AE4D-9D33-725B5D63C1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  <a:lvl2pPr>
              <a:defRPr sz="18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2pPr>
            <a:lvl3pPr>
              <a:defRPr sz="16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3pPr>
            <a:lvl4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4pPr>
            <a:lvl5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microsoft.com/office/2007/relationships/hdphoto" Target="../media/image6.wdp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219200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2014186"/>
            <a:ext cx="11468100" cy="2387600"/>
          </a:xfrm>
        </p:spPr>
        <p:txBody>
          <a:bodyPr/>
          <a:lstStyle/>
          <a:p>
            <a:r>
              <a:rPr lang="en-US" dirty="0" smtClean="0"/>
              <a:t>Kubernetes </a:t>
            </a:r>
            <a:r>
              <a:rPr lang="zh-CN" altLang="en-US" dirty="0" smtClean="0"/>
              <a:t>调度系统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多污点和多容忍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为节点打多个污点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kubectl taint nodes node1 key1=value1:NoSchedule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kubectl taint nodes node1 key1=value1:NoExecute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kubectl taint nodes node1 key2=value2:NoSchedule</a:t>
            </a:r>
            <a:endParaRPr lang="zh-CN" altLang="en-US"/>
          </a:p>
          <a:p>
            <a:r>
              <a:rPr lang="zh-CN" altLang="en-US"/>
              <a:t>容忍多个污点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37615" y="3592830"/>
            <a:ext cx="52146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tolerations:</a:t>
            </a:r>
            <a:endParaRPr lang="zh-CN" altLang="en-US"/>
          </a:p>
          <a:p>
            <a:r>
              <a:rPr lang="zh-CN" altLang="en-US"/>
              <a:t>- key: "key1"</a:t>
            </a:r>
            <a:endParaRPr lang="zh-CN" altLang="en-US"/>
          </a:p>
          <a:p>
            <a:r>
              <a:rPr lang="zh-CN" altLang="en-US"/>
              <a:t>  operator: "Equal"</a:t>
            </a:r>
            <a:endParaRPr lang="zh-CN" altLang="en-US"/>
          </a:p>
          <a:p>
            <a:r>
              <a:rPr lang="zh-CN" altLang="en-US"/>
              <a:t>  value: "value1"</a:t>
            </a:r>
            <a:endParaRPr lang="zh-CN" altLang="en-US"/>
          </a:p>
          <a:p>
            <a:r>
              <a:rPr lang="zh-CN" altLang="en-US"/>
              <a:t>  effect: "NoSchedule"</a:t>
            </a:r>
            <a:endParaRPr lang="zh-CN" altLang="en-US"/>
          </a:p>
          <a:p>
            <a:r>
              <a:rPr lang="zh-CN" altLang="en-US"/>
              <a:t>- key: "key1"</a:t>
            </a:r>
            <a:endParaRPr lang="zh-CN" altLang="en-US"/>
          </a:p>
          <a:p>
            <a:r>
              <a:rPr lang="zh-CN" altLang="en-US"/>
              <a:t>  operator: "Equal"</a:t>
            </a:r>
            <a:endParaRPr lang="zh-CN" altLang="en-US"/>
          </a:p>
          <a:p>
            <a:r>
              <a:rPr lang="zh-CN" altLang="en-US"/>
              <a:t>  value: "value1"</a:t>
            </a:r>
            <a:endParaRPr lang="zh-CN" altLang="en-US"/>
          </a:p>
          <a:p>
            <a:r>
              <a:rPr lang="zh-CN" altLang="en-US"/>
              <a:t>  effect: "NoExecute" 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污点和容忍常用场景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节点独占</a:t>
            </a:r>
            <a:endParaRPr lang="zh-CN" altLang="en-US"/>
          </a:p>
          <a:p>
            <a:r>
              <a:rPr lang="zh-CN" altLang="en-US"/>
              <a:t>具有特殊硬件设备的节点</a:t>
            </a:r>
            <a:endParaRPr lang="zh-CN" altLang="en-US"/>
          </a:p>
          <a:p>
            <a:r>
              <a:rPr lang="zh-CN" altLang="en-US"/>
              <a:t>应对节点故障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标签选择器</a:t>
            </a:r>
            <a:endParaRPr lang="zh-CN" altLang="en-US"/>
          </a:p>
          <a:p>
            <a:r>
              <a:rPr>
                <a:sym typeface="+mn-ea"/>
              </a:rPr>
              <a:t>污点与容忍</a:t>
            </a:r>
            <a:endParaRPr lang="zh-CN" altLang="en-US"/>
          </a:p>
          <a:p/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Kubernetes</a:t>
            </a:r>
            <a:r>
              <a:rPr lang="zh-CN" altLang="en-US" sz="4000" smtClean="0"/>
              <a:t>调度之标签选择器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65765" cy="43516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除了让 kubernetes 集群调度器自动为 pod 资源选择某个节点（默认调度考虑的是资源足够，并且 load 尽量平均），有些情况我们希望能更多地控制 pod 应该如何调度。比如，集群中有些机器的配置更好（ SSD，更好的内存等），我们希望比较核心的服务（比如说数据库）运行在上面；或者某两个服务的网络传输很频繁，我们希望它们最好在同一台机器上，或者同一个机房。有一些特殊的应用，我们就希望它们能运行在我们指定的节点上，还有些情况下，我们希望某个应用在所有的节点上都能运行一份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</a:t>
            </a:r>
            <a:r>
              <a:rPr lang="en-US" altLang="zh-CN"/>
              <a:t>Node</a:t>
            </a:r>
            <a:r>
              <a:rPr lang="zh-CN" altLang="en-US"/>
              <a:t>打标签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kubectl label nodes &lt;node-name&gt; &lt;label-key&gt;=&lt;label-value&gt;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示例：</a:t>
            </a:r>
            <a:endParaRPr lang="zh-CN" altLang="en-US" dirty="0"/>
          </a:p>
          <a:p>
            <a:pPr lvl="1"/>
            <a:r>
              <a:rPr lang="zh-CN" altLang="en-US" dirty="0"/>
              <a:t>kubectl label nodes k8s-node1 envir=live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pod</a:t>
            </a:r>
            <a:r>
              <a:rPr lang="zh-CN" altLang="en-US"/>
              <a:t>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/>
              <a:t>apiVersion: 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Pod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nginx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env: test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containers: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name: nginx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image: nginx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imagePullPolicy: IfNotPresent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nodeSelector: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envir: live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Kubernetes</a:t>
            </a:r>
            <a:r>
              <a:rPr lang="zh-CN" altLang="en-US" smtClean="0"/>
              <a:t>调度之污点与容忍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006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在</a:t>
            </a:r>
            <a:r>
              <a:rPr lang="zh-CN" altLang="en-US" sz="2000" dirty="0"/>
              <a:t>节点亲和性调度</a:t>
            </a:r>
            <a:r>
              <a:rPr lang="en-US" sz="2000" dirty="0"/>
              <a:t>中，我们说到的的NodeAffinity节点亲和性，是在pod上定义的一种属性，使得Pod能够被调度到某些node上运行。Taint刚好相反，它让Node拒绝Pod的运行。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int需要与Toleration配合使用，让pod避开那些不合适的node。在node上设置一个或多个Taint后，除非pod明确声明能够容忍这些“污点”，否则无法在这些node上运行。Toleration是pod的属性，让pod能够（注意，只是能够，而非必须）运行在标注了Taint的node上。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为节点打污点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    kubectl taint node [node] key=value[effect]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其中[effect] 可取值： [ NoSchedule | PreferNoSchedule | NoExecute 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NoSchedule ：一定不能被调度。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PreferNoSchedule：尽量不要调度。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NoExecute：不仅不会调度，还会驱逐Node上已有的Pod。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#示例：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kubectl taint node 10.3.1.16 test=16:NoSchedule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删除节点上的污点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pPr marL="0" indent="0">
              <a:buNone/>
            </a:pPr>
            <a:r>
              <a:rPr lang="zh-CN" altLang="en-US"/>
              <a:t> #比如设置污点：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kubectl taint node 10.3.1.16 test=16:NoSchedule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kubectl taint node 10.3.1.16 test=16:NoExecute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#去除指定key及其effect：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kubectl taint nodes node_name key:[effect]-    #(这里的key不用指定value)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#去除指定key所有的effect: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kubectl taint nodes node_name key-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#示例：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kubectl taint node 10.3.1.16 test:NoSchedule-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kubectl taint node 10.3.1.16 test:NoExecute-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kubectl taint node 10.3.1.16 test-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污点调度示例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61025" cy="4351655"/>
          </a:xfrm>
        </p:spPr>
        <p:txBody>
          <a:bodyPr>
            <a:normAutofit/>
          </a:bodyPr>
          <a:lstStyle/>
          <a:p>
            <a:r>
              <a:rPr lang="zh-CN" altLang="en-US"/>
              <a:t>为节点打污点</a:t>
            </a:r>
            <a:endParaRPr lang="zh-CN" altLang="en-US"/>
          </a:p>
          <a:p>
            <a:pPr lvl="1"/>
            <a:r>
              <a:rPr lang="zh-CN" altLang="en-US"/>
              <a:t>kubectl taint nodes node1  key=value:NoSchedule</a:t>
            </a:r>
            <a:endParaRPr lang="zh-CN" altLang="en-US"/>
          </a:p>
          <a:p>
            <a:pPr lvl="0"/>
            <a:r>
              <a:rPr lang="zh-CN" altLang="en-US"/>
              <a:t>在</a:t>
            </a:r>
            <a:r>
              <a:rPr lang="en-US" altLang="zh-CN"/>
              <a:t>pod</a:t>
            </a:r>
            <a:r>
              <a:rPr lang="zh-CN" altLang="en-US"/>
              <a:t>上声明容忍污点</a:t>
            </a:r>
            <a:endParaRPr lang="zh-CN" altLang="en-US"/>
          </a:p>
          <a:p>
            <a:pPr marL="0" lvl="0" indent="0">
              <a:buNone/>
            </a:pP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159250" y="2564130"/>
            <a:ext cx="51885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-US" altLang="zh-CN">
                <a:sym typeface="+mn-ea"/>
              </a:rPr>
              <a:t>apiVersion: v1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kind: Pod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metadata: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name: pod-taints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spec: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tolerations: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- key: "key"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  operator: "Equal"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  value: "value"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  effect: "NoSchedule"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containers: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  - name: pod-taints</a:t>
            </a:r>
            <a:endParaRPr lang="en-US" altLang="zh-CN"/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      image: busybox:latest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2235</Words>
  <Application>WPS 演示</Application>
  <PresentationFormat>宽屏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幼圆</vt:lpstr>
      <vt:lpstr>Calibri</vt:lpstr>
      <vt:lpstr>微软雅黑</vt:lpstr>
      <vt:lpstr>Arial Unicode MS</vt:lpstr>
      <vt:lpstr>等线</vt:lpstr>
      <vt:lpstr>Office 主题</vt:lpstr>
      <vt:lpstr>Kubernetes 调度系统</vt:lpstr>
      <vt:lpstr>大纲</vt:lpstr>
      <vt:lpstr>Kubernetes调度之标签选择器</vt:lpstr>
      <vt:lpstr>给Node打标签</vt:lpstr>
      <vt:lpstr>配置pod调度</vt:lpstr>
      <vt:lpstr>Kubernetes调度之污点与容忍</vt:lpstr>
      <vt:lpstr>为节点打污点</vt:lpstr>
      <vt:lpstr>删除节点上的污点</vt:lpstr>
      <vt:lpstr>污点调度示例</vt:lpstr>
      <vt:lpstr>多污点和多容忍</vt:lpstr>
      <vt:lpstr>污点和容忍常用场景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</dc:title>
  <dc:creator>Meng, Jesse</dc:creator>
  <cp:lastModifiedBy>Breeze</cp:lastModifiedBy>
  <cp:revision>364</cp:revision>
  <dcterms:created xsi:type="dcterms:W3CDTF">2020-07-28T17:25:00Z</dcterms:created>
  <dcterms:modified xsi:type="dcterms:W3CDTF">2021-12-14T15:45:16Z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108A126E5FB54B2CAC25D0D100C8329B</vt:lpwstr>
  </property>
</Properties>
</file>