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330" r:id="rId4"/>
    <p:sldId id="660" r:id="rId5"/>
    <p:sldId id="661" r:id="rId6"/>
    <p:sldId id="662" r:id="rId7"/>
    <p:sldId id="663" r:id="rId8"/>
    <p:sldId id="664" r:id="rId9"/>
    <p:sldId id="665" r:id="rId10"/>
    <p:sldId id="667" r:id="rId11"/>
    <p:sldId id="668" r:id="rId12"/>
    <p:sldId id="669" r:id="rId13"/>
    <p:sldId id="671" r:id="rId14"/>
    <p:sldId id="670" r:id="rId15"/>
    <p:sldId id="672" r:id="rId16"/>
    <p:sldId id="6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71605"/>
  </p:normalViewPr>
  <p:slideViewPr>
    <p:cSldViewPr snapToGrid="0" snapToObjects="1">
      <p:cViewPr varScale="1">
        <p:scale>
          <a:sx n="65" d="100"/>
          <a:sy n="65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4C69A-1B33-8546-B081-2CFC2472907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74DE9-55E1-6B40-8A1A-843684A0B49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1pPr>
            <a:lvl2pPr>
              <a:defRPr sz="18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2pPr>
            <a:lvl3pPr>
              <a:defRPr sz="16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3pPr>
            <a:lvl4pPr>
              <a:defRPr sz="14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4pPr>
            <a:lvl5pPr>
              <a:defRPr sz="1400">
                <a:latin typeface="宋体-简" panose="02010800040101010101" charset="-122"/>
                <a:ea typeface="宋体-简" panose="02010800040101010101" charset="-122"/>
                <a:cs typeface="宋体-简" panose="02010800040101010101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A105B-4072-AF46-9E74-C40CDF96B2F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microsoft.com/office/2007/relationships/hdphoto" Target="../media/image6.wdp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8856-B1B1-9843-944B-08CC10694B02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105B-4072-AF46-9E74-C40CDF96B2FA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218565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Kubernetes</a:t>
            </a:r>
            <a:r>
              <a:rPr dirty="0" smtClean="0"/>
              <a:t>网络策略</a:t>
            </a:r>
            <a:endParaRPr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网络策略 </a:t>
            </a:r>
            <a:r>
              <a:rPr lang="en-US" altLang="zh-CN"/>
              <a:t>- </a:t>
            </a:r>
            <a:r>
              <a:t>出站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egress:</a:t>
            </a:r>
            <a:endParaRPr lang="zh-CN" altLang="en-US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- to:</a:t>
            </a:r>
            <a:endParaRPr lang="zh-CN" altLang="en-US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- ipBlock:</a:t>
            </a:r>
            <a:endParaRPr lang="zh-CN" altLang="en-US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cidr: 10.0.0.0/24</a:t>
            </a:r>
            <a:endParaRPr lang="zh-CN" altLang="en-US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ports:</a:t>
            </a:r>
            <a:endParaRPr lang="zh-CN" altLang="en-US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- protocol: TCP</a:t>
            </a:r>
            <a:endParaRPr lang="zh-CN" altLang="en-US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port: 5978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默认策略 </a:t>
            </a:r>
            <a:r>
              <a:rPr lang="en-US" altLang="zh-CN"/>
              <a:t>- </a:t>
            </a:r>
            <a:r>
              <a:t>拒绝所有入站流量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apiVersion: networking.k8s.io/v1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NetworkPolicy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default-deny-ingress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podSelector: {}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policyTypes: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Ingress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默认策略 </a:t>
            </a:r>
            <a:r>
              <a:rPr lang="en-US" altLang="zh-CN"/>
              <a:t>- </a:t>
            </a:r>
            <a:r>
              <a:t>允许所有入站流量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apiVersion: networking.k8s.io/v1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NetworkPolicy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allow-all-ingress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podSelector: {}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policyTypes: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Ingress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</a:t>
            </a:r>
            <a:r>
              <a:rPr>
                <a:sym typeface="+mn-ea"/>
              </a:rPr>
              <a:t>ingress: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- {}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默认策略 </a:t>
            </a:r>
            <a:r>
              <a:rPr lang="en-US" altLang="zh-CN"/>
              <a:t>- </a:t>
            </a:r>
            <a:r>
              <a:t>拒绝所有出站流量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apiVersion: networking.k8s.io/v1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NetworkPolicy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default-deny-egress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podSelector: {}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policyTypes: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Egress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默认策略 </a:t>
            </a:r>
            <a:r>
              <a:rPr lang="en-US" altLang="zh-CN"/>
              <a:t>- </a:t>
            </a:r>
            <a:r>
              <a:t>允许所有出站流量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apiVersion: networking.k8s.io/v1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NetworkPolicy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allow-all-egress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podSelector: {}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egress: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{}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policyTypes: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Egress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默认策略 </a:t>
            </a:r>
            <a:r>
              <a:rPr lang="en-US" altLang="zh-CN"/>
              <a:t>- </a:t>
            </a:r>
            <a:r>
              <a:t>拒绝所有入站和出站流量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apiVersion: networking.k8s.io/v1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NetworkPolicy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default-deny-all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podSelector: {}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policyTypes: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Ingress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Egress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网络策略 </a:t>
            </a:r>
            <a:r>
              <a:rPr lang="en-US" altLang="zh-CN" dirty="0"/>
              <a:t>- </a:t>
            </a:r>
            <a:r>
              <a:rPr dirty="0"/>
              <a:t>简介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为实现细粒度的容器间网络访问隔离策略，Kubernetes</a:t>
            </a:r>
            <a:r>
              <a:rPr dirty="0"/>
              <a:t>实现了</a:t>
            </a:r>
            <a:r>
              <a:rPr lang="en-US" altLang="zh-CN" dirty="0"/>
              <a:t>Network Policy</a:t>
            </a:r>
            <a:r>
              <a:rPr dirty="0"/>
              <a:t>资源对象</a:t>
            </a:r>
            <a:endParaRPr lang="en-US" dirty="0"/>
          </a:p>
          <a:p>
            <a:r>
              <a:rPr lang="en-US" dirty="0"/>
              <a:t>Network Policy的主要功能是对Pod间的网络通信进行限制和准入控制，设置方式为将Pod的Label作为查询条件，设置允许访问或禁止访问的客户端Pod列表。</a:t>
            </a:r>
            <a:endParaRPr lang="en-US" dirty="0"/>
          </a:p>
          <a:p>
            <a:r>
              <a:rPr lang="en-US" dirty="0"/>
              <a:t>默认情况下，所有 Pod 是非隔离的，即任何来源的网络流量都能够访问 Pod，没有任何限制。当为 Pod 定义了 Network Policy，只有 Policy 允许的流量才能访问 Pod。</a:t>
            </a:r>
            <a:endParaRPr lang="en-US" dirty="0"/>
          </a:p>
          <a:p>
            <a:r>
              <a:rPr lang="en-US" dirty="0"/>
              <a:t>Kubernetes的网络策略功能是由第三方的网络插件实现的，因此，只有支持网络策略功能的网络插件才能进行配置网络策略，比如Calico、Canal、kube-router等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网络策略 </a:t>
            </a:r>
            <a:r>
              <a:rPr lang="en-US" altLang="zh-CN"/>
              <a:t>- </a:t>
            </a:r>
            <a:r>
              <a:t>示意图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8265" y="1423670"/>
            <a:ext cx="94742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网络策略 </a:t>
            </a:r>
            <a:r>
              <a:rPr lang="en-US" altLang="zh-CN"/>
              <a:t>- </a:t>
            </a:r>
            <a:r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6660"/>
            <a:ext cx="4175760" cy="49739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apiVersion: networking.k8s.io/v1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kind: NetworkPolicy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metadata: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name: test-network-policy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namespace: default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spec: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podSelector: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matchLabels: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role: db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policyTypes: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- Ingress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- Egress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55285" y="-279400"/>
            <a:ext cx="6403340" cy="7416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ingress: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- from: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- ipBlock: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cidr: 172.17.0.0/16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except: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- 172.17.1.0/24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- namespaceSelector: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matchLabels: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  project: myproject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- podSelector: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matchLabels: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  role: frontend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ports: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- protocol: TCP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port: 6379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egress: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- to: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- ipBlock: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  cidr: 10.0.0.0/24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ports: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- protocol: TCP</a:t>
            </a:r>
            <a:endParaRPr lang="zh-CN" altLang="en-US" sz="2000">
              <a:latin typeface="Songti SC Regular" panose="02010800040101010101" charset="-122"/>
              <a:ea typeface="Songti SC Regular" panose="02010800040101010101" charset="-122"/>
            </a:endParaRPr>
          </a:p>
          <a:p>
            <a:pPr marL="0" indent="0">
              <a:buNone/>
            </a:pPr>
            <a:r>
              <a:rPr lang="zh-CN" altLang="en-US" sz="2000">
                <a:latin typeface="Songti SC Regular" panose="02010800040101010101" charset="-122"/>
                <a:ea typeface="Songti SC Regular" panose="02010800040101010101" charset="-122"/>
                <a:sym typeface="+mn-ea"/>
              </a:rPr>
              <a:t>      port: 5978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网络策略 </a:t>
            </a:r>
            <a:r>
              <a:rPr lang="en-US" altLang="zh-CN"/>
              <a:t>- </a:t>
            </a:r>
            <a:r>
              <a:t>整体结构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应用策略的目标</a:t>
            </a:r>
            <a:endParaRPr lang="zh-CN" altLang="en-US"/>
          </a:p>
          <a:p>
            <a:r>
              <a:rPr lang="zh-CN" altLang="en-US"/>
              <a:t>应用策略的类型</a:t>
            </a:r>
            <a:endParaRPr lang="zh-CN" altLang="en-US"/>
          </a:p>
          <a:p>
            <a:pPr lvl="1"/>
            <a:r>
              <a:rPr lang="zh-CN" altLang="en-US" sz="1800"/>
              <a:t>入站</a:t>
            </a:r>
            <a:endParaRPr lang="zh-CN" altLang="en-US" sz="1800"/>
          </a:p>
          <a:p>
            <a:pPr lvl="1"/>
            <a:r>
              <a:rPr lang="zh-CN" altLang="en-US"/>
              <a:t>出站</a:t>
            </a:r>
            <a:endParaRPr lang="zh-CN" altLang="en-US"/>
          </a:p>
          <a:p>
            <a:r>
              <a:rPr lang="zh-CN" altLang="en-US"/>
              <a:t>入站策略</a:t>
            </a:r>
            <a:endParaRPr lang="zh-CN" altLang="en-US"/>
          </a:p>
          <a:p>
            <a:r>
              <a:rPr lang="zh-CN" altLang="en-US"/>
              <a:t>出站策略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网络策略 </a:t>
            </a:r>
            <a:r>
              <a:rPr lang="en-US" altLang="zh-CN"/>
              <a:t>- </a:t>
            </a:r>
            <a:r>
              <a:t>目标选择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带有特定标签的</a:t>
            </a:r>
            <a:r>
              <a:rPr lang="en-US" altLang="zh-CN"/>
              <a:t>pod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podSelector: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matchLabels: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role: db</a:t>
            </a:r>
            <a:endParaRPr lang="en-US" altLang="zh-CN"/>
          </a:p>
          <a:p>
            <a:r>
              <a:t>指定命名空间下的所有</a:t>
            </a:r>
            <a:r>
              <a:rPr lang="en-US" altLang="zh-CN"/>
              <a:t>pod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podSelector: {}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网络策略 </a:t>
            </a:r>
            <a:r>
              <a:rPr lang="en-US" altLang="zh-CN"/>
              <a:t>- </a:t>
            </a:r>
            <a:r>
              <a:t>策略类型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  policyTypes: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Ingress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Egress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policyTypes: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- Ingress</a:t>
            </a:r>
            <a:endParaRPr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policyTypes: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- Egress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网络策略 </a:t>
            </a:r>
            <a:r>
              <a:rPr lang="en-US" altLang="zh-CN"/>
              <a:t>- </a:t>
            </a:r>
            <a:r>
              <a:t>入站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4845" y="-26035"/>
            <a:ext cx="7107555" cy="68624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  ingress: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from: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ipBlock: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cidr: 172.17.0.0/16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except: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- 172.17.1.0/24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namespaceSelector: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matchLabels: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project: myproject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podSelector: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matchLabels: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role: frontend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ports: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protocol: TCP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port: 6379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网络策略 </a:t>
            </a:r>
            <a:r>
              <a:rPr lang="en-US" altLang="zh-CN"/>
              <a:t>- </a:t>
            </a:r>
            <a:r>
              <a:t>入站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16660"/>
            <a:ext cx="3542030" cy="4973955"/>
          </a:xfrm>
        </p:spPr>
        <p:txBody>
          <a:bodyPr/>
          <a:p>
            <a:pPr marL="0" indent="0">
              <a:buNone/>
            </a:pPr>
            <a:r>
              <a:rPr lang="zh-CN" altLang="en-US"/>
              <a:t>  ingress: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- from: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namespaceSelector: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matchLabels: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user: alice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podSelector: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matchLabels: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role: 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71085" y="1209675"/>
            <a:ext cx="51079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effectLst/>
                <a:latin typeface="Songti SC Regular" panose="02010800040101010101" charset="-122"/>
                <a:ea typeface="Songti SC Regular" panose="02010800040101010101" charset="-122"/>
              </a:rPr>
              <a:t>  ingress:</a:t>
            </a:r>
            <a:endParaRPr lang="zh-CN" altLang="en-US" sz="2000">
              <a:effectLst/>
              <a:latin typeface="Songti SC Regular" panose="02010800040101010101" charset="-122"/>
              <a:ea typeface="Songti SC Regular" panose="02010800040101010101" charset="-122"/>
            </a:endParaRPr>
          </a:p>
          <a:p>
            <a:r>
              <a:rPr lang="zh-CN" altLang="en-US" sz="2000">
                <a:effectLst/>
                <a:latin typeface="Songti SC Regular" panose="02010800040101010101" charset="-122"/>
                <a:ea typeface="Songti SC Regular" panose="02010800040101010101" charset="-122"/>
              </a:rPr>
              <a:t>  - from:</a:t>
            </a:r>
            <a:endParaRPr lang="zh-CN" altLang="en-US" sz="2000">
              <a:effectLst/>
              <a:latin typeface="Songti SC Regular" panose="02010800040101010101" charset="-122"/>
              <a:ea typeface="Songti SC Regular" panose="02010800040101010101" charset="-122"/>
            </a:endParaRPr>
          </a:p>
          <a:p>
            <a:r>
              <a:rPr lang="zh-CN" altLang="en-US" sz="2000">
                <a:effectLst/>
                <a:latin typeface="Songti SC Regular" panose="02010800040101010101" charset="-122"/>
                <a:ea typeface="Songti SC Regular" panose="02010800040101010101" charset="-122"/>
              </a:rPr>
              <a:t>    - namespaceSelector:</a:t>
            </a:r>
            <a:endParaRPr lang="zh-CN" altLang="en-US" sz="2000">
              <a:effectLst/>
              <a:latin typeface="Songti SC Regular" panose="02010800040101010101" charset="-122"/>
              <a:ea typeface="Songti SC Regular" panose="02010800040101010101" charset="-122"/>
            </a:endParaRPr>
          </a:p>
          <a:p>
            <a:r>
              <a:rPr lang="zh-CN" altLang="en-US" sz="2000">
                <a:effectLst/>
                <a:latin typeface="Songti SC Regular" panose="02010800040101010101" charset="-122"/>
                <a:ea typeface="Songti SC Regular" panose="02010800040101010101" charset="-122"/>
              </a:rPr>
              <a:t>        matchLabels:</a:t>
            </a:r>
            <a:endParaRPr lang="zh-CN" altLang="en-US" sz="2000">
              <a:effectLst/>
              <a:latin typeface="Songti SC Regular" panose="02010800040101010101" charset="-122"/>
              <a:ea typeface="Songti SC Regular" panose="02010800040101010101" charset="-122"/>
            </a:endParaRPr>
          </a:p>
          <a:p>
            <a:r>
              <a:rPr lang="zh-CN" altLang="en-US" sz="2000">
                <a:effectLst/>
                <a:latin typeface="Songti SC Regular" panose="02010800040101010101" charset="-122"/>
                <a:ea typeface="Songti SC Regular" panose="02010800040101010101" charset="-122"/>
              </a:rPr>
              <a:t>          user: alice</a:t>
            </a:r>
            <a:endParaRPr lang="zh-CN" altLang="en-US" sz="2000">
              <a:effectLst/>
              <a:latin typeface="Songti SC Regular" panose="02010800040101010101" charset="-122"/>
              <a:ea typeface="Songti SC Regular" panose="02010800040101010101" charset="-122"/>
            </a:endParaRPr>
          </a:p>
          <a:p>
            <a:r>
              <a:rPr lang="zh-CN" altLang="en-US" sz="2000">
                <a:effectLst/>
                <a:latin typeface="Songti SC Regular" panose="02010800040101010101" charset="-122"/>
                <a:ea typeface="Songti SC Regular" panose="02010800040101010101" charset="-122"/>
              </a:rPr>
              <a:t>    - podSelector:</a:t>
            </a:r>
            <a:endParaRPr lang="zh-CN" altLang="en-US" sz="2000">
              <a:effectLst/>
              <a:latin typeface="Songti SC Regular" panose="02010800040101010101" charset="-122"/>
              <a:ea typeface="Songti SC Regular" panose="02010800040101010101" charset="-122"/>
            </a:endParaRPr>
          </a:p>
          <a:p>
            <a:r>
              <a:rPr lang="zh-CN" altLang="en-US" sz="2000">
                <a:effectLst/>
                <a:latin typeface="Songti SC Regular" panose="02010800040101010101" charset="-122"/>
                <a:ea typeface="Songti SC Regular" panose="02010800040101010101" charset="-122"/>
              </a:rPr>
              <a:t>        matchLabels:</a:t>
            </a:r>
            <a:endParaRPr lang="zh-CN" altLang="en-US" sz="2000">
              <a:effectLst/>
              <a:latin typeface="Songti SC Regular" panose="02010800040101010101" charset="-122"/>
              <a:ea typeface="Songti SC Regular" panose="02010800040101010101" charset="-122"/>
            </a:endParaRPr>
          </a:p>
          <a:p>
            <a:r>
              <a:rPr lang="zh-CN" altLang="en-US" sz="2000">
                <a:effectLst/>
                <a:latin typeface="Songti SC Regular" panose="02010800040101010101" charset="-122"/>
                <a:ea typeface="Songti SC Regular" panose="02010800040101010101" charset="-122"/>
              </a:rPr>
              <a:t>          role: client</a:t>
            </a:r>
            <a:endParaRPr lang="zh-CN" altLang="en-US" sz="2000">
              <a:effectLst/>
              <a:latin typeface="Songti SC Regular" panose="02010800040101010101" charset="-122"/>
              <a:ea typeface="Songti SC Regular" panose="020108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2626</Words>
  <Application>WPS 演示</Application>
  <PresentationFormat>宽屏</PresentationFormat>
  <Paragraphs>191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宋体-简</vt:lpstr>
      <vt:lpstr>Songti SC Regular</vt:lpstr>
      <vt:lpstr>Calibri</vt:lpstr>
      <vt:lpstr>微软雅黑</vt:lpstr>
      <vt:lpstr>Arial Unicode MS</vt:lpstr>
      <vt:lpstr>等线</vt:lpstr>
      <vt:lpstr>Office 主题</vt:lpstr>
      <vt:lpstr>Kubernetes网络策略</vt:lpstr>
      <vt:lpstr>网络策略 - 简介</vt:lpstr>
      <vt:lpstr>网络策略 - 示意图</vt:lpstr>
      <vt:lpstr>网络策略 - 示例</vt:lpstr>
      <vt:lpstr>网络策略 - 整体结构</vt:lpstr>
      <vt:lpstr>网络策略 - 目标选择</vt:lpstr>
      <vt:lpstr>网络策略 - 策略类型</vt:lpstr>
      <vt:lpstr>网络策略 - 入站</vt:lpstr>
      <vt:lpstr>网络策略 - 入站</vt:lpstr>
      <vt:lpstr>网络策略 - 出站</vt:lpstr>
      <vt:lpstr>默认策略 - 拒绝所有入站流量</vt:lpstr>
      <vt:lpstr>默认策略 - 允许所有入站流量</vt:lpstr>
      <vt:lpstr>默认策略 - 拒绝所有出站流量</vt:lpstr>
      <vt:lpstr>默认策略 - 允许所有出站流量</vt:lpstr>
      <vt:lpstr>默认策略 - 拒绝所有入站和出站流量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Jesse</dc:creator>
  <cp:lastModifiedBy>Breeze</cp:lastModifiedBy>
  <cp:revision>359</cp:revision>
  <dcterms:created xsi:type="dcterms:W3CDTF">2020-12-07T14:42:00Z</dcterms:created>
  <dcterms:modified xsi:type="dcterms:W3CDTF">2021-09-04T09:23:51Z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924BEF31E1F7445D9895698976F6C936</vt:lpwstr>
  </property>
</Properties>
</file>