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5"/>
  </p:notesMasterIdLst>
  <p:sldIdLst>
    <p:sldId id="256" r:id="rId6"/>
    <p:sldId id="259" r:id="rId7"/>
    <p:sldId id="260" r:id="rId8"/>
    <p:sldId id="261" r:id="rId9"/>
    <p:sldId id="267" r:id="rId10"/>
    <p:sldId id="271" r:id="rId11"/>
    <p:sldId id="274" r:id="rId12"/>
    <p:sldId id="275" r:id="rId13"/>
    <p:sldId id="278" r:id="rId14"/>
    <p:sldId id="285" r:id="rId15"/>
    <p:sldId id="286" r:id="rId16"/>
    <p:sldId id="287" r:id="rId17"/>
    <p:sldId id="288" r:id="rId18"/>
    <p:sldId id="289" r:id="rId19"/>
    <p:sldId id="276" r:id="rId20"/>
    <p:sldId id="277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96" y="162"/>
      </p:cViewPr>
      <p:guideLst>
        <p:guide orient="horz" pos="2155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/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/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/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oleObject" Target="../embeddings/Workbook1.xls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/>
          <p:cNvSpPr txBox="1">
            <a:spLocks noChangeArrowheads="1"/>
          </p:cNvSpPr>
          <p:nvPr/>
        </p:nvSpPr>
        <p:spPr bwMode="auto">
          <a:xfrm>
            <a:off x="2411413" y="2619058"/>
            <a:ext cx="74980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spc="600" dirty="0">
                <a:solidFill>
                  <a:srgbClr val="322A2C"/>
                </a:solidFill>
                <a:sym typeface="+mn-ea"/>
              </a:rPr>
              <a:t>毕业设计管理系统</a:t>
            </a:r>
            <a:endParaRPr lang="zh-CN" altLang="en-US" sz="66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/>
          <p:cNvGrpSpPr/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/>
          <p:cNvGrpSpPr/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/>
          <p:cNvSpPr txBox="1">
            <a:spLocks noChangeArrowheads="1"/>
          </p:cNvSpPr>
          <p:nvPr/>
        </p:nvSpPr>
        <p:spPr bwMode="auto">
          <a:xfrm>
            <a:off x="2411413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答辩人：高润森</a:t>
            </a:r>
            <a:endParaRPr lang="zh-CN" altLang="en-US" sz="1800"/>
          </a:p>
        </p:txBody>
      </p:sp>
      <p:sp>
        <p:nvSpPr>
          <p:cNvPr id="26634" name="文本框 112"/>
          <p:cNvSpPr txBox="1">
            <a:spLocks noChangeArrowheads="1"/>
          </p:cNvSpPr>
          <p:nvPr/>
        </p:nvSpPr>
        <p:spPr bwMode="auto">
          <a:xfrm>
            <a:off x="4940300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指导教师：宋艳</a:t>
            </a:r>
            <a:endParaRPr lang="zh-CN" altLang="en-US" sz="1800"/>
          </a:p>
        </p:txBody>
      </p:sp>
      <p:sp>
        <p:nvSpPr>
          <p:cNvPr id="26635" name="文本框 1066"/>
          <p:cNvSpPr txBox="1">
            <a:spLocks noChangeArrowheads="1"/>
          </p:cNvSpPr>
          <p:nvPr/>
        </p:nvSpPr>
        <p:spPr bwMode="auto">
          <a:xfrm>
            <a:off x="1782763" y="684213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河南林业职业学院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51180" y="1072515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62280" y="1188720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管理员登录</a:t>
            </a:r>
            <a:r>
              <a:rPr lang="en-US" altLang="zh-CN" sz="2400" b="1">
                <a:solidFill>
                  <a:schemeClr val="bg1"/>
                </a:solidFill>
              </a:rPr>
              <a:t>UI</a:t>
            </a:r>
            <a:r>
              <a:rPr lang="zh-CN" altLang="en-US" sz="2400" b="1">
                <a:solidFill>
                  <a:schemeClr val="bg1"/>
                </a:solidFill>
              </a:rPr>
              <a:t>界面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90" y="2148205"/>
            <a:ext cx="7346950" cy="386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51180" y="1072515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62280" y="1188720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管理员模块</a:t>
            </a:r>
            <a:r>
              <a:rPr lang="en-US" altLang="zh-CN" sz="2400" b="1">
                <a:solidFill>
                  <a:schemeClr val="bg1"/>
                </a:solidFill>
              </a:rPr>
              <a:t>UI</a:t>
            </a:r>
            <a:r>
              <a:rPr lang="zh-CN" altLang="en-US" sz="2400" b="1">
                <a:solidFill>
                  <a:schemeClr val="bg1"/>
                </a:solidFill>
              </a:rPr>
              <a:t>界面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40" y="2040255"/>
            <a:ext cx="6878955" cy="429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33680" y="3188970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144780" y="3305175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学生登录处理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5" y="1072515"/>
            <a:ext cx="7592695" cy="532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33680" y="3188970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144780" y="3305175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教师登录处理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05" y="1716405"/>
            <a:ext cx="7894320" cy="429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33680" y="3188970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144780" y="3305175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管理员登录处理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1973580"/>
            <a:ext cx="7025640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7111" name="对象 22"/>
          <p:cNvGraphicFramePr/>
          <p:nvPr/>
        </p:nvGraphicFramePr>
        <p:xfrm>
          <a:off x="844550" y="1579563"/>
          <a:ext cx="105283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" r:id="rId2" imgW="10525125" imgH="2733675" progId="excel.sheet.8">
                  <p:embed/>
                </p:oleObj>
              </mc:Choice>
              <mc:Fallback>
                <p:oleObj name="" r:id="rId2" imgW="10525125" imgH="2733675" progId="excel.sheet.8">
                  <p:embed/>
                  <p:pic>
                    <p:nvPicPr>
                      <p:cNvPr id="0" name="对象 2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79563"/>
                        <a:ext cx="105283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itle 13"/>
          <p:cNvSpPr txBox="1">
            <a:spLocks noChangeArrowheads="1"/>
          </p:cNvSpPr>
          <p:nvPr/>
        </p:nvSpPr>
        <p:spPr bwMode="auto">
          <a:xfrm>
            <a:off x="1136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1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3" name="文本框 11"/>
          <p:cNvSpPr txBox="1">
            <a:spLocks noChangeArrowheads="1"/>
          </p:cNvSpPr>
          <p:nvPr/>
        </p:nvSpPr>
        <p:spPr bwMode="auto">
          <a:xfrm>
            <a:off x="1136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6150" y="4684713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15" name="Title 13"/>
          <p:cNvSpPr txBox="1">
            <a:spLocks noChangeArrowheads="1"/>
          </p:cNvSpPr>
          <p:nvPr/>
        </p:nvSpPr>
        <p:spPr bwMode="auto">
          <a:xfrm>
            <a:off x="3803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2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6" name="文本框 14"/>
          <p:cNvSpPr txBox="1">
            <a:spLocks noChangeArrowheads="1"/>
          </p:cNvSpPr>
          <p:nvPr/>
        </p:nvSpPr>
        <p:spPr bwMode="auto">
          <a:xfrm>
            <a:off x="3803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3150" y="4684713"/>
            <a:ext cx="190500" cy="1905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18" name="Title 13"/>
          <p:cNvSpPr txBox="1">
            <a:spLocks noChangeArrowheads="1"/>
          </p:cNvSpPr>
          <p:nvPr/>
        </p:nvSpPr>
        <p:spPr bwMode="auto">
          <a:xfrm>
            <a:off x="6529388" y="4459288"/>
            <a:ext cx="3844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3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6527800" y="5019675"/>
            <a:ext cx="20843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37300" y="4684713"/>
            <a:ext cx="190500" cy="190500"/>
          </a:xfrm>
          <a:prstGeom prst="rect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21" name="Title 13"/>
          <p:cNvSpPr txBox="1">
            <a:spLocks noChangeArrowheads="1"/>
          </p:cNvSpPr>
          <p:nvPr/>
        </p:nvSpPr>
        <p:spPr bwMode="auto">
          <a:xfrm>
            <a:off x="9117013" y="44592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4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22" name="文本框 20"/>
          <p:cNvSpPr txBox="1">
            <a:spLocks noChangeArrowheads="1"/>
          </p:cNvSpPr>
          <p:nvPr/>
        </p:nvSpPr>
        <p:spPr bwMode="auto">
          <a:xfrm>
            <a:off x="9117013" y="5019675"/>
            <a:ext cx="20843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26513" y="4684713"/>
            <a:ext cx="190500" cy="190500"/>
          </a:xfrm>
          <a:prstGeom prst="rect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8134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86"/>
          <p:cNvSpPr/>
          <p:nvPr/>
        </p:nvSpPr>
        <p:spPr>
          <a:xfrm>
            <a:off x="906145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ectangle 84"/>
          <p:cNvSpPr/>
          <p:nvPr/>
        </p:nvSpPr>
        <p:spPr>
          <a:xfrm>
            <a:off x="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Oval 3"/>
          <p:cNvSpPr/>
          <p:nvPr/>
        </p:nvSpPr>
        <p:spPr>
          <a:xfrm>
            <a:off x="21097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Oval 4"/>
          <p:cNvSpPr/>
          <p:nvPr/>
        </p:nvSpPr>
        <p:spPr>
          <a:xfrm>
            <a:off x="4668838" y="1601788"/>
            <a:ext cx="2854325" cy="2854325"/>
          </a:xfrm>
          <a:prstGeom prst="ellipse">
            <a:avLst/>
          </a:prstGeom>
          <a:solidFill>
            <a:srgbClr val="4B649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Oval 6"/>
          <p:cNvSpPr/>
          <p:nvPr/>
        </p:nvSpPr>
        <p:spPr>
          <a:xfrm>
            <a:off x="72278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5" name="Group 24"/>
          <p:cNvGrpSpPr/>
          <p:nvPr/>
        </p:nvGrpSpPr>
        <p:grpSpPr>
          <a:xfrm>
            <a:off x="5525726" y="2458338"/>
            <a:ext cx="1140547" cy="1140547"/>
            <a:chOff x="6111586" y="318800"/>
            <a:chExt cx="490538" cy="490538"/>
          </a:xfrm>
          <a:solidFill>
            <a:schemeClr val="bg1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6111586" y="318800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6402099" y="50295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402099" y="456912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6402099" y="410875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233824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233824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6233824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6402099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6402099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6402099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6233824" y="548987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6233824" y="59502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6233824" y="379125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Freeform 26"/>
          <p:cNvSpPr>
            <a:spLocks noEditPoints="1" noChangeArrowheads="1"/>
          </p:cNvSpPr>
          <p:nvPr/>
        </p:nvSpPr>
        <p:spPr bwMode="auto">
          <a:xfrm>
            <a:off x="8083550" y="2368550"/>
            <a:ext cx="1298575" cy="1249363"/>
          </a:xfrm>
          <a:custGeom>
            <a:avLst/>
            <a:gdLst>
              <a:gd name="T0" fmla="*/ 2147483646 w 132"/>
              <a:gd name="T1" fmla="*/ 0 h 128"/>
              <a:gd name="T2" fmla="*/ 2147483646 w 132"/>
              <a:gd name="T3" fmla="*/ 2147483646 h 128"/>
              <a:gd name="T4" fmla="*/ 2147483646 w 132"/>
              <a:gd name="T5" fmla="*/ 2147483646 h 128"/>
              <a:gd name="T6" fmla="*/ 2147483646 w 132"/>
              <a:gd name="T7" fmla="*/ 2147483646 h 128"/>
              <a:gd name="T8" fmla="*/ 2147483646 w 132"/>
              <a:gd name="T9" fmla="*/ 2147483646 h 128"/>
              <a:gd name="T10" fmla="*/ 2147483646 w 132"/>
              <a:gd name="T11" fmla="*/ 2147483646 h 128"/>
              <a:gd name="T12" fmla="*/ 2147483646 w 132"/>
              <a:gd name="T13" fmla="*/ 2147483646 h 128"/>
              <a:gd name="T14" fmla="*/ 2147483646 w 132"/>
              <a:gd name="T15" fmla="*/ 2147483646 h 128"/>
              <a:gd name="T16" fmla="*/ 2147483646 w 132"/>
              <a:gd name="T17" fmla="*/ 2147483646 h 128"/>
              <a:gd name="T18" fmla="*/ 2147483646 w 132"/>
              <a:gd name="T19" fmla="*/ 2147483646 h 128"/>
              <a:gd name="T20" fmla="*/ 2147483646 w 132"/>
              <a:gd name="T21" fmla="*/ 2147483646 h 128"/>
              <a:gd name="T22" fmla="*/ 2147483646 w 132"/>
              <a:gd name="T23" fmla="*/ 2147483646 h 128"/>
              <a:gd name="T24" fmla="*/ 2147483646 w 132"/>
              <a:gd name="T25" fmla="*/ 2147483646 h 128"/>
              <a:gd name="T26" fmla="*/ 2147483646 w 132"/>
              <a:gd name="T27" fmla="*/ 2147483646 h 128"/>
              <a:gd name="T28" fmla="*/ 2147483646 w 132"/>
              <a:gd name="T29" fmla="*/ 2147483646 h 128"/>
              <a:gd name="T30" fmla="*/ 2147483646 w 132"/>
              <a:gd name="T31" fmla="*/ 2147483646 h 128"/>
              <a:gd name="T32" fmla="*/ 2147483646 w 132"/>
              <a:gd name="T33" fmla="*/ 2147483646 h 128"/>
              <a:gd name="T34" fmla="*/ 2147483646 w 132"/>
              <a:gd name="T35" fmla="*/ 2147483646 h 128"/>
              <a:gd name="T36" fmla="*/ 2147483646 w 132"/>
              <a:gd name="T37" fmla="*/ 2147483646 h 128"/>
              <a:gd name="T38" fmla="*/ 2147483646 w 132"/>
              <a:gd name="T39" fmla="*/ 2147483646 h 128"/>
              <a:gd name="T40" fmla="*/ 2147483646 w 132"/>
              <a:gd name="T41" fmla="*/ 2147483646 h 128"/>
              <a:gd name="T42" fmla="*/ 2147483646 w 132"/>
              <a:gd name="T43" fmla="*/ 2147483646 h 128"/>
              <a:gd name="T44" fmla="*/ 2147483646 w 132"/>
              <a:gd name="T45" fmla="*/ 2147483646 h 128"/>
              <a:gd name="T46" fmla="*/ 2147483646 w 132"/>
              <a:gd name="T47" fmla="*/ 2147483646 h 128"/>
              <a:gd name="T48" fmla="*/ 2147483646 w 132"/>
              <a:gd name="T49" fmla="*/ 2147483646 h 128"/>
              <a:gd name="T50" fmla="*/ 2147483646 w 132"/>
              <a:gd name="T51" fmla="*/ 2147483646 h 128"/>
              <a:gd name="T52" fmla="*/ 2147483646 w 132"/>
              <a:gd name="T53" fmla="*/ 2147483646 h 128"/>
              <a:gd name="T54" fmla="*/ 2147483646 w 132"/>
              <a:gd name="T55" fmla="*/ 2147483646 h 128"/>
              <a:gd name="T56" fmla="*/ 2147483646 w 132"/>
              <a:gd name="T57" fmla="*/ 2147483646 h 128"/>
              <a:gd name="T58" fmla="*/ 2147483646 w 132"/>
              <a:gd name="T59" fmla="*/ 2147483646 h 128"/>
              <a:gd name="T60" fmla="*/ 2147483646 w 132"/>
              <a:gd name="T61" fmla="*/ 2147483646 h 128"/>
              <a:gd name="T62" fmla="*/ 2147483646 w 132"/>
              <a:gd name="T63" fmla="*/ 2147483646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82"/>
          <p:cNvGrpSpPr/>
          <p:nvPr/>
        </p:nvGrpSpPr>
        <p:grpSpPr>
          <a:xfrm>
            <a:off x="3028734" y="2448929"/>
            <a:ext cx="1017588" cy="1158875"/>
            <a:chOff x="812800" y="2719388"/>
            <a:chExt cx="1017588" cy="1158875"/>
          </a:xfrm>
          <a:solidFill>
            <a:schemeClr val="bg1"/>
          </a:solidFill>
        </p:grpSpPr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143" name="Title 13"/>
          <p:cNvSpPr txBox="1">
            <a:spLocks noChangeArrowheads="1"/>
          </p:cNvSpPr>
          <p:nvPr/>
        </p:nvSpPr>
        <p:spPr bwMode="auto">
          <a:xfrm>
            <a:off x="2959100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4" name="文本框 35"/>
          <p:cNvSpPr txBox="1">
            <a:spLocks noChangeArrowheads="1"/>
          </p:cNvSpPr>
          <p:nvPr/>
        </p:nvSpPr>
        <p:spPr bwMode="auto">
          <a:xfrm>
            <a:off x="2586038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48145" name="Title 13"/>
          <p:cNvSpPr txBox="1">
            <a:spLocks noChangeArrowheads="1"/>
          </p:cNvSpPr>
          <p:nvPr/>
        </p:nvSpPr>
        <p:spPr bwMode="auto">
          <a:xfrm>
            <a:off x="5464175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6" name="文本框 37"/>
          <p:cNvSpPr txBox="1">
            <a:spLocks noChangeArrowheads="1"/>
          </p:cNvSpPr>
          <p:nvPr/>
        </p:nvSpPr>
        <p:spPr bwMode="auto">
          <a:xfrm>
            <a:off x="5089525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48147" name="Title 13"/>
          <p:cNvSpPr txBox="1">
            <a:spLocks noChangeArrowheads="1"/>
          </p:cNvSpPr>
          <p:nvPr/>
        </p:nvSpPr>
        <p:spPr bwMode="auto">
          <a:xfrm>
            <a:off x="7967663" y="44719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8" name="文本框 39"/>
          <p:cNvSpPr txBox="1">
            <a:spLocks noChangeArrowheads="1"/>
          </p:cNvSpPr>
          <p:nvPr/>
        </p:nvSpPr>
        <p:spPr bwMode="auto">
          <a:xfrm>
            <a:off x="7593013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6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9158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9159" name="文本框 9"/>
          <p:cNvSpPr txBox="1">
            <a:spLocks noChangeArrowheads="1"/>
          </p:cNvSpPr>
          <p:nvPr/>
        </p:nvSpPr>
        <p:spPr bwMode="auto">
          <a:xfrm>
            <a:off x="8915400" y="216852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0" name="文本框 10"/>
          <p:cNvSpPr txBox="1">
            <a:spLocks noChangeArrowheads="1"/>
          </p:cNvSpPr>
          <p:nvPr/>
        </p:nvSpPr>
        <p:spPr bwMode="auto">
          <a:xfrm>
            <a:off x="8915400" y="194151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1" name="文本框 11"/>
          <p:cNvSpPr txBox="1">
            <a:spLocks noChangeArrowheads="1"/>
          </p:cNvSpPr>
          <p:nvPr/>
        </p:nvSpPr>
        <p:spPr bwMode="auto">
          <a:xfrm>
            <a:off x="8915400" y="332898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2" name="文本框 12"/>
          <p:cNvSpPr txBox="1">
            <a:spLocks noChangeArrowheads="1"/>
          </p:cNvSpPr>
          <p:nvPr/>
        </p:nvSpPr>
        <p:spPr bwMode="auto">
          <a:xfrm>
            <a:off x="8915400" y="310197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3" name="文本框 13"/>
          <p:cNvSpPr txBox="1">
            <a:spLocks noChangeArrowheads="1"/>
          </p:cNvSpPr>
          <p:nvPr/>
        </p:nvSpPr>
        <p:spPr bwMode="auto">
          <a:xfrm>
            <a:off x="8915400" y="4495800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4" name="文本框 14"/>
          <p:cNvSpPr txBox="1">
            <a:spLocks noChangeArrowheads="1"/>
          </p:cNvSpPr>
          <p:nvPr/>
        </p:nvSpPr>
        <p:spPr bwMode="auto">
          <a:xfrm>
            <a:off x="8915400" y="4268788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5" name="文本框 15"/>
          <p:cNvSpPr txBox="1">
            <a:spLocks noChangeArrowheads="1"/>
          </p:cNvSpPr>
          <p:nvPr/>
        </p:nvSpPr>
        <p:spPr bwMode="auto">
          <a:xfrm>
            <a:off x="1096963" y="222567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6" name="文本框 16"/>
          <p:cNvSpPr txBox="1">
            <a:spLocks noChangeArrowheads="1"/>
          </p:cNvSpPr>
          <p:nvPr/>
        </p:nvSpPr>
        <p:spPr bwMode="auto">
          <a:xfrm>
            <a:off x="1454150" y="199866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7" name="文本框 17"/>
          <p:cNvSpPr txBox="1">
            <a:spLocks noChangeArrowheads="1"/>
          </p:cNvSpPr>
          <p:nvPr/>
        </p:nvSpPr>
        <p:spPr bwMode="auto">
          <a:xfrm>
            <a:off x="1096963" y="338613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8" name="文本框 18"/>
          <p:cNvSpPr txBox="1">
            <a:spLocks noChangeArrowheads="1"/>
          </p:cNvSpPr>
          <p:nvPr/>
        </p:nvSpPr>
        <p:spPr bwMode="auto">
          <a:xfrm>
            <a:off x="1454150" y="315912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9" name="文本框 19"/>
          <p:cNvSpPr txBox="1">
            <a:spLocks noChangeArrowheads="1"/>
          </p:cNvSpPr>
          <p:nvPr/>
        </p:nvSpPr>
        <p:spPr bwMode="auto">
          <a:xfrm>
            <a:off x="1096963" y="4552950"/>
            <a:ext cx="2184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  <a:endParaRPr lang="zh-CN" altLang="en-US" sz="12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70" name="文本框 20"/>
          <p:cNvSpPr txBox="1">
            <a:spLocks noChangeArrowheads="1"/>
          </p:cNvSpPr>
          <p:nvPr/>
        </p:nvSpPr>
        <p:spPr bwMode="auto">
          <a:xfrm>
            <a:off x="1454150" y="4325938"/>
            <a:ext cx="1827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16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3552825" y="2111375"/>
            <a:ext cx="515938" cy="5334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552825" y="3325813"/>
            <a:ext cx="512763" cy="61595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3552825" y="4438650"/>
            <a:ext cx="519113" cy="43656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74" name="KSO_Shape"/>
          <p:cNvSpPr>
            <a:spLocks noChangeArrowheads="1"/>
          </p:cNvSpPr>
          <p:nvPr/>
        </p:nvSpPr>
        <p:spPr bwMode="auto">
          <a:xfrm>
            <a:off x="8294688" y="2095500"/>
            <a:ext cx="466725" cy="482600"/>
          </a:xfrm>
          <a:custGeom>
            <a:avLst/>
            <a:gdLst>
              <a:gd name="T0" fmla="*/ 2147483646 w 90"/>
              <a:gd name="T1" fmla="*/ 2147483646 h 93"/>
              <a:gd name="T2" fmla="*/ 2147483646 w 90"/>
              <a:gd name="T3" fmla="*/ 2147483646 h 93"/>
              <a:gd name="T4" fmla="*/ 2147483646 w 90"/>
              <a:gd name="T5" fmla="*/ 2147483646 h 93"/>
              <a:gd name="T6" fmla="*/ 2147483646 w 90"/>
              <a:gd name="T7" fmla="*/ 2147483646 h 93"/>
              <a:gd name="T8" fmla="*/ 2147483646 w 90"/>
              <a:gd name="T9" fmla="*/ 2147483646 h 93"/>
              <a:gd name="T10" fmla="*/ 0 w 90"/>
              <a:gd name="T11" fmla="*/ 2147483646 h 93"/>
              <a:gd name="T12" fmla="*/ 0 w 90"/>
              <a:gd name="T13" fmla="*/ 2147483646 h 93"/>
              <a:gd name="T14" fmla="*/ 2147483646 w 90"/>
              <a:gd name="T15" fmla="*/ 2147483646 h 93"/>
              <a:gd name="T16" fmla="*/ 2147483646 w 90"/>
              <a:gd name="T17" fmla="*/ 2147483646 h 93"/>
              <a:gd name="T18" fmla="*/ 2147483646 w 90"/>
              <a:gd name="T19" fmla="*/ 2147483646 h 93"/>
              <a:gd name="T20" fmla="*/ 2147483646 w 90"/>
              <a:gd name="T21" fmla="*/ 2147483646 h 93"/>
              <a:gd name="T22" fmla="*/ 2147483646 w 90"/>
              <a:gd name="T23" fmla="*/ 2147483646 h 93"/>
              <a:gd name="T24" fmla="*/ 2147483646 w 90"/>
              <a:gd name="T25" fmla="*/ 2147483646 h 93"/>
              <a:gd name="T26" fmla="*/ 2147483646 w 90"/>
              <a:gd name="T27" fmla="*/ 2147483646 h 93"/>
              <a:gd name="T28" fmla="*/ 2147483646 w 90"/>
              <a:gd name="T29" fmla="*/ 2147483646 h 93"/>
              <a:gd name="T30" fmla="*/ 2147483646 w 90"/>
              <a:gd name="T31" fmla="*/ 2147483646 h 93"/>
              <a:gd name="T32" fmla="*/ 2147483646 w 90"/>
              <a:gd name="T33" fmla="*/ 2147483646 h 93"/>
              <a:gd name="T34" fmla="*/ 2147483646 w 90"/>
              <a:gd name="T35" fmla="*/ 2147483646 h 93"/>
              <a:gd name="T36" fmla="*/ 2147483646 w 90"/>
              <a:gd name="T37" fmla="*/ 2147483646 h 93"/>
              <a:gd name="T38" fmla="*/ 2147483646 w 90"/>
              <a:gd name="T39" fmla="*/ 2147483646 h 93"/>
              <a:gd name="T40" fmla="*/ 2147483646 w 90"/>
              <a:gd name="T41" fmla="*/ 2147483646 h 93"/>
              <a:gd name="T42" fmla="*/ 2147483646 w 90"/>
              <a:gd name="T43" fmla="*/ 2147483646 h 93"/>
              <a:gd name="T44" fmla="*/ 2147483646 w 90"/>
              <a:gd name="T45" fmla="*/ 2147483646 h 93"/>
              <a:gd name="T46" fmla="*/ 2147483646 w 90"/>
              <a:gd name="T47" fmla="*/ 2147483646 h 93"/>
              <a:gd name="T48" fmla="*/ 2147483646 w 90"/>
              <a:gd name="T49" fmla="*/ 2147483646 h 93"/>
              <a:gd name="T50" fmla="*/ 2147483646 w 90"/>
              <a:gd name="T51" fmla="*/ 2147483646 h 93"/>
              <a:gd name="T52" fmla="*/ 2147483646 w 90"/>
              <a:gd name="T53" fmla="*/ 2147483646 h 93"/>
              <a:gd name="T54" fmla="*/ 2147483646 w 90"/>
              <a:gd name="T55" fmla="*/ 2147483646 h 93"/>
              <a:gd name="T56" fmla="*/ 2147483646 w 90"/>
              <a:gd name="T57" fmla="*/ 2147483646 h 93"/>
              <a:gd name="T58" fmla="*/ 2147483646 w 90"/>
              <a:gd name="T59" fmla="*/ 2147483646 h 93"/>
              <a:gd name="T60" fmla="*/ 2147483646 w 90"/>
              <a:gd name="T61" fmla="*/ 2147483646 h 93"/>
              <a:gd name="T62" fmla="*/ 2147483646 w 90"/>
              <a:gd name="T63" fmla="*/ 2147483646 h 93"/>
              <a:gd name="T64" fmla="*/ 2147483646 w 90"/>
              <a:gd name="T65" fmla="*/ 2147483646 h 93"/>
              <a:gd name="T66" fmla="*/ 2147483646 w 90"/>
              <a:gd name="T67" fmla="*/ 2147483646 h 93"/>
              <a:gd name="T68" fmla="*/ 2147483646 w 90"/>
              <a:gd name="T69" fmla="*/ 2147483646 h 93"/>
              <a:gd name="T70" fmla="*/ 2147483646 w 90"/>
              <a:gd name="T71" fmla="*/ 2147483646 h 93"/>
              <a:gd name="T72" fmla="*/ 2147483646 w 90"/>
              <a:gd name="T73" fmla="*/ 2147483646 h 93"/>
              <a:gd name="T74" fmla="*/ 2147483646 w 90"/>
              <a:gd name="T75" fmla="*/ 2147483646 h 93"/>
              <a:gd name="T76" fmla="*/ 2147483646 w 90"/>
              <a:gd name="T77" fmla="*/ 2147483646 h 93"/>
              <a:gd name="T78" fmla="*/ 2147483646 w 90"/>
              <a:gd name="T79" fmla="*/ 2147483646 h 93"/>
              <a:gd name="T80" fmla="*/ 2147483646 w 90"/>
              <a:gd name="T81" fmla="*/ 2147483646 h 93"/>
              <a:gd name="T82" fmla="*/ 2147483646 w 90"/>
              <a:gd name="T83" fmla="*/ 2147483646 h 93"/>
              <a:gd name="T84" fmla="*/ 2147483646 w 90"/>
              <a:gd name="T85" fmla="*/ 2147483646 h 93"/>
              <a:gd name="T86" fmla="*/ 2147483646 w 90"/>
              <a:gd name="T87" fmla="*/ 2147483646 h 93"/>
              <a:gd name="T88" fmla="*/ 2147483646 w 90"/>
              <a:gd name="T89" fmla="*/ 2147483646 h 93"/>
              <a:gd name="T90" fmla="*/ 2147483646 w 90"/>
              <a:gd name="T91" fmla="*/ 2147483646 h 93"/>
              <a:gd name="T92" fmla="*/ 2147483646 w 90"/>
              <a:gd name="T93" fmla="*/ 2147483646 h 93"/>
              <a:gd name="T94" fmla="*/ 2147483646 w 90"/>
              <a:gd name="T95" fmla="*/ 2147483646 h 93"/>
              <a:gd name="T96" fmla="*/ 2147483646 w 90"/>
              <a:gd name="T97" fmla="*/ 2147483646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75" name="KSO_Shape"/>
          <p:cNvSpPr>
            <a:spLocks noChangeArrowheads="1"/>
          </p:cNvSpPr>
          <p:nvPr/>
        </p:nvSpPr>
        <p:spPr bwMode="auto">
          <a:xfrm>
            <a:off x="8294688" y="3252788"/>
            <a:ext cx="504825" cy="542925"/>
          </a:xfrm>
          <a:custGeom>
            <a:avLst/>
            <a:gdLst>
              <a:gd name="T0" fmla="*/ 2147483646 w 2578"/>
              <a:gd name="T1" fmla="*/ 2147483646 h 2775"/>
              <a:gd name="T2" fmla="*/ 2147483646 w 2578"/>
              <a:gd name="T3" fmla="*/ 2147483646 h 2775"/>
              <a:gd name="T4" fmla="*/ 2147483646 w 2578"/>
              <a:gd name="T5" fmla="*/ 2147483646 h 2775"/>
              <a:gd name="T6" fmla="*/ 2147483646 w 2578"/>
              <a:gd name="T7" fmla="*/ 2147483646 h 2775"/>
              <a:gd name="T8" fmla="*/ 2147483646 w 2578"/>
              <a:gd name="T9" fmla="*/ 2147483646 h 2775"/>
              <a:gd name="T10" fmla="*/ 2147483646 w 2578"/>
              <a:gd name="T11" fmla="*/ 2147483646 h 2775"/>
              <a:gd name="T12" fmla="*/ 2147483646 w 2578"/>
              <a:gd name="T13" fmla="*/ 2147483646 h 2775"/>
              <a:gd name="T14" fmla="*/ 2147483646 w 2578"/>
              <a:gd name="T15" fmla="*/ 2147483646 h 2775"/>
              <a:gd name="T16" fmla="*/ 2147483646 w 2578"/>
              <a:gd name="T17" fmla="*/ 2147483646 h 2775"/>
              <a:gd name="T18" fmla="*/ 2147483646 w 2578"/>
              <a:gd name="T19" fmla="*/ 2147483646 h 2775"/>
              <a:gd name="T20" fmla="*/ 2147483646 w 2578"/>
              <a:gd name="T21" fmla="*/ 2147483646 h 2775"/>
              <a:gd name="T22" fmla="*/ 2147483646 w 2578"/>
              <a:gd name="T23" fmla="*/ 2147483646 h 2775"/>
              <a:gd name="T24" fmla="*/ 2147483646 w 2578"/>
              <a:gd name="T25" fmla="*/ 2147483646 h 2775"/>
              <a:gd name="T26" fmla="*/ 2147483646 w 2578"/>
              <a:gd name="T27" fmla="*/ 2147483646 h 2775"/>
              <a:gd name="T28" fmla="*/ 2147483646 w 2578"/>
              <a:gd name="T29" fmla="*/ 2147483646 h 2775"/>
              <a:gd name="T30" fmla="*/ 2147483646 w 2578"/>
              <a:gd name="T31" fmla="*/ 2147483646 h 2775"/>
              <a:gd name="T32" fmla="*/ 2147483646 w 2578"/>
              <a:gd name="T33" fmla="*/ 2147483646 h 2775"/>
              <a:gd name="T34" fmla="*/ 2147483646 w 2578"/>
              <a:gd name="T35" fmla="*/ 2147483646 h 2775"/>
              <a:gd name="T36" fmla="*/ 2147483646 w 2578"/>
              <a:gd name="T37" fmla="*/ 2147483646 h 2775"/>
              <a:gd name="T38" fmla="*/ 2147483646 w 2578"/>
              <a:gd name="T39" fmla="*/ 2147483646 h 2775"/>
              <a:gd name="T40" fmla="*/ 2147483646 w 2578"/>
              <a:gd name="T41" fmla="*/ 2147483646 h 2775"/>
              <a:gd name="T42" fmla="*/ 2147483646 w 2578"/>
              <a:gd name="T43" fmla="*/ 2147483646 h 2775"/>
              <a:gd name="T44" fmla="*/ 2147483646 w 2578"/>
              <a:gd name="T45" fmla="*/ 2147483646 h 2775"/>
              <a:gd name="T46" fmla="*/ 2147483646 w 2578"/>
              <a:gd name="T47" fmla="*/ 2147483646 h 2775"/>
              <a:gd name="T48" fmla="*/ 2147483646 w 2578"/>
              <a:gd name="T49" fmla="*/ 2147483646 h 2775"/>
              <a:gd name="T50" fmla="*/ 2147483646 w 2578"/>
              <a:gd name="T51" fmla="*/ 2147483646 h 2775"/>
              <a:gd name="T52" fmla="*/ 2147483646 w 2578"/>
              <a:gd name="T53" fmla="*/ 2147483646 h 2775"/>
              <a:gd name="T54" fmla="*/ 2147483646 w 2578"/>
              <a:gd name="T55" fmla="*/ 2147483646 h 2775"/>
              <a:gd name="T56" fmla="*/ 2147483646 w 2578"/>
              <a:gd name="T57" fmla="*/ 2147483646 h 2775"/>
              <a:gd name="T58" fmla="*/ 2147483646 w 2578"/>
              <a:gd name="T59" fmla="*/ 2147483646 h 2775"/>
              <a:gd name="T60" fmla="*/ 2147483646 w 2578"/>
              <a:gd name="T61" fmla="*/ 2147483646 h 2775"/>
              <a:gd name="T62" fmla="*/ 2147483646 w 2578"/>
              <a:gd name="T63" fmla="*/ 2147483646 h 2775"/>
              <a:gd name="T64" fmla="*/ 2147483646 w 2578"/>
              <a:gd name="T65" fmla="*/ 2147483646 h 2775"/>
              <a:gd name="T66" fmla="*/ 2147483646 w 2578"/>
              <a:gd name="T67" fmla="*/ 2147483646 h 2775"/>
              <a:gd name="T68" fmla="*/ 1246463055 w 2578"/>
              <a:gd name="T69" fmla="*/ 2147483646 h 2775"/>
              <a:gd name="T70" fmla="*/ 2147483646 w 2578"/>
              <a:gd name="T71" fmla="*/ 2147483646 h 2775"/>
              <a:gd name="T72" fmla="*/ 2147483646 w 2578"/>
              <a:gd name="T73" fmla="*/ 2147483646 h 2775"/>
              <a:gd name="T74" fmla="*/ 0 w 2578"/>
              <a:gd name="T75" fmla="*/ 2147483646 h 2775"/>
              <a:gd name="T76" fmla="*/ 2147483646 w 2578"/>
              <a:gd name="T77" fmla="*/ 2147483646 h 2775"/>
              <a:gd name="T78" fmla="*/ 2147483646 w 2578"/>
              <a:gd name="T79" fmla="*/ 2074497643 h 2775"/>
              <a:gd name="T80" fmla="*/ 2147483646 w 2578"/>
              <a:gd name="T81" fmla="*/ 2074497643 h 2775"/>
              <a:gd name="T82" fmla="*/ 2147483646 w 2578"/>
              <a:gd name="T83" fmla="*/ 2147483646 h 2775"/>
              <a:gd name="T84" fmla="*/ 2147483646 w 2578"/>
              <a:gd name="T85" fmla="*/ 2147483646 h 2775"/>
              <a:gd name="T86" fmla="*/ 2147483646 w 2578"/>
              <a:gd name="T87" fmla="*/ 2147483646 h 2775"/>
              <a:gd name="T88" fmla="*/ 2147483646 w 2578"/>
              <a:gd name="T89" fmla="*/ 1130858580 h 2775"/>
              <a:gd name="T90" fmla="*/ 2147483646 w 2578"/>
              <a:gd name="T91" fmla="*/ 2147483646 h 2775"/>
              <a:gd name="T92" fmla="*/ 2147483646 w 2578"/>
              <a:gd name="T93" fmla="*/ 1130858580 h 27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49176" name="KSO_Shape"/>
          <p:cNvSpPr>
            <a:spLocks noChangeArrowheads="1"/>
          </p:cNvSpPr>
          <p:nvPr/>
        </p:nvSpPr>
        <p:spPr bwMode="auto">
          <a:xfrm>
            <a:off x="8294688" y="4371975"/>
            <a:ext cx="504825" cy="504825"/>
          </a:xfrm>
          <a:custGeom>
            <a:avLst/>
            <a:gdLst>
              <a:gd name="T0" fmla="*/ 2147483646 w 3279"/>
              <a:gd name="T1" fmla="*/ 2147483646 h 3279"/>
              <a:gd name="T2" fmla="*/ 2147483646 w 3279"/>
              <a:gd name="T3" fmla="*/ 2147483646 h 3279"/>
              <a:gd name="T4" fmla="*/ 0 w 3279"/>
              <a:gd name="T5" fmla="*/ 2147483646 h 3279"/>
              <a:gd name="T6" fmla="*/ 0 w 3279"/>
              <a:gd name="T7" fmla="*/ 0 h 3279"/>
              <a:gd name="T8" fmla="*/ 2147483646 w 3279"/>
              <a:gd name="T9" fmla="*/ 0 h 3279"/>
              <a:gd name="T10" fmla="*/ 2147483646 w 3279"/>
              <a:gd name="T11" fmla="*/ 715254350 h 3279"/>
              <a:gd name="T12" fmla="*/ 2147483646 w 3279"/>
              <a:gd name="T13" fmla="*/ 715254350 h 3279"/>
              <a:gd name="T14" fmla="*/ 2147483646 w 3279"/>
              <a:gd name="T15" fmla="*/ 715254350 h 3279"/>
              <a:gd name="T16" fmla="*/ 2147483646 w 3279"/>
              <a:gd name="T17" fmla="*/ 1430485145 h 3279"/>
              <a:gd name="T18" fmla="*/ 2147483646 w 3279"/>
              <a:gd name="T19" fmla="*/ 1430485145 h 3279"/>
              <a:gd name="T20" fmla="*/ 2147483646 w 3279"/>
              <a:gd name="T21" fmla="*/ 1430485145 h 3279"/>
              <a:gd name="T22" fmla="*/ 2147483646 w 3279"/>
              <a:gd name="T23" fmla="*/ 2147483646 h 3279"/>
              <a:gd name="T24" fmla="*/ 2147483646 w 3279"/>
              <a:gd name="T25" fmla="*/ 2147483646 h 3279"/>
              <a:gd name="T26" fmla="*/ 2147483646 w 3279"/>
              <a:gd name="T27" fmla="*/ 952447893 h 3279"/>
              <a:gd name="T28" fmla="*/ 956098059 w 3279"/>
              <a:gd name="T29" fmla="*/ 952447893 h 3279"/>
              <a:gd name="T30" fmla="*/ 956098059 w 3279"/>
              <a:gd name="T31" fmla="*/ 2147483646 h 3279"/>
              <a:gd name="T32" fmla="*/ 1758910526 w 3279"/>
              <a:gd name="T33" fmla="*/ 2147483646 h 3279"/>
              <a:gd name="T34" fmla="*/ 2147483646 w 3279"/>
              <a:gd name="T35" fmla="*/ 2147483646 h 3279"/>
              <a:gd name="T36" fmla="*/ 2147483646 w 3279"/>
              <a:gd name="T37" fmla="*/ 952447893 h 3279"/>
              <a:gd name="T38" fmla="*/ 2147483646 w 3279"/>
              <a:gd name="T39" fmla="*/ 2142089328 h 3279"/>
              <a:gd name="T40" fmla="*/ 2147483646 w 3279"/>
              <a:gd name="T41" fmla="*/ 2142089328 h 3279"/>
              <a:gd name="T42" fmla="*/ 2147483646 w 3279"/>
              <a:gd name="T43" fmla="*/ 2147483646 h 3279"/>
              <a:gd name="T44" fmla="*/ 2147483646 w 3279"/>
              <a:gd name="T45" fmla="*/ 2147483646 h 3279"/>
              <a:gd name="T46" fmla="*/ 2147483646 w 3279"/>
              <a:gd name="T47" fmla="*/ 2147483646 h 3279"/>
              <a:gd name="T48" fmla="*/ 2147483646 w 3279"/>
              <a:gd name="T49" fmla="*/ 1430485145 h 3279"/>
              <a:gd name="T50" fmla="*/ 2147483646 w 3279"/>
              <a:gd name="T51" fmla="*/ 1430485145 h 3279"/>
              <a:gd name="T52" fmla="*/ 2147483646 w 3279"/>
              <a:gd name="T53" fmla="*/ 2147483646 h 3279"/>
              <a:gd name="T54" fmla="*/ 2147483646 w 3279"/>
              <a:gd name="T55" fmla="*/ 2147483646 h 3279"/>
              <a:gd name="T56" fmla="*/ 2147483646 w 3279"/>
              <a:gd name="T57" fmla="*/ 2147483646 h 3279"/>
              <a:gd name="T58" fmla="*/ 2147483646 w 3279"/>
              <a:gd name="T59" fmla="*/ 2142089328 h 3279"/>
              <a:gd name="T60" fmla="*/ 2147483646 w 3279"/>
              <a:gd name="T61" fmla="*/ 2147483646 h 3279"/>
              <a:gd name="T62" fmla="*/ 2147483646 w 3279"/>
              <a:gd name="T63" fmla="*/ 2147483646 h 3279"/>
              <a:gd name="T64" fmla="*/ 2147483646 w 3279"/>
              <a:gd name="T65" fmla="*/ 2147483646 h 3279"/>
              <a:gd name="T66" fmla="*/ 2147483646 w 3279"/>
              <a:gd name="T67" fmla="*/ 2147483646 h 3279"/>
              <a:gd name="T68" fmla="*/ 2147483646 w 3279"/>
              <a:gd name="T69" fmla="*/ 2147483646 h 3279"/>
              <a:gd name="T70" fmla="*/ 2147483646 w 3279"/>
              <a:gd name="T71" fmla="*/ 2147483646 h 3279"/>
              <a:gd name="T72" fmla="*/ 2147483646 w 3279"/>
              <a:gd name="T73" fmla="*/ 2147483646 h 3279"/>
              <a:gd name="T74" fmla="*/ 2147483646 w 3279"/>
              <a:gd name="T75" fmla="*/ 2147483646 h 3279"/>
              <a:gd name="T76" fmla="*/ 2147483646 w 3279"/>
              <a:gd name="T77" fmla="*/ 2147483646 h 3279"/>
              <a:gd name="T78" fmla="*/ 2147483646 w 3279"/>
              <a:gd name="T79" fmla="*/ 2147483646 h 3279"/>
              <a:gd name="T80" fmla="*/ 2147483646 w 3279"/>
              <a:gd name="T81" fmla="*/ 2147483646 h 3279"/>
              <a:gd name="T82" fmla="*/ 2147483646 w 3279"/>
              <a:gd name="T83" fmla="*/ 2147483646 h 3279"/>
              <a:gd name="T84" fmla="*/ 2147483646 w 3279"/>
              <a:gd name="T85" fmla="*/ 2147483646 h 3279"/>
              <a:gd name="T86" fmla="*/ 2147483646 w 3279"/>
              <a:gd name="T87" fmla="*/ 2147483646 h 3279"/>
              <a:gd name="T88" fmla="*/ 2147483646 w 3279"/>
              <a:gd name="T89" fmla="*/ 2147483646 h 3279"/>
              <a:gd name="T90" fmla="*/ 2147483646 w 3279"/>
              <a:gd name="T91" fmla="*/ 2147483646 h 3279"/>
              <a:gd name="T92" fmla="*/ 2147483646 w 3279"/>
              <a:gd name="T93" fmla="*/ 2147483646 h 3279"/>
              <a:gd name="T94" fmla="*/ 2147483646 w 3279"/>
              <a:gd name="T95" fmla="*/ 2147483646 h 3279"/>
              <a:gd name="T96" fmla="*/ 2147483646 w 3279"/>
              <a:gd name="T97" fmla="*/ 2147483646 h 3279"/>
              <a:gd name="T98" fmla="*/ 2147483646 w 3279"/>
              <a:gd name="T99" fmla="*/ 2147483646 h 3279"/>
              <a:gd name="T100" fmla="*/ 2147483646 w 3279"/>
              <a:gd name="T101" fmla="*/ 2147483646 h 3279"/>
              <a:gd name="T102" fmla="*/ 2147483646 w 3279"/>
              <a:gd name="T103" fmla="*/ 2147483646 h 3279"/>
              <a:gd name="T104" fmla="*/ 2147483646 w 3279"/>
              <a:gd name="T105" fmla="*/ 2147483646 h 3279"/>
              <a:gd name="T106" fmla="*/ 2147483646 w 3279"/>
              <a:gd name="T107" fmla="*/ 2147483646 h 3279"/>
              <a:gd name="T108" fmla="*/ 2147483646 w 3279"/>
              <a:gd name="T109" fmla="*/ 2147483646 h 3279"/>
              <a:gd name="T110" fmla="*/ 2147483646 w 3279"/>
              <a:gd name="T111" fmla="*/ 2147483646 h 3279"/>
              <a:gd name="T112" fmla="*/ 2147483646 w 3279"/>
              <a:gd name="T113" fmla="*/ 2147483646 h 3279"/>
              <a:gd name="T114" fmla="*/ 2147483646 w 3279"/>
              <a:gd name="T115" fmla="*/ 2147483646 h 3279"/>
              <a:gd name="T116" fmla="*/ 2147483646 w 3279"/>
              <a:gd name="T117" fmla="*/ 2147483646 h 3279"/>
              <a:gd name="T118" fmla="*/ 2147483646 w 3279"/>
              <a:gd name="T119" fmla="*/ 2147483646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40250" y="1998663"/>
            <a:ext cx="3128963" cy="312896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8363" y="2138363"/>
            <a:ext cx="2851150" cy="284956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595938" y="2713038"/>
            <a:ext cx="1046162" cy="8921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80" name="文本框 30"/>
          <p:cNvSpPr txBox="1">
            <a:spLocks noChangeArrowheads="1"/>
          </p:cNvSpPr>
          <p:nvPr/>
        </p:nvSpPr>
        <p:spPr bwMode="auto">
          <a:xfrm>
            <a:off x="4987925" y="3897313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  <a:endParaRPr lang="zh-CN" altLang="en-US" sz="2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/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  <a:endParaRPr lang="zh-CN" altLang="en-US" sz="6600" b="1">
              <a:solidFill>
                <a:srgbClr val="4B649F"/>
              </a:solidFill>
            </a:endParaRPr>
          </a:p>
        </p:txBody>
      </p:sp>
      <p:grpSp>
        <p:nvGrpSpPr>
          <p:cNvPr id="50183" name="组合 1026"/>
          <p:cNvGrpSpPr/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/>
          <p:cNvGrpSpPr/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/>
          <p:cNvSpPr txBox="1">
            <a:spLocks noChangeArrowheads="1"/>
          </p:cNvSpPr>
          <p:nvPr/>
        </p:nvSpPr>
        <p:spPr bwMode="auto">
          <a:xfrm>
            <a:off x="2411413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答辩人：高润森</a:t>
            </a:r>
            <a:endParaRPr lang="zh-CN" altLang="en-US" sz="1800" dirty="0"/>
          </a:p>
        </p:txBody>
      </p:sp>
      <p:sp>
        <p:nvSpPr>
          <p:cNvPr id="50186" name="文本框 112"/>
          <p:cNvSpPr txBox="1">
            <a:spLocks noChangeArrowheads="1"/>
          </p:cNvSpPr>
          <p:nvPr/>
        </p:nvSpPr>
        <p:spPr bwMode="auto">
          <a:xfrm>
            <a:off x="4940300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指导教师：宋艳</a:t>
            </a:r>
            <a:endParaRPr lang="zh-CN" altLang="en-US" sz="1800" dirty="0"/>
          </a:p>
        </p:txBody>
      </p:sp>
      <p:sp>
        <p:nvSpPr>
          <p:cNvPr id="50187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27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中国*****大学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2"/>
          <p:cNvSpPr txBox="1">
            <a:spLocks noChangeArrowheads="1"/>
          </p:cNvSpPr>
          <p:nvPr/>
        </p:nvSpPr>
        <p:spPr bwMode="auto">
          <a:xfrm>
            <a:off x="9698038" y="628650"/>
            <a:ext cx="13128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4B649F"/>
                </a:solidFill>
              </a:rPr>
              <a:t>摘要</a:t>
            </a:r>
            <a:endParaRPr lang="zh-CN" altLang="en-US" sz="4400" b="1">
              <a:solidFill>
                <a:srgbClr val="4B649F"/>
              </a:solidFill>
            </a:endParaRPr>
          </a:p>
        </p:txBody>
      </p:sp>
      <p:sp>
        <p:nvSpPr>
          <p:cNvPr id="27653" name="矩形 3"/>
          <p:cNvSpPr>
            <a:spLocks noChangeArrowheads="1"/>
          </p:cNvSpPr>
          <p:nvPr/>
        </p:nvSpPr>
        <p:spPr bwMode="auto">
          <a:xfrm>
            <a:off x="8861425" y="1352550"/>
            <a:ext cx="2282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4B649F"/>
                </a:solidFill>
              </a:rPr>
              <a:t>ABSTRACT</a:t>
            </a:r>
            <a:endParaRPr lang="zh-CN" altLang="en-US">
              <a:solidFill>
                <a:srgbClr val="4B649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2068513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/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/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659" name="文本框 10"/>
          <p:cNvSpPr txBox="1">
            <a:spLocks noChangeArrowheads="1"/>
          </p:cNvSpPr>
          <p:nvPr/>
        </p:nvSpPr>
        <p:spPr bwMode="auto">
          <a:xfrm>
            <a:off x="1998663" y="2446338"/>
            <a:ext cx="878205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sym typeface="+mn-ea"/>
              </a:rPr>
              <a:t>系统基于B/S架构设计搭建，整体开发基于thinkPHP框架使用MVC（模板、-视图-控制器）模式开发。前台使用HTML5、CSS3技术开发的管理系统，避免了跨平台问题，实现了逻辑操作、数据处理、页面展示相分离。数据库采用了Mysql技术。</a:t>
            </a:r>
            <a:endParaRPr lang="zh-CN" altLang="en-US" sz="1800">
              <a:solidFill>
                <a:srgbClr val="404040"/>
              </a:solidFill>
              <a:sym typeface="+mn-ea"/>
            </a:endParaRPr>
          </a:p>
        </p:txBody>
      </p:sp>
      <p:sp>
        <p:nvSpPr>
          <p:cNvPr id="27660" name="文本框 14"/>
          <p:cNvSpPr txBox="1">
            <a:spLocks noChangeArrowheads="1"/>
          </p:cNvSpPr>
          <p:nvPr/>
        </p:nvSpPr>
        <p:spPr bwMode="auto">
          <a:xfrm>
            <a:off x="1998663" y="473805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毕业设计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sp>
        <p:nvSpPr>
          <p:cNvPr id="27661" name="文本框 15"/>
          <p:cNvSpPr txBox="1">
            <a:spLocks noChangeArrowheads="1"/>
          </p:cNvSpPr>
          <p:nvPr/>
        </p:nvSpPr>
        <p:spPr bwMode="auto">
          <a:xfrm>
            <a:off x="4291965" y="473805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管理系统</a:t>
            </a:r>
            <a:endParaRPr lang="zh-CN" altLang="en-US" b="1">
              <a:solidFill>
                <a:srgbClr val="4B649F"/>
              </a:solidFill>
            </a:endParaRPr>
          </a:p>
        </p:txBody>
      </p:sp>
      <p:sp>
        <p:nvSpPr>
          <p:cNvPr id="27662" name="文本框 16"/>
          <p:cNvSpPr txBox="1">
            <a:spLocks noChangeArrowheads="1"/>
          </p:cNvSpPr>
          <p:nvPr/>
        </p:nvSpPr>
        <p:spPr bwMode="auto">
          <a:xfrm>
            <a:off x="6421120" y="4738053"/>
            <a:ext cx="14871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B/S</a:t>
            </a:r>
            <a:r>
              <a:rPr lang="zh-CN" altLang="en-US" b="1">
                <a:solidFill>
                  <a:srgbClr val="4B649F"/>
                </a:solidFill>
              </a:rPr>
              <a:t>架构</a:t>
            </a:r>
            <a:endParaRPr lang="zh-CN" altLang="en-US" b="1">
              <a:solidFill>
                <a:srgbClr val="4B649F"/>
              </a:solidFill>
            </a:endParaRPr>
          </a:p>
        </p:txBody>
      </p:sp>
      <p:sp>
        <p:nvSpPr>
          <p:cNvPr id="27663" name="文本框 17"/>
          <p:cNvSpPr txBox="1">
            <a:spLocks noChangeArrowheads="1"/>
          </p:cNvSpPr>
          <p:nvPr/>
        </p:nvSpPr>
        <p:spPr bwMode="auto">
          <a:xfrm>
            <a:off x="8477568" y="4738053"/>
            <a:ext cx="1684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MVC</a:t>
            </a:r>
            <a:r>
              <a:rPr lang="zh-CN" altLang="en-US" b="1">
                <a:solidFill>
                  <a:srgbClr val="4B649F"/>
                </a:solidFill>
              </a:rPr>
              <a:t>模式</a:t>
            </a:r>
            <a:endParaRPr lang="zh-CN" altLang="en-US" b="1">
              <a:solidFill>
                <a:srgbClr val="4B64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588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/>
          <p:cNvSpPr txBox="1">
            <a:spLocks noChangeArrowheads="1"/>
          </p:cNvSpPr>
          <p:nvPr/>
        </p:nvSpPr>
        <p:spPr bwMode="auto">
          <a:xfrm>
            <a:off x="1738313" y="552450"/>
            <a:ext cx="249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背景及意义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8679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本框 13"/>
          <p:cNvSpPr txBox="1">
            <a:spLocks noChangeArrowheads="1"/>
          </p:cNvSpPr>
          <p:nvPr/>
        </p:nvSpPr>
        <p:spPr bwMode="auto">
          <a:xfrm>
            <a:off x="673100" y="2276475"/>
            <a:ext cx="51609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为了满足部分院校需求，开发一套毕业设计管理系统尤其重要，从而减轻设计指导老师沉重的负担，简化立题、选题、评分等过程。这是各院校教学发展的趋势。该系统为管理员、老师、学生提供一个交互式的接口，大大的方便了管理员、老师及学生的管理。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81" name="矩形 14"/>
          <p:cNvSpPr>
            <a:spLocks noChangeArrowheads="1"/>
          </p:cNvSpPr>
          <p:nvPr/>
        </p:nvSpPr>
        <p:spPr bwMode="auto">
          <a:xfrm>
            <a:off x="6481763" y="2276475"/>
            <a:ext cx="4762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B649F"/>
                </a:solidFill>
                <a:latin typeface="微软雅黑" panose="020B0503020204020204" pitchFamily="34" charset="-122"/>
              </a:rPr>
              <a:t>毕业设计管理系统的开发，不但方便同学和教师之间的沟通交流，方便指导教师对学生进行指导，同时能够使毕业设计的流程更加规范，也进一步提高了教师的工作效率，为提升人才培养质量起到积极的推动作用，因此，开发毕业设计管理系统具有较强的现实意义。</a:t>
            </a:r>
            <a:endParaRPr lang="zh-CN" altLang="en-US" sz="180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4725" y="2098675"/>
            <a:ext cx="5545138" cy="3009900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/>
          <p:cNvSpPr/>
          <p:nvPr/>
        </p:nvSpPr>
        <p:spPr>
          <a:xfrm>
            <a:off x="11272838" y="2106613"/>
            <a:ext cx="338137" cy="33813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/>
          <p:cNvSpPr/>
          <p:nvPr/>
        </p:nvSpPr>
        <p:spPr>
          <a:xfrm>
            <a:off x="11272838" y="4772025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/>
          <p:cNvGrpSpPr/>
          <p:nvPr/>
        </p:nvGrpSpPr>
        <p:grpSpPr bwMode="auto">
          <a:xfrm>
            <a:off x="1661160" y="1941513"/>
            <a:ext cx="1419225" cy="1854200"/>
            <a:chOff x="1265268" y="2101178"/>
            <a:chExt cx="1418480" cy="1853011"/>
          </a:xfrm>
        </p:grpSpPr>
        <p:grpSp>
          <p:nvGrpSpPr>
            <p:cNvPr id="29726" name="组合 34"/>
            <p:cNvGrpSpPr/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/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/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/>
          <p:cNvGrpSpPr/>
          <p:nvPr/>
        </p:nvGrpSpPr>
        <p:grpSpPr bwMode="auto">
          <a:xfrm>
            <a:off x="4110038" y="1947863"/>
            <a:ext cx="1414462" cy="1854200"/>
            <a:chOff x="3274697" y="2101178"/>
            <a:chExt cx="1415772" cy="1853011"/>
          </a:xfrm>
        </p:grpSpPr>
        <p:grpSp>
          <p:nvGrpSpPr>
            <p:cNvPr id="29721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5" name="组合 51"/>
          <p:cNvGrpSpPr/>
          <p:nvPr/>
        </p:nvGrpSpPr>
        <p:grpSpPr bwMode="auto">
          <a:xfrm>
            <a:off x="6589713" y="1947863"/>
            <a:ext cx="1416050" cy="1854200"/>
            <a:chOff x="5353035" y="2101178"/>
            <a:chExt cx="1415772" cy="1853011"/>
          </a:xfrm>
        </p:grpSpPr>
        <p:grpSp>
          <p:nvGrpSpPr>
            <p:cNvPr id="29716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6" name="组合 52"/>
          <p:cNvGrpSpPr/>
          <p:nvPr/>
        </p:nvGrpSpPr>
        <p:grpSpPr bwMode="auto">
          <a:xfrm>
            <a:off x="9070975" y="1947863"/>
            <a:ext cx="1416050" cy="1854200"/>
            <a:chOff x="7431373" y="2101178"/>
            <a:chExt cx="1415772" cy="1853011"/>
          </a:xfrm>
        </p:grpSpPr>
        <p:grpSp>
          <p:nvGrpSpPr>
            <p:cNvPr id="29711" name="组合 37"/>
            <p:cNvGrpSpPr/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15" name="KSO_Shape"/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2" name="文本框 42"/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1262063" y="3776663"/>
            <a:ext cx="20764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需求分析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  <p:sp>
        <p:nvSpPr>
          <p:cNvPr id="29708" name="文本框 45"/>
          <p:cNvSpPr txBox="1">
            <a:spLocks noChangeArrowheads="1"/>
          </p:cNvSpPr>
          <p:nvPr/>
        </p:nvSpPr>
        <p:spPr bwMode="auto">
          <a:xfrm>
            <a:off x="3776663" y="3776663"/>
            <a:ext cx="21574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设计模式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  <p:sp>
        <p:nvSpPr>
          <p:cNvPr id="29709" name="文本框 46"/>
          <p:cNvSpPr txBox="1">
            <a:spLocks noChangeArrowheads="1"/>
          </p:cNvSpPr>
          <p:nvPr/>
        </p:nvSpPr>
        <p:spPr bwMode="auto">
          <a:xfrm>
            <a:off x="6221413" y="3776663"/>
            <a:ext cx="21542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模块设计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  <p:sp>
        <p:nvSpPr>
          <p:cNvPr id="29710" name="文本框 47"/>
          <p:cNvSpPr txBox="1">
            <a:spLocks noChangeArrowheads="1"/>
          </p:cNvSpPr>
          <p:nvPr/>
        </p:nvSpPr>
        <p:spPr bwMode="auto">
          <a:xfrm>
            <a:off x="8632825" y="3776663"/>
            <a:ext cx="2292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数据库设计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KSO_Shape"/>
          <p:cNvSpPr>
            <a:spLocks noChangeArrowheads="1"/>
          </p:cNvSpPr>
          <p:nvPr/>
        </p:nvSpPr>
        <p:spPr bwMode="auto">
          <a:xfrm>
            <a:off x="6019800" y="2605088"/>
            <a:ext cx="3254375" cy="3205162"/>
          </a:xfrm>
          <a:custGeom>
            <a:avLst/>
            <a:gdLst>
              <a:gd name="T0" fmla="*/ 2886072 w 2443615"/>
              <a:gd name="T1" fmla="*/ 1047069 h 2406492"/>
              <a:gd name="T2" fmla="*/ 1044000 w 2443615"/>
              <a:gd name="T3" fmla="*/ 2889531 h 2406492"/>
              <a:gd name="T4" fmla="*/ 2886072 w 2443615"/>
              <a:gd name="T5" fmla="*/ 4731994 h 2406492"/>
              <a:gd name="T6" fmla="*/ 4728144 w 2443615"/>
              <a:gd name="T7" fmla="*/ 2889531 h 2406492"/>
              <a:gd name="T8" fmla="*/ 2886072 w 2443615"/>
              <a:gd name="T9" fmla="*/ 1047069 h 2406492"/>
              <a:gd name="T10" fmla="*/ 2649716 w 2443615"/>
              <a:gd name="T11" fmla="*/ 0 h 2406492"/>
              <a:gd name="T12" fmla="*/ 3122430 w 2443615"/>
              <a:gd name="T13" fmla="*/ 0 h 2406492"/>
              <a:gd name="T14" fmla="*/ 3225168 w 2443615"/>
              <a:gd name="T15" fmla="*/ 582867 h 2406492"/>
              <a:gd name="T16" fmla="*/ 4108696 w 2443615"/>
              <a:gd name="T17" fmla="*/ 904510 h 2406492"/>
              <a:gd name="T18" fmla="*/ 4561977 w 2443615"/>
              <a:gd name="T19" fmla="*/ 524063 h 2406492"/>
              <a:gd name="T20" fmla="*/ 4924094 w 2443615"/>
              <a:gd name="T21" fmla="*/ 827984 h 2406492"/>
              <a:gd name="T22" fmla="*/ 4628216 w 2443615"/>
              <a:gd name="T23" fmla="*/ 1340535 h 2406492"/>
              <a:gd name="T24" fmla="*/ 5098328 w 2443615"/>
              <a:gd name="T25" fmla="*/ 2154968 h 2406492"/>
              <a:gd name="T26" fmla="*/ 5690060 w 2443615"/>
              <a:gd name="T27" fmla="*/ 2154955 h 2406492"/>
              <a:gd name="T28" fmla="*/ 5772145 w 2443615"/>
              <a:gd name="T29" fmla="*/ 2620586 h 2406492"/>
              <a:gd name="T30" fmla="*/ 5216096 w 2443615"/>
              <a:gd name="T31" fmla="*/ 2822997 h 2406492"/>
              <a:gd name="T32" fmla="*/ 5052827 w 2443615"/>
              <a:gd name="T33" fmla="*/ 3749138 h 2406492"/>
              <a:gd name="T34" fmla="*/ 5506129 w 2443615"/>
              <a:gd name="T35" fmla="*/ 4129566 h 2406492"/>
              <a:gd name="T36" fmla="*/ 5269774 w 2443615"/>
              <a:gd name="T37" fmla="*/ 4539036 h 2406492"/>
              <a:gd name="T38" fmla="*/ 4713734 w 2443615"/>
              <a:gd name="T39" fmla="*/ 4336594 h 2406492"/>
              <a:gd name="T40" fmla="*/ 3993477 w 2443615"/>
              <a:gd name="T41" fmla="*/ 4941088 h 2406492"/>
              <a:gd name="T42" fmla="*/ 4096247 w 2443615"/>
              <a:gd name="T43" fmla="*/ 5523950 h 2406492"/>
              <a:gd name="T44" fmla="*/ 3652040 w 2443615"/>
              <a:gd name="T45" fmla="*/ 5685663 h 2406492"/>
              <a:gd name="T46" fmla="*/ 3356185 w 2443615"/>
              <a:gd name="T47" fmla="*/ 5173094 h 2406492"/>
              <a:gd name="T48" fmla="*/ 2415956 w 2443615"/>
              <a:gd name="T49" fmla="*/ 5173094 h 2406492"/>
              <a:gd name="T50" fmla="*/ 2120107 w 2443615"/>
              <a:gd name="T51" fmla="*/ 5685663 h 2406492"/>
              <a:gd name="T52" fmla="*/ 1675900 w 2443615"/>
              <a:gd name="T53" fmla="*/ 5523950 h 2406492"/>
              <a:gd name="T54" fmla="*/ 1778670 w 2443615"/>
              <a:gd name="T55" fmla="*/ 4941088 h 2406492"/>
              <a:gd name="T56" fmla="*/ 1058415 w 2443615"/>
              <a:gd name="T57" fmla="*/ 4336594 h 2406492"/>
              <a:gd name="T58" fmla="*/ 502374 w 2443615"/>
              <a:gd name="T59" fmla="*/ 4539036 h 2406492"/>
              <a:gd name="T60" fmla="*/ 266016 w 2443615"/>
              <a:gd name="T61" fmla="*/ 4129566 h 2406492"/>
              <a:gd name="T62" fmla="*/ 719317 w 2443615"/>
              <a:gd name="T63" fmla="*/ 3749138 h 2406492"/>
              <a:gd name="T64" fmla="*/ 556049 w 2443615"/>
              <a:gd name="T65" fmla="*/ 2822997 h 2406492"/>
              <a:gd name="T66" fmla="*/ 0 w 2443615"/>
              <a:gd name="T67" fmla="*/ 2620586 h 2406492"/>
              <a:gd name="T68" fmla="*/ 82085 w 2443615"/>
              <a:gd name="T69" fmla="*/ 2154955 h 2406492"/>
              <a:gd name="T70" fmla="*/ 673816 w 2443615"/>
              <a:gd name="T71" fmla="*/ 2154968 h 2406492"/>
              <a:gd name="T72" fmla="*/ 1143929 w 2443615"/>
              <a:gd name="T73" fmla="*/ 1340535 h 2406492"/>
              <a:gd name="T74" fmla="*/ 848051 w 2443615"/>
              <a:gd name="T75" fmla="*/ 827984 h 2406492"/>
              <a:gd name="T76" fmla="*/ 1210171 w 2443615"/>
              <a:gd name="T77" fmla="*/ 524063 h 2406492"/>
              <a:gd name="T78" fmla="*/ 1663453 w 2443615"/>
              <a:gd name="T79" fmla="*/ 904510 h 2406492"/>
              <a:gd name="T80" fmla="*/ 2546976 w 2443615"/>
              <a:gd name="T81" fmla="*/ 582867 h 2406492"/>
              <a:gd name="T82" fmla="*/ 2649716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1" name="KSO_Shape"/>
          <p:cNvSpPr>
            <a:spLocks noChangeArrowheads="1"/>
          </p:cNvSpPr>
          <p:nvPr/>
        </p:nvSpPr>
        <p:spPr bwMode="auto">
          <a:xfrm>
            <a:off x="4267200" y="1751013"/>
            <a:ext cx="2206625" cy="2173287"/>
          </a:xfrm>
          <a:custGeom>
            <a:avLst/>
            <a:gdLst>
              <a:gd name="T0" fmla="*/ 899684 w 2443615"/>
              <a:gd name="T1" fmla="*/ 326419 h 2406492"/>
              <a:gd name="T2" fmla="*/ 325449 w 2443615"/>
              <a:gd name="T3" fmla="*/ 900800 h 2406492"/>
              <a:gd name="T4" fmla="*/ 899684 w 2443615"/>
              <a:gd name="T5" fmla="*/ 1475181 h 2406492"/>
              <a:gd name="T6" fmla="*/ 1473918 w 2443615"/>
              <a:gd name="T7" fmla="*/ 900800 h 2406492"/>
              <a:gd name="T8" fmla="*/ 899684 w 2443615"/>
              <a:gd name="T9" fmla="*/ 326419 h 2406492"/>
              <a:gd name="T10" fmla="*/ 826004 w 2443615"/>
              <a:gd name="T11" fmla="*/ 0 h 2406492"/>
              <a:gd name="T12" fmla="*/ 973364 w 2443615"/>
              <a:gd name="T13" fmla="*/ 0 h 2406492"/>
              <a:gd name="T14" fmla="*/ 1005392 w 2443615"/>
              <a:gd name="T15" fmla="*/ 181707 h 2406492"/>
              <a:gd name="T16" fmla="*/ 1280816 w 2443615"/>
              <a:gd name="T17" fmla="*/ 281978 h 2406492"/>
              <a:gd name="T18" fmla="*/ 1422119 w 2443615"/>
              <a:gd name="T19" fmla="*/ 163375 h 2406492"/>
              <a:gd name="T20" fmla="*/ 1535003 w 2443615"/>
              <a:gd name="T21" fmla="*/ 258120 h 2406492"/>
              <a:gd name="T22" fmla="*/ 1442768 w 2443615"/>
              <a:gd name="T23" fmla="*/ 417906 h 2406492"/>
              <a:gd name="T24" fmla="*/ 1589317 w 2443615"/>
              <a:gd name="T25" fmla="*/ 671804 h 2406492"/>
              <a:gd name="T26" fmla="*/ 1773779 w 2443615"/>
              <a:gd name="T27" fmla="*/ 671799 h 2406492"/>
              <a:gd name="T28" fmla="*/ 1799368 w 2443615"/>
              <a:gd name="T29" fmla="*/ 816957 h 2406492"/>
              <a:gd name="T30" fmla="*/ 1626030 w 2443615"/>
              <a:gd name="T31" fmla="*/ 880059 h 2406492"/>
              <a:gd name="T32" fmla="*/ 1575133 w 2443615"/>
              <a:gd name="T33" fmla="*/ 1168780 h 2406492"/>
              <a:gd name="T34" fmla="*/ 1716442 w 2443615"/>
              <a:gd name="T35" fmla="*/ 1287376 h 2406492"/>
              <a:gd name="T36" fmla="*/ 1642762 w 2443615"/>
              <a:gd name="T37" fmla="*/ 1415027 h 2406492"/>
              <a:gd name="T38" fmla="*/ 1469427 w 2443615"/>
              <a:gd name="T39" fmla="*/ 1351917 h 2406492"/>
              <a:gd name="T40" fmla="*/ 1244899 w 2443615"/>
              <a:gd name="T41" fmla="*/ 1540366 h 2406492"/>
              <a:gd name="T42" fmla="*/ 1276935 w 2443615"/>
              <a:gd name="T43" fmla="*/ 1722071 h 2406492"/>
              <a:gd name="T44" fmla="*/ 1138461 w 2443615"/>
              <a:gd name="T45" fmla="*/ 1772484 h 2406492"/>
              <a:gd name="T46" fmla="*/ 1046233 w 2443615"/>
              <a:gd name="T47" fmla="*/ 1612693 h 2406492"/>
              <a:gd name="T48" fmla="*/ 753134 w 2443615"/>
              <a:gd name="T49" fmla="*/ 1612693 h 2406492"/>
              <a:gd name="T50" fmla="*/ 660908 w 2443615"/>
              <a:gd name="T51" fmla="*/ 1772484 h 2406492"/>
              <a:gd name="T52" fmla="*/ 522434 w 2443615"/>
              <a:gd name="T53" fmla="*/ 1722071 h 2406492"/>
              <a:gd name="T54" fmla="*/ 554470 w 2443615"/>
              <a:gd name="T55" fmla="*/ 1540366 h 2406492"/>
              <a:gd name="T56" fmla="*/ 329943 w 2443615"/>
              <a:gd name="T57" fmla="*/ 1351917 h 2406492"/>
              <a:gd name="T58" fmla="*/ 156607 w 2443615"/>
              <a:gd name="T59" fmla="*/ 1415027 h 2406492"/>
              <a:gd name="T60" fmla="*/ 82926 w 2443615"/>
              <a:gd name="T61" fmla="*/ 1287376 h 2406492"/>
              <a:gd name="T62" fmla="*/ 224235 w 2443615"/>
              <a:gd name="T63" fmla="*/ 1168780 h 2406492"/>
              <a:gd name="T64" fmla="*/ 173339 w 2443615"/>
              <a:gd name="T65" fmla="*/ 880059 h 2406492"/>
              <a:gd name="T66" fmla="*/ 0 w 2443615"/>
              <a:gd name="T67" fmla="*/ 816957 h 2406492"/>
              <a:gd name="T68" fmla="*/ 25589 w 2443615"/>
              <a:gd name="T69" fmla="*/ 671799 h 2406492"/>
              <a:gd name="T70" fmla="*/ 210051 w 2443615"/>
              <a:gd name="T71" fmla="*/ 671804 h 2406492"/>
              <a:gd name="T72" fmla="*/ 356600 w 2443615"/>
              <a:gd name="T73" fmla="*/ 417906 h 2406492"/>
              <a:gd name="T74" fmla="*/ 264365 w 2443615"/>
              <a:gd name="T75" fmla="*/ 258120 h 2406492"/>
              <a:gd name="T76" fmla="*/ 377250 w 2443615"/>
              <a:gd name="T77" fmla="*/ 163375 h 2406492"/>
              <a:gd name="T78" fmla="*/ 518553 w 2443615"/>
              <a:gd name="T79" fmla="*/ 281978 h 2406492"/>
              <a:gd name="T80" fmla="*/ 793976 w 2443615"/>
              <a:gd name="T81" fmla="*/ 181707 h 2406492"/>
              <a:gd name="T82" fmla="*/ 82600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2" name="KSO_Shape"/>
          <p:cNvSpPr>
            <a:spLocks noChangeArrowheads="1"/>
          </p:cNvSpPr>
          <p:nvPr/>
        </p:nvSpPr>
        <p:spPr bwMode="auto">
          <a:xfrm>
            <a:off x="3227388" y="3636963"/>
            <a:ext cx="1627187" cy="1601787"/>
          </a:xfrm>
          <a:custGeom>
            <a:avLst/>
            <a:gdLst>
              <a:gd name="T0" fmla="*/ 360758 w 2443615"/>
              <a:gd name="T1" fmla="*/ 130689 h 2406492"/>
              <a:gd name="T2" fmla="*/ 130500 w 2443615"/>
              <a:gd name="T3" fmla="*/ 360655 h 2406492"/>
              <a:gd name="T4" fmla="*/ 360758 w 2443615"/>
              <a:gd name="T5" fmla="*/ 590620 h 2406492"/>
              <a:gd name="T6" fmla="*/ 591017 w 2443615"/>
              <a:gd name="T7" fmla="*/ 360655 h 2406492"/>
              <a:gd name="T8" fmla="*/ 360758 w 2443615"/>
              <a:gd name="T9" fmla="*/ 130689 h 2406492"/>
              <a:gd name="T10" fmla="*/ 331214 w 2443615"/>
              <a:gd name="T11" fmla="*/ 0 h 2406492"/>
              <a:gd name="T12" fmla="*/ 390303 w 2443615"/>
              <a:gd name="T13" fmla="*/ 0 h 2406492"/>
              <a:gd name="T14" fmla="*/ 403145 w 2443615"/>
              <a:gd name="T15" fmla="*/ 72751 h 2406492"/>
              <a:gd name="T16" fmla="*/ 513586 w 2443615"/>
              <a:gd name="T17" fmla="*/ 112896 h 2406492"/>
              <a:gd name="T18" fmla="*/ 570246 w 2443615"/>
              <a:gd name="T19" fmla="*/ 65410 h 2406492"/>
              <a:gd name="T20" fmla="*/ 615511 w 2443615"/>
              <a:gd name="T21" fmla="*/ 103344 h 2406492"/>
              <a:gd name="T22" fmla="*/ 578526 w 2443615"/>
              <a:gd name="T23" fmla="*/ 167318 h 2406492"/>
              <a:gd name="T24" fmla="*/ 637291 w 2443615"/>
              <a:gd name="T25" fmla="*/ 268971 h 2406492"/>
              <a:gd name="T26" fmla="*/ 711257 w 2443615"/>
              <a:gd name="T27" fmla="*/ 268969 h 2406492"/>
              <a:gd name="T28" fmla="*/ 721517 w 2443615"/>
              <a:gd name="T29" fmla="*/ 327086 h 2406492"/>
              <a:gd name="T30" fmla="*/ 652011 w 2443615"/>
              <a:gd name="T31" fmla="*/ 352350 h 2406492"/>
              <a:gd name="T32" fmla="*/ 631603 w 2443615"/>
              <a:gd name="T33" fmla="*/ 467946 h 2406492"/>
              <a:gd name="T34" fmla="*/ 688265 w 2443615"/>
              <a:gd name="T35" fmla="*/ 515429 h 2406492"/>
              <a:gd name="T36" fmla="*/ 658721 w 2443615"/>
              <a:gd name="T37" fmla="*/ 566537 h 2406492"/>
              <a:gd name="T38" fmla="*/ 589216 w 2443615"/>
              <a:gd name="T39" fmla="*/ 541269 h 2406492"/>
              <a:gd name="T40" fmla="*/ 499184 w 2443615"/>
              <a:gd name="T41" fmla="*/ 616718 h 2406492"/>
              <a:gd name="T42" fmla="*/ 512031 w 2443615"/>
              <a:gd name="T43" fmla="*/ 689468 h 2406492"/>
              <a:gd name="T44" fmla="*/ 456505 w 2443615"/>
              <a:gd name="T45" fmla="*/ 709652 h 2406492"/>
              <a:gd name="T46" fmla="*/ 419523 w 2443615"/>
              <a:gd name="T47" fmla="*/ 645676 h 2406492"/>
              <a:gd name="T48" fmla="*/ 301994 w 2443615"/>
              <a:gd name="T49" fmla="*/ 645676 h 2406492"/>
              <a:gd name="T50" fmla="*/ 265013 w 2443615"/>
              <a:gd name="T51" fmla="*/ 709652 h 2406492"/>
              <a:gd name="T52" fmla="*/ 209487 w 2443615"/>
              <a:gd name="T53" fmla="*/ 689468 h 2406492"/>
              <a:gd name="T54" fmla="*/ 222334 w 2443615"/>
              <a:gd name="T55" fmla="*/ 616718 h 2406492"/>
              <a:gd name="T56" fmla="*/ 132302 w 2443615"/>
              <a:gd name="T57" fmla="*/ 541269 h 2406492"/>
              <a:gd name="T58" fmla="*/ 62796 w 2443615"/>
              <a:gd name="T59" fmla="*/ 566537 h 2406492"/>
              <a:gd name="T60" fmla="*/ 33252 w 2443615"/>
              <a:gd name="T61" fmla="*/ 515429 h 2406492"/>
              <a:gd name="T62" fmla="*/ 89915 w 2443615"/>
              <a:gd name="T63" fmla="*/ 467946 h 2406492"/>
              <a:gd name="T64" fmla="*/ 69506 w 2443615"/>
              <a:gd name="T65" fmla="*/ 352350 h 2406492"/>
              <a:gd name="T66" fmla="*/ 0 w 2443615"/>
              <a:gd name="T67" fmla="*/ 327086 h 2406492"/>
              <a:gd name="T68" fmla="*/ 10261 w 2443615"/>
              <a:gd name="T69" fmla="*/ 268969 h 2406492"/>
              <a:gd name="T70" fmla="*/ 84227 w 2443615"/>
              <a:gd name="T71" fmla="*/ 268971 h 2406492"/>
              <a:gd name="T72" fmla="*/ 142991 w 2443615"/>
              <a:gd name="T73" fmla="*/ 167318 h 2406492"/>
              <a:gd name="T74" fmla="*/ 106006 w 2443615"/>
              <a:gd name="T75" fmla="*/ 103344 h 2406492"/>
              <a:gd name="T76" fmla="*/ 151271 w 2443615"/>
              <a:gd name="T77" fmla="*/ 65410 h 2406492"/>
              <a:gd name="T78" fmla="*/ 207931 w 2443615"/>
              <a:gd name="T79" fmla="*/ 112896 h 2406492"/>
              <a:gd name="T80" fmla="*/ 318372 w 2443615"/>
              <a:gd name="T81" fmla="*/ 72751 h 2406492"/>
              <a:gd name="T82" fmla="*/ 33121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3" name="文本框 5"/>
          <p:cNvSpPr txBox="1">
            <a:spLocks noChangeArrowheads="1"/>
          </p:cNvSpPr>
          <p:nvPr/>
        </p:nvSpPr>
        <p:spPr bwMode="auto">
          <a:xfrm>
            <a:off x="9274175" y="4721225"/>
            <a:ext cx="2282825" cy="17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+mn-ea"/>
              </a:rPr>
              <a:t>新课题申报，未通过审核课题的删除、修改、重新申报等操作；课题进度查看以及消息管理。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58973" y="4259263"/>
            <a:ext cx="14020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教师需求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097713" y="3683000"/>
            <a:ext cx="1104900" cy="104933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4922838" y="2532063"/>
            <a:ext cx="895350" cy="611187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2777" name="文本框 9"/>
          <p:cNvSpPr txBox="1">
            <a:spLocks noChangeArrowheads="1"/>
          </p:cNvSpPr>
          <p:nvPr/>
        </p:nvSpPr>
        <p:spPr bwMode="auto">
          <a:xfrm>
            <a:off x="6358255" y="1517333"/>
            <a:ext cx="3524250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课题进行浏览查看、选择及退选等操作；课题详情查看；课题进度管理；消息管理操作。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3847" y="1055370"/>
            <a:ext cx="14020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</a:rPr>
              <a:t>学生需求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707448" y="4108450"/>
            <a:ext cx="666750" cy="658813"/>
          </a:xfrm>
          <a:custGeom>
            <a:avLst/>
            <a:gdLst>
              <a:gd name="T0" fmla="*/ 1597444 w 2032000"/>
              <a:gd name="T1" fmla="*/ 1645672 h 2008188"/>
              <a:gd name="T2" fmla="*/ 1652353 w 2032000"/>
              <a:gd name="T3" fmla="*/ 1676888 h 2008188"/>
              <a:gd name="T4" fmla="*/ 1871609 w 2032000"/>
              <a:gd name="T5" fmla="*/ 1719485 h 2008188"/>
              <a:gd name="T6" fmla="*/ 1360910 w 2032000"/>
              <a:gd name="T7" fmla="*/ 1744813 h 2008188"/>
              <a:gd name="T8" fmla="*/ 936837 w 2032000"/>
              <a:gd name="T9" fmla="*/ 1684544 h 2008188"/>
              <a:gd name="T10" fmla="*/ 956838 w 2032000"/>
              <a:gd name="T11" fmla="*/ 1648912 h 2008188"/>
              <a:gd name="T12" fmla="*/ 966352 w 2032000"/>
              <a:gd name="T13" fmla="*/ 1683940 h 2008188"/>
              <a:gd name="T14" fmla="*/ 1220099 w 2032000"/>
              <a:gd name="T15" fmla="*/ 1779974 h 2008188"/>
              <a:gd name="T16" fmla="*/ 712866 w 2032000"/>
              <a:gd name="T17" fmla="*/ 1689985 h 2008188"/>
              <a:gd name="T18" fmla="*/ 246101 w 2032000"/>
              <a:gd name="T19" fmla="*/ 1675121 h 2008188"/>
              <a:gd name="T20" fmla="*/ 310806 w 2032000"/>
              <a:gd name="T21" fmla="*/ 1642432 h 2008188"/>
              <a:gd name="T22" fmla="*/ 414491 w 2032000"/>
              <a:gd name="T23" fmla="*/ 1610425 h 2008188"/>
              <a:gd name="T24" fmla="*/ 556322 w 2032000"/>
              <a:gd name="T25" fmla="*/ 1840761 h 2008188"/>
              <a:gd name="T26" fmla="*/ 72253 w 2032000"/>
              <a:gd name="T27" fmla="*/ 1652440 h 2008188"/>
              <a:gd name="T28" fmla="*/ 1718751 w 2032000"/>
              <a:gd name="T29" fmla="*/ 1327617 h 2008188"/>
              <a:gd name="T30" fmla="*/ 1754684 w 2032000"/>
              <a:gd name="T31" fmla="*/ 1443411 h 2008188"/>
              <a:gd name="T32" fmla="*/ 1707465 w 2032000"/>
              <a:gd name="T33" fmla="*/ 1562778 h 2008188"/>
              <a:gd name="T34" fmla="*/ 1584518 w 2032000"/>
              <a:gd name="T35" fmla="*/ 1601774 h 2008188"/>
              <a:gd name="T36" fmla="*/ 1510868 w 2032000"/>
              <a:gd name="T37" fmla="*/ 1481216 h 2008188"/>
              <a:gd name="T38" fmla="*/ 1507899 w 2032000"/>
              <a:gd name="T39" fmla="*/ 1386854 h 2008188"/>
              <a:gd name="T40" fmla="*/ 951757 w 2032000"/>
              <a:gd name="T41" fmla="*/ 1290408 h 2008188"/>
              <a:gd name="T42" fmla="*/ 1069735 w 2032000"/>
              <a:gd name="T43" fmla="*/ 1394593 h 2008188"/>
              <a:gd name="T44" fmla="*/ 1065852 w 2032000"/>
              <a:gd name="T45" fmla="*/ 1483598 h 2008188"/>
              <a:gd name="T46" fmla="*/ 988195 w 2032000"/>
              <a:gd name="T47" fmla="*/ 1604155 h 2008188"/>
              <a:gd name="T48" fmla="*/ 866034 w 2032000"/>
              <a:gd name="T49" fmla="*/ 1558015 h 2008188"/>
              <a:gd name="T50" fmla="*/ 821531 w 2032000"/>
              <a:gd name="T51" fmla="*/ 1431803 h 2008188"/>
              <a:gd name="T52" fmla="*/ 866632 w 2032000"/>
              <a:gd name="T53" fmla="*/ 1319878 h 2008188"/>
              <a:gd name="T54" fmla="*/ 359455 w 2032000"/>
              <a:gd name="T55" fmla="*/ 1316306 h 2008188"/>
              <a:gd name="T56" fmla="*/ 408681 w 2032000"/>
              <a:gd name="T57" fmla="*/ 1428528 h 2008188"/>
              <a:gd name="T58" fmla="*/ 371091 w 2032000"/>
              <a:gd name="T59" fmla="*/ 1548490 h 2008188"/>
              <a:gd name="T60" fmla="*/ 252650 w 2032000"/>
              <a:gd name="T61" fmla="*/ 1608620 h 2008188"/>
              <a:gd name="T62" fmla="*/ 166430 w 2032000"/>
              <a:gd name="T63" fmla="*/ 1486574 h 2008188"/>
              <a:gd name="T64" fmla="*/ 161955 w 2032000"/>
              <a:gd name="T65" fmla="*/ 1402928 h 2008188"/>
              <a:gd name="T66" fmla="*/ 270252 w 2032000"/>
              <a:gd name="T67" fmla="*/ 1291003 h 2008188"/>
              <a:gd name="T68" fmla="*/ 970062 w 2032000"/>
              <a:gd name="T69" fmla="*/ 1212394 h 2008188"/>
              <a:gd name="T70" fmla="*/ 918270 w 2032000"/>
              <a:gd name="T71" fmla="*/ 1196587 h 2008188"/>
              <a:gd name="T72" fmla="*/ 1170357 w 2032000"/>
              <a:gd name="T73" fmla="*/ 915943 h 2008188"/>
              <a:gd name="T74" fmla="*/ 1541028 w 2032000"/>
              <a:gd name="T75" fmla="*/ 1039285 h 2008188"/>
              <a:gd name="T76" fmla="*/ 1644256 w 2032000"/>
              <a:gd name="T77" fmla="*/ 1115554 h 2008188"/>
              <a:gd name="T78" fmla="*/ 1612425 w 2032000"/>
              <a:gd name="T79" fmla="*/ 1254984 h 2008188"/>
              <a:gd name="T80" fmla="*/ 1560959 w 2032000"/>
              <a:gd name="T81" fmla="*/ 1100062 h 2008188"/>
              <a:gd name="T82" fmla="*/ 1137931 w 2032000"/>
              <a:gd name="T83" fmla="*/ 1050606 h 2008188"/>
              <a:gd name="T84" fmla="*/ 1144774 w 2032000"/>
              <a:gd name="T85" fmla="*/ 908197 h 2008188"/>
              <a:gd name="T86" fmla="*/ 769147 w 2032000"/>
              <a:gd name="T87" fmla="*/ 1048223 h 2008188"/>
              <a:gd name="T88" fmla="*/ 665918 w 2032000"/>
              <a:gd name="T89" fmla="*/ 1124194 h 2008188"/>
              <a:gd name="T90" fmla="*/ 295248 w 2032000"/>
              <a:gd name="T91" fmla="*/ 1248131 h 2008188"/>
              <a:gd name="T92" fmla="*/ 247352 w 2032000"/>
              <a:gd name="T93" fmla="*/ 1157264 h 2008188"/>
              <a:gd name="T94" fmla="*/ 328567 w 2032000"/>
              <a:gd name="T95" fmla="*/ 1070865 h 2008188"/>
              <a:gd name="T96" fmla="*/ 718573 w 2032000"/>
              <a:gd name="T97" fmla="*/ 927562 h 2008188"/>
              <a:gd name="T98" fmla="*/ 893970 w 2032000"/>
              <a:gd name="T99" fmla="*/ 556239 h 2008188"/>
              <a:gd name="T100" fmla="*/ 983187 w 2032000"/>
              <a:gd name="T101" fmla="*/ 527857 h 2008188"/>
              <a:gd name="T102" fmla="*/ 980792 w 2032000"/>
              <a:gd name="T103" fmla="*/ 582232 h 2008188"/>
              <a:gd name="T104" fmla="*/ 1344233 w 2032000"/>
              <a:gd name="T105" fmla="*/ 691790 h 2008188"/>
              <a:gd name="T106" fmla="*/ 589922 w 2032000"/>
              <a:gd name="T107" fmla="*/ 615884 h 2008188"/>
              <a:gd name="T108" fmla="*/ 983498 w 2032000"/>
              <a:gd name="T109" fmla="*/ 2684 h 2008188"/>
              <a:gd name="T110" fmla="*/ 1128682 w 2032000"/>
              <a:gd name="T111" fmla="*/ 120783 h 2008188"/>
              <a:gd name="T112" fmla="*/ 1146568 w 2032000"/>
              <a:gd name="T113" fmla="*/ 244847 h 2008188"/>
              <a:gd name="T114" fmla="*/ 1078598 w 2032000"/>
              <a:gd name="T115" fmla="*/ 402908 h 2008188"/>
              <a:gd name="T116" fmla="*/ 896447 w 2032000"/>
              <a:gd name="T117" fmla="*/ 460168 h 2008188"/>
              <a:gd name="T118" fmla="*/ 790614 w 2032000"/>
              <a:gd name="T119" fmla="*/ 290177 h 2008188"/>
              <a:gd name="T120" fmla="*/ 785844 w 2032000"/>
              <a:gd name="T121" fmla="*/ 179236 h 2008188"/>
              <a:gd name="T122" fmla="*/ 853220 w 2032000"/>
              <a:gd name="T123" fmla="*/ 28928 h 20081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32000" h="2008188">
                <a:moveTo>
                  <a:pt x="1620816" y="1697038"/>
                </a:moveTo>
                <a:lnTo>
                  <a:pt x="1620867" y="1697102"/>
                </a:lnTo>
                <a:lnTo>
                  <a:pt x="1697900" y="1869077"/>
                </a:lnTo>
                <a:lnTo>
                  <a:pt x="1718975" y="1797019"/>
                </a:lnTo>
                <a:lnTo>
                  <a:pt x="1717237" y="1796753"/>
                </a:lnTo>
                <a:lnTo>
                  <a:pt x="1713121" y="1795497"/>
                </a:lnTo>
                <a:lnTo>
                  <a:pt x="1709639" y="1794241"/>
                </a:lnTo>
                <a:lnTo>
                  <a:pt x="1706156" y="1792670"/>
                </a:lnTo>
                <a:lnTo>
                  <a:pt x="1703307" y="1790785"/>
                </a:lnTo>
                <a:lnTo>
                  <a:pt x="1700141" y="1788901"/>
                </a:lnTo>
                <a:lnTo>
                  <a:pt x="1697608" y="1786702"/>
                </a:lnTo>
                <a:lnTo>
                  <a:pt x="1694759" y="1784189"/>
                </a:lnTo>
                <a:lnTo>
                  <a:pt x="1692542" y="1781990"/>
                </a:lnTo>
                <a:lnTo>
                  <a:pt x="1688427" y="1776965"/>
                </a:lnTo>
                <a:lnTo>
                  <a:pt x="1684944" y="1771625"/>
                </a:lnTo>
                <a:lnTo>
                  <a:pt x="1682095" y="1766599"/>
                </a:lnTo>
                <a:lnTo>
                  <a:pt x="1679879" y="1761574"/>
                </a:lnTo>
                <a:lnTo>
                  <a:pt x="1678296" y="1756862"/>
                </a:lnTo>
                <a:lnTo>
                  <a:pt x="1677029" y="1752464"/>
                </a:lnTo>
                <a:lnTo>
                  <a:pt x="1675130" y="1745868"/>
                </a:lnTo>
                <a:lnTo>
                  <a:pt x="1674813" y="1743669"/>
                </a:lnTo>
                <a:lnTo>
                  <a:pt x="1677662" y="1744926"/>
                </a:lnTo>
                <a:lnTo>
                  <a:pt x="1685261" y="1748695"/>
                </a:lnTo>
                <a:lnTo>
                  <a:pt x="1690643" y="1750894"/>
                </a:lnTo>
                <a:lnTo>
                  <a:pt x="1696975" y="1753407"/>
                </a:lnTo>
                <a:lnTo>
                  <a:pt x="1703940" y="1755291"/>
                </a:lnTo>
                <a:lnTo>
                  <a:pt x="1711538" y="1756862"/>
                </a:lnTo>
                <a:lnTo>
                  <a:pt x="1719770" y="1758118"/>
                </a:lnTo>
                <a:lnTo>
                  <a:pt x="1728951" y="1758747"/>
                </a:lnTo>
                <a:lnTo>
                  <a:pt x="1733383" y="1758747"/>
                </a:lnTo>
                <a:lnTo>
                  <a:pt x="1737816" y="1758747"/>
                </a:lnTo>
                <a:lnTo>
                  <a:pt x="1742565" y="1758432"/>
                </a:lnTo>
                <a:lnTo>
                  <a:pt x="1747630" y="1757490"/>
                </a:lnTo>
                <a:lnTo>
                  <a:pt x="1752062" y="1756862"/>
                </a:lnTo>
                <a:lnTo>
                  <a:pt x="1757128" y="1755605"/>
                </a:lnTo>
                <a:lnTo>
                  <a:pt x="1761877" y="1754035"/>
                </a:lnTo>
                <a:lnTo>
                  <a:pt x="1766942" y="1751836"/>
                </a:lnTo>
                <a:lnTo>
                  <a:pt x="1771375" y="1749637"/>
                </a:lnTo>
                <a:lnTo>
                  <a:pt x="1776124" y="1747125"/>
                </a:lnTo>
                <a:lnTo>
                  <a:pt x="1781189" y="1743669"/>
                </a:lnTo>
                <a:lnTo>
                  <a:pt x="1785938" y="1739900"/>
                </a:lnTo>
                <a:lnTo>
                  <a:pt x="1785622" y="1742727"/>
                </a:lnTo>
                <a:lnTo>
                  <a:pt x="1784355" y="1749009"/>
                </a:lnTo>
                <a:lnTo>
                  <a:pt x="1783089" y="1753407"/>
                </a:lnTo>
                <a:lnTo>
                  <a:pt x="1781822" y="1758118"/>
                </a:lnTo>
                <a:lnTo>
                  <a:pt x="1780239" y="1763144"/>
                </a:lnTo>
                <a:lnTo>
                  <a:pt x="1777707" y="1768484"/>
                </a:lnTo>
                <a:lnTo>
                  <a:pt x="1774857" y="1774138"/>
                </a:lnTo>
                <a:lnTo>
                  <a:pt x="1771375" y="1779163"/>
                </a:lnTo>
                <a:lnTo>
                  <a:pt x="1767259" y="1783875"/>
                </a:lnTo>
                <a:lnTo>
                  <a:pt x="1764726" y="1786388"/>
                </a:lnTo>
                <a:lnTo>
                  <a:pt x="1762510" y="1788587"/>
                </a:lnTo>
                <a:lnTo>
                  <a:pt x="1759977" y="1790471"/>
                </a:lnTo>
                <a:lnTo>
                  <a:pt x="1756811" y="1792356"/>
                </a:lnTo>
                <a:lnTo>
                  <a:pt x="1753962" y="1793927"/>
                </a:lnTo>
                <a:lnTo>
                  <a:pt x="1750479" y="1795497"/>
                </a:lnTo>
                <a:lnTo>
                  <a:pt x="1748394" y="1796061"/>
                </a:lnTo>
                <a:lnTo>
                  <a:pt x="1759510" y="1866209"/>
                </a:lnTo>
                <a:lnTo>
                  <a:pt x="1844644" y="1698694"/>
                </a:lnTo>
                <a:lnTo>
                  <a:pt x="1844694" y="1698627"/>
                </a:lnTo>
                <a:lnTo>
                  <a:pt x="1856142" y="1704984"/>
                </a:lnTo>
                <a:lnTo>
                  <a:pt x="1867590" y="1711340"/>
                </a:lnTo>
                <a:lnTo>
                  <a:pt x="1878403" y="1717697"/>
                </a:lnTo>
                <a:lnTo>
                  <a:pt x="1888579" y="1724053"/>
                </a:lnTo>
                <a:lnTo>
                  <a:pt x="1898755" y="1730728"/>
                </a:lnTo>
                <a:lnTo>
                  <a:pt x="1908931" y="1737402"/>
                </a:lnTo>
                <a:lnTo>
                  <a:pt x="1918153" y="1744394"/>
                </a:lnTo>
                <a:lnTo>
                  <a:pt x="1926740" y="1751386"/>
                </a:lnTo>
                <a:lnTo>
                  <a:pt x="1935644" y="1758378"/>
                </a:lnTo>
                <a:lnTo>
                  <a:pt x="1943912" y="1766324"/>
                </a:lnTo>
                <a:lnTo>
                  <a:pt x="1951544" y="1773634"/>
                </a:lnTo>
                <a:lnTo>
                  <a:pt x="1959176" y="1781579"/>
                </a:lnTo>
                <a:lnTo>
                  <a:pt x="1966173" y="1789525"/>
                </a:lnTo>
                <a:lnTo>
                  <a:pt x="1973169" y="1797788"/>
                </a:lnTo>
                <a:lnTo>
                  <a:pt x="1979529" y="1806688"/>
                </a:lnTo>
                <a:lnTo>
                  <a:pt x="1985253" y="1815269"/>
                </a:lnTo>
                <a:lnTo>
                  <a:pt x="1990977" y="1824804"/>
                </a:lnTo>
                <a:lnTo>
                  <a:pt x="1996383" y="1834021"/>
                </a:lnTo>
                <a:lnTo>
                  <a:pt x="2001153" y="1844191"/>
                </a:lnTo>
                <a:lnTo>
                  <a:pt x="2005924" y="1854043"/>
                </a:lnTo>
                <a:lnTo>
                  <a:pt x="2009740" y="1864532"/>
                </a:lnTo>
                <a:lnTo>
                  <a:pt x="2013874" y="1875656"/>
                </a:lnTo>
                <a:lnTo>
                  <a:pt x="2017054" y="1886779"/>
                </a:lnTo>
                <a:lnTo>
                  <a:pt x="2020234" y="1898539"/>
                </a:lnTo>
                <a:lnTo>
                  <a:pt x="2022778" y="1910616"/>
                </a:lnTo>
                <a:lnTo>
                  <a:pt x="2025322" y="1923011"/>
                </a:lnTo>
                <a:lnTo>
                  <a:pt x="2027230" y="1936042"/>
                </a:lnTo>
                <a:lnTo>
                  <a:pt x="2028820" y="1949391"/>
                </a:lnTo>
                <a:lnTo>
                  <a:pt x="2030092" y="1963375"/>
                </a:lnTo>
                <a:lnTo>
                  <a:pt x="2031364" y="1977677"/>
                </a:lnTo>
                <a:lnTo>
                  <a:pt x="2031682" y="1992933"/>
                </a:lnTo>
                <a:lnTo>
                  <a:pt x="2032000" y="2008188"/>
                </a:lnTo>
                <a:lnTo>
                  <a:pt x="1435100" y="2008188"/>
                </a:lnTo>
                <a:lnTo>
                  <a:pt x="1435100" y="1992297"/>
                </a:lnTo>
                <a:lnTo>
                  <a:pt x="1435418" y="1976724"/>
                </a:lnTo>
                <a:lnTo>
                  <a:pt x="1436054" y="1962104"/>
                </a:lnTo>
                <a:lnTo>
                  <a:pt x="1437008" y="1947802"/>
                </a:lnTo>
                <a:lnTo>
                  <a:pt x="1438280" y="1934135"/>
                </a:lnTo>
                <a:lnTo>
                  <a:pt x="1439552" y="1920787"/>
                </a:lnTo>
                <a:lnTo>
                  <a:pt x="1441460" y="1907438"/>
                </a:lnTo>
                <a:lnTo>
                  <a:pt x="1443368" y="1895361"/>
                </a:lnTo>
                <a:lnTo>
                  <a:pt x="1445912" y="1883601"/>
                </a:lnTo>
                <a:lnTo>
                  <a:pt x="1448456" y="1872159"/>
                </a:lnTo>
                <a:lnTo>
                  <a:pt x="1451637" y="1861036"/>
                </a:lnTo>
                <a:lnTo>
                  <a:pt x="1454817" y="1850547"/>
                </a:lnTo>
                <a:lnTo>
                  <a:pt x="1458951" y="1840059"/>
                </a:lnTo>
                <a:lnTo>
                  <a:pt x="1462767" y="1830524"/>
                </a:lnTo>
                <a:lnTo>
                  <a:pt x="1467537" y="1820672"/>
                </a:lnTo>
                <a:lnTo>
                  <a:pt x="1472625" y="1811773"/>
                </a:lnTo>
                <a:lnTo>
                  <a:pt x="1478349" y="1802556"/>
                </a:lnTo>
                <a:lnTo>
                  <a:pt x="1484073" y="1794292"/>
                </a:lnTo>
                <a:lnTo>
                  <a:pt x="1490433" y="1786029"/>
                </a:lnTo>
                <a:lnTo>
                  <a:pt x="1497430" y="1777766"/>
                </a:lnTo>
                <a:lnTo>
                  <a:pt x="1504744" y="1770138"/>
                </a:lnTo>
                <a:lnTo>
                  <a:pt x="1512376" y="1762510"/>
                </a:lnTo>
                <a:lnTo>
                  <a:pt x="1520644" y="1755200"/>
                </a:lnTo>
                <a:lnTo>
                  <a:pt x="1529548" y="1748208"/>
                </a:lnTo>
                <a:lnTo>
                  <a:pt x="1539089" y="1741534"/>
                </a:lnTo>
                <a:lnTo>
                  <a:pt x="1548947" y="1734859"/>
                </a:lnTo>
                <a:lnTo>
                  <a:pt x="1559441" y="1728185"/>
                </a:lnTo>
                <a:lnTo>
                  <a:pt x="1570571" y="1721828"/>
                </a:lnTo>
                <a:lnTo>
                  <a:pt x="1582338" y="1715472"/>
                </a:lnTo>
                <a:lnTo>
                  <a:pt x="1594740" y="1709115"/>
                </a:lnTo>
                <a:lnTo>
                  <a:pt x="1607460" y="1703077"/>
                </a:lnTo>
                <a:lnTo>
                  <a:pt x="1620816" y="1697038"/>
                </a:lnTo>
                <a:close/>
                <a:moveTo>
                  <a:pt x="902871" y="1697038"/>
                </a:moveTo>
                <a:lnTo>
                  <a:pt x="903937" y="1698486"/>
                </a:lnTo>
                <a:lnTo>
                  <a:pt x="980372" y="1869126"/>
                </a:lnTo>
                <a:lnTo>
                  <a:pt x="1001527" y="1797092"/>
                </a:lnTo>
                <a:lnTo>
                  <a:pt x="999293" y="1796753"/>
                </a:lnTo>
                <a:lnTo>
                  <a:pt x="995791" y="1795497"/>
                </a:lnTo>
                <a:lnTo>
                  <a:pt x="991970" y="1794241"/>
                </a:lnTo>
                <a:lnTo>
                  <a:pt x="988786" y="1792670"/>
                </a:lnTo>
                <a:lnTo>
                  <a:pt x="985283" y="1790785"/>
                </a:lnTo>
                <a:lnTo>
                  <a:pt x="982417" y="1788901"/>
                </a:lnTo>
                <a:lnTo>
                  <a:pt x="979552" y="1786702"/>
                </a:lnTo>
                <a:lnTo>
                  <a:pt x="977323" y="1784189"/>
                </a:lnTo>
                <a:lnTo>
                  <a:pt x="975094" y="1781990"/>
                </a:lnTo>
                <a:lnTo>
                  <a:pt x="970636" y="1776965"/>
                </a:lnTo>
                <a:lnTo>
                  <a:pt x="967134" y="1771625"/>
                </a:lnTo>
                <a:lnTo>
                  <a:pt x="964268" y="1766599"/>
                </a:lnTo>
                <a:lnTo>
                  <a:pt x="962357" y="1761574"/>
                </a:lnTo>
                <a:lnTo>
                  <a:pt x="960129" y="1756862"/>
                </a:lnTo>
                <a:lnTo>
                  <a:pt x="958855" y="1752464"/>
                </a:lnTo>
                <a:lnTo>
                  <a:pt x="957581" y="1745868"/>
                </a:lnTo>
                <a:lnTo>
                  <a:pt x="957263" y="1743669"/>
                </a:lnTo>
                <a:lnTo>
                  <a:pt x="959810" y="1744926"/>
                </a:lnTo>
                <a:lnTo>
                  <a:pt x="967452" y="1748695"/>
                </a:lnTo>
                <a:lnTo>
                  <a:pt x="972865" y="1750894"/>
                </a:lnTo>
                <a:lnTo>
                  <a:pt x="979233" y="1753407"/>
                </a:lnTo>
                <a:lnTo>
                  <a:pt x="986238" y="1755291"/>
                </a:lnTo>
                <a:lnTo>
                  <a:pt x="994199" y="1756862"/>
                </a:lnTo>
                <a:lnTo>
                  <a:pt x="1002477" y="1758118"/>
                </a:lnTo>
                <a:lnTo>
                  <a:pt x="1011074" y="1758747"/>
                </a:lnTo>
                <a:lnTo>
                  <a:pt x="1015851" y="1758747"/>
                </a:lnTo>
                <a:lnTo>
                  <a:pt x="1020627" y="1758747"/>
                </a:lnTo>
                <a:lnTo>
                  <a:pt x="1025084" y="1758432"/>
                </a:lnTo>
                <a:lnTo>
                  <a:pt x="1029861" y="1757490"/>
                </a:lnTo>
                <a:lnTo>
                  <a:pt x="1034955" y="1756862"/>
                </a:lnTo>
                <a:lnTo>
                  <a:pt x="1039731" y="1755605"/>
                </a:lnTo>
                <a:lnTo>
                  <a:pt x="1044507" y="1754035"/>
                </a:lnTo>
                <a:lnTo>
                  <a:pt x="1049284" y="1751836"/>
                </a:lnTo>
                <a:lnTo>
                  <a:pt x="1054378" y="1749637"/>
                </a:lnTo>
                <a:lnTo>
                  <a:pt x="1059154" y="1747125"/>
                </a:lnTo>
                <a:lnTo>
                  <a:pt x="1063612" y="1743669"/>
                </a:lnTo>
                <a:lnTo>
                  <a:pt x="1068388" y="1739900"/>
                </a:lnTo>
                <a:lnTo>
                  <a:pt x="1068070" y="1742727"/>
                </a:lnTo>
                <a:lnTo>
                  <a:pt x="1067114" y="1749009"/>
                </a:lnTo>
                <a:lnTo>
                  <a:pt x="1066159" y="1753407"/>
                </a:lnTo>
                <a:lnTo>
                  <a:pt x="1064886" y="1758118"/>
                </a:lnTo>
                <a:lnTo>
                  <a:pt x="1062657" y="1763144"/>
                </a:lnTo>
                <a:lnTo>
                  <a:pt x="1060428" y="1768484"/>
                </a:lnTo>
                <a:lnTo>
                  <a:pt x="1057562" y="1774138"/>
                </a:lnTo>
                <a:lnTo>
                  <a:pt x="1054060" y="1779163"/>
                </a:lnTo>
                <a:lnTo>
                  <a:pt x="1049920" y="1783875"/>
                </a:lnTo>
                <a:lnTo>
                  <a:pt x="1047691" y="1786388"/>
                </a:lnTo>
                <a:lnTo>
                  <a:pt x="1044826" y="1788587"/>
                </a:lnTo>
                <a:lnTo>
                  <a:pt x="1042279" y="1790471"/>
                </a:lnTo>
                <a:lnTo>
                  <a:pt x="1039413" y="1792356"/>
                </a:lnTo>
                <a:lnTo>
                  <a:pt x="1036229" y="1793927"/>
                </a:lnTo>
                <a:lnTo>
                  <a:pt x="1033045" y="1795497"/>
                </a:lnTo>
                <a:lnTo>
                  <a:pt x="1030775" y="1796108"/>
                </a:lnTo>
                <a:lnTo>
                  <a:pt x="1041937" y="1866254"/>
                </a:lnTo>
                <a:lnTo>
                  <a:pt x="1126943" y="1698990"/>
                </a:lnTo>
                <a:lnTo>
                  <a:pt x="1138014" y="1704984"/>
                </a:lnTo>
                <a:lnTo>
                  <a:pt x="1149120" y="1711340"/>
                </a:lnTo>
                <a:lnTo>
                  <a:pt x="1159592" y="1717697"/>
                </a:lnTo>
                <a:lnTo>
                  <a:pt x="1170382" y="1724053"/>
                </a:lnTo>
                <a:lnTo>
                  <a:pt x="1180536" y="1730728"/>
                </a:lnTo>
                <a:lnTo>
                  <a:pt x="1190056" y="1737402"/>
                </a:lnTo>
                <a:lnTo>
                  <a:pt x="1199576" y="1744394"/>
                </a:lnTo>
                <a:lnTo>
                  <a:pt x="1208461" y="1751386"/>
                </a:lnTo>
                <a:lnTo>
                  <a:pt x="1217029" y="1758378"/>
                </a:lnTo>
                <a:lnTo>
                  <a:pt x="1225280" y="1766324"/>
                </a:lnTo>
                <a:lnTo>
                  <a:pt x="1233213" y="1773634"/>
                </a:lnTo>
                <a:lnTo>
                  <a:pt x="1240512" y="1781579"/>
                </a:lnTo>
                <a:lnTo>
                  <a:pt x="1247493" y="1789525"/>
                </a:lnTo>
                <a:lnTo>
                  <a:pt x="1254474" y="1797788"/>
                </a:lnTo>
                <a:lnTo>
                  <a:pt x="1260821" y="1806688"/>
                </a:lnTo>
                <a:lnTo>
                  <a:pt x="1266850" y="1815269"/>
                </a:lnTo>
                <a:lnTo>
                  <a:pt x="1272245" y="1824804"/>
                </a:lnTo>
                <a:lnTo>
                  <a:pt x="1277639" y="1834021"/>
                </a:lnTo>
                <a:lnTo>
                  <a:pt x="1282399" y="1844191"/>
                </a:lnTo>
                <a:lnTo>
                  <a:pt x="1286842" y="1854043"/>
                </a:lnTo>
                <a:lnTo>
                  <a:pt x="1291285" y="1864532"/>
                </a:lnTo>
                <a:lnTo>
                  <a:pt x="1294775" y="1875656"/>
                </a:lnTo>
                <a:lnTo>
                  <a:pt x="1298583" y="1886779"/>
                </a:lnTo>
                <a:lnTo>
                  <a:pt x="1301439" y="1898539"/>
                </a:lnTo>
                <a:lnTo>
                  <a:pt x="1304295" y="1910616"/>
                </a:lnTo>
                <a:lnTo>
                  <a:pt x="1306517" y="1923011"/>
                </a:lnTo>
                <a:lnTo>
                  <a:pt x="1308421" y="1936042"/>
                </a:lnTo>
                <a:lnTo>
                  <a:pt x="1310325" y="1949391"/>
                </a:lnTo>
                <a:lnTo>
                  <a:pt x="1311594" y="1963375"/>
                </a:lnTo>
                <a:lnTo>
                  <a:pt x="1312228" y="1977677"/>
                </a:lnTo>
                <a:lnTo>
                  <a:pt x="1312863" y="1992933"/>
                </a:lnTo>
                <a:lnTo>
                  <a:pt x="1312863" y="2008188"/>
                </a:lnTo>
                <a:lnTo>
                  <a:pt x="717550" y="2008188"/>
                </a:lnTo>
                <a:lnTo>
                  <a:pt x="717867" y="1992297"/>
                </a:lnTo>
                <a:lnTo>
                  <a:pt x="718185" y="1976724"/>
                </a:lnTo>
                <a:lnTo>
                  <a:pt x="718819" y="1962104"/>
                </a:lnTo>
                <a:lnTo>
                  <a:pt x="719454" y="1947802"/>
                </a:lnTo>
                <a:lnTo>
                  <a:pt x="720723" y="1934135"/>
                </a:lnTo>
                <a:lnTo>
                  <a:pt x="721993" y="1920787"/>
                </a:lnTo>
                <a:lnTo>
                  <a:pt x="723897" y="1907438"/>
                </a:lnTo>
                <a:lnTo>
                  <a:pt x="725801" y="1895361"/>
                </a:lnTo>
                <a:lnTo>
                  <a:pt x="728022" y="1883601"/>
                </a:lnTo>
                <a:lnTo>
                  <a:pt x="730878" y="1872159"/>
                </a:lnTo>
                <a:lnTo>
                  <a:pt x="734051" y="1861036"/>
                </a:lnTo>
                <a:lnTo>
                  <a:pt x="737542" y="1850547"/>
                </a:lnTo>
                <a:lnTo>
                  <a:pt x="741033" y="1840059"/>
                </a:lnTo>
                <a:lnTo>
                  <a:pt x="745475" y="1830524"/>
                </a:lnTo>
                <a:lnTo>
                  <a:pt x="750235" y="1820672"/>
                </a:lnTo>
                <a:lnTo>
                  <a:pt x="755313" y="1811773"/>
                </a:lnTo>
                <a:lnTo>
                  <a:pt x="760390" y="1802556"/>
                </a:lnTo>
                <a:lnTo>
                  <a:pt x="766419" y="1794292"/>
                </a:lnTo>
                <a:lnTo>
                  <a:pt x="772766" y="1786029"/>
                </a:lnTo>
                <a:lnTo>
                  <a:pt x="779430" y="1777766"/>
                </a:lnTo>
                <a:lnTo>
                  <a:pt x="786728" y="1770138"/>
                </a:lnTo>
                <a:lnTo>
                  <a:pt x="794979" y="1762510"/>
                </a:lnTo>
                <a:lnTo>
                  <a:pt x="802912" y="1755200"/>
                </a:lnTo>
                <a:lnTo>
                  <a:pt x="811797" y="1748208"/>
                </a:lnTo>
                <a:lnTo>
                  <a:pt x="821317" y="1741534"/>
                </a:lnTo>
                <a:lnTo>
                  <a:pt x="831155" y="1734859"/>
                </a:lnTo>
                <a:lnTo>
                  <a:pt x="841627" y="1728185"/>
                </a:lnTo>
                <a:lnTo>
                  <a:pt x="852733" y="1721828"/>
                </a:lnTo>
                <a:lnTo>
                  <a:pt x="864157" y="1715472"/>
                </a:lnTo>
                <a:lnTo>
                  <a:pt x="876533" y="1709115"/>
                </a:lnTo>
                <a:lnTo>
                  <a:pt x="889544" y="1703077"/>
                </a:lnTo>
                <a:lnTo>
                  <a:pt x="902871" y="1697038"/>
                </a:lnTo>
                <a:close/>
                <a:moveTo>
                  <a:pt x="185540" y="1697038"/>
                </a:moveTo>
                <a:lnTo>
                  <a:pt x="186040" y="1697719"/>
                </a:lnTo>
                <a:lnTo>
                  <a:pt x="262534" y="1869986"/>
                </a:lnTo>
                <a:lnTo>
                  <a:pt x="283868" y="1797044"/>
                </a:lnTo>
                <a:lnTo>
                  <a:pt x="281820" y="1796753"/>
                </a:lnTo>
                <a:lnTo>
                  <a:pt x="278021" y="1795497"/>
                </a:lnTo>
                <a:lnTo>
                  <a:pt x="274538" y="1794241"/>
                </a:lnTo>
                <a:lnTo>
                  <a:pt x="271056" y="1792670"/>
                </a:lnTo>
                <a:lnTo>
                  <a:pt x="268207" y="1790785"/>
                </a:lnTo>
                <a:lnTo>
                  <a:pt x="265041" y="1788901"/>
                </a:lnTo>
                <a:lnTo>
                  <a:pt x="262508" y="1786702"/>
                </a:lnTo>
                <a:lnTo>
                  <a:pt x="259975" y="1784189"/>
                </a:lnTo>
                <a:lnTo>
                  <a:pt x="257442" y="1781990"/>
                </a:lnTo>
                <a:lnTo>
                  <a:pt x="253643" y="1776965"/>
                </a:lnTo>
                <a:lnTo>
                  <a:pt x="249844" y="1771625"/>
                </a:lnTo>
                <a:lnTo>
                  <a:pt x="247311" y="1766599"/>
                </a:lnTo>
                <a:lnTo>
                  <a:pt x="244778" y="1761574"/>
                </a:lnTo>
                <a:lnTo>
                  <a:pt x="243195" y="1756862"/>
                </a:lnTo>
                <a:lnTo>
                  <a:pt x="241929" y="1752464"/>
                </a:lnTo>
                <a:lnTo>
                  <a:pt x="240030" y="1745868"/>
                </a:lnTo>
                <a:lnTo>
                  <a:pt x="239713" y="1743669"/>
                </a:lnTo>
                <a:lnTo>
                  <a:pt x="242562" y="1744926"/>
                </a:lnTo>
                <a:lnTo>
                  <a:pt x="250161" y="1748695"/>
                </a:lnTo>
                <a:lnTo>
                  <a:pt x="255543" y="1750894"/>
                </a:lnTo>
                <a:lnTo>
                  <a:pt x="261875" y="1753407"/>
                </a:lnTo>
                <a:lnTo>
                  <a:pt x="268840" y="1755291"/>
                </a:lnTo>
                <a:lnTo>
                  <a:pt x="276438" y="1756862"/>
                </a:lnTo>
                <a:lnTo>
                  <a:pt x="284669" y="1758118"/>
                </a:lnTo>
                <a:lnTo>
                  <a:pt x="293851" y="1758747"/>
                </a:lnTo>
                <a:lnTo>
                  <a:pt x="297966" y="1758747"/>
                </a:lnTo>
                <a:lnTo>
                  <a:pt x="302715" y="1758747"/>
                </a:lnTo>
                <a:lnTo>
                  <a:pt x="307464" y="1758432"/>
                </a:lnTo>
                <a:lnTo>
                  <a:pt x="312530" y="1757490"/>
                </a:lnTo>
                <a:lnTo>
                  <a:pt x="316962" y="1756862"/>
                </a:lnTo>
                <a:lnTo>
                  <a:pt x="322028" y="1755605"/>
                </a:lnTo>
                <a:lnTo>
                  <a:pt x="326777" y="1754035"/>
                </a:lnTo>
                <a:lnTo>
                  <a:pt x="331526" y="1751836"/>
                </a:lnTo>
                <a:lnTo>
                  <a:pt x="336274" y="1749637"/>
                </a:lnTo>
                <a:lnTo>
                  <a:pt x="341023" y="1747125"/>
                </a:lnTo>
                <a:lnTo>
                  <a:pt x="346089" y="1743669"/>
                </a:lnTo>
                <a:lnTo>
                  <a:pt x="350838" y="1739900"/>
                </a:lnTo>
                <a:lnTo>
                  <a:pt x="350521" y="1742727"/>
                </a:lnTo>
                <a:lnTo>
                  <a:pt x="348938" y="1749009"/>
                </a:lnTo>
                <a:lnTo>
                  <a:pt x="347989" y="1753407"/>
                </a:lnTo>
                <a:lnTo>
                  <a:pt x="346722" y="1758118"/>
                </a:lnTo>
                <a:lnTo>
                  <a:pt x="345139" y="1763144"/>
                </a:lnTo>
                <a:lnTo>
                  <a:pt x="342606" y="1768484"/>
                </a:lnTo>
                <a:lnTo>
                  <a:pt x="339757" y="1774138"/>
                </a:lnTo>
                <a:lnTo>
                  <a:pt x="336274" y="1779163"/>
                </a:lnTo>
                <a:lnTo>
                  <a:pt x="332159" y="1783875"/>
                </a:lnTo>
                <a:lnTo>
                  <a:pt x="329626" y="1786388"/>
                </a:lnTo>
                <a:lnTo>
                  <a:pt x="327410" y="1788587"/>
                </a:lnTo>
                <a:lnTo>
                  <a:pt x="324877" y="1790471"/>
                </a:lnTo>
                <a:lnTo>
                  <a:pt x="321711" y="1792356"/>
                </a:lnTo>
                <a:lnTo>
                  <a:pt x="318862" y="1793927"/>
                </a:lnTo>
                <a:lnTo>
                  <a:pt x="315379" y="1795497"/>
                </a:lnTo>
                <a:lnTo>
                  <a:pt x="313294" y="1796061"/>
                </a:lnTo>
                <a:lnTo>
                  <a:pt x="324147" y="1864546"/>
                </a:lnTo>
                <a:lnTo>
                  <a:pt x="406919" y="1700746"/>
                </a:lnTo>
                <a:lnTo>
                  <a:pt x="408505" y="1698627"/>
                </a:lnTo>
                <a:lnTo>
                  <a:pt x="419923" y="1704984"/>
                </a:lnTo>
                <a:lnTo>
                  <a:pt x="431023" y="1711340"/>
                </a:lnTo>
                <a:lnTo>
                  <a:pt x="442124" y="1717697"/>
                </a:lnTo>
                <a:lnTo>
                  <a:pt x="452590" y="1724053"/>
                </a:lnTo>
                <a:lnTo>
                  <a:pt x="462422" y="1730728"/>
                </a:lnTo>
                <a:lnTo>
                  <a:pt x="472254" y="1737402"/>
                </a:lnTo>
                <a:lnTo>
                  <a:pt x="481452" y="1744394"/>
                </a:lnTo>
                <a:lnTo>
                  <a:pt x="490333" y="1751386"/>
                </a:lnTo>
                <a:lnTo>
                  <a:pt x="499213" y="1758378"/>
                </a:lnTo>
                <a:lnTo>
                  <a:pt x="507459" y="1766324"/>
                </a:lnTo>
                <a:lnTo>
                  <a:pt x="515071" y="1773634"/>
                </a:lnTo>
                <a:lnTo>
                  <a:pt x="522683" y="1781579"/>
                </a:lnTo>
                <a:lnTo>
                  <a:pt x="529978" y="1789525"/>
                </a:lnTo>
                <a:lnTo>
                  <a:pt x="536638" y="1797788"/>
                </a:lnTo>
                <a:lnTo>
                  <a:pt x="542981" y="1806688"/>
                </a:lnTo>
                <a:lnTo>
                  <a:pt x="549008" y="1815269"/>
                </a:lnTo>
                <a:lnTo>
                  <a:pt x="554399" y="1824804"/>
                </a:lnTo>
                <a:lnTo>
                  <a:pt x="559791" y="1834021"/>
                </a:lnTo>
                <a:lnTo>
                  <a:pt x="564548" y="1844191"/>
                </a:lnTo>
                <a:lnTo>
                  <a:pt x="569306" y="1854043"/>
                </a:lnTo>
                <a:lnTo>
                  <a:pt x="573112" y="1864532"/>
                </a:lnTo>
                <a:lnTo>
                  <a:pt x="577235" y="1875656"/>
                </a:lnTo>
                <a:lnTo>
                  <a:pt x="580407" y="1886779"/>
                </a:lnTo>
                <a:lnTo>
                  <a:pt x="583578" y="1898539"/>
                </a:lnTo>
                <a:lnTo>
                  <a:pt x="586115" y="1910616"/>
                </a:lnTo>
                <a:lnTo>
                  <a:pt x="588653" y="1923011"/>
                </a:lnTo>
                <a:lnTo>
                  <a:pt x="590556" y="1936042"/>
                </a:lnTo>
                <a:lnTo>
                  <a:pt x="592142" y="1949391"/>
                </a:lnTo>
                <a:lnTo>
                  <a:pt x="593410" y="1963375"/>
                </a:lnTo>
                <a:lnTo>
                  <a:pt x="594679" y="1977677"/>
                </a:lnTo>
                <a:lnTo>
                  <a:pt x="594996" y="1992933"/>
                </a:lnTo>
                <a:lnTo>
                  <a:pt x="595313" y="2008188"/>
                </a:lnTo>
                <a:lnTo>
                  <a:pt x="0" y="2008188"/>
                </a:lnTo>
                <a:lnTo>
                  <a:pt x="0" y="1992297"/>
                </a:lnTo>
                <a:lnTo>
                  <a:pt x="317" y="1976724"/>
                </a:lnTo>
                <a:lnTo>
                  <a:pt x="952" y="1962104"/>
                </a:lnTo>
                <a:lnTo>
                  <a:pt x="2220" y="1947802"/>
                </a:lnTo>
                <a:lnTo>
                  <a:pt x="3172" y="1934135"/>
                </a:lnTo>
                <a:lnTo>
                  <a:pt x="4440" y="1920787"/>
                </a:lnTo>
                <a:lnTo>
                  <a:pt x="6343" y="1907438"/>
                </a:lnTo>
                <a:lnTo>
                  <a:pt x="8563" y="1895361"/>
                </a:lnTo>
                <a:lnTo>
                  <a:pt x="10784" y="1883601"/>
                </a:lnTo>
                <a:lnTo>
                  <a:pt x="13321" y="1872159"/>
                </a:lnTo>
                <a:lnTo>
                  <a:pt x="16492" y="1861036"/>
                </a:lnTo>
                <a:lnTo>
                  <a:pt x="19664" y="1850547"/>
                </a:lnTo>
                <a:lnTo>
                  <a:pt x="23787" y="1840059"/>
                </a:lnTo>
                <a:lnTo>
                  <a:pt x="27910" y="1830524"/>
                </a:lnTo>
                <a:lnTo>
                  <a:pt x="32351" y="1820672"/>
                </a:lnTo>
                <a:lnTo>
                  <a:pt x="37425" y="1811773"/>
                </a:lnTo>
                <a:lnTo>
                  <a:pt x="43134" y="1802556"/>
                </a:lnTo>
                <a:lnTo>
                  <a:pt x="48843" y="1794292"/>
                </a:lnTo>
                <a:lnTo>
                  <a:pt x="55186" y="1786029"/>
                </a:lnTo>
                <a:lnTo>
                  <a:pt x="62164" y="1777766"/>
                </a:lnTo>
                <a:lnTo>
                  <a:pt x="69459" y="1770138"/>
                </a:lnTo>
                <a:lnTo>
                  <a:pt x="77070" y="1762510"/>
                </a:lnTo>
                <a:lnTo>
                  <a:pt x="85317" y="1755200"/>
                </a:lnTo>
                <a:lnTo>
                  <a:pt x="94514" y="1748208"/>
                </a:lnTo>
                <a:lnTo>
                  <a:pt x="103712" y="1741534"/>
                </a:lnTo>
                <a:lnTo>
                  <a:pt x="113544" y="1734859"/>
                </a:lnTo>
                <a:lnTo>
                  <a:pt x="124010" y="1728185"/>
                </a:lnTo>
                <a:lnTo>
                  <a:pt x="135111" y="1721828"/>
                </a:lnTo>
                <a:lnTo>
                  <a:pt x="146846" y="1715472"/>
                </a:lnTo>
                <a:lnTo>
                  <a:pt x="159215" y="1709115"/>
                </a:lnTo>
                <a:lnTo>
                  <a:pt x="171902" y="1703077"/>
                </a:lnTo>
                <a:lnTo>
                  <a:pt x="185540" y="1697038"/>
                </a:lnTo>
                <a:close/>
                <a:moveTo>
                  <a:pt x="1733551" y="1376363"/>
                </a:moveTo>
                <a:lnTo>
                  <a:pt x="1742737" y="1376998"/>
                </a:lnTo>
                <a:lnTo>
                  <a:pt x="1752557" y="1378268"/>
                </a:lnTo>
                <a:lnTo>
                  <a:pt x="1763644" y="1380491"/>
                </a:lnTo>
                <a:lnTo>
                  <a:pt x="1774731" y="1383348"/>
                </a:lnTo>
                <a:lnTo>
                  <a:pt x="1780433" y="1384936"/>
                </a:lnTo>
                <a:lnTo>
                  <a:pt x="1786135" y="1387158"/>
                </a:lnTo>
                <a:lnTo>
                  <a:pt x="1791520" y="1389063"/>
                </a:lnTo>
                <a:lnTo>
                  <a:pt x="1797222" y="1391603"/>
                </a:lnTo>
                <a:lnTo>
                  <a:pt x="1802924" y="1394461"/>
                </a:lnTo>
                <a:lnTo>
                  <a:pt x="1808309" y="1397001"/>
                </a:lnTo>
                <a:lnTo>
                  <a:pt x="1813694" y="1400493"/>
                </a:lnTo>
                <a:lnTo>
                  <a:pt x="1819079" y="1403986"/>
                </a:lnTo>
                <a:lnTo>
                  <a:pt x="1823831" y="1407796"/>
                </a:lnTo>
                <a:lnTo>
                  <a:pt x="1828582" y="1411606"/>
                </a:lnTo>
                <a:lnTo>
                  <a:pt x="1833334" y="1416051"/>
                </a:lnTo>
                <a:lnTo>
                  <a:pt x="1837769" y="1421131"/>
                </a:lnTo>
                <a:lnTo>
                  <a:pt x="1841570" y="1426211"/>
                </a:lnTo>
                <a:lnTo>
                  <a:pt x="1845371" y="1431608"/>
                </a:lnTo>
                <a:lnTo>
                  <a:pt x="1848222" y="1437006"/>
                </a:lnTo>
                <a:lnTo>
                  <a:pt x="1851390" y="1443038"/>
                </a:lnTo>
                <a:lnTo>
                  <a:pt x="1853607" y="1449388"/>
                </a:lnTo>
                <a:lnTo>
                  <a:pt x="1855508" y="1456373"/>
                </a:lnTo>
                <a:lnTo>
                  <a:pt x="1857408" y="1463676"/>
                </a:lnTo>
                <a:lnTo>
                  <a:pt x="1858359" y="1471296"/>
                </a:lnTo>
                <a:lnTo>
                  <a:pt x="1858675" y="1479233"/>
                </a:lnTo>
                <a:lnTo>
                  <a:pt x="1858675" y="1487488"/>
                </a:lnTo>
                <a:lnTo>
                  <a:pt x="1858042" y="1496378"/>
                </a:lnTo>
                <a:lnTo>
                  <a:pt x="1856775" y="1505586"/>
                </a:lnTo>
                <a:lnTo>
                  <a:pt x="1857408" y="1505586"/>
                </a:lnTo>
                <a:lnTo>
                  <a:pt x="1858992" y="1506221"/>
                </a:lnTo>
                <a:lnTo>
                  <a:pt x="1861210" y="1507491"/>
                </a:lnTo>
                <a:lnTo>
                  <a:pt x="1864377" y="1509713"/>
                </a:lnTo>
                <a:lnTo>
                  <a:pt x="1865644" y="1511301"/>
                </a:lnTo>
                <a:lnTo>
                  <a:pt x="1866912" y="1512888"/>
                </a:lnTo>
                <a:lnTo>
                  <a:pt x="1868179" y="1514793"/>
                </a:lnTo>
                <a:lnTo>
                  <a:pt x="1869446" y="1517651"/>
                </a:lnTo>
                <a:lnTo>
                  <a:pt x="1870396" y="1520191"/>
                </a:lnTo>
                <a:lnTo>
                  <a:pt x="1871030" y="1523683"/>
                </a:lnTo>
                <a:lnTo>
                  <a:pt x="1871663" y="1527176"/>
                </a:lnTo>
                <a:lnTo>
                  <a:pt x="1871663" y="1531621"/>
                </a:lnTo>
                <a:lnTo>
                  <a:pt x="1871663" y="1539558"/>
                </a:lnTo>
                <a:lnTo>
                  <a:pt x="1871030" y="1546543"/>
                </a:lnTo>
                <a:lnTo>
                  <a:pt x="1870079" y="1552893"/>
                </a:lnTo>
                <a:lnTo>
                  <a:pt x="1868495" y="1557973"/>
                </a:lnTo>
                <a:lnTo>
                  <a:pt x="1866912" y="1562418"/>
                </a:lnTo>
                <a:lnTo>
                  <a:pt x="1865011" y="1566228"/>
                </a:lnTo>
                <a:lnTo>
                  <a:pt x="1863110" y="1569721"/>
                </a:lnTo>
                <a:lnTo>
                  <a:pt x="1860576" y="1572578"/>
                </a:lnTo>
                <a:lnTo>
                  <a:pt x="1858359" y="1575753"/>
                </a:lnTo>
                <a:lnTo>
                  <a:pt x="1857092" y="1577341"/>
                </a:lnTo>
                <a:lnTo>
                  <a:pt x="1855508" y="1579881"/>
                </a:lnTo>
                <a:lnTo>
                  <a:pt x="1854241" y="1582421"/>
                </a:lnTo>
                <a:lnTo>
                  <a:pt x="1853290" y="1585596"/>
                </a:lnTo>
                <a:lnTo>
                  <a:pt x="1852340" y="1589406"/>
                </a:lnTo>
                <a:lnTo>
                  <a:pt x="1851707" y="1593851"/>
                </a:lnTo>
                <a:lnTo>
                  <a:pt x="1851073" y="1598931"/>
                </a:lnTo>
                <a:lnTo>
                  <a:pt x="1850439" y="1603693"/>
                </a:lnTo>
                <a:lnTo>
                  <a:pt x="1848856" y="1608773"/>
                </a:lnTo>
                <a:lnTo>
                  <a:pt x="1847588" y="1614171"/>
                </a:lnTo>
                <a:lnTo>
                  <a:pt x="1846005" y="1619568"/>
                </a:lnTo>
                <a:lnTo>
                  <a:pt x="1844104" y="1624966"/>
                </a:lnTo>
                <a:lnTo>
                  <a:pt x="1839669" y="1635444"/>
                </a:lnTo>
                <a:lnTo>
                  <a:pt x="1834284" y="1646239"/>
                </a:lnTo>
                <a:lnTo>
                  <a:pt x="1831433" y="1651636"/>
                </a:lnTo>
                <a:lnTo>
                  <a:pt x="1827949" y="1657034"/>
                </a:lnTo>
                <a:lnTo>
                  <a:pt x="1824781" y="1661796"/>
                </a:lnTo>
                <a:lnTo>
                  <a:pt x="1821296" y="1666876"/>
                </a:lnTo>
                <a:lnTo>
                  <a:pt x="1817178" y="1671956"/>
                </a:lnTo>
                <a:lnTo>
                  <a:pt x="1813694" y="1676719"/>
                </a:lnTo>
                <a:lnTo>
                  <a:pt x="1809576" y="1681164"/>
                </a:lnTo>
                <a:lnTo>
                  <a:pt x="1805458" y="1685926"/>
                </a:lnTo>
                <a:lnTo>
                  <a:pt x="1801023" y="1690371"/>
                </a:lnTo>
                <a:lnTo>
                  <a:pt x="1796588" y="1694181"/>
                </a:lnTo>
                <a:lnTo>
                  <a:pt x="1791837" y="1698309"/>
                </a:lnTo>
                <a:lnTo>
                  <a:pt x="1787085" y="1702119"/>
                </a:lnTo>
                <a:lnTo>
                  <a:pt x="1782333" y="1705294"/>
                </a:lnTo>
                <a:lnTo>
                  <a:pt x="1777265" y="1708469"/>
                </a:lnTo>
                <a:lnTo>
                  <a:pt x="1771880" y="1711009"/>
                </a:lnTo>
                <a:lnTo>
                  <a:pt x="1767128" y="1713549"/>
                </a:lnTo>
                <a:lnTo>
                  <a:pt x="1761743" y="1715771"/>
                </a:lnTo>
                <a:lnTo>
                  <a:pt x="1756041" y="1717676"/>
                </a:lnTo>
                <a:lnTo>
                  <a:pt x="1750656" y="1718946"/>
                </a:lnTo>
                <a:lnTo>
                  <a:pt x="1744954" y="1719899"/>
                </a:lnTo>
                <a:lnTo>
                  <a:pt x="1739253" y="1720534"/>
                </a:lnTo>
                <a:lnTo>
                  <a:pt x="1733551" y="1720851"/>
                </a:lnTo>
                <a:lnTo>
                  <a:pt x="1728166" y="1720534"/>
                </a:lnTo>
                <a:lnTo>
                  <a:pt x="1722464" y="1719899"/>
                </a:lnTo>
                <a:lnTo>
                  <a:pt x="1716762" y="1718946"/>
                </a:lnTo>
                <a:lnTo>
                  <a:pt x="1711060" y="1717676"/>
                </a:lnTo>
                <a:lnTo>
                  <a:pt x="1705675" y="1715771"/>
                </a:lnTo>
                <a:lnTo>
                  <a:pt x="1700290" y="1713549"/>
                </a:lnTo>
                <a:lnTo>
                  <a:pt x="1694904" y="1711009"/>
                </a:lnTo>
                <a:lnTo>
                  <a:pt x="1690153" y="1708469"/>
                </a:lnTo>
                <a:lnTo>
                  <a:pt x="1685085" y="1705294"/>
                </a:lnTo>
                <a:lnTo>
                  <a:pt x="1680016" y="1702119"/>
                </a:lnTo>
                <a:lnTo>
                  <a:pt x="1675265" y="1698309"/>
                </a:lnTo>
                <a:lnTo>
                  <a:pt x="1670830" y="1694181"/>
                </a:lnTo>
                <a:lnTo>
                  <a:pt x="1666395" y="1690371"/>
                </a:lnTo>
                <a:lnTo>
                  <a:pt x="1661960" y="1685926"/>
                </a:lnTo>
                <a:lnTo>
                  <a:pt x="1657842" y="1681164"/>
                </a:lnTo>
                <a:lnTo>
                  <a:pt x="1653724" y="1676719"/>
                </a:lnTo>
                <a:lnTo>
                  <a:pt x="1649606" y="1671956"/>
                </a:lnTo>
                <a:lnTo>
                  <a:pt x="1646122" y="1666876"/>
                </a:lnTo>
                <a:lnTo>
                  <a:pt x="1642637" y="1661796"/>
                </a:lnTo>
                <a:lnTo>
                  <a:pt x="1639469" y="1657034"/>
                </a:lnTo>
                <a:lnTo>
                  <a:pt x="1635985" y="1651636"/>
                </a:lnTo>
                <a:lnTo>
                  <a:pt x="1633134" y="1646239"/>
                </a:lnTo>
                <a:lnTo>
                  <a:pt x="1627749" y="1635444"/>
                </a:lnTo>
                <a:lnTo>
                  <a:pt x="1623314" y="1624966"/>
                </a:lnTo>
                <a:lnTo>
                  <a:pt x="1621413" y="1619568"/>
                </a:lnTo>
                <a:lnTo>
                  <a:pt x="1619830" y="1614171"/>
                </a:lnTo>
                <a:lnTo>
                  <a:pt x="1618246" y="1608773"/>
                </a:lnTo>
                <a:lnTo>
                  <a:pt x="1616979" y="1603693"/>
                </a:lnTo>
                <a:lnTo>
                  <a:pt x="1616028" y="1598931"/>
                </a:lnTo>
                <a:lnTo>
                  <a:pt x="1615395" y="1593851"/>
                </a:lnTo>
                <a:lnTo>
                  <a:pt x="1614761" y="1589406"/>
                </a:lnTo>
                <a:lnTo>
                  <a:pt x="1614128" y="1585596"/>
                </a:lnTo>
                <a:lnTo>
                  <a:pt x="1612861" y="1582421"/>
                </a:lnTo>
                <a:lnTo>
                  <a:pt x="1611593" y="1579881"/>
                </a:lnTo>
                <a:lnTo>
                  <a:pt x="1610326" y="1577341"/>
                </a:lnTo>
                <a:lnTo>
                  <a:pt x="1609059" y="1575753"/>
                </a:lnTo>
                <a:lnTo>
                  <a:pt x="1606842" y="1572578"/>
                </a:lnTo>
                <a:lnTo>
                  <a:pt x="1604308" y="1569721"/>
                </a:lnTo>
                <a:lnTo>
                  <a:pt x="1602090" y="1566228"/>
                </a:lnTo>
                <a:lnTo>
                  <a:pt x="1600506" y="1562418"/>
                </a:lnTo>
                <a:lnTo>
                  <a:pt x="1598606" y="1557973"/>
                </a:lnTo>
                <a:lnTo>
                  <a:pt x="1597339" y="1552893"/>
                </a:lnTo>
                <a:lnTo>
                  <a:pt x="1596388" y="1546543"/>
                </a:lnTo>
                <a:lnTo>
                  <a:pt x="1595755" y="1539558"/>
                </a:lnTo>
                <a:lnTo>
                  <a:pt x="1595438" y="1531621"/>
                </a:lnTo>
                <a:lnTo>
                  <a:pt x="1595755" y="1527176"/>
                </a:lnTo>
                <a:lnTo>
                  <a:pt x="1596072" y="1523683"/>
                </a:lnTo>
                <a:lnTo>
                  <a:pt x="1596705" y="1520191"/>
                </a:lnTo>
                <a:lnTo>
                  <a:pt x="1597656" y="1517651"/>
                </a:lnTo>
                <a:lnTo>
                  <a:pt x="1598923" y="1514793"/>
                </a:lnTo>
                <a:lnTo>
                  <a:pt x="1600506" y="1512888"/>
                </a:lnTo>
                <a:lnTo>
                  <a:pt x="1601774" y="1511301"/>
                </a:lnTo>
                <a:lnTo>
                  <a:pt x="1603041" y="1509713"/>
                </a:lnTo>
                <a:lnTo>
                  <a:pt x="1605575" y="1507491"/>
                </a:lnTo>
                <a:lnTo>
                  <a:pt x="1608426" y="1506221"/>
                </a:lnTo>
                <a:lnTo>
                  <a:pt x="1610010" y="1505586"/>
                </a:lnTo>
                <a:lnTo>
                  <a:pt x="1610643" y="1505586"/>
                </a:lnTo>
                <a:lnTo>
                  <a:pt x="1609376" y="1496378"/>
                </a:lnTo>
                <a:lnTo>
                  <a:pt x="1608743" y="1487488"/>
                </a:lnTo>
                <a:lnTo>
                  <a:pt x="1608426" y="1479233"/>
                </a:lnTo>
                <a:lnTo>
                  <a:pt x="1609059" y="1471296"/>
                </a:lnTo>
                <a:lnTo>
                  <a:pt x="1610010" y="1463676"/>
                </a:lnTo>
                <a:lnTo>
                  <a:pt x="1611277" y="1456373"/>
                </a:lnTo>
                <a:lnTo>
                  <a:pt x="1613494" y="1449388"/>
                </a:lnTo>
                <a:lnTo>
                  <a:pt x="1616028" y="1443038"/>
                </a:lnTo>
                <a:lnTo>
                  <a:pt x="1618879" y="1437006"/>
                </a:lnTo>
                <a:lnTo>
                  <a:pt x="1622047" y="1431608"/>
                </a:lnTo>
                <a:lnTo>
                  <a:pt x="1625848" y="1426211"/>
                </a:lnTo>
                <a:lnTo>
                  <a:pt x="1629649" y="1421131"/>
                </a:lnTo>
                <a:lnTo>
                  <a:pt x="1634084" y="1416051"/>
                </a:lnTo>
                <a:lnTo>
                  <a:pt x="1638519" y="1411606"/>
                </a:lnTo>
                <a:lnTo>
                  <a:pt x="1643271" y="1407796"/>
                </a:lnTo>
                <a:lnTo>
                  <a:pt x="1648339" y="1403986"/>
                </a:lnTo>
                <a:lnTo>
                  <a:pt x="1653407" y="1400493"/>
                </a:lnTo>
                <a:lnTo>
                  <a:pt x="1658792" y="1397001"/>
                </a:lnTo>
                <a:lnTo>
                  <a:pt x="1664494" y="1394461"/>
                </a:lnTo>
                <a:lnTo>
                  <a:pt x="1670196" y="1391603"/>
                </a:lnTo>
                <a:lnTo>
                  <a:pt x="1675581" y="1389063"/>
                </a:lnTo>
                <a:lnTo>
                  <a:pt x="1681283" y="1387158"/>
                </a:lnTo>
                <a:lnTo>
                  <a:pt x="1686985" y="1384936"/>
                </a:lnTo>
                <a:lnTo>
                  <a:pt x="1692687" y="1383348"/>
                </a:lnTo>
                <a:lnTo>
                  <a:pt x="1703774" y="1380491"/>
                </a:lnTo>
                <a:lnTo>
                  <a:pt x="1714228" y="1378268"/>
                </a:lnTo>
                <a:lnTo>
                  <a:pt x="1724364" y="1376998"/>
                </a:lnTo>
                <a:lnTo>
                  <a:pt x="1733551" y="1376363"/>
                </a:lnTo>
                <a:close/>
                <a:moveTo>
                  <a:pt x="1015207" y="1376363"/>
                </a:moveTo>
                <a:lnTo>
                  <a:pt x="1024446" y="1376998"/>
                </a:lnTo>
                <a:lnTo>
                  <a:pt x="1034641" y="1378268"/>
                </a:lnTo>
                <a:lnTo>
                  <a:pt x="1045473" y="1380491"/>
                </a:lnTo>
                <a:lnTo>
                  <a:pt x="1056624" y="1383348"/>
                </a:lnTo>
                <a:lnTo>
                  <a:pt x="1062358" y="1384936"/>
                </a:lnTo>
                <a:lnTo>
                  <a:pt x="1068093" y="1387158"/>
                </a:lnTo>
                <a:lnTo>
                  <a:pt x="1073828" y="1389063"/>
                </a:lnTo>
                <a:lnTo>
                  <a:pt x="1079562" y="1391603"/>
                </a:lnTo>
                <a:lnTo>
                  <a:pt x="1084978" y="1394461"/>
                </a:lnTo>
                <a:lnTo>
                  <a:pt x="1090713" y="1397001"/>
                </a:lnTo>
                <a:lnTo>
                  <a:pt x="1095811" y="1400493"/>
                </a:lnTo>
                <a:lnTo>
                  <a:pt x="1100908" y="1403986"/>
                </a:lnTo>
                <a:lnTo>
                  <a:pt x="1106006" y="1407796"/>
                </a:lnTo>
                <a:lnTo>
                  <a:pt x="1111103" y="1411606"/>
                </a:lnTo>
                <a:lnTo>
                  <a:pt x="1115245" y="1416051"/>
                </a:lnTo>
                <a:lnTo>
                  <a:pt x="1119705" y="1421131"/>
                </a:lnTo>
                <a:lnTo>
                  <a:pt x="1123847" y="1426211"/>
                </a:lnTo>
                <a:lnTo>
                  <a:pt x="1127351" y="1431608"/>
                </a:lnTo>
                <a:lnTo>
                  <a:pt x="1130856" y="1437006"/>
                </a:lnTo>
                <a:lnTo>
                  <a:pt x="1133723" y="1443038"/>
                </a:lnTo>
                <a:lnTo>
                  <a:pt x="1136272" y="1449388"/>
                </a:lnTo>
                <a:lnTo>
                  <a:pt x="1138183" y="1456373"/>
                </a:lnTo>
                <a:lnTo>
                  <a:pt x="1139776" y="1463676"/>
                </a:lnTo>
                <a:lnTo>
                  <a:pt x="1140732" y="1471296"/>
                </a:lnTo>
                <a:lnTo>
                  <a:pt x="1141051" y="1479233"/>
                </a:lnTo>
                <a:lnTo>
                  <a:pt x="1141051" y="1487488"/>
                </a:lnTo>
                <a:lnTo>
                  <a:pt x="1140414" y="1496378"/>
                </a:lnTo>
                <a:lnTo>
                  <a:pt x="1139139" y="1505586"/>
                </a:lnTo>
                <a:lnTo>
                  <a:pt x="1139776" y="1505586"/>
                </a:lnTo>
                <a:lnTo>
                  <a:pt x="1141369" y="1506221"/>
                </a:lnTo>
                <a:lnTo>
                  <a:pt x="1143918" y="1507491"/>
                </a:lnTo>
                <a:lnTo>
                  <a:pt x="1146467" y="1509713"/>
                </a:lnTo>
                <a:lnTo>
                  <a:pt x="1148060" y="1511301"/>
                </a:lnTo>
                <a:lnTo>
                  <a:pt x="1149653" y="1512888"/>
                </a:lnTo>
                <a:lnTo>
                  <a:pt x="1150609" y="1514793"/>
                </a:lnTo>
                <a:lnTo>
                  <a:pt x="1151883" y="1517651"/>
                </a:lnTo>
                <a:lnTo>
                  <a:pt x="1152839" y="1520191"/>
                </a:lnTo>
                <a:lnTo>
                  <a:pt x="1153476" y="1523683"/>
                </a:lnTo>
                <a:lnTo>
                  <a:pt x="1153795" y="1527176"/>
                </a:lnTo>
                <a:lnTo>
                  <a:pt x="1154113" y="1531621"/>
                </a:lnTo>
                <a:lnTo>
                  <a:pt x="1153795" y="1539558"/>
                </a:lnTo>
                <a:lnTo>
                  <a:pt x="1153157" y="1546543"/>
                </a:lnTo>
                <a:lnTo>
                  <a:pt x="1152202" y="1552893"/>
                </a:lnTo>
                <a:lnTo>
                  <a:pt x="1150927" y="1557973"/>
                </a:lnTo>
                <a:lnTo>
                  <a:pt x="1149653" y="1562418"/>
                </a:lnTo>
                <a:lnTo>
                  <a:pt x="1147423" y="1566228"/>
                </a:lnTo>
                <a:lnTo>
                  <a:pt x="1145193" y="1569721"/>
                </a:lnTo>
                <a:lnTo>
                  <a:pt x="1142962" y="1572578"/>
                </a:lnTo>
                <a:lnTo>
                  <a:pt x="1140414" y="1575753"/>
                </a:lnTo>
                <a:lnTo>
                  <a:pt x="1139139" y="1577341"/>
                </a:lnTo>
                <a:lnTo>
                  <a:pt x="1137865" y="1579881"/>
                </a:lnTo>
                <a:lnTo>
                  <a:pt x="1136909" y="1582421"/>
                </a:lnTo>
                <a:lnTo>
                  <a:pt x="1135953" y="1585596"/>
                </a:lnTo>
                <a:lnTo>
                  <a:pt x="1134679" y="1589406"/>
                </a:lnTo>
                <a:lnTo>
                  <a:pt x="1134042" y="1593851"/>
                </a:lnTo>
                <a:lnTo>
                  <a:pt x="1133405" y="1598931"/>
                </a:lnTo>
                <a:lnTo>
                  <a:pt x="1132449" y="1603693"/>
                </a:lnTo>
                <a:lnTo>
                  <a:pt x="1131493" y="1608773"/>
                </a:lnTo>
                <a:lnTo>
                  <a:pt x="1129900" y="1614171"/>
                </a:lnTo>
                <a:lnTo>
                  <a:pt x="1127989" y="1619568"/>
                </a:lnTo>
                <a:lnTo>
                  <a:pt x="1126396" y="1624966"/>
                </a:lnTo>
                <a:lnTo>
                  <a:pt x="1121617" y="1635444"/>
                </a:lnTo>
                <a:lnTo>
                  <a:pt x="1116519" y="1646239"/>
                </a:lnTo>
                <a:lnTo>
                  <a:pt x="1113333" y="1651636"/>
                </a:lnTo>
                <a:lnTo>
                  <a:pt x="1110466" y="1657034"/>
                </a:lnTo>
                <a:lnTo>
                  <a:pt x="1106961" y="1661796"/>
                </a:lnTo>
                <a:lnTo>
                  <a:pt x="1103457" y="1666876"/>
                </a:lnTo>
                <a:lnTo>
                  <a:pt x="1099634" y="1671956"/>
                </a:lnTo>
                <a:lnTo>
                  <a:pt x="1095492" y="1676719"/>
                </a:lnTo>
                <a:lnTo>
                  <a:pt x="1091669" y="1681164"/>
                </a:lnTo>
                <a:lnTo>
                  <a:pt x="1087527" y="1685926"/>
                </a:lnTo>
                <a:lnTo>
                  <a:pt x="1083067" y="1690371"/>
                </a:lnTo>
                <a:lnTo>
                  <a:pt x="1078607" y="1694181"/>
                </a:lnTo>
                <a:lnTo>
                  <a:pt x="1073828" y="1698309"/>
                </a:lnTo>
                <a:lnTo>
                  <a:pt x="1069049" y="1702119"/>
                </a:lnTo>
                <a:lnTo>
                  <a:pt x="1063951" y="1705294"/>
                </a:lnTo>
                <a:lnTo>
                  <a:pt x="1059172" y="1708469"/>
                </a:lnTo>
                <a:lnTo>
                  <a:pt x="1054075" y="1711009"/>
                </a:lnTo>
                <a:lnTo>
                  <a:pt x="1048659" y="1713549"/>
                </a:lnTo>
                <a:lnTo>
                  <a:pt x="1043243" y="1715771"/>
                </a:lnTo>
                <a:lnTo>
                  <a:pt x="1037827" y="1717676"/>
                </a:lnTo>
                <a:lnTo>
                  <a:pt x="1032411" y="1718946"/>
                </a:lnTo>
                <a:lnTo>
                  <a:pt x="1026995" y="1719899"/>
                </a:lnTo>
                <a:lnTo>
                  <a:pt x="1020941" y="1720534"/>
                </a:lnTo>
                <a:lnTo>
                  <a:pt x="1015207" y="1720851"/>
                </a:lnTo>
                <a:lnTo>
                  <a:pt x="1009472" y="1720534"/>
                </a:lnTo>
                <a:lnTo>
                  <a:pt x="1003737" y="1719899"/>
                </a:lnTo>
                <a:lnTo>
                  <a:pt x="998003" y="1718946"/>
                </a:lnTo>
                <a:lnTo>
                  <a:pt x="992587" y="1717676"/>
                </a:lnTo>
                <a:lnTo>
                  <a:pt x="987489" y="1715771"/>
                </a:lnTo>
                <a:lnTo>
                  <a:pt x="982073" y="1713549"/>
                </a:lnTo>
                <a:lnTo>
                  <a:pt x="976657" y="1711009"/>
                </a:lnTo>
                <a:lnTo>
                  <a:pt x="971559" y="1708469"/>
                </a:lnTo>
                <a:lnTo>
                  <a:pt x="966462" y="1705294"/>
                </a:lnTo>
                <a:lnTo>
                  <a:pt x="961683" y="1702119"/>
                </a:lnTo>
                <a:lnTo>
                  <a:pt x="956904" y="1698309"/>
                </a:lnTo>
                <a:lnTo>
                  <a:pt x="952125" y="1694181"/>
                </a:lnTo>
                <a:lnTo>
                  <a:pt x="947346" y="1690371"/>
                </a:lnTo>
                <a:lnTo>
                  <a:pt x="943204" y="1685926"/>
                </a:lnTo>
                <a:lnTo>
                  <a:pt x="939063" y="1681164"/>
                </a:lnTo>
                <a:lnTo>
                  <a:pt x="934602" y="1676719"/>
                </a:lnTo>
                <a:lnTo>
                  <a:pt x="931098" y="1671956"/>
                </a:lnTo>
                <a:lnTo>
                  <a:pt x="927275" y="1666876"/>
                </a:lnTo>
                <a:lnTo>
                  <a:pt x="923770" y="1661796"/>
                </a:lnTo>
                <a:lnTo>
                  <a:pt x="920266" y="1657034"/>
                </a:lnTo>
                <a:lnTo>
                  <a:pt x="914212" y="1646239"/>
                </a:lnTo>
                <a:lnTo>
                  <a:pt x="908796" y="1635444"/>
                </a:lnTo>
                <a:lnTo>
                  <a:pt x="904336" y="1624966"/>
                </a:lnTo>
                <a:lnTo>
                  <a:pt x="902424" y="1619568"/>
                </a:lnTo>
                <a:lnTo>
                  <a:pt x="900832" y="1614171"/>
                </a:lnTo>
                <a:lnTo>
                  <a:pt x="899239" y="1608773"/>
                </a:lnTo>
                <a:lnTo>
                  <a:pt x="898283" y="1603693"/>
                </a:lnTo>
                <a:lnTo>
                  <a:pt x="897327" y="1598931"/>
                </a:lnTo>
                <a:lnTo>
                  <a:pt x="896690" y="1593851"/>
                </a:lnTo>
                <a:lnTo>
                  <a:pt x="895734" y="1589406"/>
                </a:lnTo>
                <a:lnTo>
                  <a:pt x="894778" y="1585596"/>
                </a:lnTo>
                <a:lnTo>
                  <a:pt x="893822" y="1582421"/>
                </a:lnTo>
                <a:lnTo>
                  <a:pt x="892548" y="1579881"/>
                </a:lnTo>
                <a:lnTo>
                  <a:pt x="891592" y="1577341"/>
                </a:lnTo>
                <a:lnTo>
                  <a:pt x="890318" y="1575753"/>
                </a:lnTo>
                <a:lnTo>
                  <a:pt x="887451" y="1572578"/>
                </a:lnTo>
                <a:lnTo>
                  <a:pt x="885220" y="1569721"/>
                </a:lnTo>
                <a:lnTo>
                  <a:pt x="882990" y="1566228"/>
                </a:lnTo>
                <a:lnTo>
                  <a:pt x="881079" y="1562418"/>
                </a:lnTo>
                <a:lnTo>
                  <a:pt x="879486" y="1557973"/>
                </a:lnTo>
                <a:lnTo>
                  <a:pt x="878211" y="1552893"/>
                </a:lnTo>
                <a:lnTo>
                  <a:pt x="877256" y="1546543"/>
                </a:lnTo>
                <a:lnTo>
                  <a:pt x="876300" y="1539558"/>
                </a:lnTo>
                <a:lnTo>
                  <a:pt x="876300" y="1531621"/>
                </a:lnTo>
                <a:lnTo>
                  <a:pt x="876300" y="1527176"/>
                </a:lnTo>
                <a:lnTo>
                  <a:pt x="877256" y="1523683"/>
                </a:lnTo>
                <a:lnTo>
                  <a:pt x="877893" y="1520191"/>
                </a:lnTo>
                <a:lnTo>
                  <a:pt x="878849" y="1517651"/>
                </a:lnTo>
                <a:lnTo>
                  <a:pt x="879804" y="1514793"/>
                </a:lnTo>
                <a:lnTo>
                  <a:pt x="881079" y="1512888"/>
                </a:lnTo>
                <a:lnTo>
                  <a:pt x="882353" y="1511301"/>
                </a:lnTo>
                <a:lnTo>
                  <a:pt x="883946" y="1509713"/>
                </a:lnTo>
                <a:lnTo>
                  <a:pt x="886813" y="1507491"/>
                </a:lnTo>
                <a:lnTo>
                  <a:pt x="889044" y="1506221"/>
                </a:lnTo>
                <a:lnTo>
                  <a:pt x="890955" y="1505586"/>
                </a:lnTo>
                <a:lnTo>
                  <a:pt x="891592" y="1505586"/>
                </a:lnTo>
                <a:lnTo>
                  <a:pt x="890318" y="1496378"/>
                </a:lnTo>
                <a:lnTo>
                  <a:pt x="889362" y="1487488"/>
                </a:lnTo>
                <a:lnTo>
                  <a:pt x="889362" y="1479233"/>
                </a:lnTo>
                <a:lnTo>
                  <a:pt x="889999" y="1471296"/>
                </a:lnTo>
                <a:lnTo>
                  <a:pt x="890955" y="1463676"/>
                </a:lnTo>
                <a:lnTo>
                  <a:pt x="892548" y="1456373"/>
                </a:lnTo>
                <a:lnTo>
                  <a:pt x="894460" y="1449388"/>
                </a:lnTo>
                <a:lnTo>
                  <a:pt x="897008" y="1443038"/>
                </a:lnTo>
                <a:lnTo>
                  <a:pt x="899876" y="1437006"/>
                </a:lnTo>
                <a:lnTo>
                  <a:pt x="903380" y="1431608"/>
                </a:lnTo>
                <a:lnTo>
                  <a:pt x="906885" y="1426211"/>
                </a:lnTo>
                <a:lnTo>
                  <a:pt x="910708" y="1421131"/>
                </a:lnTo>
                <a:lnTo>
                  <a:pt x="914850" y="1416051"/>
                </a:lnTo>
                <a:lnTo>
                  <a:pt x="919629" y="1411606"/>
                </a:lnTo>
                <a:lnTo>
                  <a:pt x="924407" y="1407796"/>
                </a:lnTo>
                <a:lnTo>
                  <a:pt x="929505" y="1403986"/>
                </a:lnTo>
                <a:lnTo>
                  <a:pt x="934602" y="1400493"/>
                </a:lnTo>
                <a:lnTo>
                  <a:pt x="940018" y="1397001"/>
                </a:lnTo>
                <a:lnTo>
                  <a:pt x="945435" y="1394461"/>
                </a:lnTo>
                <a:lnTo>
                  <a:pt x="951169" y="1391603"/>
                </a:lnTo>
                <a:lnTo>
                  <a:pt x="956904" y="1389063"/>
                </a:lnTo>
                <a:lnTo>
                  <a:pt x="962639" y="1387158"/>
                </a:lnTo>
                <a:lnTo>
                  <a:pt x="968373" y="1384936"/>
                </a:lnTo>
                <a:lnTo>
                  <a:pt x="974108" y="1383348"/>
                </a:lnTo>
                <a:lnTo>
                  <a:pt x="985259" y="1380491"/>
                </a:lnTo>
                <a:lnTo>
                  <a:pt x="996091" y="1378268"/>
                </a:lnTo>
                <a:lnTo>
                  <a:pt x="1006286" y="1376998"/>
                </a:lnTo>
                <a:lnTo>
                  <a:pt x="1015207" y="1376363"/>
                </a:lnTo>
                <a:close/>
                <a:moveTo>
                  <a:pt x="297497" y="1376363"/>
                </a:moveTo>
                <a:lnTo>
                  <a:pt x="306726" y="1376998"/>
                </a:lnTo>
                <a:lnTo>
                  <a:pt x="316591" y="1378268"/>
                </a:lnTo>
                <a:lnTo>
                  <a:pt x="327729" y="1380491"/>
                </a:lnTo>
                <a:lnTo>
                  <a:pt x="338867" y="1383348"/>
                </a:lnTo>
                <a:lnTo>
                  <a:pt x="344595" y="1384936"/>
                </a:lnTo>
                <a:lnTo>
                  <a:pt x="350323" y="1387158"/>
                </a:lnTo>
                <a:lnTo>
                  <a:pt x="355733" y="1389063"/>
                </a:lnTo>
                <a:lnTo>
                  <a:pt x="361461" y="1391603"/>
                </a:lnTo>
                <a:lnTo>
                  <a:pt x="367189" y="1394461"/>
                </a:lnTo>
                <a:lnTo>
                  <a:pt x="372599" y="1397001"/>
                </a:lnTo>
                <a:lnTo>
                  <a:pt x="378009" y="1400493"/>
                </a:lnTo>
                <a:lnTo>
                  <a:pt x="383419" y="1403986"/>
                </a:lnTo>
                <a:lnTo>
                  <a:pt x="388510" y="1407796"/>
                </a:lnTo>
                <a:lnTo>
                  <a:pt x="392966" y="1411606"/>
                </a:lnTo>
                <a:lnTo>
                  <a:pt x="397739" y="1416051"/>
                </a:lnTo>
                <a:lnTo>
                  <a:pt x="402194" y="1421131"/>
                </a:lnTo>
                <a:lnTo>
                  <a:pt x="406013" y="1426211"/>
                </a:lnTo>
                <a:lnTo>
                  <a:pt x="409832" y="1431608"/>
                </a:lnTo>
                <a:lnTo>
                  <a:pt x="412696" y="1437006"/>
                </a:lnTo>
                <a:lnTo>
                  <a:pt x="415878" y="1443038"/>
                </a:lnTo>
                <a:lnTo>
                  <a:pt x="418106" y="1449388"/>
                </a:lnTo>
                <a:lnTo>
                  <a:pt x="420015" y="1456373"/>
                </a:lnTo>
                <a:lnTo>
                  <a:pt x="421924" y="1463676"/>
                </a:lnTo>
                <a:lnTo>
                  <a:pt x="422879" y="1471296"/>
                </a:lnTo>
                <a:lnTo>
                  <a:pt x="423197" y="1479233"/>
                </a:lnTo>
                <a:lnTo>
                  <a:pt x="423197" y="1487488"/>
                </a:lnTo>
                <a:lnTo>
                  <a:pt x="422561" y="1496378"/>
                </a:lnTo>
                <a:lnTo>
                  <a:pt x="421288" y="1505586"/>
                </a:lnTo>
                <a:lnTo>
                  <a:pt x="421924" y="1505586"/>
                </a:lnTo>
                <a:lnTo>
                  <a:pt x="423516" y="1506221"/>
                </a:lnTo>
                <a:lnTo>
                  <a:pt x="426061" y="1507491"/>
                </a:lnTo>
                <a:lnTo>
                  <a:pt x="428925" y="1509713"/>
                </a:lnTo>
                <a:lnTo>
                  <a:pt x="430198" y="1511301"/>
                </a:lnTo>
                <a:lnTo>
                  <a:pt x="431471" y="1512888"/>
                </a:lnTo>
                <a:lnTo>
                  <a:pt x="432744" y="1514793"/>
                </a:lnTo>
                <a:lnTo>
                  <a:pt x="434017" y="1517651"/>
                </a:lnTo>
                <a:lnTo>
                  <a:pt x="434972" y="1520191"/>
                </a:lnTo>
                <a:lnTo>
                  <a:pt x="435926" y="1523683"/>
                </a:lnTo>
                <a:lnTo>
                  <a:pt x="436245" y="1527176"/>
                </a:lnTo>
                <a:lnTo>
                  <a:pt x="436563" y="1531621"/>
                </a:lnTo>
                <a:lnTo>
                  <a:pt x="436245" y="1539558"/>
                </a:lnTo>
                <a:lnTo>
                  <a:pt x="435608" y="1546543"/>
                </a:lnTo>
                <a:lnTo>
                  <a:pt x="434653" y="1552893"/>
                </a:lnTo>
                <a:lnTo>
                  <a:pt x="433062" y="1557973"/>
                </a:lnTo>
                <a:lnTo>
                  <a:pt x="431471" y="1562418"/>
                </a:lnTo>
                <a:lnTo>
                  <a:pt x="429562" y="1566228"/>
                </a:lnTo>
                <a:lnTo>
                  <a:pt x="427652" y="1569721"/>
                </a:lnTo>
                <a:lnTo>
                  <a:pt x="425107" y="1572578"/>
                </a:lnTo>
                <a:lnTo>
                  <a:pt x="422879" y="1575753"/>
                </a:lnTo>
                <a:lnTo>
                  <a:pt x="421606" y="1577341"/>
                </a:lnTo>
                <a:lnTo>
                  <a:pt x="420015" y="1579881"/>
                </a:lnTo>
                <a:lnTo>
                  <a:pt x="418742" y="1582421"/>
                </a:lnTo>
                <a:lnTo>
                  <a:pt x="417787" y="1585596"/>
                </a:lnTo>
                <a:lnTo>
                  <a:pt x="416833" y="1589406"/>
                </a:lnTo>
                <a:lnTo>
                  <a:pt x="416515" y="1593851"/>
                </a:lnTo>
                <a:lnTo>
                  <a:pt x="415560" y="1598931"/>
                </a:lnTo>
                <a:lnTo>
                  <a:pt x="414923" y="1603693"/>
                </a:lnTo>
                <a:lnTo>
                  <a:pt x="413332" y="1608773"/>
                </a:lnTo>
                <a:lnTo>
                  <a:pt x="412059" y="1614171"/>
                </a:lnTo>
                <a:lnTo>
                  <a:pt x="410468" y="1619568"/>
                </a:lnTo>
                <a:lnTo>
                  <a:pt x="408559" y="1624966"/>
                </a:lnTo>
                <a:lnTo>
                  <a:pt x="404104" y="1635444"/>
                </a:lnTo>
                <a:lnTo>
                  <a:pt x="398694" y="1646239"/>
                </a:lnTo>
                <a:lnTo>
                  <a:pt x="395830" y="1651636"/>
                </a:lnTo>
                <a:lnTo>
                  <a:pt x="392329" y="1657034"/>
                </a:lnTo>
                <a:lnTo>
                  <a:pt x="389147" y="1661796"/>
                </a:lnTo>
                <a:lnTo>
                  <a:pt x="385646" y="1666876"/>
                </a:lnTo>
                <a:lnTo>
                  <a:pt x="381509" y="1671956"/>
                </a:lnTo>
                <a:lnTo>
                  <a:pt x="378009" y="1676719"/>
                </a:lnTo>
                <a:lnTo>
                  <a:pt x="373872" y="1681164"/>
                </a:lnTo>
                <a:lnTo>
                  <a:pt x="369735" y="1685926"/>
                </a:lnTo>
                <a:lnTo>
                  <a:pt x="365280" y="1690371"/>
                </a:lnTo>
                <a:lnTo>
                  <a:pt x="360825" y="1694181"/>
                </a:lnTo>
                <a:lnTo>
                  <a:pt x="356369" y="1698309"/>
                </a:lnTo>
                <a:lnTo>
                  <a:pt x="351278" y="1702119"/>
                </a:lnTo>
                <a:lnTo>
                  <a:pt x="346504" y="1705294"/>
                </a:lnTo>
                <a:lnTo>
                  <a:pt x="341413" y="1708469"/>
                </a:lnTo>
                <a:lnTo>
                  <a:pt x="336003" y="1711009"/>
                </a:lnTo>
                <a:lnTo>
                  <a:pt x="331229" y="1713549"/>
                </a:lnTo>
                <a:lnTo>
                  <a:pt x="325820" y="1715771"/>
                </a:lnTo>
                <a:lnTo>
                  <a:pt x="320092" y="1717676"/>
                </a:lnTo>
                <a:lnTo>
                  <a:pt x="314682" y="1718946"/>
                </a:lnTo>
                <a:lnTo>
                  <a:pt x="308954" y="1719899"/>
                </a:lnTo>
                <a:lnTo>
                  <a:pt x="303225" y="1720534"/>
                </a:lnTo>
                <a:lnTo>
                  <a:pt x="297497" y="1720851"/>
                </a:lnTo>
                <a:lnTo>
                  <a:pt x="292087" y="1720534"/>
                </a:lnTo>
                <a:lnTo>
                  <a:pt x="286359" y="1719899"/>
                </a:lnTo>
                <a:lnTo>
                  <a:pt x="280631" y="1718946"/>
                </a:lnTo>
                <a:lnTo>
                  <a:pt x="274903" y="1717676"/>
                </a:lnTo>
                <a:lnTo>
                  <a:pt x="269493" y="1715771"/>
                </a:lnTo>
                <a:lnTo>
                  <a:pt x="264083" y="1713549"/>
                </a:lnTo>
                <a:lnTo>
                  <a:pt x="258674" y="1711009"/>
                </a:lnTo>
                <a:lnTo>
                  <a:pt x="253900" y="1708469"/>
                </a:lnTo>
                <a:lnTo>
                  <a:pt x="248808" y="1705294"/>
                </a:lnTo>
                <a:lnTo>
                  <a:pt x="243717" y="1702119"/>
                </a:lnTo>
                <a:lnTo>
                  <a:pt x="238943" y="1698309"/>
                </a:lnTo>
                <a:lnTo>
                  <a:pt x="234488" y="1694181"/>
                </a:lnTo>
                <a:lnTo>
                  <a:pt x="230033" y="1690371"/>
                </a:lnTo>
                <a:lnTo>
                  <a:pt x="225578" y="1685926"/>
                </a:lnTo>
                <a:lnTo>
                  <a:pt x="221441" y="1681164"/>
                </a:lnTo>
                <a:lnTo>
                  <a:pt x="217304" y="1676719"/>
                </a:lnTo>
                <a:lnTo>
                  <a:pt x="213167" y="1671956"/>
                </a:lnTo>
                <a:lnTo>
                  <a:pt x="209666" y="1666876"/>
                </a:lnTo>
                <a:lnTo>
                  <a:pt x="206166" y="1661796"/>
                </a:lnTo>
                <a:lnTo>
                  <a:pt x="202984" y="1657034"/>
                </a:lnTo>
                <a:lnTo>
                  <a:pt x="196619" y="1646239"/>
                </a:lnTo>
                <a:lnTo>
                  <a:pt x="191209" y="1635444"/>
                </a:lnTo>
                <a:lnTo>
                  <a:pt x="186754" y="1624966"/>
                </a:lnTo>
                <a:lnTo>
                  <a:pt x="184845" y="1619568"/>
                </a:lnTo>
                <a:lnTo>
                  <a:pt x="183253" y="1614171"/>
                </a:lnTo>
                <a:lnTo>
                  <a:pt x="181981" y="1608773"/>
                </a:lnTo>
                <a:lnTo>
                  <a:pt x="180389" y="1603693"/>
                </a:lnTo>
                <a:lnTo>
                  <a:pt x="179435" y="1598931"/>
                </a:lnTo>
                <a:lnTo>
                  <a:pt x="178798" y="1593851"/>
                </a:lnTo>
                <a:lnTo>
                  <a:pt x="178162" y="1589406"/>
                </a:lnTo>
                <a:lnTo>
                  <a:pt x="177525" y="1585596"/>
                </a:lnTo>
                <a:lnTo>
                  <a:pt x="176252" y="1582421"/>
                </a:lnTo>
                <a:lnTo>
                  <a:pt x="174980" y="1579881"/>
                </a:lnTo>
                <a:lnTo>
                  <a:pt x="173707" y="1577341"/>
                </a:lnTo>
                <a:lnTo>
                  <a:pt x="172434" y="1575753"/>
                </a:lnTo>
                <a:lnTo>
                  <a:pt x="170206" y="1572578"/>
                </a:lnTo>
                <a:lnTo>
                  <a:pt x="167660" y="1569721"/>
                </a:lnTo>
                <a:lnTo>
                  <a:pt x="165433" y="1566228"/>
                </a:lnTo>
                <a:lnTo>
                  <a:pt x="163842" y="1562418"/>
                </a:lnTo>
                <a:lnTo>
                  <a:pt x="161932" y="1557973"/>
                </a:lnTo>
                <a:lnTo>
                  <a:pt x="160659" y="1552893"/>
                </a:lnTo>
                <a:lnTo>
                  <a:pt x="159705" y="1546543"/>
                </a:lnTo>
                <a:lnTo>
                  <a:pt x="159068" y="1539558"/>
                </a:lnTo>
                <a:lnTo>
                  <a:pt x="158750" y="1531621"/>
                </a:lnTo>
                <a:lnTo>
                  <a:pt x="159068" y="1527176"/>
                </a:lnTo>
                <a:lnTo>
                  <a:pt x="159386" y="1523683"/>
                </a:lnTo>
                <a:lnTo>
                  <a:pt x="160023" y="1520191"/>
                </a:lnTo>
                <a:lnTo>
                  <a:pt x="160978" y="1517651"/>
                </a:lnTo>
                <a:lnTo>
                  <a:pt x="162569" y="1514793"/>
                </a:lnTo>
                <a:lnTo>
                  <a:pt x="163842" y="1512888"/>
                </a:lnTo>
                <a:lnTo>
                  <a:pt x="165114" y="1511301"/>
                </a:lnTo>
                <a:lnTo>
                  <a:pt x="166387" y="1509713"/>
                </a:lnTo>
                <a:lnTo>
                  <a:pt x="169251" y="1507491"/>
                </a:lnTo>
                <a:lnTo>
                  <a:pt x="171797" y="1506221"/>
                </a:lnTo>
                <a:lnTo>
                  <a:pt x="173388" y="1505586"/>
                </a:lnTo>
                <a:lnTo>
                  <a:pt x="174025" y="1505586"/>
                </a:lnTo>
                <a:lnTo>
                  <a:pt x="172752" y="1496378"/>
                </a:lnTo>
                <a:lnTo>
                  <a:pt x="172116" y="1487488"/>
                </a:lnTo>
                <a:lnTo>
                  <a:pt x="171797" y="1479233"/>
                </a:lnTo>
                <a:lnTo>
                  <a:pt x="172434" y="1471296"/>
                </a:lnTo>
                <a:lnTo>
                  <a:pt x="173388" y="1463676"/>
                </a:lnTo>
                <a:lnTo>
                  <a:pt x="174661" y="1456373"/>
                </a:lnTo>
                <a:lnTo>
                  <a:pt x="176889" y="1449388"/>
                </a:lnTo>
                <a:lnTo>
                  <a:pt x="179435" y="1443038"/>
                </a:lnTo>
                <a:lnTo>
                  <a:pt x="182299" y="1437006"/>
                </a:lnTo>
                <a:lnTo>
                  <a:pt x="185481" y="1431608"/>
                </a:lnTo>
                <a:lnTo>
                  <a:pt x="189300" y="1426211"/>
                </a:lnTo>
                <a:lnTo>
                  <a:pt x="193119" y="1421131"/>
                </a:lnTo>
                <a:lnTo>
                  <a:pt x="197574" y="1416051"/>
                </a:lnTo>
                <a:lnTo>
                  <a:pt x="202029" y="1411606"/>
                </a:lnTo>
                <a:lnTo>
                  <a:pt x="206802" y="1407796"/>
                </a:lnTo>
                <a:lnTo>
                  <a:pt x="211894" y="1403986"/>
                </a:lnTo>
                <a:lnTo>
                  <a:pt x="216986" y="1400493"/>
                </a:lnTo>
                <a:lnTo>
                  <a:pt x="222396" y="1397001"/>
                </a:lnTo>
                <a:lnTo>
                  <a:pt x="228124" y="1394461"/>
                </a:lnTo>
                <a:lnTo>
                  <a:pt x="233852" y="1391603"/>
                </a:lnTo>
                <a:lnTo>
                  <a:pt x="239262" y="1389063"/>
                </a:lnTo>
                <a:lnTo>
                  <a:pt x="244990" y="1387158"/>
                </a:lnTo>
                <a:lnTo>
                  <a:pt x="250718" y="1384936"/>
                </a:lnTo>
                <a:lnTo>
                  <a:pt x="256446" y="1383348"/>
                </a:lnTo>
                <a:lnTo>
                  <a:pt x="267584" y="1380491"/>
                </a:lnTo>
                <a:lnTo>
                  <a:pt x="278085" y="1378268"/>
                </a:lnTo>
                <a:lnTo>
                  <a:pt x="288269" y="1376998"/>
                </a:lnTo>
                <a:lnTo>
                  <a:pt x="297497" y="1376363"/>
                </a:lnTo>
                <a:close/>
                <a:moveTo>
                  <a:pt x="1006793" y="977900"/>
                </a:moveTo>
                <a:lnTo>
                  <a:pt x="1009651" y="977900"/>
                </a:lnTo>
                <a:lnTo>
                  <a:pt x="1012508" y="977900"/>
                </a:lnTo>
                <a:lnTo>
                  <a:pt x="1015683" y="978536"/>
                </a:lnTo>
                <a:lnTo>
                  <a:pt x="1018541" y="979173"/>
                </a:lnTo>
                <a:lnTo>
                  <a:pt x="1021398" y="980445"/>
                </a:lnTo>
                <a:lnTo>
                  <a:pt x="1023938" y="981718"/>
                </a:lnTo>
                <a:lnTo>
                  <a:pt x="1026478" y="982990"/>
                </a:lnTo>
                <a:lnTo>
                  <a:pt x="1028701" y="984581"/>
                </a:lnTo>
                <a:lnTo>
                  <a:pt x="1030923" y="986807"/>
                </a:lnTo>
                <a:lnTo>
                  <a:pt x="1032828" y="989034"/>
                </a:lnTo>
                <a:lnTo>
                  <a:pt x="1034733" y="991261"/>
                </a:lnTo>
                <a:lnTo>
                  <a:pt x="1036003" y="993806"/>
                </a:lnTo>
                <a:lnTo>
                  <a:pt x="1037273" y="996351"/>
                </a:lnTo>
                <a:lnTo>
                  <a:pt x="1038226" y="998896"/>
                </a:lnTo>
                <a:lnTo>
                  <a:pt x="1039178" y="1002077"/>
                </a:lnTo>
                <a:lnTo>
                  <a:pt x="1039496" y="1004940"/>
                </a:lnTo>
                <a:lnTo>
                  <a:pt x="1039813" y="1008121"/>
                </a:lnTo>
                <a:lnTo>
                  <a:pt x="1039813" y="1276292"/>
                </a:lnTo>
                <a:lnTo>
                  <a:pt x="1039496" y="1279473"/>
                </a:lnTo>
                <a:lnTo>
                  <a:pt x="1039178" y="1282336"/>
                </a:lnTo>
                <a:lnTo>
                  <a:pt x="1038226" y="1285199"/>
                </a:lnTo>
                <a:lnTo>
                  <a:pt x="1037273" y="1288062"/>
                </a:lnTo>
                <a:lnTo>
                  <a:pt x="1036003" y="1290925"/>
                </a:lnTo>
                <a:lnTo>
                  <a:pt x="1034733" y="1293152"/>
                </a:lnTo>
                <a:lnTo>
                  <a:pt x="1032828" y="1295379"/>
                </a:lnTo>
                <a:lnTo>
                  <a:pt x="1030923" y="1297606"/>
                </a:lnTo>
                <a:lnTo>
                  <a:pt x="1028701" y="1299515"/>
                </a:lnTo>
                <a:lnTo>
                  <a:pt x="1026478" y="1301105"/>
                </a:lnTo>
                <a:lnTo>
                  <a:pt x="1023938" y="1303014"/>
                </a:lnTo>
                <a:lnTo>
                  <a:pt x="1021398" y="1304286"/>
                </a:lnTo>
                <a:lnTo>
                  <a:pt x="1018541" y="1305241"/>
                </a:lnTo>
                <a:lnTo>
                  <a:pt x="1015683" y="1305877"/>
                </a:lnTo>
                <a:lnTo>
                  <a:pt x="1012508" y="1306195"/>
                </a:lnTo>
                <a:lnTo>
                  <a:pt x="1009651" y="1306513"/>
                </a:lnTo>
                <a:lnTo>
                  <a:pt x="1006793" y="1306195"/>
                </a:lnTo>
                <a:lnTo>
                  <a:pt x="1003618" y="1305877"/>
                </a:lnTo>
                <a:lnTo>
                  <a:pt x="1000761" y="1305241"/>
                </a:lnTo>
                <a:lnTo>
                  <a:pt x="997903" y="1304286"/>
                </a:lnTo>
                <a:lnTo>
                  <a:pt x="995363" y="1303014"/>
                </a:lnTo>
                <a:lnTo>
                  <a:pt x="992506" y="1301105"/>
                </a:lnTo>
                <a:lnTo>
                  <a:pt x="990601" y="1299515"/>
                </a:lnTo>
                <a:lnTo>
                  <a:pt x="988378" y="1297606"/>
                </a:lnTo>
                <a:lnTo>
                  <a:pt x="986156" y="1295379"/>
                </a:lnTo>
                <a:lnTo>
                  <a:pt x="984568" y="1293152"/>
                </a:lnTo>
                <a:lnTo>
                  <a:pt x="983298" y="1290925"/>
                </a:lnTo>
                <a:lnTo>
                  <a:pt x="982028" y="1288062"/>
                </a:lnTo>
                <a:lnTo>
                  <a:pt x="981076" y="1285199"/>
                </a:lnTo>
                <a:lnTo>
                  <a:pt x="979806" y="1282336"/>
                </a:lnTo>
                <a:lnTo>
                  <a:pt x="979488" y="1279473"/>
                </a:lnTo>
                <a:lnTo>
                  <a:pt x="979488" y="1276292"/>
                </a:lnTo>
                <a:lnTo>
                  <a:pt x="979488" y="1008121"/>
                </a:lnTo>
                <a:lnTo>
                  <a:pt x="979488" y="1004940"/>
                </a:lnTo>
                <a:lnTo>
                  <a:pt x="979806" y="1002077"/>
                </a:lnTo>
                <a:lnTo>
                  <a:pt x="981076" y="998896"/>
                </a:lnTo>
                <a:lnTo>
                  <a:pt x="982028" y="996351"/>
                </a:lnTo>
                <a:lnTo>
                  <a:pt x="983298" y="993806"/>
                </a:lnTo>
                <a:lnTo>
                  <a:pt x="984568" y="991261"/>
                </a:lnTo>
                <a:lnTo>
                  <a:pt x="986156" y="989034"/>
                </a:lnTo>
                <a:lnTo>
                  <a:pt x="988378" y="986807"/>
                </a:lnTo>
                <a:lnTo>
                  <a:pt x="990601" y="984581"/>
                </a:lnTo>
                <a:lnTo>
                  <a:pt x="992506" y="982990"/>
                </a:lnTo>
                <a:lnTo>
                  <a:pt x="995363" y="981718"/>
                </a:lnTo>
                <a:lnTo>
                  <a:pt x="997903" y="980445"/>
                </a:lnTo>
                <a:lnTo>
                  <a:pt x="1000761" y="979173"/>
                </a:lnTo>
                <a:lnTo>
                  <a:pt x="1003618" y="978536"/>
                </a:lnTo>
                <a:lnTo>
                  <a:pt x="1006793" y="977900"/>
                </a:lnTo>
                <a:close/>
                <a:moveTo>
                  <a:pt x="1223947" y="968375"/>
                </a:moveTo>
                <a:lnTo>
                  <a:pt x="1227121" y="968375"/>
                </a:lnTo>
                <a:lnTo>
                  <a:pt x="1229976" y="968375"/>
                </a:lnTo>
                <a:lnTo>
                  <a:pt x="1233150" y="968693"/>
                </a:lnTo>
                <a:lnTo>
                  <a:pt x="1236006" y="969646"/>
                </a:lnTo>
                <a:lnTo>
                  <a:pt x="1238861" y="970599"/>
                </a:lnTo>
                <a:lnTo>
                  <a:pt x="1241400" y="971870"/>
                </a:lnTo>
                <a:lnTo>
                  <a:pt x="1243939" y="973141"/>
                </a:lnTo>
                <a:lnTo>
                  <a:pt x="1246477" y="975048"/>
                </a:lnTo>
                <a:lnTo>
                  <a:pt x="1248381" y="976955"/>
                </a:lnTo>
                <a:lnTo>
                  <a:pt x="1250285" y="978862"/>
                </a:lnTo>
                <a:lnTo>
                  <a:pt x="1252189" y="981404"/>
                </a:lnTo>
                <a:lnTo>
                  <a:pt x="1253776" y="983946"/>
                </a:lnTo>
                <a:lnTo>
                  <a:pt x="1254727" y="986488"/>
                </a:lnTo>
                <a:lnTo>
                  <a:pt x="1255679" y="989348"/>
                </a:lnTo>
                <a:lnTo>
                  <a:pt x="1256631" y="992208"/>
                </a:lnTo>
                <a:lnTo>
                  <a:pt x="1256949" y="995386"/>
                </a:lnTo>
                <a:lnTo>
                  <a:pt x="1256949" y="998246"/>
                </a:lnTo>
                <a:lnTo>
                  <a:pt x="1256949" y="1068473"/>
                </a:lnTo>
                <a:lnTo>
                  <a:pt x="1257583" y="1072604"/>
                </a:lnTo>
                <a:lnTo>
                  <a:pt x="1258535" y="1076417"/>
                </a:lnTo>
                <a:lnTo>
                  <a:pt x="1259805" y="1080549"/>
                </a:lnTo>
                <a:lnTo>
                  <a:pt x="1261709" y="1084362"/>
                </a:lnTo>
                <a:lnTo>
                  <a:pt x="1264247" y="1087539"/>
                </a:lnTo>
                <a:lnTo>
                  <a:pt x="1266786" y="1091035"/>
                </a:lnTo>
                <a:lnTo>
                  <a:pt x="1269959" y="1093895"/>
                </a:lnTo>
                <a:lnTo>
                  <a:pt x="1273767" y="1097073"/>
                </a:lnTo>
                <a:lnTo>
                  <a:pt x="1277575" y="1099615"/>
                </a:lnTo>
                <a:lnTo>
                  <a:pt x="1281700" y="1101839"/>
                </a:lnTo>
                <a:lnTo>
                  <a:pt x="1286460" y="1104064"/>
                </a:lnTo>
                <a:lnTo>
                  <a:pt x="1291219" y="1105652"/>
                </a:lnTo>
                <a:lnTo>
                  <a:pt x="1296297" y="1106924"/>
                </a:lnTo>
                <a:lnTo>
                  <a:pt x="1301374" y="1107877"/>
                </a:lnTo>
                <a:lnTo>
                  <a:pt x="1306768" y="1108512"/>
                </a:lnTo>
                <a:lnTo>
                  <a:pt x="1312480" y="1108512"/>
                </a:lnTo>
                <a:lnTo>
                  <a:pt x="1643763" y="1108512"/>
                </a:lnTo>
                <a:lnTo>
                  <a:pt x="1649157" y="1108830"/>
                </a:lnTo>
                <a:lnTo>
                  <a:pt x="1655186" y="1109148"/>
                </a:lnTo>
                <a:lnTo>
                  <a:pt x="1660898" y="1110101"/>
                </a:lnTo>
                <a:lnTo>
                  <a:pt x="1666610" y="1111055"/>
                </a:lnTo>
                <a:lnTo>
                  <a:pt x="1672322" y="1112326"/>
                </a:lnTo>
                <a:lnTo>
                  <a:pt x="1677716" y="1113915"/>
                </a:lnTo>
                <a:lnTo>
                  <a:pt x="1683110" y="1115503"/>
                </a:lnTo>
                <a:lnTo>
                  <a:pt x="1688188" y="1118046"/>
                </a:lnTo>
                <a:lnTo>
                  <a:pt x="1693265" y="1120270"/>
                </a:lnTo>
                <a:lnTo>
                  <a:pt x="1698342" y="1122812"/>
                </a:lnTo>
                <a:lnTo>
                  <a:pt x="1703419" y="1125672"/>
                </a:lnTo>
                <a:lnTo>
                  <a:pt x="1708179" y="1128532"/>
                </a:lnTo>
                <a:lnTo>
                  <a:pt x="1712304" y="1131710"/>
                </a:lnTo>
                <a:lnTo>
                  <a:pt x="1717064" y="1135523"/>
                </a:lnTo>
                <a:lnTo>
                  <a:pt x="1721189" y="1138701"/>
                </a:lnTo>
                <a:lnTo>
                  <a:pt x="1724997" y="1142832"/>
                </a:lnTo>
                <a:lnTo>
                  <a:pt x="1729122" y="1146645"/>
                </a:lnTo>
                <a:lnTo>
                  <a:pt x="1732295" y="1150776"/>
                </a:lnTo>
                <a:lnTo>
                  <a:pt x="1736103" y="1155225"/>
                </a:lnTo>
                <a:lnTo>
                  <a:pt x="1738959" y="1159674"/>
                </a:lnTo>
                <a:lnTo>
                  <a:pt x="1742132" y="1164440"/>
                </a:lnTo>
                <a:lnTo>
                  <a:pt x="1744988" y="1169525"/>
                </a:lnTo>
                <a:lnTo>
                  <a:pt x="1747527" y="1174291"/>
                </a:lnTo>
                <a:lnTo>
                  <a:pt x="1749748" y="1179375"/>
                </a:lnTo>
                <a:lnTo>
                  <a:pt x="1751969" y="1184460"/>
                </a:lnTo>
                <a:lnTo>
                  <a:pt x="1753873" y="1189862"/>
                </a:lnTo>
                <a:lnTo>
                  <a:pt x="1755460" y="1195582"/>
                </a:lnTo>
                <a:lnTo>
                  <a:pt x="1756729" y="1201302"/>
                </a:lnTo>
                <a:lnTo>
                  <a:pt x="1757681" y="1207022"/>
                </a:lnTo>
                <a:lnTo>
                  <a:pt x="1758316" y="1212741"/>
                </a:lnTo>
                <a:lnTo>
                  <a:pt x="1758633" y="1218144"/>
                </a:lnTo>
                <a:lnTo>
                  <a:pt x="1758950" y="1224181"/>
                </a:lnTo>
                <a:lnTo>
                  <a:pt x="1758950" y="1309980"/>
                </a:lnTo>
                <a:lnTo>
                  <a:pt x="1758633" y="1312840"/>
                </a:lnTo>
                <a:lnTo>
                  <a:pt x="1758316" y="1316017"/>
                </a:lnTo>
                <a:lnTo>
                  <a:pt x="1757681" y="1318877"/>
                </a:lnTo>
                <a:lnTo>
                  <a:pt x="1756412" y="1321419"/>
                </a:lnTo>
                <a:lnTo>
                  <a:pt x="1755460" y="1324279"/>
                </a:lnTo>
                <a:lnTo>
                  <a:pt x="1753873" y="1326504"/>
                </a:lnTo>
                <a:lnTo>
                  <a:pt x="1751969" y="1329046"/>
                </a:lnTo>
                <a:lnTo>
                  <a:pt x="1750065" y="1331270"/>
                </a:lnTo>
                <a:lnTo>
                  <a:pt x="1748161" y="1332859"/>
                </a:lnTo>
                <a:lnTo>
                  <a:pt x="1745623" y="1334766"/>
                </a:lnTo>
                <a:lnTo>
                  <a:pt x="1743084" y="1336355"/>
                </a:lnTo>
                <a:lnTo>
                  <a:pt x="1740546" y="1337626"/>
                </a:lnTo>
                <a:lnTo>
                  <a:pt x="1737690" y="1338579"/>
                </a:lnTo>
                <a:lnTo>
                  <a:pt x="1734834" y="1339215"/>
                </a:lnTo>
                <a:lnTo>
                  <a:pt x="1731978" y="1339532"/>
                </a:lnTo>
                <a:lnTo>
                  <a:pt x="1728805" y="1339850"/>
                </a:lnTo>
                <a:lnTo>
                  <a:pt x="1725631" y="1339532"/>
                </a:lnTo>
                <a:lnTo>
                  <a:pt x="1722776" y="1339215"/>
                </a:lnTo>
                <a:lnTo>
                  <a:pt x="1719920" y="1338579"/>
                </a:lnTo>
                <a:lnTo>
                  <a:pt x="1717064" y="1337626"/>
                </a:lnTo>
                <a:lnTo>
                  <a:pt x="1714525" y="1336355"/>
                </a:lnTo>
                <a:lnTo>
                  <a:pt x="1711987" y="1334766"/>
                </a:lnTo>
                <a:lnTo>
                  <a:pt x="1709765" y="1332859"/>
                </a:lnTo>
                <a:lnTo>
                  <a:pt x="1707544" y="1331270"/>
                </a:lnTo>
                <a:lnTo>
                  <a:pt x="1705640" y="1329046"/>
                </a:lnTo>
                <a:lnTo>
                  <a:pt x="1704054" y="1326504"/>
                </a:lnTo>
                <a:lnTo>
                  <a:pt x="1702467" y="1324279"/>
                </a:lnTo>
                <a:lnTo>
                  <a:pt x="1700880" y="1321419"/>
                </a:lnTo>
                <a:lnTo>
                  <a:pt x="1699928" y="1318877"/>
                </a:lnTo>
                <a:lnTo>
                  <a:pt x="1699294" y="1316017"/>
                </a:lnTo>
                <a:lnTo>
                  <a:pt x="1698977" y="1312840"/>
                </a:lnTo>
                <a:lnTo>
                  <a:pt x="1698659" y="1309980"/>
                </a:lnTo>
                <a:lnTo>
                  <a:pt x="1698659" y="1224181"/>
                </a:lnTo>
                <a:lnTo>
                  <a:pt x="1698342" y="1218461"/>
                </a:lnTo>
                <a:lnTo>
                  <a:pt x="1697707" y="1213377"/>
                </a:lnTo>
                <a:lnTo>
                  <a:pt x="1696438" y="1207975"/>
                </a:lnTo>
                <a:lnTo>
                  <a:pt x="1694217" y="1202891"/>
                </a:lnTo>
                <a:lnTo>
                  <a:pt x="1691995" y="1197806"/>
                </a:lnTo>
                <a:lnTo>
                  <a:pt x="1689457" y="1193675"/>
                </a:lnTo>
                <a:lnTo>
                  <a:pt x="1685966" y="1189226"/>
                </a:lnTo>
                <a:lnTo>
                  <a:pt x="1682793" y="1185095"/>
                </a:lnTo>
                <a:lnTo>
                  <a:pt x="1678668" y="1181918"/>
                </a:lnTo>
                <a:lnTo>
                  <a:pt x="1674226" y="1178422"/>
                </a:lnTo>
                <a:lnTo>
                  <a:pt x="1670100" y="1175880"/>
                </a:lnTo>
                <a:lnTo>
                  <a:pt x="1665023" y="1173338"/>
                </a:lnTo>
                <a:lnTo>
                  <a:pt x="1659946" y="1171431"/>
                </a:lnTo>
                <a:lnTo>
                  <a:pt x="1654552" y="1170160"/>
                </a:lnTo>
                <a:lnTo>
                  <a:pt x="1649157" y="1169525"/>
                </a:lnTo>
                <a:lnTo>
                  <a:pt x="1643763" y="1169207"/>
                </a:lnTo>
                <a:lnTo>
                  <a:pt x="1312480" y="1169207"/>
                </a:lnTo>
                <a:lnTo>
                  <a:pt x="1306451" y="1169207"/>
                </a:lnTo>
                <a:lnTo>
                  <a:pt x="1300739" y="1168571"/>
                </a:lnTo>
                <a:lnTo>
                  <a:pt x="1294710" y="1167936"/>
                </a:lnTo>
                <a:lnTo>
                  <a:pt x="1288998" y="1166982"/>
                </a:lnTo>
                <a:lnTo>
                  <a:pt x="1283604" y="1165711"/>
                </a:lnTo>
                <a:lnTo>
                  <a:pt x="1278209" y="1164440"/>
                </a:lnTo>
                <a:lnTo>
                  <a:pt x="1272815" y="1163169"/>
                </a:lnTo>
                <a:lnTo>
                  <a:pt x="1267420" y="1161262"/>
                </a:lnTo>
                <a:lnTo>
                  <a:pt x="1262343" y="1159038"/>
                </a:lnTo>
                <a:lnTo>
                  <a:pt x="1257583" y="1157131"/>
                </a:lnTo>
                <a:lnTo>
                  <a:pt x="1252824" y="1154272"/>
                </a:lnTo>
                <a:lnTo>
                  <a:pt x="1248064" y="1152047"/>
                </a:lnTo>
                <a:lnTo>
                  <a:pt x="1243304" y="1149187"/>
                </a:lnTo>
                <a:lnTo>
                  <a:pt x="1239179" y="1146009"/>
                </a:lnTo>
                <a:lnTo>
                  <a:pt x="1234736" y="1143150"/>
                </a:lnTo>
                <a:lnTo>
                  <a:pt x="1230611" y="1139654"/>
                </a:lnTo>
                <a:lnTo>
                  <a:pt x="1227121" y="1136159"/>
                </a:lnTo>
                <a:lnTo>
                  <a:pt x="1223313" y="1132345"/>
                </a:lnTo>
                <a:lnTo>
                  <a:pt x="1220140" y="1128532"/>
                </a:lnTo>
                <a:lnTo>
                  <a:pt x="1216649" y="1124719"/>
                </a:lnTo>
                <a:lnTo>
                  <a:pt x="1213793" y="1120588"/>
                </a:lnTo>
                <a:lnTo>
                  <a:pt x="1210937" y="1116457"/>
                </a:lnTo>
                <a:lnTo>
                  <a:pt x="1208399" y="1112008"/>
                </a:lnTo>
                <a:lnTo>
                  <a:pt x="1206177" y="1107559"/>
                </a:lnTo>
                <a:lnTo>
                  <a:pt x="1203956" y="1103428"/>
                </a:lnTo>
                <a:lnTo>
                  <a:pt x="1202052" y="1098661"/>
                </a:lnTo>
                <a:lnTo>
                  <a:pt x="1200783" y="1093577"/>
                </a:lnTo>
                <a:lnTo>
                  <a:pt x="1199196" y="1088811"/>
                </a:lnTo>
                <a:lnTo>
                  <a:pt x="1198244" y="1084044"/>
                </a:lnTo>
                <a:lnTo>
                  <a:pt x="1197610" y="1078960"/>
                </a:lnTo>
                <a:lnTo>
                  <a:pt x="1196975" y="1073875"/>
                </a:lnTo>
                <a:lnTo>
                  <a:pt x="1196975" y="1068473"/>
                </a:lnTo>
                <a:lnTo>
                  <a:pt x="1196975" y="998246"/>
                </a:lnTo>
                <a:lnTo>
                  <a:pt x="1196975" y="995386"/>
                </a:lnTo>
                <a:lnTo>
                  <a:pt x="1197610" y="992208"/>
                </a:lnTo>
                <a:lnTo>
                  <a:pt x="1198244" y="989348"/>
                </a:lnTo>
                <a:lnTo>
                  <a:pt x="1199196" y="986488"/>
                </a:lnTo>
                <a:lnTo>
                  <a:pt x="1200783" y="983946"/>
                </a:lnTo>
                <a:lnTo>
                  <a:pt x="1202052" y="981404"/>
                </a:lnTo>
                <a:lnTo>
                  <a:pt x="1203956" y="978862"/>
                </a:lnTo>
                <a:lnTo>
                  <a:pt x="1205543" y="976955"/>
                </a:lnTo>
                <a:lnTo>
                  <a:pt x="1208081" y="975048"/>
                </a:lnTo>
                <a:lnTo>
                  <a:pt x="1210303" y="973141"/>
                </a:lnTo>
                <a:lnTo>
                  <a:pt x="1212841" y="971870"/>
                </a:lnTo>
                <a:lnTo>
                  <a:pt x="1215380" y="970599"/>
                </a:lnTo>
                <a:lnTo>
                  <a:pt x="1217918" y="969646"/>
                </a:lnTo>
                <a:lnTo>
                  <a:pt x="1221092" y="968693"/>
                </a:lnTo>
                <a:lnTo>
                  <a:pt x="1223947" y="968375"/>
                </a:lnTo>
                <a:close/>
                <a:moveTo>
                  <a:pt x="792181" y="968375"/>
                </a:moveTo>
                <a:lnTo>
                  <a:pt x="795354" y="968375"/>
                </a:lnTo>
                <a:lnTo>
                  <a:pt x="798528" y="968375"/>
                </a:lnTo>
                <a:lnTo>
                  <a:pt x="801701" y="968693"/>
                </a:lnTo>
                <a:lnTo>
                  <a:pt x="804239" y="969646"/>
                </a:lnTo>
                <a:lnTo>
                  <a:pt x="807413" y="970599"/>
                </a:lnTo>
                <a:lnTo>
                  <a:pt x="809634" y="971870"/>
                </a:lnTo>
                <a:lnTo>
                  <a:pt x="812172" y="973141"/>
                </a:lnTo>
                <a:lnTo>
                  <a:pt x="814711" y="975048"/>
                </a:lnTo>
                <a:lnTo>
                  <a:pt x="816615" y="976955"/>
                </a:lnTo>
                <a:lnTo>
                  <a:pt x="818519" y="978862"/>
                </a:lnTo>
                <a:lnTo>
                  <a:pt x="820423" y="981404"/>
                </a:lnTo>
                <a:lnTo>
                  <a:pt x="822009" y="983946"/>
                </a:lnTo>
                <a:lnTo>
                  <a:pt x="822961" y="986488"/>
                </a:lnTo>
                <a:lnTo>
                  <a:pt x="824231" y="989348"/>
                </a:lnTo>
                <a:lnTo>
                  <a:pt x="824865" y="992208"/>
                </a:lnTo>
                <a:lnTo>
                  <a:pt x="825183" y="995386"/>
                </a:lnTo>
                <a:lnTo>
                  <a:pt x="825500" y="998246"/>
                </a:lnTo>
                <a:lnTo>
                  <a:pt x="825500" y="1083408"/>
                </a:lnTo>
                <a:lnTo>
                  <a:pt x="825183" y="1089446"/>
                </a:lnTo>
                <a:lnTo>
                  <a:pt x="824865" y="1095484"/>
                </a:lnTo>
                <a:lnTo>
                  <a:pt x="824231" y="1101204"/>
                </a:lnTo>
                <a:lnTo>
                  <a:pt x="823279" y="1106924"/>
                </a:lnTo>
                <a:lnTo>
                  <a:pt x="822009" y="1112643"/>
                </a:lnTo>
                <a:lnTo>
                  <a:pt x="820423" y="1118046"/>
                </a:lnTo>
                <a:lnTo>
                  <a:pt x="818519" y="1123448"/>
                </a:lnTo>
                <a:lnTo>
                  <a:pt x="816298" y="1128532"/>
                </a:lnTo>
                <a:lnTo>
                  <a:pt x="814076" y="1133616"/>
                </a:lnTo>
                <a:lnTo>
                  <a:pt x="811538" y="1138701"/>
                </a:lnTo>
                <a:lnTo>
                  <a:pt x="808682" y="1143467"/>
                </a:lnTo>
                <a:lnTo>
                  <a:pt x="805509" y="1147916"/>
                </a:lnTo>
                <a:lnTo>
                  <a:pt x="802653" y="1152683"/>
                </a:lnTo>
                <a:lnTo>
                  <a:pt x="799162" y="1157131"/>
                </a:lnTo>
                <a:lnTo>
                  <a:pt x="795672" y="1161580"/>
                </a:lnTo>
                <a:lnTo>
                  <a:pt x="791547" y="1165394"/>
                </a:lnTo>
                <a:lnTo>
                  <a:pt x="787739" y="1169207"/>
                </a:lnTo>
                <a:lnTo>
                  <a:pt x="783614" y="1172702"/>
                </a:lnTo>
                <a:lnTo>
                  <a:pt x="779171" y="1176198"/>
                </a:lnTo>
                <a:lnTo>
                  <a:pt x="774729" y="1179375"/>
                </a:lnTo>
                <a:lnTo>
                  <a:pt x="769969" y="1182553"/>
                </a:lnTo>
                <a:lnTo>
                  <a:pt x="764892" y="1185095"/>
                </a:lnTo>
                <a:lnTo>
                  <a:pt x="760132" y="1187955"/>
                </a:lnTo>
                <a:lnTo>
                  <a:pt x="754737" y="1190180"/>
                </a:lnTo>
                <a:lnTo>
                  <a:pt x="749978" y="1192086"/>
                </a:lnTo>
                <a:lnTo>
                  <a:pt x="744583" y="1193993"/>
                </a:lnTo>
                <a:lnTo>
                  <a:pt x="738871" y="1195582"/>
                </a:lnTo>
                <a:lnTo>
                  <a:pt x="733160" y="1196853"/>
                </a:lnTo>
                <a:lnTo>
                  <a:pt x="727448" y="1197806"/>
                </a:lnTo>
                <a:lnTo>
                  <a:pt x="721736" y="1198442"/>
                </a:lnTo>
                <a:lnTo>
                  <a:pt x="716024" y="1199077"/>
                </a:lnTo>
                <a:lnTo>
                  <a:pt x="710312" y="1199077"/>
                </a:lnTo>
                <a:lnTo>
                  <a:pt x="379030" y="1199077"/>
                </a:lnTo>
                <a:lnTo>
                  <a:pt x="373318" y="1199395"/>
                </a:lnTo>
                <a:lnTo>
                  <a:pt x="367923" y="1200348"/>
                </a:lnTo>
                <a:lnTo>
                  <a:pt x="362846" y="1201302"/>
                </a:lnTo>
                <a:lnTo>
                  <a:pt x="357769" y="1202573"/>
                </a:lnTo>
                <a:lnTo>
                  <a:pt x="353009" y="1204162"/>
                </a:lnTo>
                <a:lnTo>
                  <a:pt x="348250" y="1206386"/>
                </a:lnTo>
                <a:lnTo>
                  <a:pt x="344124" y="1208610"/>
                </a:lnTo>
                <a:lnTo>
                  <a:pt x="340316" y="1211153"/>
                </a:lnTo>
                <a:lnTo>
                  <a:pt x="336509" y="1214013"/>
                </a:lnTo>
                <a:lnTo>
                  <a:pt x="333335" y="1217190"/>
                </a:lnTo>
                <a:lnTo>
                  <a:pt x="330797" y="1220686"/>
                </a:lnTo>
                <a:lnTo>
                  <a:pt x="328258" y="1223863"/>
                </a:lnTo>
                <a:lnTo>
                  <a:pt x="326354" y="1227677"/>
                </a:lnTo>
                <a:lnTo>
                  <a:pt x="325085" y="1231490"/>
                </a:lnTo>
                <a:lnTo>
                  <a:pt x="324133" y="1235303"/>
                </a:lnTo>
                <a:lnTo>
                  <a:pt x="324133" y="1239434"/>
                </a:lnTo>
                <a:lnTo>
                  <a:pt x="324133" y="1309980"/>
                </a:lnTo>
                <a:lnTo>
                  <a:pt x="323498" y="1312840"/>
                </a:lnTo>
                <a:lnTo>
                  <a:pt x="323181" y="1316017"/>
                </a:lnTo>
                <a:lnTo>
                  <a:pt x="322547" y="1318877"/>
                </a:lnTo>
                <a:lnTo>
                  <a:pt x="321595" y="1321419"/>
                </a:lnTo>
                <a:lnTo>
                  <a:pt x="320325" y="1324279"/>
                </a:lnTo>
                <a:lnTo>
                  <a:pt x="318739" y="1326504"/>
                </a:lnTo>
                <a:lnTo>
                  <a:pt x="316835" y="1329046"/>
                </a:lnTo>
                <a:lnTo>
                  <a:pt x="314931" y="1331270"/>
                </a:lnTo>
                <a:lnTo>
                  <a:pt x="313027" y="1332859"/>
                </a:lnTo>
                <a:lnTo>
                  <a:pt x="310488" y="1334766"/>
                </a:lnTo>
                <a:lnTo>
                  <a:pt x="307950" y="1336355"/>
                </a:lnTo>
                <a:lnTo>
                  <a:pt x="305411" y="1337626"/>
                </a:lnTo>
                <a:lnTo>
                  <a:pt x="302555" y="1338579"/>
                </a:lnTo>
                <a:lnTo>
                  <a:pt x="300017" y="1339215"/>
                </a:lnTo>
                <a:lnTo>
                  <a:pt x="296844" y="1339532"/>
                </a:lnTo>
                <a:lnTo>
                  <a:pt x="293670" y="1339850"/>
                </a:lnTo>
                <a:lnTo>
                  <a:pt x="290497" y="1339532"/>
                </a:lnTo>
                <a:lnTo>
                  <a:pt x="287641" y="1339215"/>
                </a:lnTo>
                <a:lnTo>
                  <a:pt x="284785" y="1338579"/>
                </a:lnTo>
                <a:lnTo>
                  <a:pt x="281930" y="1337626"/>
                </a:lnTo>
                <a:lnTo>
                  <a:pt x="279391" y="1336355"/>
                </a:lnTo>
                <a:lnTo>
                  <a:pt x="276852" y="1334766"/>
                </a:lnTo>
                <a:lnTo>
                  <a:pt x="274631" y="1332859"/>
                </a:lnTo>
                <a:lnTo>
                  <a:pt x="272727" y="1331270"/>
                </a:lnTo>
                <a:lnTo>
                  <a:pt x="270506" y="1329046"/>
                </a:lnTo>
                <a:lnTo>
                  <a:pt x="268919" y="1326504"/>
                </a:lnTo>
                <a:lnTo>
                  <a:pt x="267333" y="1324279"/>
                </a:lnTo>
                <a:lnTo>
                  <a:pt x="265746" y="1321419"/>
                </a:lnTo>
                <a:lnTo>
                  <a:pt x="264794" y="1318877"/>
                </a:lnTo>
                <a:lnTo>
                  <a:pt x="264160" y="1316017"/>
                </a:lnTo>
                <a:lnTo>
                  <a:pt x="263842" y="1312840"/>
                </a:lnTo>
                <a:lnTo>
                  <a:pt x="263525" y="1309980"/>
                </a:lnTo>
                <a:lnTo>
                  <a:pt x="263525" y="1239434"/>
                </a:lnTo>
                <a:lnTo>
                  <a:pt x="263842" y="1234350"/>
                </a:lnTo>
                <a:lnTo>
                  <a:pt x="264160" y="1229266"/>
                </a:lnTo>
                <a:lnTo>
                  <a:pt x="264794" y="1224181"/>
                </a:lnTo>
                <a:lnTo>
                  <a:pt x="265746" y="1219415"/>
                </a:lnTo>
                <a:lnTo>
                  <a:pt x="267333" y="1214330"/>
                </a:lnTo>
                <a:lnTo>
                  <a:pt x="268919" y="1209564"/>
                </a:lnTo>
                <a:lnTo>
                  <a:pt x="270506" y="1204797"/>
                </a:lnTo>
                <a:lnTo>
                  <a:pt x="272727" y="1200348"/>
                </a:lnTo>
                <a:lnTo>
                  <a:pt x="274948" y="1195900"/>
                </a:lnTo>
                <a:lnTo>
                  <a:pt x="277487" y="1191451"/>
                </a:lnTo>
                <a:lnTo>
                  <a:pt x="280343" y="1187638"/>
                </a:lnTo>
                <a:lnTo>
                  <a:pt x="283199" y="1183189"/>
                </a:lnTo>
                <a:lnTo>
                  <a:pt x="286689" y="1179375"/>
                </a:lnTo>
                <a:lnTo>
                  <a:pt x="289863" y="1175562"/>
                </a:lnTo>
                <a:lnTo>
                  <a:pt x="293670" y="1171749"/>
                </a:lnTo>
                <a:lnTo>
                  <a:pt x="297478" y="1168571"/>
                </a:lnTo>
                <a:lnTo>
                  <a:pt x="301603" y="1165076"/>
                </a:lnTo>
                <a:lnTo>
                  <a:pt x="305729" y="1162216"/>
                </a:lnTo>
                <a:lnTo>
                  <a:pt x="309854" y="1159038"/>
                </a:lnTo>
                <a:lnTo>
                  <a:pt x="314614" y="1156178"/>
                </a:lnTo>
                <a:lnTo>
                  <a:pt x="319373" y="1153318"/>
                </a:lnTo>
                <a:lnTo>
                  <a:pt x="324133" y="1151094"/>
                </a:lnTo>
                <a:lnTo>
                  <a:pt x="328893" y="1149187"/>
                </a:lnTo>
                <a:lnTo>
                  <a:pt x="334287" y="1146963"/>
                </a:lnTo>
                <a:lnTo>
                  <a:pt x="339365" y="1145056"/>
                </a:lnTo>
                <a:lnTo>
                  <a:pt x="344759" y="1143467"/>
                </a:lnTo>
                <a:lnTo>
                  <a:pt x="350471" y="1142196"/>
                </a:lnTo>
                <a:lnTo>
                  <a:pt x="355548" y="1140925"/>
                </a:lnTo>
                <a:lnTo>
                  <a:pt x="361260" y="1139972"/>
                </a:lnTo>
                <a:lnTo>
                  <a:pt x="367289" y="1139336"/>
                </a:lnTo>
                <a:lnTo>
                  <a:pt x="373001" y="1139018"/>
                </a:lnTo>
                <a:lnTo>
                  <a:pt x="379030" y="1139018"/>
                </a:lnTo>
                <a:lnTo>
                  <a:pt x="710312" y="1139018"/>
                </a:lnTo>
                <a:lnTo>
                  <a:pt x="715707" y="1138701"/>
                </a:lnTo>
                <a:lnTo>
                  <a:pt x="721101" y="1138065"/>
                </a:lnTo>
                <a:lnTo>
                  <a:pt x="726496" y="1136476"/>
                </a:lnTo>
                <a:lnTo>
                  <a:pt x="731573" y="1134570"/>
                </a:lnTo>
                <a:lnTo>
                  <a:pt x="736650" y="1132345"/>
                </a:lnTo>
                <a:lnTo>
                  <a:pt x="740775" y="1129803"/>
                </a:lnTo>
                <a:lnTo>
                  <a:pt x="745218" y="1126308"/>
                </a:lnTo>
                <a:lnTo>
                  <a:pt x="749343" y="1122812"/>
                </a:lnTo>
                <a:lnTo>
                  <a:pt x="752833" y="1118999"/>
                </a:lnTo>
                <a:lnTo>
                  <a:pt x="756007" y="1114550"/>
                </a:lnTo>
                <a:lnTo>
                  <a:pt x="758545" y="1110101"/>
                </a:lnTo>
                <a:lnTo>
                  <a:pt x="760766" y="1105335"/>
                </a:lnTo>
                <a:lnTo>
                  <a:pt x="762988" y="1099933"/>
                </a:lnTo>
                <a:lnTo>
                  <a:pt x="764257" y="1094848"/>
                </a:lnTo>
                <a:lnTo>
                  <a:pt x="765209" y="1089128"/>
                </a:lnTo>
                <a:lnTo>
                  <a:pt x="765209" y="1083408"/>
                </a:lnTo>
                <a:lnTo>
                  <a:pt x="765209" y="998246"/>
                </a:lnTo>
                <a:lnTo>
                  <a:pt x="765526" y="995386"/>
                </a:lnTo>
                <a:lnTo>
                  <a:pt x="765844" y="992208"/>
                </a:lnTo>
                <a:lnTo>
                  <a:pt x="766478" y="989348"/>
                </a:lnTo>
                <a:lnTo>
                  <a:pt x="767747" y="986488"/>
                </a:lnTo>
                <a:lnTo>
                  <a:pt x="769017" y="983946"/>
                </a:lnTo>
                <a:lnTo>
                  <a:pt x="770603" y="981404"/>
                </a:lnTo>
                <a:lnTo>
                  <a:pt x="772190" y="978862"/>
                </a:lnTo>
                <a:lnTo>
                  <a:pt x="774094" y="976955"/>
                </a:lnTo>
                <a:lnTo>
                  <a:pt x="776315" y="975048"/>
                </a:lnTo>
                <a:lnTo>
                  <a:pt x="778536" y="973141"/>
                </a:lnTo>
                <a:lnTo>
                  <a:pt x="781392" y="971870"/>
                </a:lnTo>
                <a:lnTo>
                  <a:pt x="783614" y="970599"/>
                </a:lnTo>
                <a:lnTo>
                  <a:pt x="786469" y="969646"/>
                </a:lnTo>
                <a:lnTo>
                  <a:pt x="789325" y="968693"/>
                </a:lnTo>
                <a:lnTo>
                  <a:pt x="792181" y="968375"/>
                </a:lnTo>
                <a:close/>
                <a:moveTo>
                  <a:pt x="854248" y="475049"/>
                </a:moveTo>
                <a:lnTo>
                  <a:pt x="968334" y="729382"/>
                </a:lnTo>
                <a:lnTo>
                  <a:pt x="999072" y="623496"/>
                </a:lnTo>
                <a:lnTo>
                  <a:pt x="996361" y="622927"/>
                </a:lnTo>
                <a:lnTo>
                  <a:pt x="990612" y="621333"/>
                </a:lnTo>
                <a:lnTo>
                  <a:pt x="985184" y="619103"/>
                </a:lnTo>
                <a:lnTo>
                  <a:pt x="980393" y="616553"/>
                </a:lnTo>
                <a:lnTo>
                  <a:pt x="975603" y="614004"/>
                </a:lnTo>
                <a:lnTo>
                  <a:pt x="971132" y="611136"/>
                </a:lnTo>
                <a:lnTo>
                  <a:pt x="966981" y="607950"/>
                </a:lnTo>
                <a:lnTo>
                  <a:pt x="963468" y="604444"/>
                </a:lnTo>
                <a:lnTo>
                  <a:pt x="959636" y="600620"/>
                </a:lnTo>
                <a:lnTo>
                  <a:pt x="956762" y="597115"/>
                </a:lnTo>
                <a:lnTo>
                  <a:pt x="953568" y="593291"/>
                </a:lnTo>
                <a:lnTo>
                  <a:pt x="951014" y="589467"/>
                </a:lnTo>
                <a:lnTo>
                  <a:pt x="948778" y="585325"/>
                </a:lnTo>
                <a:lnTo>
                  <a:pt x="944308" y="577677"/>
                </a:lnTo>
                <a:lnTo>
                  <a:pt x="940795" y="570029"/>
                </a:lnTo>
                <a:lnTo>
                  <a:pt x="938559" y="563018"/>
                </a:lnTo>
                <a:lnTo>
                  <a:pt x="936643" y="556645"/>
                </a:lnTo>
                <a:lnTo>
                  <a:pt x="935366" y="550909"/>
                </a:lnTo>
                <a:lnTo>
                  <a:pt x="934089" y="546767"/>
                </a:lnTo>
                <a:lnTo>
                  <a:pt x="933450" y="543261"/>
                </a:lnTo>
                <a:lnTo>
                  <a:pt x="937921" y="545492"/>
                </a:lnTo>
                <a:lnTo>
                  <a:pt x="942711" y="547723"/>
                </a:lnTo>
                <a:lnTo>
                  <a:pt x="949098" y="550909"/>
                </a:lnTo>
                <a:lnTo>
                  <a:pt x="957081" y="554096"/>
                </a:lnTo>
                <a:lnTo>
                  <a:pt x="966342" y="557601"/>
                </a:lnTo>
                <a:lnTo>
                  <a:pt x="976880" y="560469"/>
                </a:lnTo>
                <a:lnTo>
                  <a:pt x="982629" y="561744"/>
                </a:lnTo>
                <a:lnTo>
                  <a:pt x="988377" y="563337"/>
                </a:lnTo>
                <a:lnTo>
                  <a:pt x="994445" y="564293"/>
                </a:lnTo>
                <a:lnTo>
                  <a:pt x="1000831" y="565249"/>
                </a:lnTo>
                <a:lnTo>
                  <a:pt x="1007218" y="565886"/>
                </a:lnTo>
                <a:lnTo>
                  <a:pt x="1013924" y="566205"/>
                </a:lnTo>
                <a:lnTo>
                  <a:pt x="1020631" y="566205"/>
                </a:lnTo>
                <a:lnTo>
                  <a:pt x="1027656" y="565886"/>
                </a:lnTo>
                <a:lnTo>
                  <a:pt x="1034682" y="565568"/>
                </a:lnTo>
                <a:lnTo>
                  <a:pt x="1041707" y="564293"/>
                </a:lnTo>
                <a:lnTo>
                  <a:pt x="1048733" y="563018"/>
                </a:lnTo>
                <a:lnTo>
                  <a:pt x="1055758" y="560788"/>
                </a:lnTo>
                <a:lnTo>
                  <a:pt x="1063103" y="558557"/>
                </a:lnTo>
                <a:lnTo>
                  <a:pt x="1070129" y="555371"/>
                </a:lnTo>
                <a:lnTo>
                  <a:pt x="1077474" y="552184"/>
                </a:lnTo>
                <a:lnTo>
                  <a:pt x="1084499" y="548041"/>
                </a:lnTo>
                <a:lnTo>
                  <a:pt x="1091525" y="543580"/>
                </a:lnTo>
                <a:lnTo>
                  <a:pt x="1098550" y="538163"/>
                </a:lnTo>
                <a:lnTo>
                  <a:pt x="1098231" y="541668"/>
                </a:lnTo>
                <a:lnTo>
                  <a:pt x="1097592" y="545811"/>
                </a:lnTo>
                <a:lnTo>
                  <a:pt x="1096315" y="551228"/>
                </a:lnTo>
                <a:lnTo>
                  <a:pt x="1095037" y="557920"/>
                </a:lnTo>
                <a:lnTo>
                  <a:pt x="1092802" y="564930"/>
                </a:lnTo>
                <a:lnTo>
                  <a:pt x="1089928" y="572578"/>
                </a:lnTo>
                <a:lnTo>
                  <a:pt x="1086734" y="580545"/>
                </a:lnTo>
                <a:lnTo>
                  <a:pt x="1084818" y="584687"/>
                </a:lnTo>
                <a:lnTo>
                  <a:pt x="1082264" y="588830"/>
                </a:lnTo>
                <a:lnTo>
                  <a:pt x="1080028" y="592654"/>
                </a:lnTo>
                <a:lnTo>
                  <a:pt x="1077474" y="596478"/>
                </a:lnTo>
                <a:lnTo>
                  <a:pt x="1074280" y="599983"/>
                </a:lnTo>
                <a:lnTo>
                  <a:pt x="1071406" y="603807"/>
                </a:lnTo>
                <a:lnTo>
                  <a:pt x="1067574" y="606994"/>
                </a:lnTo>
                <a:lnTo>
                  <a:pt x="1063742" y="610499"/>
                </a:lnTo>
                <a:lnTo>
                  <a:pt x="1059910" y="613367"/>
                </a:lnTo>
                <a:lnTo>
                  <a:pt x="1055439" y="616235"/>
                </a:lnTo>
                <a:lnTo>
                  <a:pt x="1050968" y="618465"/>
                </a:lnTo>
                <a:lnTo>
                  <a:pt x="1046178" y="621015"/>
                </a:lnTo>
                <a:lnTo>
                  <a:pt x="1043098" y="621918"/>
                </a:lnTo>
                <a:lnTo>
                  <a:pt x="1058953" y="723182"/>
                </a:lnTo>
                <a:lnTo>
                  <a:pt x="1183794" y="477832"/>
                </a:lnTo>
                <a:lnTo>
                  <a:pt x="1184474" y="476886"/>
                </a:lnTo>
                <a:lnTo>
                  <a:pt x="1201924" y="486411"/>
                </a:lnTo>
                <a:lnTo>
                  <a:pt x="1218105" y="495301"/>
                </a:lnTo>
                <a:lnTo>
                  <a:pt x="1234286" y="505143"/>
                </a:lnTo>
                <a:lnTo>
                  <a:pt x="1249515" y="514351"/>
                </a:lnTo>
                <a:lnTo>
                  <a:pt x="1264744" y="524193"/>
                </a:lnTo>
                <a:lnTo>
                  <a:pt x="1279021" y="534036"/>
                </a:lnTo>
                <a:lnTo>
                  <a:pt x="1292664" y="544513"/>
                </a:lnTo>
                <a:lnTo>
                  <a:pt x="1305989" y="554673"/>
                </a:lnTo>
                <a:lnTo>
                  <a:pt x="1318680" y="565468"/>
                </a:lnTo>
                <a:lnTo>
                  <a:pt x="1330736" y="576263"/>
                </a:lnTo>
                <a:lnTo>
                  <a:pt x="1342475" y="587693"/>
                </a:lnTo>
                <a:lnTo>
                  <a:pt x="1353263" y="599123"/>
                </a:lnTo>
                <a:lnTo>
                  <a:pt x="1363733" y="611188"/>
                </a:lnTo>
                <a:lnTo>
                  <a:pt x="1373885" y="623253"/>
                </a:lnTo>
                <a:lnTo>
                  <a:pt x="1383086" y="635953"/>
                </a:lnTo>
                <a:lnTo>
                  <a:pt x="1391970" y="649288"/>
                </a:lnTo>
                <a:lnTo>
                  <a:pt x="1400536" y="662623"/>
                </a:lnTo>
                <a:lnTo>
                  <a:pt x="1408150" y="676593"/>
                </a:lnTo>
                <a:lnTo>
                  <a:pt x="1415130" y="691516"/>
                </a:lnTo>
                <a:lnTo>
                  <a:pt x="1422110" y="706121"/>
                </a:lnTo>
                <a:lnTo>
                  <a:pt x="1428139" y="721678"/>
                </a:lnTo>
                <a:lnTo>
                  <a:pt x="1433849" y="737871"/>
                </a:lnTo>
                <a:lnTo>
                  <a:pt x="1438926" y="754381"/>
                </a:lnTo>
                <a:lnTo>
                  <a:pt x="1443368" y="771526"/>
                </a:lnTo>
                <a:lnTo>
                  <a:pt x="1447492" y="789623"/>
                </a:lnTo>
                <a:lnTo>
                  <a:pt x="1450982" y="808039"/>
                </a:lnTo>
                <a:lnTo>
                  <a:pt x="1453837" y="827406"/>
                </a:lnTo>
                <a:lnTo>
                  <a:pt x="1456058" y="847091"/>
                </a:lnTo>
                <a:lnTo>
                  <a:pt x="1457962" y="867729"/>
                </a:lnTo>
                <a:lnTo>
                  <a:pt x="1459231" y="888684"/>
                </a:lnTo>
                <a:lnTo>
                  <a:pt x="1460183" y="910909"/>
                </a:lnTo>
                <a:lnTo>
                  <a:pt x="1460500" y="933451"/>
                </a:lnTo>
                <a:lnTo>
                  <a:pt x="581025" y="933451"/>
                </a:lnTo>
                <a:lnTo>
                  <a:pt x="581342" y="910274"/>
                </a:lnTo>
                <a:lnTo>
                  <a:pt x="581660" y="887414"/>
                </a:lnTo>
                <a:lnTo>
                  <a:pt x="582929" y="865506"/>
                </a:lnTo>
                <a:lnTo>
                  <a:pt x="584198" y="844234"/>
                </a:lnTo>
                <a:lnTo>
                  <a:pt x="585784" y="823914"/>
                </a:lnTo>
                <a:lnTo>
                  <a:pt x="587688" y="804228"/>
                </a:lnTo>
                <a:lnTo>
                  <a:pt x="590543" y="785178"/>
                </a:lnTo>
                <a:lnTo>
                  <a:pt x="593399" y="767081"/>
                </a:lnTo>
                <a:lnTo>
                  <a:pt x="596889" y="749618"/>
                </a:lnTo>
                <a:lnTo>
                  <a:pt x="600696" y="732791"/>
                </a:lnTo>
                <a:lnTo>
                  <a:pt x="605455" y="716598"/>
                </a:lnTo>
                <a:lnTo>
                  <a:pt x="610531" y="700723"/>
                </a:lnTo>
                <a:lnTo>
                  <a:pt x="616242" y="685801"/>
                </a:lnTo>
                <a:lnTo>
                  <a:pt x="622270" y="670878"/>
                </a:lnTo>
                <a:lnTo>
                  <a:pt x="629250" y="656908"/>
                </a:lnTo>
                <a:lnTo>
                  <a:pt x="636548" y="643573"/>
                </a:lnTo>
                <a:lnTo>
                  <a:pt x="644479" y="630238"/>
                </a:lnTo>
                <a:lnTo>
                  <a:pt x="653363" y="617856"/>
                </a:lnTo>
                <a:lnTo>
                  <a:pt x="662564" y="605473"/>
                </a:lnTo>
                <a:lnTo>
                  <a:pt x="673034" y="594043"/>
                </a:lnTo>
                <a:lnTo>
                  <a:pt x="683504" y="582296"/>
                </a:lnTo>
                <a:lnTo>
                  <a:pt x="695243" y="571183"/>
                </a:lnTo>
                <a:lnTo>
                  <a:pt x="707299" y="560388"/>
                </a:lnTo>
                <a:lnTo>
                  <a:pt x="720624" y="550228"/>
                </a:lnTo>
                <a:lnTo>
                  <a:pt x="734267" y="539751"/>
                </a:lnTo>
                <a:lnTo>
                  <a:pt x="748861" y="530226"/>
                </a:lnTo>
                <a:lnTo>
                  <a:pt x="764408" y="520383"/>
                </a:lnTo>
                <a:lnTo>
                  <a:pt x="780589" y="510858"/>
                </a:lnTo>
                <a:lnTo>
                  <a:pt x="798038" y="501651"/>
                </a:lnTo>
                <a:lnTo>
                  <a:pt x="816123" y="492443"/>
                </a:lnTo>
                <a:lnTo>
                  <a:pt x="835159" y="483236"/>
                </a:lnTo>
                <a:lnTo>
                  <a:pt x="854248" y="475049"/>
                </a:lnTo>
                <a:close/>
                <a:moveTo>
                  <a:pt x="855147" y="474663"/>
                </a:moveTo>
                <a:lnTo>
                  <a:pt x="855153" y="474670"/>
                </a:lnTo>
                <a:lnTo>
                  <a:pt x="855131" y="474670"/>
                </a:lnTo>
                <a:lnTo>
                  <a:pt x="855147" y="474663"/>
                </a:lnTo>
                <a:close/>
                <a:moveTo>
                  <a:pt x="1020763" y="0"/>
                </a:moveTo>
                <a:lnTo>
                  <a:pt x="1027440" y="318"/>
                </a:lnTo>
                <a:lnTo>
                  <a:pt x="1034436" y="1272"/>
                </a:lnTo>
                <a:lnTo>
                  <a:pt x="1041750" y="1908"/>
                </a:lnTo>
                <a:lnTo>
                  <a:pt x="1049064" y="2863"/>
                </a:lnTo>
                <a:lnTo>
                  <a:pt x="1057014" y="4135"/>
                </a:lnTo>
                <a:lnTo>
                  <a:pt x="1065282" y="5726"/>
                </a:lnTo>
                <a:lnTo>
                  <a:pt x="1073231" y="7952"/>
                </a:lnTo>
                <a:lnTo>
                  <a:pt x="1081499" y="10179"/>
                </a:lnTo>
                <a:lnTo>
                  <a:pt x="1089767" y="12406"/>
                </a:lnTo>
                <a:lnTo>
                  <a:pt x="1098671" y="15587"/>
                </a:lnTo>
                <a:lnTo>
                  <a:pt x="1106939" y="18767"/>
                </a:lnTo>
                <a:lnTo>
                  <a:pt x="1115207" y="22585"/>
                </a:lnTo>
                <a:lnTo>
                  <a:pt x="1123474" y="26720"/>
                </a:lnTo>
                <a:lnTo>
                  <a:pt x="1131742" y="30855"/>
                </a:lnTo>
                <a:lnTo>
                  <a:pt x="1139374" y="35626"/>
                </a:lnTo>
                <a:lnTo>
                  <a:pt x="1147006" y="40716"/>
                </a:lnTo>
                <a:lnTo>
                  <a:pt x="1154638" y="46442"/>
                </a:lnTo>
                <a:lnTo>
                  <a:pt x="1161952" y="52167"/>
                </a:lnTo>
                <a:lnTo>
                  <a:pt x="1168629" y="59166"/>
                </a:lnTo>
                <a:lnTo>
                  <a:pt x="1174989" y="65846"/>
                </a:lnTo>
                <a:lnTo>
                  <a:pt x="1181031" y="73480"/>
                </a:lnTo>
                <a:lnTo>
                  <a:pt x="1186119" y="81432"/>
                </a:lnTo>
                <a:lnTo>
                  <a:pt x="1190889" y="89703"/>
                </a:lnTo>
                <a:lnTo>
                  <a:pt x="1195341" y="98927"/>
                </a:lnTo>
                <a:lnTo>
                  <a:pt x="1197249" y="103381"/>
                </a:lnTo>
                <a:lnTo>
                  <a:pt x="1198839" y="108152"/>
                </a:lnTo>
                <a:lnTo>
                  <a:pt x="1200429" y="113242"/>
                </a:lnTo>
                <a:lnTo>
                  <a:pt x="1202019" y="118331"/>
                </a:lnTo>
                <a:lnTo>
                  <a:pt x="1202973" y="123739"/>
                </a:lnTo>
                <a:lnTo>
                  <a:pt x="1203927" y="128828"/>
                </a:lnTo>
                <a:lnTo>
                  <a:pt x="1204881" y="134554"/>
                </a:lnTo>
                <a:lnTo>
                  <a:pt x="1205517" y="140280"/>
                </a:lnTo>
                <a:lnTo>
                  <a:pt x="1205835" y="146005"/>
                </a:lnTo>
                <a:lnTo>
                  <a:pt x="1206153" y="152049"/>
                </a:lnTo>
                <a:lnTo>
                  <a:pt x="1206153" y="158093"/>
                </a:lnTo>
                <a:lnTo>
                  <a:pt x="1206153" y="164455"/>
                </a:lnTo>
                <a:lnTo>
                  <a:pt x="1205517" y="170817"/>
                </a:lnTo>
                <a:lnTo>
                  <a:pt x="1204881" y="177497"/>
                </a:lnTo>
                <a:lnTo>
                  <a:pt x="1204245" y="184177"/>
                </a:lnTo>
                <a:lnTo>
                  <a:pt x="1203291" y="191175"/>
                </a:lnTo>
                <a:lnTo>
                  <a:pt x="1204245" y="191175"/>
                </a:lnTo>
                <a:lnTo>
                  <a:pt x="1206789" y="192129"/>
                </a:lnTo>
                <a:lnTo>
                  <a:pt x="1210286" y="194038"/>
                </a:lnTo>
                <a:lnTo>
                  <a:pt x="1212194" y="195628"/>
                </a:lnTo>
                <a:lnTo>
                  <a:pt x="1214420" y="197219"/>
                </a:lnTo>
                <a:lnTo>
                  <a:pt x="1216328" y="199445"/>
                </a:lnTo>
                <a:lnTo>
                  <a:pt x="1218554" y="202308"/>
                </a:lnTo>
                <a:lnTo>
                  <a:pt x="1220462" y="205171"/>
                </a:lnTo>
                <a:lnTo>
                  <a:pt x="1222052" y="208988"/>
                </a:lnTo>
                <a:lnTo>
                  <a:pt x="1223642" y="212805"/>
                </a:lnTo>
                <a:lnTo>
                  <a:pt x="1224596" y="217895"/>
                </a:lnTo>
                <a:lnTo>
                  <a:pt x="1225232" y="223302"/>
                </a:lnTo>
                <a:lnTo>
                  <a:pt x="1225550" y="229664"/>
                </a:lnTo>
                <a:lnTo>
                  <a:pt x="1225232" y="241752"/>
                </a:lnTo>
                <a:lnTo>
                  <a:pt x="1224278" y="251931"/>
                </a:lnTo>
                <a:lnTo>
                  <a:pt x="1223006" y="261156"/>
                </a:lnTo>
                <a:lnTo>
                  <a:pt x="1221098" y="268790"/>
                </a:lnTo>
                <a:lnTo>
                  <a:pt x="1218236" y="275152"/>
                </a:lnTo>
                <a:lnTo>
                  <a:pt x="1215692" y="280878"/>
                </a:lnTo>
                <a:lnTo>
                  <a:pt x="1212194" y="285967"/>
                </a:lnTo>
                <a:lnTo>
                  <a:pt x="1209015" y="290102"/>
                </a:lnTo>
                <a:lnTo>
                  <a:pt x="1205199" y="294556"/>
                </a:lnTo>
                <a:lnTo>
                  <a:pt x="1203609" y="297737"/>
                </a:lnTo>
                <a:lnTo>
                  <a:pt x="1201701" y="300918"/>
                </a:lnTo>
                <a:lnTo>
                  <a:pt x="1199793" y="305053"/>
                </a:lnTo>
                <a:lnTo>
                  <a:pt x="1198203" y="309506"/>
                </a:lnTo>
                <a:lnTo>
                  <a:pt x="1196931" y="314914"/>
                </a:lnTo>
                <a:lnTo>
                  <a:pt x="1195977" y="321276"/>
                </a:lnTo>
                <a:lnTo>
                  <a:pt x="1195023" y="328592"/>
                </a:lnTo>
                <a:lnTo>
                  <a:pt x="1193433" y="335908"/>
                </a:lnTo>
                <a:lnTo>
                  <a:pt x="1191843" y="343860"/>
                </a:lnTo>
                <a:lnTo>
                  <a:pt x="1189617" y="351495"/>
                </a:lnTo>
                <a:lnTo>
                  <a:pt x="1187391" y="359447"/>
                </a:lnTo>
                <a:lnTo>
                  <a:pt x="1184211" y="367081"/>
                </a:lnTo>
                <a:lnTo>
                  <a:pt x="1181349" y="375352"/>
                </a:lnTo>
                <a:lnTo>
                  <a:pt x="1177851" y="383304"/>
                </a:lnTo>
                <a:lnTo>
                  <a:pt x="1173717" y="391257"/>
                </a:lnTo>
                <a:lnTo>
                  <a:pt x="1169901" y="398891"/>
                </a:lnTo>
                <a:lnTo>
                  <a:pt x="1165449" y="406843"/>
                </a:lnTo>
                <a:lnTo>
                  <a:pt x="1160680" y="414796"/>
                </a:lnTo>
                <a:lnTo>
                  <a:pt x="1155910" y="422430"/>
                </a:lnTo>
                <a:lnTo>
                  <a:pt x="1150504" y="429746"/>
                </a:lnTo>
                <a:lnTo>
                  <a:pt x="1145098" y="437062"/>
                </a:lnTo>
                <a:lnTo>
                  <a:pt x="1139374" y="444378"/>
                </a:lnTo>
                <a:lnTo>
                  <a:pt x="1133332" y="451058"/>
                </a:lnTo>
                <a:lnTo>
                  <a:pt x="1126972" y="457738"/>
                </a:lnTo>
                <a:lnTo>
                  <a:pt x="1120612" y="464100"/>
                </a:lnTo>
                <a:lnTo>
                  <a:pt x="1113935" y="470144"/>
                </a:lnTo>
                <a:lnTo>
                  <a:pt x="1106939" y="475870"/>
                </a:lnTo>
                <a:lnTo>
                  <a:pt x="1099943" y="481596"/>
                </a:lnTo>
                <a:lnTo>
                  <a:pt x="1092947" y="486367"/>
                </a:lnTo>
                <a:lnTo>
                  <a:pt x="1085633" y="490820"/>
                </a:lnTo>
                <a:lnTo>
                  <a:pt x="1078001" y="495274"/>
                </a:lnTo>
                <a:lnTo>
                  <a:pt x="1070052" y="499091"/>
                </a:lnTo>
                <a:lnTo>
                  <a:pt x="1062102" y="501954"/>
                </a:lnTo>
                <a:lnTo>
                  <a:pt x="1054152" y="504816"/>
                </a:lnTo>
                <a:lnTo>
                  <a:pt x="1046202" y="506725"/>
                </a:lnTo>
                <a:lnTo>
                  <a:pt x="1037616" y="508315"/>
                </a:lnTo>
                <a:lnTo>
                  <a:pt x="1029348" y="509270"/>
                </a:lnTo>
                <a:lnTo>
                  <a:pt x="1020763" y="509588"/>
                </a:lnTo>
                <a:lnTo>
                  <a:pt x="1012177" y="509270"/>
                </a:lnTo>
                <a:lnTo>
                  <a:pt x="1003909" y="508315"/>
                </a:lnTo>
                <a:lnTo>
                  <a:pt x="995641" y="506725"/>
                </a:lnTo>
                <a:lnTo>
                  <a:pt x="987691" y="504816"/>
                </a:lnTo>
                <a:lnTo>
                  <a:pt x="979423" y="501954"/>
                </a:lnTo>
                <a:lnTo>
                  <a:pt x="971473" y="499091"/>
                </a:lnTo>
                <a:lnTo>
                  <a:pt x="963842" y="495274"/>
                </a:lnTo>
                <a:lnTo>
                  <a:pt x="956210" y="490820"/>
                </a:lnTo>
                <a:lnTo>
                  <a:pt x="948896" y="486367"/>
                </a:lnTo>
                <a:lnTo>
                  <a:pt x="941264" y="481596"/>
                </a:lnTo>
                <a:lnTo>
                  <a:pt x="934268" y="475870"/>
                </a:lnTo>
                <a:lnTo>
                  <a:pt x="927590" y="470144"/>
                </a:lnTo>
                <a:lnTo>
                  <a:pt x="920913" y="464100"/>
                </a:lnTo>
                <a:lnTo>
                  <a:pt x="914553" y="457738"/>
                </a:lnTo>
                <a:lnTo>
                  <a:pt x="908193" y="451058"/>
                </a:lnTo>
                <a:lnTo>
                  <a:pt x="902151" y="444378"/>
                </a:lnTo>
                <a:lnTo>
                  <a:pt x="896427" y="437062"/>
                </a:lnTo>
                <a:lnTo>
                  <a:pt x="891339" y="429746"/>
                </a:lnTo>
                <a:lnTo>
                  <a:pt x="885933" y="422430"/>
                </a:lnTo>
                <a:lnTo>
                  <a:pt x="880845" y="414796"/>
                </a:lnTo>
                <a:lnTo>
                  <a:pt x="876076" y="406843"/>
                </a:lnTo>
                <a:lnTo>
                  <a:pt x="871942" y="398891"/>
                </a:lnTo>
                <a:lnTo>
                  <a:pt x="867808" y="391257"/>
                </a:lnTo>
                <a:lnTo>
                  <a:pt x="863674" y="383304"/>
                </a:lnTo>
                <a:lnTo>
                  <a:pt x="860494" y="375352"/>
                </a:lnTo>
                <a:lnTo>
                  <a:pt x="856996" y="367081"/>
                </a:lnTo>
                <a:lnTo>
                  <a:pt x="854452" y="359447"/>
                </a:lnTo>
                <a:lnTo>
                  <a:pt x="852226" y="351495"/>
                </a:lnTo>
                <a:lnTo>
                  <a:pt x="849682" y="343860"/>
                </a:lnTo>
                <a:lnTo>
                  <a:pt x="848092" y="335908"/>
                </a:lnTo>
                <a:lnTo>
                  <a:pt x="846820" y="328592"/>
                </a:lnTo>
                <a:lnTo>
                  <a:pt x="845866" y="321276"/>
                </a:lnTo>
                <a:lnTo>
                  <a:pt x="844594" y="314914"/>
                </a:lnTo>
                <a:lnTo>
                  <a:pt x="843322" y="309506"/>
                </a:lnTo>
                <a:lnTo>
                  <a:pt x="841732" y="305053"/>
                </a:lnTo>
                <a:lnTo>
                  <a:pt x="840142" y="300918"/>
                </a:lnTo>
                <a:lnTo>
                  <a:pt x="837916" y="297737"/>
                </a:lnTo>
                <a:lnTo>
                  <a:pt x="836326" y="294556"/>
                </a:lnTo>
                <a:lnTo>
                  <a:pt x="832829" y="290102"/>
                </a:lnTo>
                <a:lnTo>
                  <a:pt x="829013" y="285967"/>
                </a:lnTo>
                <a:lnTo>
                  <a:pt x="826151" y="280878"/>
                </a:lnTo>
                <a:lnTo>
                  <a:pt x="822971" y="275152"/>
                </a:lnTo>
                <a:lnTo>
                  <a:pt x="820745" y="268790"/>
                </a:lnTo>
                <a:lnTo>
                  <a:pt x="818519" y="261156"/>
                </a:lnTo>
                <a:lnTo>
                  <a:pt x="817247" y="251931"/>
                </a:lnTo>
                <a:lnTo>
                  <a:pt x="816293" y="241752"/>
                </a:lnTo>
                <a:lnTo>
                  <a:pt x="815975" y="229664"/>
                </a:lnTo>
                <a:lnTo>
                  <a:pt x="816293" y="223302"/>
                </a:lnTo>
                <a:lnTo>
                  <a:pt x="816929" y="217895"/>
                </a:lnTo>
                <a:lnTo>
                  <a:pt x="817883" y="212805"/>
                </a:lnTo>
                <a:lnTo>
                  <a:pt x="819791" y="208988"/>
                </a:lnTo>
                <a:lnTo>
                  <a:pt x="821381" y="205171"/>
                </a:lnTo>
                <a:lnTo>
                  <a:pt x="822971" y="202308"/>
                </a:lnTo>
                <a:lnTo>
                  <a:pt x="824879" y="199445"/>
                </a:lnTo>
                <a:lnTo>
                  <a:pt x="827423" y="197219"/>
                </a:lnTo>
                <a:lnTo>
                  <a:pt x="829331" y="195628"/>
                </a:lnTo>
                <a:lnTo>
                  <a:pt x="831239" y="194038"/>
                </a:lnTo>
                <a:lnTo>
                  <a:pt x="835054" y="192129"/>
                </a:lnTo>
                <a:lnTo>
                  <a:pt x="837280" y="191175"/>
                </a:lnTo>
                <a:lnTo>
                  <a:pt x="838234" y="191175"/>
                </a:lnTo>
                <a:lnTo>
                  <a:pt x="837280" y="184177"/>
                </a:lnTo>
                <a:lnTo>
                  <a:pt x="836326" y="177497"/>
                </a:lnTo>
                <a:lnTo>
                  <a:pt x="835690" y="170817"/>
                </a:lnTo>
                <a:lnTo>
                  <a:pt x="835372" y="164455"/>
                </a:lnTo>
                <a:lnTo>
                  <a:pt x="835372" y="158093"/>
                </a:lnTo>
                <a:lnTo>
                  <a:pt x="835372" y="152049"/>
                </a:lnTo>
                <a:lnTo>
                  <a:pt x="835690" y="146005"/>
                </a:lnTo>
                <a:lnTo>
                  <a:pt x="836008" y="140280"/>
                </a:lnTo>
                <a:lnTo>
                  <a:pt x="836644" y="134554"/>
                </a:lnTo>
                <a:lnTo>
                  <a:pt x="837280" y="128828"/>
                </a:lnTo>
                <a:lnTo>
                  <a:pt x="838234" y="123739"/>
                </a:lnTo>
                <a:lnTo>
                  <a:pt x="839824" y="118331"/>
                </a:lnTo>
                <a:lnTo>
                  <a:pt x="841096" y="113242"/>
                </a:lnTo>
                <a:lnTo>
                  <a:pt x="842686" y="108152"/>
                </a:lnTo>
                <a:lnTo>
                  <a:pt x="844276" y="103381"/>
                </a:lnTo>
                <a:lnTo>
                  <a:pt x="846502" y="98927"/>
                </a:lnTo>
                <a:lnTo>
                  <a:pt x="850636" y="89703"/>
                </a:lnTo>
                <a:lnTo>
                  <a:pt x="855406" y="81432"/>
                </a:lnTo>
                <a:lnTo>
                  <a:pt x="860812" y="73480"/>
                </a:lnTo>
                <a:lnTo>
                  <a:pt x="866854" y="65846"/>
                </a:lnTo>
                <a:lnTo>
                  <a:pt x="873214" y="59166"/>
                </a:lnTo>
                <a:lnTo>
                  <a:pt x="879891" y="52167"/>
                </a:lnTo>
                <a:lnTo>
                  <a:pt x="886887" y="46442"/>
                </a:lnTo>
                <a:lnTo>
                  <a:pt x="894201" y="40716"/>
                </a:lnTo>
                <a:lnTo>
                  <a:pt x="901833" y="35626"/>
                </a:lnTo>
                <a:lnTo>
                  <a:pt x="910101" y="30855"/>
                </a:lnTo>
                <a:lnTo>
                  <a:pt x="918051" y="26720"/>
                </a:lnTo>
                <a:lnTo>
                  <a:pt x="926318" y="22585"/>
                </a:lnTo>
                <a:lnTo>
                  <a:pt x="934586" y="18767"/>
                </a:lnTo>
                <a:lnTo>
                  <a:pt x="943172" y="15587"/>
                </a:lnTo>
                <a:lnTo>
                  <a:pt x="951440" y="12406"/>
                </a:lnTo>
                <a:lnTo>
                  <a:pt x="959708" y="10179"/>
                </a:lnTo>
                <a:lnTo>
                  <a:pt x="968294" y="7952"/>
                </a:lnTo>
                <a:lnTo>
                  <a:pt x="976561" y="5726"/>
                </a:lnTo>
                <a:lnTo>
                  <a:pt x="984511" y="4135"/>
                </a:lnTo>
                <a:lnTo>
                  <a:pt x="992143" y="2863"/>
                </a:lnTo>
                <a:lnTo>
                  <a:pt x="999775" y="1908"/>
                </a:lnTo>
                <a:lnTo>
                  <a:pt x="1007407" y="1272"/>
                </a:lnTo>
                <a:lnTo>
                  <a:pt x="1014403" y="318"/>
                </a:lnTo>
                <a:lnTo>
                  <a:pt x="1020763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2780" name="文本框 13"/>
          <p:cNvSpPr txBox="1">
            <a:spLocks noChangeArrowheads="1"/>
          </p:cNvSpPr>
          <p:nvPr/>
        </p:nvSpPr>
        <p:spPr bwMode="auto">
          <a:xfrm>
            <a:off x="1225550" y="5432425"/>
            <a:ext cx="3524250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学生管理、教师管理、用户管理、</a:t>
            </a:r>
            <a:r>
              <a:rPr lang="zh-CN" altLang="en-US" sz="1800">
                <a:solidFill>
                  <a:srgbClr val="808080"/>
                </a:solidFill>
                <a:sym typeface="+mn-ea"/>
              </a:rPr>
              <a:t>课题管理</a:t>
            </a:r>
            <a:r>
              <a:rPr lang="zh-CN" altLang="en-US" sz="1800">
                <a:solidFill>
                  <a:srgbClr val="808080"/>
                </a:solidFill>
              </a:rPr>
              <a:t>以及消息通知对所有消息进行查看及删除操作。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8742" y="4970463"/>
            <a:ext cx="1706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</a:rPr>
              <a:t>管理员需求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25488" y="1289050"/>
            <a:ext cx="2438400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966470" y="1405255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功能需求分析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需求分析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47408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设计模式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MH_SubTitle_1"/>
          <p:cNvSpPr/>
          <p:nvPr>
            <p:custDataLst>
              <p:tags r:id="rId2"/>
            </p:custDataLst>
          </p:nvPr>
        </p:nvSpPr>
        <p:spPr bwMode="auto">
          <a:xfrm>
            <a:off x="1681163" y="1870075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MH_SubTitle_2"/>
          <p:cNvSpPr/>
          <p:nvPr>
            <p:custDataLst>
              <p:tags r:id="rId3"/>
            </p:custDataLst>
          </p:nvPr>
        </p:nvSpPr>
        <p:spPr bwMode="auto">
          <a:xfrm>
            <a:off x="4705350" y="1870075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MH_SubTitle_3"/>
          <p:cNvSpPr/>
          <p:nvPr>
            <p:custDataLst>
              <p:tags r:id="rId4"/>
            </p:custDataLst>
          </p:nvPr>
        </p:nvSpPr>
        <p:spPr bwMode="auto">
          <a:xfrm>
            <a:off x="7729538" y="1870075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/>
          <p:cNvSpPr/>
          <p:nvPr>
            <p:custDataLst>
              <p:tags r:id="rId5"/>
            </p:custDataLst>
          </p:nvPr>
        </p:nvSpPr>
        <p:spPr>
          <a:xfrm>
            <a:off x="3567113" y="1695450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Other_2"/>
          <p:cNvSpPr/>
          <p:nvPr>
            <p:custDataLst>
              <p:tags r:id="rId6"/>
            </p:custDataLst>
          </p:nvPr>
        </p:nvSpPr>
        <p:spPr>
          <a:xfrm>
            <a:off x="6592888" y="1695450"/>
            <a:ext cx="596900" cy="539750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Other_3"/>
          <p:cNvSpPr/>
          <p:nvPr>
            <p:custDataLst>
              <p:tags r:id="rId7"/>
            </p:custDataLst>
          </p:nvPr>
        </p:nvSpPr>
        <p:spPr>
          <a:xfrm>
            <a:off x="9617075" y="1695450"/>
            <a:ext cx="598488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8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8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5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8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8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5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909" name="文本框 23"/>
          <p:cNvSpPr txBox="1">
            <a:spLocks noChangeArrowheads="1"/>
          </p:cNvSpPr>
          <p:nvPr/>
        </p:nvSpPr>
        <p:spPr bwMode="auto">
          <a:xfrm>
            <a:off x="7942263" y="2234883"/>
            <a:ext cx="2284412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595959"/>
                </a:solidFill>
                <a:sym typeface="Arial" panose="020B0604020202020204" pitchFamily="34" charset="0"/>
              </a:rPr>
              <a:t>MVC</a:t>
            </a: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模式实现了逻</a:t>
            </a:r>
            <a:r>
              <a:rPr lang="zh-CN" altLang="en-US" sz="1800">
                <a:solidFill>
                  <a:srgbClr val="404040"/>
                </a:solidFill>
                <a:sym typeface="+mn-ea"/>
              </a:rPr>
              <a:t>辑操作、数据处理、页面展示相分离。</a:t>
            </a:r>
            <a:endParaRPr lang="zh-CN" altLang="en-US" sz="18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7907" name="文本框 21"/>
          <p:cNvSpPr txBox="1">
            <a:spLocks noChangeArrowheads="1"/>
          </p:cNvSpPr>
          <p:nvPr/>
        </p:nvSpPr>
        <p:spPr bwMode="auto">
          <a:xfrm>
            <a:off x="1893888" y="2166938"/>
            <a:ext cx="2284412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按B/S架构进行设计</a:t>
            </a:r>
            <a:r>
              <a:rPr lang="en-US" altLang="zh-CN" sz="1800">
                <a:solidFill>
                  <a:srgbClr val="595959"/>
                </a:solidFill>
                <a:sym typeface="Arial" panose="020B0604020202020204" pitchFamily="34" charset="0"/>
              </a:rPr>
              <a:t>,避免了因操作系统差异而导致的跨平台问题</a:t>
            </a: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。</a:t>
            </a:r>
            <a:endParaRPr lang="zh-CN" altLang="en-US" sz="18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23"/>
          <p:cNvSpPr txBox="1">
            <a:spLocks noChangeArrowheads="1"/>
          </p:cNvSpPr>
          <p:nvPr/>
        </p:nvSpPr>
        <p:spPr bwMode="auto">
          <a:xfrm>
            <a:off x="4905693" y="2234883"/>
            <a:ext cx="22844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1800">
                <a:solidFill>
                  <a:srgbClr val="595959"/>
                </a:solidFill>
                <a:sym typeface="Arial" panose="020B0604020202020204" pitchFamily="34" charset="0"/>
              </a:rPr>
              <a:t>ThinkPHP</a:t>
            </a: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开发，提高了开发效率。</a:t>
            </a:r>
            <a:endParaRPr lang="zh-CN" altLang="en-US" sz="18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1990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016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51180" y="1092835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62280" y="1209040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用户登录</a:t>
            </a:r>
            <a:r>
              <a:rPr lang="en-US" altLang="zh-CN" sz="2400" b="1">
                <a:solidFill>
                  <a:schemeClr val="bg1"/>
                </a:solidFill>
              </a:rPr>
              <a:t>UI</a:t>
            </a:r>
            <a:r>
              <a:rPr lang="zh-CN" altLang="en-US" sz="2400" b="1">
                <a:solidFill>
                  <a:schemeClr val="bg1"/>
                </a:solidFill>
              </a:rPr>
              <a:t>界面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050415"/>
            <a:ext cx="8357235" cy="412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3014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033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51180" y="1092835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62280" y="1209040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学生模块</a:t>
            </a:r>
            <a:r>
              <a:rPr lang="en-US" altLang="zh-CN" sz="2400" b="1">
                <a:solidFill>
                  <a:schemeClr val="bg1"/>
                </a:solidFill>
              </a:rPr>
              <a:t>UI</a:t>
            </a:r>
            <a:r>
              <a:rPr lang="zh-CN" altLang="en-US" sz="2400" b="1">
                <a:solidFill>
                  <a:schemeClr val="bg1"/>
                </a:solidFill>
              </a:rPr>
              <a:t>界面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15" y="2159635"/>
            <a:ext cx="7973060" cy="407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模块设计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51180" y="1072515"/>
            <a:ext cx="265366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62280" y="1188720"/>
            <a:ext cx="28314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老师模块</a:t>
            </a:r>
            <a:r>
              <a:rPr lang="en-US" altLang="zh-CN" sz="2400" b="1">
                <a:solidFill>
                  <a:schemeClr val="bg1"/>
                </a:solidFill>
              </a:rPr>
              <a:t>UI</a:t>
            </a:r>
            <a:r>
              <a:rPr lang="zh-CN" altLang="en-US" sz="2400" b="1">
                <a:solidFill>
                  <a:schemeClr val="bg1"/>
                </a:solidFill>
              </a:rPr>
              <a:t>界面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2141220"/>
            <a:ext cx="7098665" cy="390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MH" val="2015122810461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51228104613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51228104613"/>
  <p:tag name="MH_LIBRARY" val="GRAPHIC"/>
  <p:tag name="MH_TYPE" val="SubTitle"/>
  <p:tag name="MH_ORDER" val="3"/>
</p:tagLst>
</file>

<file path=ppt/tags/tag5.xml><?xml version="1.0" encoding="utf-8"?>
<p:tagLst xmlns:p="http://schemas.openxmlformats.org/presentationml/2006/main">
  <p:tag name="MH" val="20151228104613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51228104613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51228104613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宽屏</PresentationFormat>
  <Paragraphs>178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Source Sans Pro Light</vt:lpstr>
      <vt:lpstr>Arial Unicode MS</vt:lpstr>
      <vt:lpstr>Segoe Print</vt:lpstr>
      <vt:lpstr>等线</vt:lpstr>
      <vt:lpstr>等线 Light</vt:lpstr>
      <vt:lpstr>Arial Black</vt:lpstr>
      <vt:lpstr>Office 主题</vt:lpstr>
      <vt:lpstr>1_自定义设计方案</vt:lpstr>
      <vt:lpstr>1_Office 主题</vt:lpstr>
      <vt:lpstr>2_自定义设计方案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four eight one</cp:lastModifiedBy>
  <cp:revision>37</cp:revision>
  <dcterms:created xsi:type="dcterms:W3CDTF">2016-01-15T03:19:00Z</dcterms:created>
  <dcterms:modified xsi:type="dcterms:W3CDTF">2019-06-15T06:31:07Z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