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Final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Shangqian</a:t>
            </a:r>
            <a:r>
              <a:rPr lang="en-US" altLang="zh-CN" dirty="0" smtClean="0"/>
              <a:t> Gao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6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 Diagram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958181"/>
            <a:ext cx="5676900" cy="3810000"/>
          </a:xfrm>
        </p:spPr>
      </p:pic>
    </p:spTree>
    <p:extLst>
      <p:ext uri="{BB962C8B-B14F-4D97-AF65-F5344CB8AC3E}">
        <p14:creationId xmlns:p14="http://schemas.microsoft.com/office/powerpoint/2010/main" val="383401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Completed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User perspective:</a:t>
            </a:r>
          </a:p>
          <a:p>
            <a:pPr marL="0" indent="0">
              <a:buNone/>
            </a:pPr>
            <a:r>
              <a:rPr lang="en-US" altLang="zh-CN" dirty="0"/>
              <a:t>View all the flights and flight details</a:t>
            </a:r>
          </a:p>
          <a:p>
            <a:pPr marL="0" indent="0">
              <a:buNone/>
            </a:pPr>
            <a:r>
              <a:rPr lang="en-US" altLang="zh-CN" dirty="0"/>
              <a:t>Book or unbook a flight</a:t>
            </a:r>
          </a:p>
          <a:p>
            <a:pPr marL="0" indent="0">
              <a:buNone/>
            </a:pPr>
            <a:r>
              <a:rPr lang="en-US" altLang="zh-CN" dirty="0"/>
              <a:t>View booked </a:t>
            </a:r>
            <a:r>
              <a:rPr lang="en-US" altLang="zh-CN" dirty="0" smtClean="0"/>
              <a:t>information</a:t>
            </a:r>
            <a:endParaRPr lang="en-US" altLang="zh-CN" dirty="0"/>
          </a:p>
          <a:p>
            <a:r>
              <a:rPr lang="en-US" altLang="zh-CN" dirty="0" smtClean="0"/>
              <a:t>Administrator perspective:</a:t>
            </a:r>
          </a:p>
          <a:p>
            <a:pPr marL="0" indent="0">
              <a:buNone/>
            </a:pPr>
            <a:r>
              <a:rPr lang="en-US" altLang="zh-CN" dirty="0" smtClean="0"/>
              <a:t>Add a new flight</a:t>
            </a:r>
          </a:p>
          <a:p>
            <a:pPr marL="0" indent="0">
              <a:buNone/>
            </a:pPr>
            <a:r>
              <a:rPr lang="en-US" altLang="zh-CN" dirty="0" smtClean="0"/>
              <a:t>Delete a flight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849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6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left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 flight function for administrator</a:t>
            </a:r>
          </a:p>
          <a:p>
            <a:r>
              <a:rPr lang="en-US" altLang="zh-CN" dirty="0" smtClean="0"/>
              <a:t>Further refinement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96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Final Project</vt:lpstr>
      <vt:lpstr>UML Diagram</vt:lpstr>
      <vt:lpstr>Completed Functions</vt:lpstr>
      <vt:lpstr>Demo</vt:lpstr>
      <vt:lpstr>What’s left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gaosh_000</dc:creator>
  <cp:lastModifiedBy>gao.shangqian@163.com</cp:lastModifiedBy>
  <cp:revision>1</cp:revision>
  <dcterms:created xsi:type="dcterms:W3CDTF">2016-04-21T21:35:22Z</dcterms:created>
  <dcterms:modified xsi:type="dcterms:W3CDTF">2016-04-21T21:44:38Z</dcterms:modified>
</cp:coreProperties>
</file>