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E9C"/>
    <a:srgbClr val="E1F7D0"/>
    <a:srgbClr val="DBACEE"/>
    <a:srgbClr val="A2CDEC"/>
    <a:srgbClr val="F9D1D1"/>
    <a:srgbClr val="090909"/>
    <a:srgbClr val="7D976A"/>
    <a:srgbClr val="CBD4F6"/>
    <a:srgbClr val="9EB0E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63BC-EC30-4C21-ACD1-ED3A5D1F6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E481-F2F8-4907-B43E-F15C1250B2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jpe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76519" y="953037"/>
            <a:ext cx="2279561" cy="837127"/>
          </a:xfrm>
          <a:prstGeom prst="roundRect">
            <a:avLst/>
          </a:prstGeom>
          <a:solidFill>
            <a:srgbClr val="F0F0F5"/>
          </a:solidFill>
          <a:ln w="28575">
            <a:solidFill>
              <a:srgbClr val="E9E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76519" y="2573630"/>
            <a:ext cx="1068946" cy="414270"/>
          </a:xfrm>
          <a:prstGeom prst="roundRect">
            <a:avLst/>
          </a:prstGeom>
          <a:solidFill>
            <a:srgbClr val="E5DAF2"/>
          </a:solidFill>
          <a:ln w="28575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519" y="3348507"/>
            <a:ext cx="534473" cy="489397"/>
          </a:xfrm>
          <a:prstGeom prst="roundRect">
            <a:avLst/>
          </a:prstGeom>
          <a:solidFill>
            <a:srgbClr val="9EB0EF"/>
          </a:solidFill>
          <a:ln>
            <a:solidFill>
              <a:srgbClr val="CBD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圆角右箭头 101"/>
          <p:cNvSpPr/>
          <p:nvPr/>
        </p:nvSpPr>
        <p:spPr>
          <a:xfrm rot="10800000" flipH="1" flipV="1">
            <a:off x="3306821" y="316308"/>
            <a:ext cx="1416309" cy="887359"/>
          </a:xfrm>
          <a:prstGeom prst="bentArrow">
            <a:avLst>
              <a:gd name="adj1" fmla="val 1903"/>
              <a:gd name="adj2" fmla="val 8965"/>
              <a:gd name="adj3" fmla="val 17749"/>
              <a:gd name="adj4" fmla="val 17915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2306320" y="2987675"/>
            <a:ext cx="4183380" cy="2595245"/>
          </a:xfrm>
          <a:prstGeom prst="roundRect">
            <a:avLst/>
          </a:prstGeom>
          <a:solidFill>
            <a:srgbClr val="E1F7D0">
              <a:alpha val="90000"/>
            </a:srgbClr>
          </a:solidFill>
          <a:ln w="28575">
            <a:solidFill>
              <a:srgbClr val="7D9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739900" y="5153660"/>
            <a:ext cx="56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右箭头 52"/>
          <p:cNvSpPr/>
          <p:nvPr/>
        </p:nvSpPr>
        <p:spPr>
          <a:xfrm rot="16200000" flipV="1">
            <a:off x="3407410" y="3566160"/>
            <a:ext cx="498475" cy="2700655"/>
          </a:xfrm>
          <a:prstGeom prst="bentArrow">
            <a:avLst>
              <a:gd name="adj1" fmla="val 5062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圆角右箭头 53"/>
          <p:cNvSpPr/>
          <p:nvPr/>
        </p:nvSpPr>
        <p:spPr>
          <a:xfrm rot="10800000" flipH="1" flipV="1">
            <a:off x="4869180" y="4121785"/>
            <a:ext cx="556895" cy="598170"/>
          </a:xfrm>
          <a:prstGeom prst="bentArrow">
            <a:avLst>
              <a:gd name="adj1" fmla="val 5062"/>
              <a:gd name="adj2" fmla="val 7889"/>
              <a:gd name="adj3" fmla="val 17015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8520" y="4577715"/>
            <a:ext cx="424815" cy="283845"/>
          </a:xfrm>
          <a:prstGeom prst="rect">
            <a:avLst/>
          </a:prstGeom>
          <a:solidFill>
            <a:srgbClr val="F5EE9C"/>
          </a:solidFill>
          <a:ln w="19050">
            <a:solidFill>
              <a:srgbClr val="09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b="1" dirty="0" smtClean="0">
                <a:solidFill>
                  <a:schemeClr val="tx1"/>
                </a:solidFill>
                <a:ea typeface="思源黑体 CN Normal" panose="020B0400000000000000" pitchFamily="34" charset="-122"/>
              </a:rPr>
              <a:t>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739900" y="3505200"/>
            <a:ext cx="56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884170" y="3615690"/>
            <a:ext cx="0" cy="1537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671445" y="4582160"/>
            <a:ext cx="424815" cy="283210"/>
          </a:xfrm>
          <a:prstGeom prst="rect">
            <a:avLst/>
          </a:prstGeom>
          <a:solidFill>
            <a:srgbClr val="F5EE9C"/>
          </a:solidFill>
          <a:ln w="19050">
            <a:solidFill>
              <a:srgbClr val="09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b="1" dirty="0" smtClean="0">
                <a:solidFill>
                  <a:schemeClr val="tx1"/>
                </a:solidFill>
                <a:ea typeface="思源黑体 CN Normal" panose="020B0400000000000000" pitchFamily="34" charset="-122"/>
              </a:rPr>
              <a:t>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3" idx="4"/>
          </p:cNvCxnSpPr>
          <p:nvPr/>
        </p:nvCxnSpPr>
        <p:spPr>
          <a:xfrm flipH="1" flipV="1">
            <a:off x="4174490" y="3615690"/>
            <a:ext cx="20955" cy="1537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4057650" y="4077970"/>
            <a:ext cx="233045" cy="233045"/>
          </a:xfrm>
          <a:prstGeom prst="ellipse">
            <a:avLst/>
          </a:prstGeom>
          <a:solidFill>
            <a:srgbClr val="F9D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90204" pitchFamily="34" charset="0"/>
              </a:rPr>
              <a:t>×</a:t>
            </a:r>
            <a:endParaRPr lang="en-US" altLang="zh-CN" b="1" dirty="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825875" y="4577715"/>
            <a:ext cx="690245" cy="283845"/>
          </a:xfrm>
          <a:prstGeom prst="rect">
            <a:avLst/>
          </a:prstGeom>
          <a:solidFill>
            <a:srgbClr val="F5EE9C"/>
          </a:solidFill>
          <a:ln w="19050">
            <a:solidFill>
              <a:srgbClr val="09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a typeface="思源黑体 CN Normal" panose="020B0400000000000000" pitchFamily="34" charset="-122"/>
              </a:rPr>
              <a:t>tanh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 flipH="1" flipV="1">
            <a:off x="3444875" y="4121785"/>
            <a:ext cx="608965" cy="636905"/>
          </a:xfrm>
          <a:prstGeom prst="bentArrow">
            <a:avLst>
              <a:gd name="adj1" fmla="val 5062"/>
              <a:gd name="adj2" fmla="val 8965"/>
              <a:gd name="adj3" fmla="val 17749"/>
              <a:gd name="adj4" fmla="val 2185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460750" y="4759325"/>
            <a:ext cx="0" cy="394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248660" y="4577715"/>
            <a:ext cx="424815" cy="283845"/>
          </a:xfrm>
          <a:prstGeom prst="rect">
            <a:avLst/>
          </a:prstGeom>
          <a:solidFill>
            <a:srgbClr val="F5EE9C"/>
          </a:solidFill>
          <a:ln w="19050">
            <a:solidFill>
              <a:srgbClr val="09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b="1" dirty="0" smtClean="0">
                <a:solidFill>
                  <a:schemeClr val="tx1"/>
                </a:solidFill>
                <a:ea typeface="思源黑体 CN Normal" panose="020B0400000000000000" pitchFamily="34" charset="-122"/>
              </a:rPr>
              <a:t>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圆角右箭头 83"/>
          <p:cNvSpPr/>
          <p:nvPr/>
        </p:nvSpPr>
        <p:spPr>
          <a:xfrm rot="10800000" flipH="1">
            <a:off x="5523230" y="3525520"/>
            <a:ext cx="1401445" cy="1675130"/>
          </a:xfrm>
          <a:prstGeom prst="bentArrow">
            <a:avLst>
              <a:gd name="adj1" fmla="val 1920"/>
              <a:gd name="adj2" fmla="val 4551"/>
              <a:gd name="adj3" fmla="val 7541"/>
              <a:gd name="adj4" fmla="val 144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 rot="0">
            <a:off x="5257800" y="3644265"/>
            <a:ext cx="604520" cy="338455"/>
            <a:chOff x="7086584" y="3644224"/>
            <a:chExt cx="604854" cy="338554"/>
          </a:xfrm>
        </p:grpSpPr>
        <p:sp>
          <p:nvSpPr>
            <p:cNvPr id="80" name="椭圆 79"/>
            <p:cNvSpPr/>
            <p:nvPr/>
          </p:nvSpPr>
          <p:spPr>
            <a:xfrm>
              <a:off x="7086584" y="3705572"/>
              <a:ext cx="543930" cy="240244"/>
            </a:xfrm>
            <a:prstGeom prst="ellipse">
              <a:avLst/>
            </a:prstGeom>
            <a:solidFill>
              <a:srgbClr val="F9D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86584" y="3644224"/>
              <a:ext cx="604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/>
                <a:t>tanh</a:t>
              </a:r>
              <a:endParaRPr lang="zh-CN" altLang="en-US" b="1" dirty="0"/>
            </a:p>
          </p:txBody>
        </p:sp>
      </p:grpSp>
      <p:sp>
        <p:nvSpPr>
          <p:cNvPr id="85" name="椭圆 84"/>
          <p:cNvSpPr/>
          <p:nvPr/>
        </p:nvSpPr>
        <p:spPr>
          <a:xfrm>
            <a:off x="5429250" y="4049395"/>
            <a:ext cx="233045" cy="233045"/>
          </a:xfrm>
          <a:prstGeom prst="ellipse">
            <a:avLst/>
          </a:prstGeom>
          <a:solidFill>
            <a:srgbClr val="F9D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90204" pitchFamily="34" charset="0"/>
              </a:rPr>
              <a:t>×</a:t>
            </a:r>
            <a:endParaRPr lang="en-US" altLang="zh-CN" b="1" dirty="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6008370" y="2505075"/>
            <a:ext cx="0" cy="901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右箭头 87"/>
          <p:cNvSpPr/>
          <p:nvPr/>
        </p:nvSpPr>
        <p:spPr>
          <a:xfrm rot="10800000">
            <a:off x="5670550" y="3615690"/>
            <a:ext cx="351790" cy="1537970"/>
          </a:xfrm>
          <a:prstGeom prst="bentArrow">
            <a:avLst>
              <a:gd name="adj1" fmla="val 6796"/>
              <a:gd name="adj2" fmla="val 3398"/>
              <a:gd name="adj3" fmla="val 7541"/>
              <a:gd name="adj4" fmla="val 3728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圆角右箭头 92"/>
          <p:cNvSpPr/>
          <p:nvPr/>
        </p:nvSpPr>
        <p:spPr>
          <a:xfrm>
            <a:off x="2708910" y="5146040"/>
            <a:ext cx="295275" cy="796925"/>
          </a:xfrm>
          <a:prstGeom prst="bentArrow">
            <a:avLst>
              <a:gd name="adj1" fmla="val 6796"/>
              <a:gd name="adj2" fmla="val 3398"/>
              <a:gd name="adj3" fmla="val 7541"/>
              <a:gd name="adj4" fmla="val 631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2477770" y="5942965"/>
            <a:ext cx="481330" cy="481330"/>
          </a:xfrm>
          <a:prstGeom prst="ellipse">
            <a:avLst/>
          </a:prstGeom>
          <a:solidFill>
            <a:srgbClr val="A2CD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441575" y="5999480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X</a:t>
            </a:r>
            <a:r>
              <a:rPr lang="en-US" altLang="zh-CN" b="1" baseline="-25000" dirty="0" smtClean="0"/>
              <a:t>t-1</a:t>
            </a:r>
            <a:endParaRPr lang="zh-CN" altLang="en-US" b="1" dirty="0"/>
          </a:p>
        </p:txBody>
      </p:sp>
      <p:sp>
        <p:nvSpPr>
          <p:cNvPr id="98" name="椭圆 97"/>
          <p:cNvSpPr/>
          <p:nvPr/>
        </p:nvSpPr>
        <p:spPr>
          <a:xfrm>
            <a:off x="5767705" y="2022475"/>
            <a:ext cx="481965" cy="481330"/>
          </a:xfrm>
          <a:prstGeom prst="ellipse">
            <a:avLst/>
          </a:prstGeom>
          <a:solidFill>
            <a:srgbClr val="DBAC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755005" y="2078990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</a:t>
            </a:r>
            <a:r>
              <a:rPr lang="en-US" altLang="zh-CN" b="1" baseline="-25000" dirty="0" smtClean="0"/>
              <a:t>t-1</a:t>
            </a:r>
            <a:endParaRPr lang="en-US" altLang="zh-CN" b="1" baseline="-25000" dirty="0" smtClean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306320" y="3505200"/>
            <a:ext cx="4646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4057650" y="3382645"/>
            <a:ext cx="233045" cy="233045"/>
          </a:xfrm>
          <a:prstGeom prst="ellipse">
            <a:avLst/>
          </a:prstGeom>
          <a:solidFill>
            <a:srgbClr val="F9D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767330" y="3388360"/>
            <a:ext cx="233045" cy="233045"/>
          </a:xfrm>
          <a:prstGeom prst="ellipse">
            <a:avLst/>
          </a:prstGeom>
          <a:solidFill>
            <a:srgbClr val="F9D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90204" pitchFamily="34" charset="0"/>
              </a:rPr>
              <a:t>×</a:t>
            </a:r>
            <a:endParaRPr lang="en-US" altLang="zh-CN" b="1" dirty="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963410" y="2981960"/>
            <a:ext cx="4182745" cy="2595245"/>
          </a:xfrm>
          <a:prstGeom prst="roundRect">
            <a:avLst/>
          </a:prstGeom>
          <a:solidFill>
            <a:srgbClr val="E1F7D0"/>
          </a:solidFill>
          <a:ln w="28575">
            <a:solidFill>
              <a:srgbClr val="E1F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右箭头 37"/>
          <p:cNvSpPr/>
          <p:nvPr/>
        </p:nvSpPr>
        <p:spPr>
          <a:xfrm rot="16200000" flipV="1">
            <a:off x="8063865" y="3561080"/>
            <a:ext cx="499110" cy="2700020"/>
          </a:xfrm>
          <a:prstGeom prst="bentArrow">
            <a:avLst>
              <a:gd name="adj1" fmla="val 5062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右箭头 38"/>
          <p:cNvSpPr/>
          <p:nvPr/>
        </p:nvSpPr>
        <p:spPr>
          <a:xfrm rot="10800000" flipH="1" flipV="1">
            <a:off x="9525635" y="4116705"/>
            <a:ext cx="556895" cy="597535"/>
          </a:xfrm>
          <a:prstGeom prst="bentArrow">
            <a:avLst>
              <a:gd name="adj1" fmla="val 5062"/>
              <a:gd name="adj2" fmla="val 7889"/>
              <a:gd name="adj3" fmla="val 17015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24975" y="4572635"/>
            <a:ext cx="425450" cy="283210"/>
          </a:xfrm>
          <a:prstGeom prst="rect">
            <a:avLst/>
          </a:prstGeom>
          <a:solidFill>
            <a:srgbClr val="F5EE9C"/>
          </a:solidFill>
          <a:ln w="19050">
            <a:solidFill>
              <a:srgbClr val="09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b="1" dirty="0" smtClean="0">
                <a:solidFill>
                  <a:schemeClr val="tx1"/>
                </a:solidFill>
                <a:ea typeface="思源黑体 CN Normal" panose="020B0400000000000000" pitchFamily="34" charset="-122"/>
              </a:rPr>
              <a:t>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7540625" y="3609975"/>
            <a:ext cx="0" cy="1537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327900" y="4576445"/>
            <a:ext cx="425450" cy="283845"/>
          </a:xfrm>
          <a:prstGeom prst="rect">
            <a:avLst/>
          </a:prstGeom>
          <a:solidFill>
            <a:srgbClr val="F5EE9C"/>
          </a:solidFill>
          <a:ln w="19050">
            <a:solidFill>
              <a:srgbClr val="09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b="1" dirty="0" smtClean="0">
                <a:solidFill>
                  <a:schemeClr val="tx1"/>
                </a:solidFill>
                <a:ea typeface="思源黑体 CN Normal" panose="020B0400000000000000" pitchFamily="34" charset="-122"/>
              </a:rPr>
              <a:t>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endCxn id="79" idx="4"/>
          </p:cNvCxnSpPr>
          <p:nvPr/>
        </p:nvCxnSpPr>
        <p:spPr>
          <a:xfrm flipH="1" flipV="1">
            <a:off x="8830945" y="3609975"/>
            <a:ext cx="21590" cy="1537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8714740" y="4072255"/>
            <a:ext cx="233045" cy="233045"/>
          </a:xfrm>
          <a:prstGeom prst="ellipse">
            <a:avLst/>
          </a:prstGeom>
          <a:solidFill>
            <a:srgbClr val="F9D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90204" pitchFamily="34" charset="0"/>
              </a:rPr>
              <a:t>×</a:t>
            </a:r>
            <a:endParaRPr lang="en-US" altLang="zh-CN" b="1" dirty="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2965" y="4572635"/>
            <a:ext cx="689610" cy="283210"/>
          </a:xfrm>
          <a:prstGeom prst="rect">
            <a:avLst/>
          </a:prstGeom>
          <a:solidFill>
            <a:srgbClr val="F5EE9C"/>
          </a:solidFill>
          <a:ln w="19050">
            <a:solidFill>
              <a:srgbClr val="09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a typeface="思源黑体 CN Normal" panose="020B0400000000000000" pitchFamily="34" charset="-122"/>
              </a:rPr>
              <a:t>tanh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圆角右箭头 50"/>
          <p:cNvSpPr/>
          <p:nvPr/>
        </p:nvSpPr>
        <p:spPr>
          <a:xfrm rot="10800000" flipH="1" flipV="1">
            <a:off x="8101330" y="4116705"/>
            <a:ext cx="608965" cy="636270"/>
          </a:xfrm>
          <a:prstGeom prst="bentArrow">
            <a:avLst>
              <a:gd name="adj1" fmla="val 5062"/>
              <a:gd name="adj2" fmla="val 8965"/>
              <a:gd name="adj3" fmla="val 17749"/>
              <a:gd name="adj4" fmla="val 2185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8117205" y="4753610"/>
            <a:ext cx="0" cy="394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905750" y="4572635"/>
            <a:ext cx="424815" cy="283210"/>
          </a:xfrm>
          <a:prstGeom prst="rect">
            <a:avLst/>
          </a:prstGeom>
          <a:solidFill>
            <a:srgbClr val="F5EE9C"/>
          </a:solidFill>
          <a:ln w="19050">
            <a:solidFill>
              <a:srgbClr val="09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b="1" dirty="0" smtClean="0">
                <a:solidFill>
                  <a:schemeClr val="tx1"/>
                </a:solidFill>
                <a:ea typeface="思源黑体 CN Normal" panose="020B0400000000000000" pitchFamily="34" charset="-122"/>
              </a:rPr>
              <a:t>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圆角右箭头 55"/>
          <p:cNvSpPr/>
          <p:nvPr/>
        </p:nvSpPr>
        <p:spPr>
          <a:xfrm rot="10800000" flipH="1">
            <a:off x="10180320" y="3519805"/>
            <a:ext cx="1400810" cy="1675130"/>
          </a:xfrm>
          <a:prstGeom prst="bentArrow">
            <a:avLst>
              <a:gd name="adj1" fmla="val 1920"/>
              <a:gd name="adj2" fmla="val 4551"/>
              <a:gd name="adj3" fmla="val 7541"/>
              <a:gd name="adj4" fmla="val 144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 rot="0">
            <a:off x="9914255" y="3638550"/>
            <a:ext cx="605155" cy="338455"/>
            <a:chOff x="7086584" y="3644224"/>
            <a:chExt cx="604854" cy="338554"/>
          </a:xfrm>
        </p:grpSpPr>
        <p:sp>
          <p:nvSpPr>
            <p:cNvPr id="60" name="椭圆 59"/>
            <p:cNvSpPr/>
            <p:nvPr/>
          </p:nvSpPr>
          <p:spPr>
            <a:xfrm>
              <a:off x="7086584" y="3705572"/>
              <a:ext cx="543930" cy="240244"/>
            </a:xfrm>
            <a:prstGeom prst="ellipse">
              <a:avLst/>
            </a:prstGeom>
            <a:solidFill>
              <a:srgbClr val="F9D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086584" y="3644224"/>
              <a:ext cx="604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/>
                <a:t>tanh</a:t>
              </a:r>
              <a:endParaRPr lang="zh-CN" altLang="en-US" b="1" dirty="0"/>
            </a:p>
          </p:txBody>
        </p:sp>
      </p:grpSp>
      <p:sp>
        <p:nvSpPr>
          <p:cNvPr id="65" name="椭圆 64"/>
          <p:cNvSpPr/>
          <p:nvPr/>
        </p:nvSpPr>
        <p:spPr>
          <a:xfrm>
            <a:off x="10086340" y="4043680"/>
            <a:ext cx="233045" cy="233045"/>
          </a:xfrm>
          <a:prstGeom prst="ellipse">
            <a:avLst/>
          </a:prstGeom>
          <a:solidFill>
            <a:srgbClr val="F9D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90204" pitchFamily="34" charset="0"/>
              </a:rPr>
              <a:t>×</a:t>
            </a:r>
            <a:endParaRPr lang="en-US" altLang="zh-CN" b="1" dirty="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10665460" y="2498090"/>
            <a:ext cx="0" cy="901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右箭头 66"/>
          <p:cNvSpPr/>
          <p:nvPr/>
        </p:nvSpPr>
        <p:spPr>
          <a:xfrm rot="10800000">
            <a:off x="10327005" y="3609975"/>
            <a:ext cx="352425" cy="1537970"/>
          </a:xfrm>
          <a:prstGeom prst="bentArrow">
            <a:avLst>
              <a:gd name="adj1" fmla="val 6796"/>
              <a:gd name="adj2" fmla="val 3398"/>
              <a:gd name="adj3" fmla="val 7541"/>
              <a:gd name="adj4" fmla="val 3728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圆角右箭头 68"/>
          <p:cNvSpPr/>
          <p:nvPr/>
        </p:nvSpPr>
        <p:spPr>
          <a:xfrm>
            <a:off x="7365365" y="5140325"/>
            <a:ext cx="295275" cy="796925"/>
          </a:xfrm>
          <a:prstGeom prst="bentArrow">
            <a:avLst>
              <a:gd name="adj1" fmla="val 6796"/>
              <a:gd name="adj2" fmla="val 3398"/>
              <a:gd name="adj3" fmla="val 7541"/>
              <a:gd name="adj4" fmla="val 631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7134225" y="5937250"/>
            <a:ext cx="481330" cy="481330"/>
          </a:xfrm>
          <a:prstGeom prst="ellipse">
            <a:avLst/>
          </a:prstGeom>
          <a:solidFill>
            <a:srgbClr val="A2CD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110095" y="5993130"/>
            <a:ext cx="542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X</a:t>
            </a:r>
            <a:r>
              <a:rPr lang="en-US" altLang="zh-CN" b="1" baseline="-25000" dirty="0" smtClean="0"/>
              <a:t>t</a:t>
            </a:r>
            <a:endParaRPr lang="zh-CN" altLang="en-US" b="1" dirty="0"/>
          </a:p>
        </p:txBody>
      </p:sp>
      <p:sp>
        <p:nvSpPr>
          <p:cNvPr id="75" name="椭圆 74"/>
          <p:cNvSpPr/>
          <p:nvPr/>
        </p:nvSpPr>
        <p:spPr>
          <a:xfrm>
            <a:off x="10424795" y="2016760"/>
            <a:ext cx="481330" cy="481330"/>
          </a:xfrm>
          <a:prstGeom prst="ellipse">
            <a:avLst/>
          </a:prstGeom>
          <a:solidFill>
            <a:srgbClr val="DBAC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413365" y="2069465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h</a:t>
            </a:r>
            <a:r>
              <a:rPr lang="en-US" altLang="zh-CN" b="1" baseline="-25000" dirty="0" smtClean="0"/>
              <a:t>t</a:t>
            </a:r>
            <a:endParaRPr lang="zh-CN" altLang="en-US" b="1" dirty="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6963410" y="3499485"/>
            <a:ext cx="46462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8714740" y="3377565"/>
            <a:ext cx="233045" cy="232410"/>
          </a:xfrm>
          <a:prstGeom prst="ellipse">
            <a:avLst/>
          </a:prstGeom>
          <a:solidFill>
            <a:srgbClr val="F9D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423785" y="3382645"/>
            <a:ext cx="233045" cy="233045"/>
          </a:xfrm>
          <a:prstGeom prst="ellipse">
            <a:avLst/>
          </a:prstGeom>
          <a:solidFill>
            <a:srgbClr val="F9D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90204" pitchFamily="34" charset="0"/>
              </a:rPr>
              <a:t>×</a:t>
            </a:r>
            <a:endParaRPr lang="en-US" altLang="zh-CN" b="1" dirty="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06320" y="2987675"/>
            <a:ext cx="4183380" cy="2595245"/>
          </a:xfrm>
          <a:prstGeom prst="roundRect">
            <a:avLst/>
          </a:prstGeom>
          <a:solidFill>
            <a:srgbClr val="E1F7D0">
              <a:alpha val="64000"/>
            </a:srgbClr>
          </a:solidFill>
          <a:ln w="28575">
            <a:solidFill>
              <a:srgbClr val="7D9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7" name="组合 106"/>
          <p:cNvGrpSpPr/>
          <p:nvPr/>
        </p:nvGrpSpPr>
        <p:grpSpPr>
          <a:xfrm>
            <a:off x="4203065" y="1224280"/>
            <a:ext cx="6900545" cy="4547235"/>
            <a:chOff x="6619" y="1928"/>
            <a:chExt cx="10867" cy="7161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6846" y="1928"/>
              <a:ext cx="7317" cy="6932"/>
              <a:chOff x="2343" y="589"/>
              <a:chExt cx="7317" cy="6932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2343" y="2109"/>
                <a:ext cx="6587" cy="4087"/>
              </a:xfrm>
              <a:prstGeom prst="roundRect">
                <a:avLst/>
              </a:prstGeom>
              <a:solidFill>
                <a:srgbClr val="E1F7D0"/>
              </a:solidFill>
              <a:ln w="28575">
                <a:solidFill>
                  <a:srgbClr val="E1F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圆角右箭头 37"/>
              <p:cNvSpPr/>
              <p:nvPr/>
            </p:nvSpPr>
            <p:spPr>
              <a:xfrm rot="16200000" flipV="1">
                <a:off x="4076" y="3021"/>
                <a:ext cx="786" cy="4252"/>
              </a:xfrm>
              <a:prstGeom prst="bentArrow">
                <a:avLst>
                  <a:gd name="adj1" fmla="val 5062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圆角右箭头 38"/>
              <p:cNvSpPr/>
              <p:nvPr/>
            </p:nvSpPr>
            <p:spPr>
              <a:xfrm rot="10800000" flipH="1" flipV="1">
                <a:off x="6378" y="3896"/>
                <a:ext cx="877" cy="941"/>
              </a:xfrm>
              <a:prstGeom prst="bentArrow">
                <a:avLst>
                  <a:gd name="adj1" fmla="val 5062"/>
                  <a:gd name="adj2" fmla="val 7889"/>
                  <a:gd name="adj3" fmla="val 17015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2" y="4614"/>
                <a:ext cx="670" cy="4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09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 flipV="1">
                <a:off x="3252" y="3098"/>
                <a:ext cx="0" cy="24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2917" y="4620"/>
                <a:ext cx="670" cy="447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09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直接箭头连接符 47"/>
              <p:cNvCxnSpPr>
                <a:endCxn id="79" idx="4"/>
              </p:cNvCxnSpPr>
              <p:nvPr/>
            </p:nvCxnSpPr>
            <p:spPr>
              <a:xfrm flipH="1" flipV="1">
                <a:off x="5285" y="3098"/>
                <a:ext cx="34" cy="24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椭圆 48"/>
              <p:cNvSpPr/>
              <p:nvPr/>
            </p:nvSpPr>
            <p:spPr>
              <a:xfrm>
                <a:off x="5101" y="3826"/>
                <a:ext cx="367" cy="367"/>
              </a:xfrm>
              <a:prstGeom prst="ellipse">
                <a:avLst/>
              </a:prstGeom>
              <a:solidFill>
                <a:srgbClr val="F9D1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90204" pitchFamily="34" charset="0"/>
                  </a:rPr>
                  <a:t>×</a:t>
                </a:r>
                <a:endParaRPr lang="en-US" altLang="zh-CN" b="1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925" y="4624"/>
                <a:ext cx="755" cy="44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9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右箭头 50"/>
              <p:cNvSpPr/>
              <p:nvPr/>
            </p:nvSpPr>
            <p:spPr>
              <a:xfrm rot="10800000" flipH="1" flipV="1">
                <a:off x="4135" y="3896"/>
                <a:ext cx="959" cy="1002"/>
              </a:xfrm>
              <a:prstGeom prst="bentArrow">
                <a:avLst>
                  <a:gd name="adj1" fmla="val 5062"/>
                  <a:gd name="adj2" fmla="val 8965"/>
                  <a:gd name="adj3" fmla="val 17749"/>
                  <a:gd name="adj4" fmla="val 21851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4160" y="4899"/>
                <a:ext cx="0" cy="6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3827" y="4614"/>
                <a:ext cx="669" cy="4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09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圆角右箭头 55"/>
              <p:cNvSpPr/>
              <p:nvPr/>
            </p:nvSpPr>
            <p:spPr>
              <a:xfrm rot="10800000" flipH="1">
                <a:off x="7409" y="2956"/>
                <a:ext cx="2206" cy="2638"/>
              </a:xfrm>
              <a:prstGeom prst="bentArrow">
                <a:avLst>
                  <a:gd name="adj1" fmla="val 1920"/>
                  <a:gd name="adj2" fmla="val 4551"/>
                  <a:gd name="adj3" fmla="val 7541"/>
                  <a:gd name="adj4" fmla="val 14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7261" y="3781"/>
                <a:ext cx="367" cy="367"/>
              </a:xfrm>
              <a:prstGeom prst="ellipse">
                <a:avLst/>
              </a:prstGeom>
              <a:solidFill>
                <a:srgbClr val="F9D1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90204" pitchFamily="34" charset="0"/>
                  </a:rPr>
                  <a:t>×</a:t>
                </a:r>
                <a:endParaRPr lang="en-US" altLang="zh-CN" b="1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 flipV="1">
                <a:off x="8173" y="1347"/>
                <a:ext cx="0" cy="14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圆角右箭头 66"/>
              <p:cNvSpPr/>
              <p:nvPr/>
            </p:nvSpPr>
            <p:spPr>
              <a:xfrm rot="10800000">
                <a:off x="7640" y="3098"/>
                <a:ext cx="555" cy="2422"/>
              </a:xfrm>
              <a:prstGeom prst="bentArrow">
                <a:avLst>
                  <a:gd name="adj1" fmla="val 6796"/>
                  <a:gd name="adj2" fmla="val 3398"/>
                  <a:gd name="adj3" fmla="val 7541"/>
                  <a:gd name="adj4" fmla="val 372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圆角右箭头 68"/>
              <p:cNvSpPr/>
              <p:nvPr/>
            </p:nvSpPr>
            <p:spPr>
              <a:xfrm>
                <a:off x="2976" y="5508"/>
                <a:ext cx="465" cy="1255"/>
              </a:xfrm>
              <a:prstGeom prst="bentArrow">
                <a:avLst>
                  <a:gd name="adj1" fmla="val 6796"/>
                  <a:gd name="adj2" fmla="val 3398"/>
                  <a:gd name="adj3" fmla="val 7541"/>
                  <a:gd name="adj4" fmla="val 631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2612" y="6763"/>
                <a:ext cx="758" cy="758"/>
              </a:xfrm>
              <a:prstGeom prst="ellipse">
                <a:avLst/>
              </a:prstGeom>
              <a:solidFill>
                <a:srgbClr val="A2CD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2574" y="6851"/>
                <a:ext cx="85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 dirty="0" smtClean="0"/>
                  <a:t>X</a:t>
                </a:r>
                <a:r>
                  <a:rPr lang="en-US" altLang="zh-CN" b="1" baseline="-25000" dirty="0" smtClean="0"/>
                  <a:t>t</a:t>
                </a:r>
                <a:endParaRPr lang="zh-CN" altLang="en-US" b="1" dirty="0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7794" y="589"/>
                <a:ext cx="758" cy="758"/>
              </a:xfrm>
              <a:prstGeom prst="ellipse">
                <a:avLst/>
              </a:prstGeom>
              <a:solidFill>
                <a:srgbClr val="DBAC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7776" y="672"/>
                <a:ext cx="7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 dirty="0" smtClean="0"/>
                  <a:t>h</a:t>
                </a:r>
                <a:r>
                  <a:rPr lang="en-US" altLang="zh-CN" b="1" baseline="-25000" dirty="0" smtClean="0"/>
                  <a:t>t</a:t>
                </a:r>
                <a:endParaRPr lang="zh-CN" altLang="en-US" b="1" dirty="0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>
                <a:off x="2343" y="2924"/>
                <a:ext cx="731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椭圆 78"/>
              <p:cNvSpPr/>
              <p:nvPr/>
            </p:nvSpPr>
            <p:spPr>
              <a:xfrm>
                <a:off x="5101" y="2732"/>
                <a:ext cx="367" cy="366"/>
              </a:xfrm>
              <a:prstGeom prst="ellipse">
                <a:avLst/>
              </a:prstGeom>
              <a:solidFill>
                <a:srgbClr val="F9D1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+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068" y="2740"/>
                <a:ext cx="367" cy="367"/>
              </a:xfrm>
              <a:prstGeom prst="ellipse">
                <a:avLst/>
              </a:prstGeom>
              <a:solidFill>
                <a:srgbClr val="F9D1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90204" pitchFamily="34" charset="0"/>
                  </a:rPr>
                  <a:t>×</a:t>
                </a:r>
                <a:endParaRPr lang="en-US" altLang="zh-CN" b="1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3" name="圆角矩形 2"/>
            <p:cNvSpPr/>
            <p:nvPr/>
          </p:nvSpPr>
          <p:spPr>
            <a:xfrm>
              <a:off x="7146" y="3856"/>
              <a:ext cx="970" cy="3505"/>
            </a:xfrm>
            <a:prstGeom prst="roundRect">
              <a:avLst>
                <a:gd name="adj" fmla="val 46804"/>
              </a:avLst>
            </a:prstGeom>
            <a:noFill/>
            <a:ln w="31750" cmpd="sng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8225" y="5663"/>
              <a:ext cx="877" cy="1699"/>
            </a:xfrm>
            <a:prstGeom prst="roundRect">
              <a:avLst>
                <a:gd name="adj" fmla="val 50000"/>
              </a:avLst>
            </a:prstGeom>
            <a:noFill/>
            <a:ln w="31750" cmpd="sng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7631" y="2882"/>
              <a:ext cx="0" cy="974"/>
            </a:xfrm>
            <a:prstGeom prst="straightConnector1">
              <a:avLst/>
            </a:prstGeom>
            <a:ln w="19050" cmpd="sng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61" y="2301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遗忘门</a:t>
              </a:r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8664" y="7440"/>
              <a:ext cx="0" cy="974"/>
            </a:xfrm>
            <a:prstGeom prst="straightConnector1">
              <a:avLst/>
            </a:prstGeom>
            <a:ln w="19050" cmpd="sng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7980" y="8509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输入门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442" y="5197"/>
              <a:ext cx="1073" cy="1895"/>
            </a:xfrm>
            <a:prstGeom prst="roundRect">
              <a:avLst>
                <a:gd name="adj" fmla="val 41286"/>
              </a:avLst>
            </a:prstGeom>
            <a:noFill/>
            <a:ln w="31750" cmpd="sng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10978" y="7363"/>
              <a:ext cx="0" cy="974"/>
            </a:xfrm>
            <a:prstGeom prst="straightConnector1">
              <a:avLst/>
            </a:prstGeom>
            <a:ln w="19050" cmpd="sng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0324" y="8391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输出门</a:t>
              </a: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619" y="3913"/>
              <a:ext cx="7739" cy="620"/>
            </a:xfrm>
            <a:prstGeom prst="roundRect">
              <a:avLst>
                <a:gd name="adj" fmla="val 50000"/>
              </a:avLst>
            </a:prstGeom>
            <a:noFill/>
            <a:ln w="31750" cmpd="sng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1126" y="2953"/>
              <a:ext cx="0" cy="974"/>
            </a:xfrm>
            <a:prstGeom prst="straightConnector1">
              <a:avLst/>
            </a:prstGeom>
            <a:ln w="19050" cmpd="sng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0442" y="2422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细胞态</a:t>
              </a:r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538" y="6032"/>
              <a:ext cx="347" cy="302"/>
            </a:xfrm>
            <a:custGeom>
              <a:avLst/>
              <a:gdLst>
                <a:gd name="connsiteX0" fmla="*/ 347 w 347"/>
                <a:gd name="connsiteY0" fmla="*/ 0 h 302"/>
                <a:gd name="connsiteX1" fmla="*/ 191 w 347"/>
                <a:gd name="connsiteY1" fmla="*/ 41 h 302"/>
                <a:gd name="connsiteX2" fmla="*/ 146 w 347"/>
                <a:gd name="connsiteY2" fmla="*/ 267 h 302"/>
                <a:gd name="connsiteX3" fmla="*/ 0 w 347"/>
                <a:gd name="connsiteY3" fmla="*/ 302 h 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" h="302">
                  <a:moveTo>
                    <a:pt x="347" y="0"/>
                  </a:moveTo>
                  <a:cubicBezTo>
                    <a:pt x="303" y="11"/>
                    <a:pt x="239" y="-15"/>
                    <a:pt x="191" y="41"/>
                  </a:cubicBezTo>
                  <a:cubicBezTo>
                    <a:pt x="143" y="97"/>
                    <a:pt x="184" y="217"/>
                    <a:pt x="146" y="267"/>
                  </a:cubicBezTo>
                  <a:cubicBezTo>
                    <a:pt x="108" y="317"/>
                    <a:pt x="34" y="297"/>
                    <a:pt x="0" y="302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8472" y="6025"/>
              <a:ext cx="347" cy="302"/>
            </a:xfrm>
            <a:custGeom>
              <a:avLst/>
              <a:gdLst>
                <a:gd name="connsiteX0" fmla="*/ 347 w 347"/>
                <a:gd name="connsiteY0" fmla="*/ 0 h 302"/>
                <a:gd name="connsiteX1" fmla="*/ 191 w 347"/>
                <a:gd name="connsiteY1" fmla="*/ 41 h 302"/>
                <a:gd name="connsiteX2" fmla="*/ 146 w 347"/>
                <a:gd name="connsiteY2" fmla="*/ 267 h 302"/>
                <a:gd name="connsiteX3" fmla="*/ 0 w 347"/>
                <a:gd name="connsiteY3" fmla="*/ 302 h 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" h="302">
                  <a:moveTo>
                    <a:pt x="347" y="0"/>
                  </a:moveTo>
                  <a:cubicBezTo>
                    <a:pt x="303" y="11"/>
                    <a:pt x="239" y="-15"/>
                    <a:pt x="191" y="41"/>
                  </a:cubicBezTo>
                  <a:cubicBezTo>
                    <a:pt x="143" y="97"/>
                    <a:pt x="184" y="217"/>
                    <a:pt x="146" y="267"/>
                  </a:cubicBezTo>
                  <a:cubicBezTo>
                    <a:pt x="108" y="317"/>
                    <a:pt x="34" y="297"/>
                    <a:pt x="0" y="302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9618" y="6035"/>
              <a:ext cx="347" cy="302"/>
            </a:xfrm>
            <a:custGeom>
              <a:avLst/>
              <a:gdLst>
                <a:gd name="connsiteX0" fmla="*/ 347 w 347"/>
                <a:gd name="connsiteY0" fmla="*/ 0 h 302"/>
                <a:gd name="connsiteX1" fmla="*/ 191 w 347"/>
                <a:gd name="connsiteY1" fmla="*/ 41 h 302"/>
                <a:gd name="connsiteX2" fmla="*/ 146 w 347"/>
                <a:gd name="connsiteY2" fmla="*/ 267 h 302"/>
                <a:gd name="connsiteX3" fmla="*/ 0 w 347"/>
                <a:gd name="connsiteY3" fmla="*/ 302 h 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" h="302">
                  <a:moveTo>
                    <a:pt x="347" y="0"/>
                  </a:moveTo>
                  <a:cubicBezTo>
                    <a:pt x="303" y="11"/>
                    <a:pt x="239" y="-15"/>
                    <a:pt x="191" y="41"/>
                  </a:cubicBezTo>
                  <a:cubicBezTo>
                    <a:pt x="143" y="97"/>
                    <a:pt x="184" y="217"/>
                    <a:pt x="146" y="267"/>
                  </a:cubicBezTo>
                  <a:cubicBezTo>
                    <a:pt x="108" y="317"/>
                    <a:pt x="34" y="297"/>
                    <a:pt x="0" y="302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1558" y="4469"/>
              <a:ext cx="755" cy="4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rgbClr val="09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11762" y="4541"/>
              <a:ext cx="347" cy="302"/>
            </a:xfrm>
            <a:custGeom>
              <a:avLst/>
              <a:gdLst>
                <a:gd name="connsiteX0" fmla="*/ 347 w 347"/>
                <a:gd name="connsiteY0" fmla="*/ 0 h 302"/>
                <a:gd name="connsiteX1" fmla="*/ 191 w 347"/>
                <a:gd name="connsiteY1" fmla="*/ 41 h 302"/>
                <a:gd name="connsiteX2" fmla="*/ 146 w 347"/>
                <a:gd name="connsiteY2" fmla="*/ 267 h 302"/>
                <a:gd name="connsiteX3" fmla="*/ 0 w 347"/>
                <a:gd name="connsiteY3" fmla="*/ 302 h 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" h="302">
                  <a:moveTo>
                    <a:pt x="347" y="0"/>
                  </a:moveTo>
                  <a:cubicBezTo>
                    <a:pt x="303" y="11"/>
                    <a:pt x="239" y="-15"/>
                    <a:pt x="191" y="41"/>
                  </a:cubicBezTo>
                  <a:cubicBezTo>
                    <a:pt x="143" y="97"/>
                    <a:pt x="184" y="217"/>
                    <a:pt x="146" y="267"/>
                  </a:cubicBezTo>
                  <a:cubicBezTo>
                    <a:pt x="108" y="317"/>
                    <a:pt x="34" y="297"/>
                    <a:pt x="0" y="302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10726" y="6025"/>
              <a:ext cx="347" cy="302"/>
            </a:xfrm>
            <a:custGeom>
              <a:avLst/>
              <a:gdLst>
                <a:gd name="connsiteX0" fmla="*/ 347 w 347"/>
                <a:gd name="connsiteY0" fmla="*/ 0 h 302"/>
                <a:gd name="connsiteX1" fmla="*/ 191 w 347"/>
                <a:gd name="connsiteY1" fmla="*/ 41 h 302"/>
                <a:gd name="connsiteX2" fmla="*/ 146 w 347"/>
                <a:gd name="connsiteY2" fmla="*/ 267 h 302"/>
                <a:gd name="connsiteX3" fmla="*/ 0 w 347"/>
                <a:gd name="connsiteY3" fmla="*/ 302 h 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" h="302">
                  <a:moveTo>
                    <a:pt x="347" y="0"/>
                  </a:moveTo>
                  <a:cubicBezTo>
                    <a:pt x="303" y="11"/>
                    <a:pt x="239" y="-15"/>
                    <a:pt x="191" y="41"/>
                  </a:cubicBezTo>
                  <a:cubicBezTo>
                    <a:pt x="143" y="97"/>
                    <a:pt x="184" y="217"/>
                    <a:pt x="146" y="267"/>
                  </a:cubicBezTo>
                  <a:cubicBezTo>
                    <a:pt x="108" y="317"/>
                    <a:pt x="34" y="297"/>
                    <a:pt x="0" y="302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4807" y="5385"/>
              <a:ext cx="670" cy="446"/>
              <a:chOff x="14807" y="5385"/>
              <a:chExt cx="670" cy="446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4807" y="5385"/>
                <a:ext cx="670" cy="4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09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14968" y="5457"/>
                <a:ext cx="347" cy="302"/>
              </a:xfrm>
              <a:custGeom>
                <a:avLst/>
                <a:gdLst>
                  <a:gd name="connsiteX0" fmla="*/ 347 w 347"/>
                  <a:gd name="connsiteY0" fmla="*/ 0 h 302"/>
                  <a:gd name="connsiteX1" fmla="*/ 191 w 347"/>
                  <a:gd name="connsiteY1" fmla="*/ 41 h 302"/>
                  <a:gd name="connsiteX2" fmla="*/ 146 w 347"/>
                  <a:gd name="connsiteY2" fmla="*/ 267 h 302"/>
                  <a:gd name="connsiteX3" fmla="*/ 0 w 347"/>
                  <a:gd name="connsiteY3" fmla="*/ 302 h 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" h="302">
                    <a:moveTo>
                      <a:pt x="347" y="0"/>
                    </a:moveTo>
                    <a:cubicBezTo>
                      <a:pt x="303" y="11"/>
                      <a:pt x="239" y="-15"/>
                      <a:pt x="191" y="41"/>
                    </a:cubicBezTo>
                    <a:cubicBezTo>
                      <a:pt x="143" y="97"/>
                      <a:pt x="184" y="217"/>
                      <a:pt x="146" y="267"/>
                    </a:cubicBezTo>
                    <a:cubicBezTo>
                      <a:pt x="108" y="317"/>
                      <a:pt x="34" y="297"/>
                      <a:pt x="0" y="302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15758" y="5324"/>
              <a:ext cx="15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sigmoid</a:t>
              </a:r>
              <a:endParaRPr lang="en-US" altLang="zh-CN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14800" y="6032"/>
              <a:ext cx="670" cy="446"/>
              <a:chOff x="14800" y="6032"/>
              <a:chExt cx="670" cy="44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4800" y="6032"/>
                <a:ext cx="671" cy="44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9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任意多边形 99"/>
              <p:cNvSpPr/>
              <p:nvPr/>
            </p:nvSpPr>
            <p:spPr>
              <a:xfrm>
                <a:off x="14985" y="6104"/>
                <a:ext cx="313" cy="302"/>
              </a:xfrm>
              <a:custGeom>
                <a:avLst/>
                <a:gdLst>
                  <a:gd name="connsiteX0" fmla="*/ 347 w 347"/>
                  <a:gd name="connsiteY0" fmla="*/ 0 h 302"/>
                  <a:gd name="connsiteX1" fmla="*/ 191 w 347"/>
                  <a:gd name="connsiteY1" fmla="*/ 41 h 302"/>
                  <a:gd name="connsiteX2" fmla="*/ 146 w 347"/>
                  <a:gd name="connsiteY2" fmla="*/ 267 h 302"/>
                  <a:gd name="connsiteX3" fmla="*/ 0 w 347"/>
                  <a:gd name="connsiteY3" fmla="*/ 302 h 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" h="302">
                    <a:moveTo>
                      <a:pt x="347" y="0"/>
                    </a:moveTo>
                    <a:cubicBezTo>
                      <a:pt x="303" y="11"/>
                      <a:pt x="239" y="-15"/>
                      <a:pt x="191" y="41"/>
                    </a:cubicBezTo>
                    <a:cubicBezTo>
                      <a:pt x="143" y="97"/>
                      <a:pt x="184" y="217"/>
                      <a:pt x="146" y="267"/>
                    </a:cubicBezTo>
                    <a:cubicBezTo>
                      <a:pt x="108" y="317"/>
                      <a:pt x="34" y="297"/>
                      <a:pt x="0" y="302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15758" y="5965"/>
              <a:ext cx="10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tanh</a:t>
              </a:r>
              <a:endParaRPr lang="en-US" altLang="zh-CN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14952" y="6645"/>
              <a:ext cx="367" cy="367"/>
            </a:xfrm>
            <a:prstGeom prst="ellipse">
              <a:avLst/>
            </a:prstGeom>
            <a:solidFill>
              <a:srgbClr val="F9D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90204" pitchFamily="34" charset="0"/>
                </a:rPr>
                <a:t>×</a:t>
              </a:r>
              <a:endParaRPr lang="en-US" altLang="zh-CN" b="1" dirty="0">
                <a:solidFill>
                  <a:schemeClr val="tx1"/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5758" y="6545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矩阵乘法</a:t>
              </a:r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14959" y="7228"/>
              <a:ext cx="367" cy="367"/>
            </a:xfrm>
            <a:prstGeom prst="ellipse">
              <a:avLst/>
            </a:prstGeom>
            <a:solidFill>
              <a:srgbClr val="F9D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90204" pitchFamily="34" charset="0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5758" y="7121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矩阵加法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502920" y="124460"/>
            <a:ext cx="1381125" cy="2197100"/>
            <a:chOff x="3110" y="1899"/>
            <a:chExt cx="2175" cy="3460"/>
          </a:xfrm>
        </p:grpSpPr>
        <p:sp>
          <p:nvSpPr>
            <p:cNvPr id="13" name="任意多边形 12"/>
            <p:cNvSpPr/>
            <p:nvPr/>
          </p:nvSpPr>
          <p:spPr>
            <a:xfrm rot="5400000">
              <a:off x="4476" y="2828"/>
              <a:ext cx="658" cy="961"/>
            </a:xfrm>
            <a:custGeom>
              <a:avLst/>
              <a:gdLst>
                <a:gd name="connsiteX0" fmla="*/ 0 w 762"/>
                <a:gd name="connsiteY0" fmla="*/ 919 h 919"/>
                <a:gd name="connsiteX1" fmla="*/ 0 w 762"/>
                <a:gd name="connsiteY1" fmla="*/ 126 h 919"/>
                <a:gd name="connsiteX2" fmla="*/ 126 w 762"/>
                <a:gd name="connsiteY2" fmla="*/ 0 h 919"/>
                <a:gd name="connsiteX3" fmla="*/ 632 w 762"/>
                <a:gd name="connsiteY3" fmla="*/ 0 h 919"/>
                <a:gd name="connsiteX4" fmla="*/ 758 w 762"/>
                <a:gd name="connsiteY4" fmla="*/ 126 h 919"/>
                <a:gd name="connsiteX5" fmla="*/ 762 w 762"/>
                <a:gd name="connsiteY5" fmla="*/ 444 h 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" h="919">
                  <a:moveTo>
                    <a:pt x="0" y="919"/>
                  </a:moveTo>
                  <a:lnTo>
                    <a:pt x="0" y="126"/>
                  </a:lnTo>
                  <a:cubicBezTo>
                    <a:pt x="0" y="57"/>
                    <a:pt x="57" y="0"/>
                    <a:pt x="126" y="0"/>
                  </a:cubicBezTo>
                  <a:lnTo>
                    <a:pt x="632" y="0"/>
                  </a:lnTo>
                  <a:cubicBezTo>
                    <a:pt x="701" y="0"/>
                    <a:pt x="758" y="57"/>
                    <a:pt x="758" y="126"/>
                  </a:cubicBezTo>
                  <a:lnTo>
                    <a:pt x="762" y="444"/>
                  </a:ln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45" y="3301"/>
              <a:ext cx="1295" cy="681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rgbClr val="09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ea typeface="思源黑体 CN Normal" panose="020B0400000000000000" pitchFamily="34" charset="-122"/>
                </a:rPr>
                <a:t>A</a:t>
              </a:r>
              <a:endParaRPr lang="en-US" altLang="zh-CN" b="1" dirty="0" smtClean="0">
                <a:solidFill>
                  <a:schemeClr val="tx1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814" y="4601"/>
              <a:ext cx="758" cy="758"/>
            </a:xfrm>
            <a:prstGeom prst="ellipse">
              <a:avLst/>
            </a:prstGeom>
            <a:solidFill>
              <a:srgbClr val="A2CD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887" y="4714"/>
              <a:ext cx="61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 dirty="0" smtClean="0"/>
                <a:t>X</a:t>
              </a:r>
              <a:r>
                <a:rPr lang="en-US" altLang="zh-CN" b="1" baseline="-25000" dirty="0" smtClean="0"/>
                <a:t>t</a:t>
              </a:r>
              <a:endParaRPr lang="zh-CN" altLang="en-US" b="1" dirty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 flipV="1">
              <a:off x="4193" y="3983"/>
              <a:ext cx="0" cy="6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3814" y="1899"/>
              <a:ext cx="758" cy="758"/>
            </a:xfrm>
            <a:prstGeom prst="ellipse">
              <a:avLst/>
            </a:prstGeom>
            <a:solidFill>
              <a:srgbClr val="DBAC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872" y="1987"/>
              <a:ext cx="6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 dirty="0" smtClean="0"/>
                <a:t>h</a:t>
              </a:r>
              <a:r>
                <a:rPr lang="en-US" altLang="zh-CN" b="1" baseline="-25000" dirty="0" smtClean="0"/>
                <a:t>t</a:t>
              </a:r>
              <a:endParaRPr lang="zh-CN" altLang="en-US" b="1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4193" y="2665"/>
              <a:ext cx="0" cy="6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 rot="16200000" flipH="1">
              <a:off x="3256" y="2833"/>
              <a:ext cx="660" cy="953"/>
            </a:xfrm>
            <a:custGeom>
              <a:avLst/>
              <a:gdLst>
                <a:gd name="connsiteX0" fmla="*/ 1 w 717"/>
                <a:gd name="connsiteY0" fmla="*/ 953 h 953"/>
                <a:gd name="connsiteX1" fmla="*/ 0 w 717"/>
                <a:gd name="connsiteY1" fmla="*/ 120 h 953"/>
                <a:gd name="connsiteX2" fmla="*/ 119 w 717"/>
                <a:gd name="connsiteY2" fmla="*/ 0 h 953"/>
                <a:gd name="connsiteX3" fmla="*/ 595 w 717"/>
                <a:gd name="connsiteY3" fmla="*/ 0 h 953"/>
                <a:gd name="connsiteX4" fmla="*/ 713 w 717"/>
                <a:gd name="connsiteY4" fmla="*/ 120 h 953"/>
                <a:gd name="connsiteX5" fmla="*/ 717 w 717"/>
                <a:gd name="connsiteY5" fmla="*/ 424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7" h="953">
                  <a:moveTo>
                    <a:pt x="1" y="953"/>
                  </a:moveTo>
                  <a:lnTo>
                    <a:pt x="0" y="120"/>
                  </a:lnTo>
                  <a:cubicBezTo>
                    <a:pt x="0" y="54"/>
                    <a:pt x="54" y="0"/>
                    <a:pt x="119" y="0"/>
                  </a:cubicBezTo>
                  <a:lnTo>
                    <a:pt x="595" y="0"/>
                  </a:lnTo>
                  <a:cubicBezTo>
                    <a:pt x="660" y="0"/>
                    <a:pt x="713" y="54"/>
                    <a:pt x="713" y="120"/>
                  </a:cubicBezTo>
                  <a:lnTo>
                    <a:pt x="717" y="424"/>
                  </a:lnTo>
                </a:path>
              </a:pathLst>
            </a:custGeom>
            <a:noFill/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050" name="图片 2" descr="IMG_256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5690870" y="3202305"/>
            <a:ext cx="5854065" cy="2929890"/>
          </a:xfrm>
          <a:prstGeom prst="rect">
            <a:avLst/>
          </a:prstGeom>
          <a:ln>
            <a:noFill/>
          </a:ln>
        </p:spPr>
      </p:pic>
      <p:grpSp>
        <p:nvGrpSpPr>
          <p:cNvPr id="46" name="组合 45"/>
          <p:cNvGrpSpPr/>
          <p:nvPr/>
        </p:nvGrpSpPr>
        <p:grpSpPr>
          <a:xfrm>
            <a:off x="2520315" y="298450"/>
            <a:ext cx="5838825" cy="1950085"/>
            <a:chOff x="4287" y="583"/>
            <a:chExt cx="9195" cy="3071"/>
          </a:xfrm>
        </p:grpSpPr>
        <p:pic>
          <p:nvPicPr>
            <p:cNvPr id="16" name="图片 15" descr="nn (1)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0192" t="34279" r="40811" b="30288"/>
            <a:stretch>
              <a:fillRect/>
            </a:stretch>
          </p:blipFill>
          <p:spPr>
            <a:xfrm>
              <a:off x="5673" y="583"/>
              <a:ext cx="3009" cy="2699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17" name="图片 16" descr="nn (1)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0192" t="34279" r="40811" b="30288"/>
            <a:stretch>
              <a:fillRect/>
            </a:stretch>
          </p:blipFill>
          <p:spPr>
            <a:xfrm>
              <a:off x="7781" y="583"/>
              <a:ext cx="3009" cy="2699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18" name="图片 17" descr="nn (1)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0192" t="34279" r="40811" b="30288"/>
            <a:stretch>
              <a:fillRect/>
            </a:stretch>
          </p:blipFill>
          <p:spPr>
            <a:xfrm>
              <a:off x="10474" y="583"/>
              <a:ext cx="3009" cy="2699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cxnSp>
          <p:nvCxnSpPr>
            <p:cNvPr id="19" name="直接连接符 18"/>
            <p:cNvCxnSpPr/>
            <p:nvPr/>
          </p:nvCxnSpPr>
          <p:spPr>
            <a:xfrm>
              <a:off x="6487" y="2356"/>
              <a:ext cx="20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620" y="2356"/>
              <a:ext cx="25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750" y="2204"/>
              <a:ext cx="20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003" y="2052"/>
              <a:ext cx="20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256" y="1900"/>
              <a:ext cx="20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546" y="1748"/>
              <a:ext cx="20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781" y="1587"/>
              <a:ext cx="20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873" y="2204"/>
              <a:ext cx="25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9147" y="2055"/>
              <a:ext cx="25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394" y="1902"/>
              <a:ext cx="25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9647" y="1744"/>
              <a:ext cx="25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9905" y="1600"/>
              <a:ext cx="25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446" y="3172"/>
              <a:ext cx="1227" cy="483"/>
            </a:xfrm>
            <a:prstGeom prst="rect">
              <a:avLst/>
            </a:prstGeom>
            <a:solidFill>
              <a:srgbClr val="A2CDE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输入 </a:t>
              </a:r>
              <a:r>
                <a:rPr lang="en-US" altLang="zh-CN" sz="1400"/>
                <a:t>X</a:t>
              </a:r>
              <a:r>
                <a:rPr lang="en-US" altLang="zh-CN" sz="1400" baseline="-25000"/>
                <a:t>t</a:t>
              </a:r>
              <a:endParaRPr lang="en-US" altLang="zh-CN" sz="1400" baseline="-25000"/>
            </a:p>
          </p:txBody>
        </p:sp>
        <p:cxnSp>
          <p:nvCxnSpPr>
            <p:cNvPr id="35" name="直接箭头连接符 34"/>
            <p:cNvCxnSpPr>
              <a:stCxn id="34" idx="3"/>
            </p:cNvCxnSpPr>
            <p:nvPr/>
          </p:nvCxnSpPr>
          <p:spPr>
            <a:xfrm>
              <a:off x="5673" y="3414"/>
              <a:ext cx="3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4287" y="2158"/>
              <a:ext cx="1542" cy="483"/>
            </a:xfrm>
            <a:prstGeom prst="rect">
              <a:avLst/>
            </a:prstGeom>
            <a:solidFill>
              <a:srgbClr val="DBACE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隐藏态 </a:t>
              </a:r>
              <a:r>
                <a:rPr lang="en-US" altLang="zh-CN" sz="1400"/>
                <a:t>h</a:t>
              </a:r>
              <a:r>
                <a:rPr lang="en-US" altLang="zh-CN" sz="1400" baseline="-25000"/>
                <a:t>t</a:t>
              </a:r>
              <a:endParaRPr lang="en-US" altLang="zh-CN" sz="1400" baseline="-25000"/>
            </a:p>
          </p:txBody>
        </p:sp>
        <p:cxnSp>
          <p:nvCxnSpPr>
            <p:cNvPr id="37" name="直接箭头连接符 36"/>
            <p:cNvCxnSpPr>
              <a:stCxn id="36" idx="3"/>
            </p:cNvCxnSpPr>
            <p:nvPr/>
          </p:nvCxnSpPr>
          <p:spPr>
            <a:xfrm>
              <a:off x="5829" y="2400"/>
              <a:ext cx="389" cy="0"/>
            </a:xfrm>
            <a:prstGeom prst="straightConnector1">
              <a:avLst/>
            </a:prstGeom>
            <a:solidFill>
              <a:srgbClr val="DBACEE"/>
            </a:solidFill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602" y="1261"/>
              <a:ext cx="1227" cy="483"/>
            </a:xfrm>
            <a:prstGeom prst="rect">
              <a:avLst/>
            </a:prstGeom>
            <a:solidFill>
              <a:srgbClr val="F5EE9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输出 </a:t>
              </a:r>
              <a:r>
                <a:rPr lang="en-US" altLang="zh-CN" sz="1400"/>
                <a:t>y</a:t>
              </a:r>
              <a:r>
                <a:rPr lang="en-US" altLang="zh-CN" sz="1400" baseline="-25000"/>
                <a:t>t</a:t>
              </a:r>
              <a:endParaRPr lang="en-US" altLang="zh-CN" sz="1400" baseline="-25000"/>
            </a:p>
          </p:txBody>
        </p:sp>
        <p:cxnSp>
          <p:nvCxnSpPr>
            <p:cNvPr id="40" name="直接箭头连接符 39"/>
            <p:cNvCxnSpPr>
              <a:stCxn id="39" idx="3"/>
            </p:cNvCxnSpPr>
            <p:nvPr/>
          </p:nvCxnSpPr>
          <p:spPr>
            <a:xfrm>
              <a:off x="5829" y="1503"/>
              <a:ext cx="3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7082" y="2925"/>
              <a:ext cx="699" cy="386"/>
            </a:xfrm>
            <a:prstGeom prst="rect">
              <a:avLst/>
            </a:prstGeom>
            <a:solidFill>
              <a:srgbClr val="CBD4F6"/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 sz="1000"/>
                <a:t>t=1</a:t>
              </a:r>
              <a:endParaRPr lang="en-US" altLang="zh-CN" sz="10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80" y="2864"/>
              <a:ext cx="699" cy="386"/>
            </a:xfrm>
            <a:prstGeom prst="rect">
              <a:avLst/>
            </a:prstGeom>
            <a:solidFill>
              <a:srgbClr val="CBD4F6"/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 sz="1000"/>
                <a:t>t=2</a:t>
              </a:r>
              <a:endParaRPr lang="en-US" altLang="zh-CN" sz="10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955" y="2896"/>
              <a:ext cx="699" cy="386"/>
            </a:xfrm>
            <a:prstGeom prst="rect">
              <a:avLst/>
            </a:prstGeom>
            <a:solidFill>
              <a:srgbClr val="CBD4F6"/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 sz="1000"/>
                <a:t>t=3</a:t>
              </a:r>
              <a:endParaRPr lang="en-US" altLang="zh-CN" sz="1000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877570" y="2501900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928870" y="2503170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(b)</a:t>
            </a:r>
            <a:endParaRPr lang="en-US" altLang="zh-CN"/>
          </a:p>
        </p:txBody>
      </p:sp>
      <p:pic>
        <p:nvPicPr>
          <p:cNvPr id="49" name="图片 99" descr="biR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303" y="298133"/>
            <a:ext cx="2155825" cy="2478405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897255" y="3309620"/>
            <a:ext cx="2602230" cy="2274570"/>
            <a:chOff x="1401" y="5191"/>
            <a:chExt cx="4098" cy="3582"/>
          </a:xfrm>
        </p:grpSpPr>
        <p:sp>
          <p:nvSpPr>
            <p:cNvPr id="52" name="任意多边形 51"/>
            <p:cNvSpPr/>
            <p:nvPr/>
          </p:nvSpPr>
          <p:spPr>
            <a:xfrm rot="16200000" flipH="1">
              <a:off x="1682" y="6100"/>
              <a:ext cx="666" cy="1228"/>
            </a:xfrm>
            <a:custGeom>
              <a:avLst/>
              <a:gdLst>
                <a:gd name="connsiteX0" fmla="*/ 0 w 762"/>
                <a:gd name="connsiteY0" fmla="*/ 919 h 919"/>
                <a:gd name="connsiteX1" fmla="*/ 0 w 762"/>
                <a:gd name="connsiteY1" fmla="*/ 126 h 919"/>
                <a:gd name="connsiteX2" fmla="*/ 126 w 762"/>
                <a:gd name="connsiteY2" fmla="*/ 0 h 919"/>
                <a:gd name="connsiteX3" fmla="*/ 632 w 762"/>
                <a:gd name="connsiteY3" fmla="*/ 0 h 919"/>
                <a:gd name="connsiteX4" fmla="*/ 758 w 762"/>
                <a:gd name="connsiteY4" fmla="*/ 126 h 919"/>
                <a:gd name="connsiteX5" fmla="*/ 762 w 762"/>
                <a:gd name="connsiteY5" fmla="*/ 444 h 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" h="919">
                  <a:moveTo>
                    <a:pt x="0" y="919"/>
                  </a:moveTo>
                  <a:lnTo>
                    <a:pt x="0" y="126"/>
                  </a:lnTo>
                  <a:cubicBezTo>
                    <a:pt x="0" y="57"/>
                    <a:pt x="57" y="0"/>
                    <a:pt x="126" y="0"/>
                  </a:cubicBezTo>
                  <a:lnTo>
                    <a:pt x="632" y="0"/>
                  </a:lnTo>
                  <a:cubicBezTo>
                    <a:pt x="701" y="0"/>
                    <a:pt x="758" y="57"/>
                    <a:pt x="758" y="126"/>
                  </a:cubicBezTo>
                  <a:lnTo>
                    <a:pt x="762" y="444"/>
                  </a:ln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73" y="6706"/>
              <a:ext cx="1295" cy="681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rgbClr val="09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ea typeface="思源黑体 CN Normal" panose="020B0400000000000000" pitchFamily="34" charset="-122"/>
                </a:rPr>
                <a:t>A</a:t>
              </a:r>
              <a:endParaRPr lang="en-US" altLang="zh-CN" b="1" dirty="0" smtClean="0">
                <a:solidFill>
                  <a:schemeClr val="tx1"/>
                </a:solidFill>
                <a:ea typeface="思源黑体 CN Normal" panose="020B0400000000000000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042" y="8015"/>
              <a:ext cx="758" cy="758"/>
              <a:chOff x="1651" y="8004"/>
              <a:chExt cx="758" cy="75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651" y="8004"/>
                <a:ext cx="758" cy="758"/>
              </a:xfrm>
              <a:prstGeom prst="ellipse">
                <a:avLst/>
              </a:prstGeom>
              <a:solidFill>
                <a:srgbClr val="A2CD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724" y="8117"/>
                <a:ext cx="61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 smtClean="0"/>
                  <a:t>X</a:t>
                </a:r>
                <a:r>
                  <a:rPr lang="en-US" altLang="zh-CN" b="1" baseline="-25000" dirty="0" smtClean="0"/>
                  <a:t>t</a:t>
                </a:r>
                <a:endParaRPr lang="zh-CN" altLang="en-US" b="1" dirty="0"/>
              </a:p>
            </p:txBody>
          </p:sp>
        </p:grpSp>
        <p:cxnSp>
          <p:nvCxnSpPr>
            <p:cNvPr id="56" name="直接箭头连接符 55"/>
            <p:cNvCxnSpPr>
              <a:stCxn id="54" idx="0"/>
              <a:endCxn id="53" idx="2"/>
            </p:cNvCxnSpPr>
            <p:nvPr/>
          </p:nvCxnSpPr>
          <p:spPr>
            <a:xfrm flipH="1" flipV="1">
              <a:off x="2321" y="7387"/>
              <a:ext cx="1100" cy="6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3042" y="5191"/>
              <a:ext cx="758" cy="758"/>
              <a:chOff x="1651" y="5302"/>
              <a:chExt cx="758" cy="7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651" y="5302"/>
                <a:ext cx="758" cy="758"/>
              </a:xfrm>
              <a:prstGeom prst="ellipse">
                <a:avLst/>
              </a:prstGeom>
              <a:solidFill>
                <a:srgbClr val="DBAC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709" y="5390"/>
                <a:ext cx="6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 dirty="0" smtClean="0"/>
                  <a:t>h</a:t>
                </a:r>
                <a:r>
                  <a:rPr lang="en-US" altLang="zh-CN" b="1" baseline="-25000" dirty="0" smtClean="0"/>
                  <a:t>t</a:t>
                </a:r>
                <a:endParaRPr lang="zh-CN" altLang="en-US" b="1" dirty="0"/>
              </a:p>
            </p:txBody>
          </p:sp>
        </p:grpSp>
        <p:cxnSp>
          <p:nvCxnSpPr>
            <p:cNvPr id="59" name="直接箭头连接符 58"/>
            <p:cNvCxnSpPr>
              <a:stCxn id="53" idx="0"/>
              <a:endCxn id="57" idx="4"/>
            </p:cNvCxnSpPr>
            <p:nvPr/>
          </p:nvCxnSpPr>
          <p:spPr>
            <a:xfrm flipV="1">
              <a:off x="2321" y="5949"/>
              <a:ext cx="1100" cy="75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任意多边形 61"/>
            <p:cNvSpPr/>
            <p:nvPr/>
          </p:nvSpPr>
          <p:spPr>
            <a:xfrm rot="5400000">
              <a:off x="4519" y="6067"/>
              <a:ext cx="666" cy="1294"/>
            </a:xfrm>
            <a:custGeom>
              <a:avLst/>
              <a:gdLst>
                <a:gd name="connsiteX0" fmla="*/ 0 w 762"/>
                <a:gd name="connsiteY0" fmla="*/ 919 h 919"/>
                <a:gd name="connsiteX1" fmla="*/ 0 w 762"/>
                <a:gd name="connsiteY1" fmla="*/ 126 h 919"/>
                <a:gd name="connsiteX2" fmla="*/ 126 w 762"/>
                <a:gd name="connsiteY2" fmla="*/ 0 h 919"/>
                <a:gd name="connsiteX3" fmla="*/ 632 w 762"/>
                <a:gd name="connsiteY3" fmla="*/ 0 h 919"/>
                <a:gd name="connsiteX4" fmla="*/ 758 w 762"/>
                <a:gd name="connsiteY4" fmla="*/ 126 h 919"/>
                <a:gd name="connsiteX5" fmla="*/ 762 w 762"/>
                <a:gd name="connsiteY5" fmla="*/ 444 h 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" h="919">
                  <a:moveTo>
                    <a:pt x="0" y="919"/>
                  </a:moveTo>
                  <a:lnTo>
                    <a:pt x="0" y="126"/>
                  </a:lnTo>
                  <a:cubicBezTo>
                    <a:pt x="0" y="57"/>
                    <a:pt x="57" y="0"/>
                    <a:pt x="126" y="0"/>
                  </a:cubicBezTo>
                  <a:lnTo>
                    <a:pt x="632" y="0"/>
                  </a:lnTo>
                  <a:cubicBezTo>
                    <a:pt x="701" y="0"/>
                    <a:pt x="758" y="57"/>
                    <a:pt x="758" y="126"/>
                  </a:cubicBezTo>
                  <a:lnTo>
                    <a:pt x="762" y="444"/>
                  </a:ln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888" y="6706"/>
              <a:ext cx="1295" cy="681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rgbClr val="09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ea typeface="思源黑体 CN Normal" panose="020B0400000000000000" pitchFamily="34" charset="-122"/>
                </a:rPr>
                <a:t>A</a:t>
              </a:r>
              <a:endParaRPr lang="en-US" altLang="zh-CN" b="1" dirty="0" smtClean="0">
                <a:solidFill>
                  <a:schemeClr val="tx1"/>
                </a:solidFill>
                <a:ea typeface="思源黑体 CN Normal" panose="020B0400000000000000" pitchFamily="34" charset="-122"/>
              </a:endParaRPr>
            </a:p>
          </p:txBody>
        </p:sp>
        <p:cxnSp>
          <p:nvCxnSpPr>
            <p:cNvPr id="64" name="直接箭头连接符 63"/>
            <p:cNvCxnSpPr>
              <a:endCxn id="63" idx="2"/>
            </p:cNvCxnSpPr>
            <p:nvPr/>
          </p:nvCxnSpPr>
          <p:spPr>
            <a:xfrm flipV="1">
              <a:off x="3410" y="7387"/>
              <a:ext cx="1126" cy="63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63" idx="0"/>
            </p:cNvCxnSpPr>
            <p:nvPr/>
          </p:nvCxnSpPr>
          <p:spPr>
            <a:xfrm flipH="1" flipV="1">
              <a:off x="3429" y="5947"/>
              <a:ext cx="1107" cy="75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任意多边形 67"/>
            <p:cNvSpPr/>
            <p:nvPr/>
          </p:nvSpPr>
          <p:spPr>
            <a:xfrm rot="16200000" flipH="1">
              <a:off x="3438" y="6551"/>
              <a:ext cx="665" cy="316"/>
            </a:xfrm>
            <a:custGeom>
              <a:avLst/>
              <a:gdLst>
                <a:gd name="connsiteX0" fmla="*/ 0 w 661"/>
                <a:gd name="connsiteY0" fmla="*/ 316 h 316"/>
                <a:gd name="connsiteX1" fmla="*/ 1 w 661"/>
                <a:gd name="connsiteY1" fmla="*/ 77 h 316"/>
                <a:gd name="connsiteX2" fmla="*/ 111 w 661"/>
                <a:gd name="connsiteY2" fmla="*/ 0 h 316"/>
                <a:gd name="connsiteX3" fmla="*/ 549 w 661"/>
                <a:gd name="connsiteY3" fmla="*/ 0 h 316"/>
                <a:gd name="connsiteX4" fmla="*/ 657 w 661"/>
                <a:gd name="connsiteY4" fmla="*/ 77 h 316"/>
                <a:gd name="connsiteX5" fmla="*/ 661 w 661"/>
                <a:gd name="connsiteY5" fmla="*/ 273 h 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" h="316">
                  <a:moveTo>
                    <a:pt x="0" y="316"/>
                  </a:moveTo>
                  <a:lnTo>
                    <a:pt x="1" y="77"/>
                  </a:lnTo>
                  <a:cubicBezTo>
                    <a:pt x="1" y="35"/>
                    <a:pt x="51" y="0"/>
                    <a:pt x="111" y="0"/>
                  </a:cubicBezTo>
                  <a:lnTo>
                    <a:pt x="549" y="0"/>
                  </a:lnTo>
                  <a:cubicBezTo>
                    <a:pt x="609" y="0"/>
                    <a:pt x="657" y="35"/>
                    <a:pt x="657" y="77"/>
                  </a:cubicBezTo>
                  <a:lnTo>
                    <a:pt x="661" y="273"/>
                  </a:lnTo>
                </a:path>
              </a:pathLst>
            </a:custGeom>
            <a:noFill/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 rot="5400000">
              <a:off x="2748" y="6556"/>
              <a:ext cx="665" cy="316"/>
            </a:xfrm>
            <a:custGeom>
              <a:avLst/>
              <a:gdLst>
                <a:gd name="connsiteX0" fmla="*/ 0 w 661"/>
                <a:gd name="connsiteY0" fmla="*/ 316 h 316"/>
                <a:gd name="connsiteX1" fmla="*/ 1 w 661"/>
                <a:gd name="connsiteY1" fmla="*/ 77 h 316"/>
                <a:gd name="connsiteX2" fmla="*/ 111 w 661"/>
                <a:gd name="connsiteY2" fmla="*/ 0 h 316"/>
                <a:gd name="connsiteX3" fmla="*/ 549 w 661"/>
                <a:gd name="connsiteY3" fmla="*/ 0 h 316"/>
                <a:gd name="connsiteX4" fmla="*/ 657 w 661"/>
                <a:gd name="connsiteY4" fmla="*/ 77 h 316"/>
                <a:gd name="connsiteX5" fmla="*/ 661 w 661"/>
                <a:gd name="connsiteY5" fmla="*/ 273 h 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" h="316">
                  <a:moveTo>
                    <a:pt x="0" y="316"/>
                  </a:moveTo>
                  <a:lnTo>
                    <a:pt x="1" y="77"/>
                  </a:lnTo>
                  <a:cubicBezTo>
                    <a:pt x="1" y="35"/>
                    <a:pt x="51" y="0"/>
                    <a:pt x="111" y="0"/>
                  </a:cubicBezTo>
                  <a:lnTo>
                    <a:pt x="549" y="0"/>
                  </a:lnTo>
                  <a:cubicBezTo>
                    <a:pt x="609" y="0"/>
                    <a:pt x="657" y="35"/>
                    <a:pt x="657" y="77"/>
                  </a:cubicBezTo>
                  <a:lnTo>
                    <a:pt x="661" y="273"/>
                  </a:lnTo>
                </a:path>
              </a:pathLst>
            </a:custGeom>
            <a:noFill/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文字</Application>
  <PresentationFormat>宽屏</PresentationFormat>
  <Paragraphs>106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方正书宋_GBK</vt:lpstr>
      <vt:lpstr>Wingdings</vt:lpstr>
      <vt:lpstr>思源黑体 CN Normal</vt:lpstr>
      <vt:lpstr>苹方-简</vt:lpstr>
      <vt:lpstr>等线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宋体-简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Dean</dc:creator>
  <cp:lastModifiedBy>xiaolu.wang</cp:lastModifiedBy>
  <cp:revision>96</cp:revision>
  <dcterms:created xsi:type="dcterms:W3CDTF">2022-01-24T08:27:21Z</dcterms:created>
  <dcterms:modified xsi:type="dcterms:W3CDTF">2022-01-24T08:27:21Z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