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8" name="组合 127"/>
          <p:cNvGrpSpPr/>
          <p:nvPr/>
        </p:nvGrpSpPr>
        <p:grpSpPr>
          <a:xfrm>
            <a:off x="630555" y="800735"/>
            <a:ext cx="7777480" cy="5379720"/>
            <a:chOff x="993" y="1261"/>
            <a:chExt cx="12248" cy="8472"/>
          </a:xfrm>
        </p:grpSpPr>
        <p:grpSp>
          <p:nvGrpSpPr>
            <p:cNvPr id="125" name="组合 124"/>
            <p:cNvGrpSpPr/>
            <p:nvPr/>
          </p:nvGrpSpPr>
          <p:grpSpPr>
            <a:xfrm>
              <a:off x="993" y="1261"/>
              <a:ext cx="12249" cy="8472"/>
              <a:chOff x="993" y="1261"/>
              <a:chExt cx="12249" cy="847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64" y="8483"/>
                <a:ext cx="3540" cy="483"/>
                <a:chOff x="2795" y="5331"/>
                <a:chExt cx="3540" cy="483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2795" y="5331"/>
                  <a:ext cx="3540" cy="483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400"/>
                    <a:t>在  等  差  数  列         中</a:t>
                  </a:r>
                  <a:endParaRPr lang="zh-CN" altLang="en-US" sz="1400"/>
                </a:p>
              </p:txBody>
            </p:sp>
            <p:pic>
              <p:nvPicPr>
                <p:cNvPr id="157" name="334E55B0-647D-440b-865C-3EC943EB4CBC-2" descr="/private/var/folders/6p/07_4fp_14l79dg1hzsjhxbxc0000gn/T/com.kingsoft.wpsoffice.mac/wpsoffice.wsbQjFwpsoffice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195" y="5476"/>
                  <a:ext cx="445" cy="227"/>
                </a:xfrm>
                <a:prstGeom prst="rect">
                  <a:avLst/>
                </a:prstGeom>
              </p:spPr>
            </p:pic>
          </p:grpSp>
          <p:sp>
            <p:nvSpPr>
              <p:cNvPr id="7" name="椭圆 6"/>
              <p:cNvSpPr/>
              <p:nvPr/>
            </p:nvSpPr>
            <p:spPr>
              <a:xfrm>
                <a:off x="4770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209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648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087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526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488" y="7838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007" y="7838"/>
                <a:ext cx="338" cy="3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4937" y="8176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376" y="8176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5815" y="8175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6254" y="8176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6693" y="8176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7655" y="8176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7177" y="8175"/>
                <a:ext cx="4" cy="30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圆角矩形 22"/>
              <p:cNvSpPr/>
              <p:nvPr/>
            </p:nvSpPr>
            <p:spPr>
              <a:xfrm>
                <a:off x="4564" y="6687"/>
                <a:ext cx="3539" cy="5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108" y="6714"/>
                <a:ext cx="258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Times New Roman Regular" panose="02020603050405020304" charset="0"/>
                    <a:cs typeface="Times New Roman Regular" panose="02020603050405020304" charset="0"/>
                  </a:rPr>
                  <a:t>BiLSTM</a:t>
                </a:r>
                <a:endParaRPr lang="en-US" altLang="zh-CN" sz="1600">
                  <a:solidFill>
                    <a:schemeClr val="bg1"/>
                  </a:solidFill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cxnSp>
            <p:nvCxnSpPr>
              <p:cNvPr id="26" name="肘形连接符 25"/>
              <p:cNvCxnSpPr>
                <a:stCxn id="7" idx="0"/>
                <a:endCxn id="25" idx="2"/>
              </p:cNvCxnSpPr>
              <p:nvPr/>
            </p:nvCxnSpPr>
            <p:spPr>
              <a:xfrm rot="16200000">
                <a:off x="5374" y="6811"/>
                <a:ext cx="593" cy="1462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>
                <a:stCxn id="9" idx="0"/>
                <a:endCxn id="25" idx="2"/>
              </p:cNvCxnSpPr>
              <p:nvPr/>
            </p:nvCxnSpPr>
            <p:spPr>
              <a:xfrm rot="16200000">
                <a:off x="5593" y="7030"/>
                <a:ext cx="593" cy="1023"/>
              </a:xfrm>
              <a:prstGeom prst="bentConnector3">
                <a:avLst>
                  <a:gd name="adj1" fmla="val 49916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>
                <a:stCxn id="13" idx="0"/>
                <a:endCxn id="25" idx="2"/>
              </p:cNvCxnSpPr>
              <p:nvPr/>
            </p:nvCxnSpPr>
            <p:spPr>
              <a:xfrm rot="16200000" flipV="1">
                <a:off x="6733" y="6914"/>
                <a:ext cx="593" cy="1256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>
                <a:stCxn id="14" idx="0"/>
                <a:endCxn id="25" idx="2"/>
              </p:cNvCxnSpPr>
              <p:nvPr/>
            </p:nvCxnSpPr>
            <p:spPr>
              <a:xfrm rot="16200000" flipV="1">
                <a:off x="6492" y="7154"/>
                <a:ext cx="593" cy="775"/>
              </a:xfrm>
              <a:prstGeom prst="bentConnector3">
                <a:avLst>
                  <a:gd name="adj1" fmla="val 49916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 rot="16200000" flipV="1">
                <a:off x="6251" y="7394"/>
                <a:ext cx="593" cy="294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>
                <a:stCxn id="10" idx="0"/>
                <a:endCxn id="25" idx="2"/>
              </p:cNvCxnSpPr>
              <p:nvPr/>
            </p:nvCxnSpPr>
            <p:spPr>
              <a:xfrm rot="16200000">
                <a:off x="5813" y="7250"/>
                <a:ext cx="593" cy="584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11" idx="0"/>
                <a:endCxn id="25" idx="2"/>
              </p:cNvCxnSpPr>
              <p:nvPr/>
            </p:nvCxnSpPr>
            <p:spPr>
              <a:xfrm rot="16200000">
                <a:off x="6032" y="7469"/>
                <a:ext cx="593" cy="145"/>
              </a:xfrm>
              <a:prstGeom prst="bentConnector3">
                <a:avLst>
                  <a:gd name="adj1" fmla="val 49916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4566" y="3163"/>
                <a:ext cx="3538" cy="592"/>
                <a:chOff x="2027" y="4714"/>
                <a:chExt cx="3538" cy="5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2027" y="4714"/>
                  <a:ext cx="3539" cy="593"/>
                </a:xfrm>
                <a:prstGeom prst="roundRect">
                  <a:avLst/>
                </a:prstGeom>
                <a:noFill/>
                <a:ln w="19050">
                  <a:solidFill>
                    <a:schemeClr val="accent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232" y="4842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805" y="4841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378" y="4841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932" y="4842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4524" y="4842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5059" y="4842"/>
                  <a:ext cx="338" cy="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4539" y="5374"/>
                <a:ext cx="480" cy="8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52" y="5374"/>
                <a:ext cx="480" cy="8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161" y="5374"/>
                <a:ext cx="480" cy="8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10" y="5374"/>
                <a:ext cx="480" cy="8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624" y="5374"/>
                <a:ext cx="480" cy="8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4779" y="6220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5592" y="6220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6397" y="6220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V="1">
                <a:off x="7150" y="6220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flipV="1">
                <a:off x="7864" y="6220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4563" y="4883"/>
                <a:ext cx="35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5519" y="4508"/>
                <a:ext cx="145" cy="3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323" y="4416"/>
                <a:ext cx="145" cy="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076" y="4401"/>
                <a:ext cx="145" cy="4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791" y="4621"/>
                <a:ext cx="145" cy="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706" y="4729"/>
                <a:ext cx="145" cy="1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V="1">
                <a:off x="4770" y="4907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 flipV="1">
                <a:off x="5593" y="4907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6396" y="4907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7150" y="4907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7865" y="4907"/>
                <a:ext cx="0" cy="46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0" idx="0"/>
                <a:endCxn id="34" idx="2"/>
              </p:cNvCxnSpPr>
              <p:nvPr/>
            </p:nvCxnSpPr>
            <p:spPr>
              <a:xfrm flipV="1">
                <a:off x="4779" y="3756"/>
                <a:ext cx="1557" cy="97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5" idx="0"/>
                <a:endCxn id="34" idx="2"/>
              </p:cNvCxnSpPr>
              <p:nvPr/>
            </p:nvCxnSpPr>
            <p:spPr>
              <a:xfrm flipV="1">
                <a:off x="5592" y="3756"/>
                <a:ext cx="744" cy="7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57" idx="0"/>
                <a:endCxn id="34" idx="2"/>
              </p:cNvCxnSpPr>
              <p:nvPr/>
            </p:nvCxnSpPr>
            <p:spPr>
              <a:xfrm flipH="1" flipV="1">
                <a:off x="6336" y="3756"/>
                <a:ext cx="60" cy="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58" idx="0"/>
                <a:endCxn id="34" idx="2"/>
              </p:cNvCxnSpPr>
              <p:nvPr/>
            </p:nvCxnSpPr>
            <p:spPr>
              <a:xfrm flipH="1" flipV="1">
                <a:off x="6336" y="3756"/>
                <a:ext cx="813" cy="64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59" idx="0"/>
              </p:cNvCxnSpPr>
              <p:nvPr/>
            </p:nvCxnSpPr>
            <p:spPr>
              <a:xfrm flipH="1" flipV="1">
                <a:off x="6367" y="3759"/>
                <a:ext cx="1497" cy="86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/>
              <p:cNvSpPr/>
              <p:nvPr/>
            </p:nvSpPr>
            <p:spPr>
              <a:xfrm>
                <a:off x="4146" y="2880"/>
                <a:ext cx="4375" cy="6322"/>
              </a:xfrm>
              <a:prstGeom prst="roundRect">
                <a:avLst>
                  <a:gd name="adj" fmla="val 5554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993" y="4844"/>
                <a:ext cx="2664" cy="592"/>
                <a:chOff x="8332" y="4697"/>
                <a:chExt cx="2664" cy="592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>
                  <a:off x="8332" y="4697"/>
                  <a:ext cx="2664" cy="59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8332" y="4721"/>
                  <a:ext cx="266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>
                      <a:solidFill>
                        <a:schemeClr val="bg1"/>
                      </a:solidFill>
                      <a:latin typeface="Times New Roman Regular" panose="02020603050405020304" charset="0"/>
                      <a:cs typeface="Times New Roman Regular" panose="02020603050405020304" charset="0"/>
                    </a:rPr>
                    <a:t>Label Attention</a:t>
                  </a:r>
                  <a:endParaRPr lang="en-US" altLang="zh-CN" sz="1600">
                    <a:solidFill>
                      <a:schemeClr val="bg1"/>
                    </a:solidFill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p:grpSp>
          <p:cxnSp>
            <p:nvCxnSpPr>
              <p:cNvPr id="77" name="曲线连接符 76"/>
              <p:cNvCxnSpPr>
                <a:stCxn id="74" idx="3"/>
              </p:cNvCxnSpPr>
              <p:nvPr/>
            </p:nvCxnSpPr>
            <p:spPr>
              <a:xfrm flipV="1">
                <a:off x="3657" y="4777"/>
                <a:ext cx="690" cy="357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/>
              <p:cNvGrpSpPr/>
              <p:nvPr/>
            </p:nvGrpSpPr>
            <p:grpSpPr>
              <a:xfrm>
                <a:off x="4563" y="1931"/>
                <a:ext cx="3510" cy="475"/>
                <a:chOff x="4539" y="1660"/>
                <a:chExt cx="3510" cy="475"/>
              </a:xfrm>
            </p:grpSpPr>
            <p:cxnSp>
              <p:nvCxnSpPr>
                <p:cNvPr id="78" name="直接连接符 77"/>
                <p:cNvCxnSpPr/>
                <p:nvPr/>
              </p:nvCxnSpPr>
              <p:spPr>
                <a:xfrm>
                  <a:off x="4539" y="2135"/>
                  <a:ext cx="351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组合 89"/>
                <p:cNvGrpSpPr/>
                <p:nvPr/>
              </p:nvGrpSpPr>
              <p:grpSpPr>
                <a:xfrm>
                  <a:off x="5446" y="1660"/>
                  <a:ext cx="1585" cy="475"/>
                  <a:chOff x="5352" y="1667"/>
                  <a:chExt cx="1585" cy="475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5352" y="1834"/>
                    <a:ext cx="161" cy="30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5513" y="1667"/>
                    <a:ext cx="161" cy="46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5674" y="1981"/>
                    <a:ext cx="161" cy="15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/>
                  <p:cNvSpPr/>
                  <p:nvPr/>
                </p:nvSpPr>
                <p:spPr>
                  <a:xfrm>
                    <a:off x="5823" y="1981"/>
                    <a:ext cx="161" cy="15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5981" y="2015"/>
                    <a:ext cx="161" cy="12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/>
                  <p:cNvSpPr/>
                  <p:nvPr/>
                </p:nvSpPr>
                <p:spPr>
                  <a:xfrm>
                    <a:off x="6142" y="1982"/>
                    <a:ext cx="161" cy="15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6303" y="2078"/>
                    <a:ext cx="161" cy="5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6464" y="2015"/>
                    <a:ext cx="161" cy="12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6628" y="2078"/>
                    <a:ext cx="161" cy="5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6793" y="1879"/>
                    <a:ext cx="145" cy="25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92" name="直接箭头连接符 91"/>
              <p:cNvCxnSpPr>
                <a:stCxn id="34" idx="0"/>
                <a:endCxn id="84" idx="2"/>
              </p:cNvCxnSpPr>
              <p:nvPr/>
            </p:nvCxnSpPr>
            <p:spPr>
              <a:xfrm flipV="1">
                <a:off x="6336" y="2399"/>
                <a:ext cx="5" cy="7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矩形 92"/>
              <p:cNvSpPr/>
              <p:nvPr/>
            </p:nvSpPr>
            <p:spPr>
              <a:xfrm>
                <a:off x="9537" y="5236"/>
                <a:ext cx="480" cy="8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235" y="5236"/>
                <a:ext cx="480" cy="8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960" y="5236"/>
                <a:ext cx="480" cy="8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1694" y="5236"/>
                <a:ext cx="480" cy="8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38" y="5236"/>
                <a:ext cx="480" cy="8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9549" y="6082"/>
                <a:ext cx="4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 Regular" panose="02020603050405020304" charset="0"/>
                    <a:cs typeface="Times New Roman Regular" panose="02020603050405020304" charset="0"/>
                  </a:rPr>
                  <a:t>l</a:t>
                </a:r>
                <a:r>
                  <a:rPr lang="en-US" altLang="zh-CN" sz="1400" baseline="-25000">
                    <a:latin typeface="Times New Roman Regular" panose="02020603050405020304" charset="0"/>
                    <a:cs typeface="Times New Roman Regular" panose="02020603050405020304" charset="0"/>
                  </a:rPr>
                  <a:t>1</a:t>
                </a:r>
                <a:endPara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0235" y="6082"/>
                <a:ext cx="4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 Regular" panose="02020603050405020304" charset="0"/>
                    <a:cs typeface="Times New Roman Regular" panose="02020603050405020304" charset="0"/>
                  </a:rPr>
                  <a:t>l</a:t>
                </a:r>
                <a:r>
                  <a:rPr lang="en-US" altLang="zh-CN" sz="1400" baseline="-25000">
                    <a:latin typeface="Times New Roman Regular" panose="02020603050405020304" charset="0"/>
                    <a:cs typeface="Times New Roman Regular" panose="02020603050405020304" charset="0"/>
                  </a:rPr>
                  <a:t>2</a:t>
                </a:r>
                <a:endPara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0983" y="6082"/>
                <a:ext cx="4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 Regular" panose="02020603050405020304" charset="0"/>
                    <a:cs typeface="Times New Roman Regular" panose="02020603050405020304" charset="0"/>
                  </a:rPr>
                  <a:t>l</a:t>
                </a:r>
                <a:r>
                  <a:rPr lang="en-US" altLang="zh-CN" sz="1400" baseline="-25000">
                    <a:latin typeface="Times New Roman Regular" panose="02020603050405020304" charset="0"/>
                    <a:cs typeface="Times New Roman Regular" panose="02020603050405020304" charset="0"/>
                  </a:rPr>
                  <a:t>3</a:t>
                </a:r>
                <a:endPara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1717" y="6082"/>
                <a:ext cx="4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 Regular" panose="02020603050405020304" charset="0"/>
                    <a:cs typeface="Times New Roman Regular" panose="02020603050405020304" charset="0"/>
                  </a:rPr>
                  <a:t>l</a:t>
                </a:r>
                <a:r>
                  <a:rPr lang="en-US" altLang="zh-CN" sz="1400" baseline="-25000">
                    <a:latin typeface="Times New Roman Regular" panose="02020603050405020304" charset="0"/>
                    <a:cs typeface="Times New Roman Regular" panose="02020603050405020304" charset="0"/>
                  </a:rPr>
                  <a:t>4</a:t>
                </a:r>
                <a:endPara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61" y="6082"/>
                <a:ext cx="457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 Regular" panose="02020603050405020304" charset="0"/>
                    <a:cs typeface="Times New Roman Regular" panose="02020603050405020304" charset="0"/>
                  </a:rPr>
                  <a:t>l</a:t>
                </a:r>
                <a:r>
                  <a:rPr lang="en-US" altLang="zh-CN" sz="1400" baseline="-25000">
                    <a:latin typeface="Times New Roman Regular" panose="02020603050405020304" charset="0"/>
                    <a:cs typeface="Times New Roman Regular" panose="02020603050405020304" charset="0"/>
                  </a:rPr>
                  <a:t>5</a:t>
                </a:r>
                <a:endPara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>
                <a:off x="9537" y="4059"/>
                <a:ext cx="3376" cy="5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4" name="直接箭头连接符 103"/>
              <p:cNvCxnSpPr>
                <a:stCxn id="93" idx="0"/>
              </p:cNvCxnSpPr>
              <p:nvPr/>
            </p:nvCxnSpPr>
            <p:spPr>
              <a:xfrm flipV="1">
                <a:off x="9777" y="4655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10463" y="4655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1200" y="4655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 flipV="1">
                <a:off x="11946" y="4655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/>
              <p:nvPr/>
            </p:nvCxnSpPr>
            <p:spPr>
              <a:xfrm flipV="1">
                <a:off x="12690" y="4655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曲线连接符 109"/>
              <p:cNvCxnSpPr>
                <a:stCxn id="34" idx="3"/>
                <a:endCxn id="103" idx="1"/>
              </p:cNvCxnSpPr>
              <p:nvPr/>
            </p:nvCxnSpPr>
            <p:spPr>
              <a:xfrm>
                <a:off x="8105" y="3460"/>
                <a:ext cx="1432" cy="892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圆角矩形 111"/>
              <p:cNvSpPr/>
              <p:nvPr/>
            </p:nvSpPr>
            <p:spPr>
              <a:xfrm>
                <a:off x="9549" y="2880"/>
                <a:ext cx="3376" cy="5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/>
            </p:nvCxnSpPr>
            <p:spPr>
              <a:xfrm flipV="1">
                <a:off x="11200" y="3460"/>
                <a:ext cx="0" cy="5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圆角矩形 114"/>
              <p:cNvSpPr/>
              <p:nvPr/>
            </p:nvSpPr>
            <p:spPr>
              <a:xfrm>
                <a:off x="9199" y="2549"/>
                <a:ext cx="4043" cy="4139"/>
              </a:xfrm>
              <a:prstGeom prst="roundRect">
                <a:avLst>
                  <a:gd name="adj" fmla="val 8256"/>
                </a:avLst>
              </a:prstGeom>
              <a:noFill/>
              <a:ln w="12700" cmpd="sng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5399" y="1261"/>
                <a:ext cx="188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u="sng"/>
                  <a:t>概率分布</a:t>
                </a:r>
                <a:endParaRPr lang="zh-CN" altLang="en-US" sz="1600" u="sng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0373" y="4041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</a:rPr>
                  <a:t>相似计算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0361" y="2880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</a:rPr>
                  <a:t>标签平滑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3568" y="7838"/>
                <a:ext cx="578" cy="13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1200"/>
                  <a:t>向量化</a:t>
                </a:r>
                <a:endParaRPr lang="zh-CN" altLang="en-US" sz="1200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3568" y="3599"/>
                <a:ext cx="578" cy="146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1200"/>
                  <a:t>注意力权重</a:t>
                </a:r>
                <a:endParaRPr lang="zh-CN" altLang="en-US" sz="1200"/>
              </a:p>
            </p:txBody>
          </p:sp>
          <p:cxnSp>
            <p:nvCxnSpPr>
              <p:cNvPr id="123" name="曲线连接符 122"/>
              <p:cNvCxnSpPr/>
              <p:nvPr/>
            </p:nvCxnSpPr>
            <p:spPr>
              <a:xfrm rot="16200000" flipV="1">
                <a:off x="9071" y="723"/>
                <a:ext cx="740" cy="357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5392" y="9202"/>
                <a:ext cx="188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u="sng">
                    <a:latin typeface="Times New Roman Regular" panose="02020603050405020304" charset="0"/>
                    <a:cs typeface="Times New Roman Regular" panose="02020603050405020304" charset="0"/>
                  </a:rPr>
                  <a:t>Basic</a:t>
                </a:r>
                <a:r>
                  <a:rPr lang="zh-CN" altLang="en-US" sz="1600" u="sng">
                    <a:latin typeface="Times New Roman Regular" panose="02020603050405020304" charset="0"/>
                    <a:cs typeface="Times New Roman Regular" panose="02020603050405020304" charset="0"/>
                  </a:rPr>
                  <a:t>模块</a:t>
                </a:r>
                <a:endParaRPr lang="zh-CN" altLang="en-US" sz="1600" u="sng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126" name="文本框 125"/>
            <p:cNvSpPr txBox="1"/>
            <p:nvPr/>
          </p:nvSpPr>
          <p:spPr>
            <a:xfrm>
              <a:off x="10295" y="6741"/>
              <a:ext cx="18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u="sng">
                  <a:latin typeface="Times New Roman Regular" panose="02020603050405020304" charset="0"/>
                  <a:cs typeface="Times New Roman Regular" panose="02020603050405020304" charset="0"/>
                </a:rPr>
                <a:t>LC</a:t>
              </a:r>
              <a:r>
                <a:rPr lang="zh-CN" altLang="en-US" sz="1600" u="sng">
                  <a:latin typeface="Times New Roman Regular" panose="02020603050405020304" charset="0"/>
                  <a:cs typeface="Times New Roman Regular" panose="02020603050405020304" charset="0"/>
                </a:rPr>
                <a:t>模块</a:t>
              </a:r>
              <a:endParaRPr lang="zh-CN" altLang="en-US" sz="1600" u="sng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83" y="5551"/>
              <a:ext cx="18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u="sng">
                  <a:latin typeface="Times New Roman Regular" panose="02020603050405020304" charset="0"/>
                  <a:cs typeface="Times New Roman Regular" panose="02020603050405020304" charset="0"/>
                </a:rPr>
                <a:t>LA</a:t>
              </a:r>
              <a:r>
                <a:rPr lang="zh-CN" altLang="en-US" sz="1600" u="sng">
                  <a:latin typeface="Times New Roman Regular" panose="02020603050405020304" charset="0"/>
                  <a:cs typeface="Times New Roman Regular" panose="02020603050405020304" charset="0"/>
                </a:rPr>
                <a:t>模块</a:t>
              </a:r>
              <a:endParaRPr lang="zh-CN" altLang="en-US" sz="1600" u="sng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SkNBZ1hIc2dZVjk3Ym4wZ1hIMGdJQ0FrIiwKICAgIkxhdGV4SW1nQmFzZTY0IiA6ICJpVkJPUncwS0dnb0FBQUFOU1VoRVVnQUFBS0lBQUFCVEJBTUFBQUR1RXNHVUFBQUFNRkJNVkVYLy8vOEFBQUFBQUFBQUFBQUFBQUFBQUFBQUFBQUFBQUFBQUFBQUFBQUFBQUFBQUFBQUFBQUFBQUFBQUFBQUFBQXYzYUI3QUFBQUQzUlNUbE1BSWxTSnU5M3ZNaEIyelpsRXEyWStDK1JXQUFBQUNYQklXWE1BQUE3RUFBQU94QUdWS3c0YkFBQUZNa2xFUVZSWUNlMVpQV3dqUlJTZWRYN3NYT0xZb3FERWJpbFFJblJRMERoMFYzQ1lBaDFYZ1BaQUlJRW9OaEtIaEVSaEYzY2RLRzY0QWlIWlNJam1DbE1pSklnUnVnSWg1SUIwNkFva3V3SUVoUU9jbDV5UHkrT2JuWi9kbWQzTnJwME9aWXJNdkovNTVzMmJOKy9OT295RjdhSHpsL3pka013NzZyOTI4OWRFM2RLSFJEU3RKc3BPWk43R3ZEZVRMT21DLy9XSlU5T0V4ZCtKN3NaTmVadm9sYlFwbWZ5clJIL2JTZ1dpQnpadkRucUw2RE5MdlJWbldSb25raHRFOXkwRmoyWVdaejRTcDJBZXpoclJ2L05CV05xclJEMkRkWTdvT1lNeEw3RkVkR1RNcVp6T2pZd1Y3VTN1RVcwYlM4eExsSWlPalRsQTdCaU1lUWtnM2pQbW5DRWE3c2hMblBreDhOUlo5T1FOR0VQdmZ4UTlqMTJhL1d6c0xaM0l0ZXZTRGZKZHVzRFllKzEwSkNYSmhkaWwrMVYyYTlwZXoxT0M4aUJlb3ltdmJzM2VoTzRxUzlMN0hJZ2JuaWh1SzhmdVFvaTFXRlVZeWdLTzJtN2wrMFJEWXpiaVNURTJORkhiTGd1R2ExYzVRMDhUOXN0bmkyaWdoWHlBSlNTalMzUm9pSklKejNvMzdST1ppcTVXQUhiUGxDVlNJL0tqZkhqQmZBaXRFNzB1RlpEbzhwUnlhNWRsKzQweERHRXdIRVJYVHhsYjc1d0dVZDNROUlpcWtnR1pJVW9oSE1PUjJLUDV4TUJUVFVkMVArYzdFUDQrVUt0dHVPSjZLSm94dk4zK1VwUWRGb3B2OTQ1TC9qaGdPdDk0NUhkTStTU01HRVI0enBjbE51Wi8xR1lNSHFVSGRST1F1V0hFNEdGNGFFblR5TUlJbUUrek1tYlBmak9WY0dIMFV3MHI5a3hwS3VWOGdIbi9RUHhJaytpT29RYjc5VkZYd2pneWRPSkVFVGpQdmhQd0hRenJVUTNZcFMvQU1GODRZdm8rMGVjS1pkT0tucjNJeDAwalh6Z3lkcDNvQlFYSTJKWnBKT3pTOFprM0hIR2FmanRFUklnZmhSU2JDQWR6RG01ODdQc3NvaGtPY1pGZkRpbFdNcTRRNjRZUmt6c2NhOVlKd3F1UkJVRDFKR21FNHhQVEh6ajczVS85bTd0U3Jqdk1hV3NDQXpoeUVOS2o4T3RHaHVQM2JVaXZ6NXI4ZS9JcVBYOWJaMDg5eWJXdWY4MDRHcXlucnVXZUFPOXptNXFkQXB5NnhtT2tFV1lGaVdsbldFd2M2K1dncnlrWVgrZm5BK0VHUHBleHRkSEhHSit6TDN2c0JJR29ySUorTi9RQnpHMHpWdUM1YmZsUHhqejZJMGh6Uy9hMmdYZ1BPbUV6RVZ2aHA2MUhVMmlWdVhhdHgyMzBkakJrbXdHYmoyVExRS3hvcnlKUStVOERxekNQTlRvOE9rVVk0K1lyTE5GbklDSmF4MEp4SWpZenZBTFNyVElkbmV2aHhSZUtHWWpJWmdlQkluNjlDTzdqYUJ1bmcrMGpPbmNDd2JJVks5ejZrL3pJK2pMTERvLzNlWGtvOGR6bXZCR2taNHpRVnVjOEdWWVRaV2FUT2kxdTQ1SXFZeFVGVkF0TUQ4REZueXdiQytJQVJzZHNtV08wK01IdzFoSXI4ZmhTTENISTNEVnU1WXZNZVhJNllDV1hCZ1d2SStkMVZZcHEwaFhKeW92bzlHa3FndjRhK1o3MmVWUDlQaEplL0x5SXJQaUY5NnFvWjkvMVg5cFY5aWdnSkgzTkU3SXNQeW9FcTNkSTFxTmxPeHl6L1doQlNSS210WVBoWGl5eEwyaGpXZDNtQ1MvTGE1Y2o2eTZJdUVyeWxkbm5KMVE1UEQyaURIenV0RzNrL1ozVEkwNWtYQ1B6VkpIU0I2ZEhITW00WHVmK0xQTEVxZHVDZnZSa1Nnb3krSXArWVhMWUdDSnliRWV2bHpiQXJIb2dLL0FUYWh4RTlaSVE0ZXVNaG16WkZpcnVqSlZuaGpaU0twSlVwSzJvSEJ2aHhZYWJPczArVEovSTFLdVVFUHptVXhoMTRGQUowL3VmN2lqWlUvNHphaWg2QUJ3Wm5KalJoalFIZ1dKcStCWEJKWEpzanJuSktxUHdWU3dWOEo2TVh0UGthZWxjbERRam1LQ0pYTDNJZnluVUdqQnhyTWFxZngrMWZsY1JjL2FsWDR3WHM1cDlDMThoajFjVk5VZnZQTm9rUXVtTnQ3ZGMxUHRCbkovRjRkTitURllxZmZ2bHhRV01QSC94cTZpNy9nTW0zWHNaaWpNUzBB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文字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Times New Roman Regular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xiaolu.wang</dc:creator>
  <cp:lastModifiedBy>xiaolu.wang</cp:lastModifiedBy>
  <cp:revision>20</cp:revision>
  <dcterms:created xsi:type="dcterms:W3CDTF">2022-01-30T04:51:32Z</dcterms:created>
  <dcterms:modified xsi:type="dcterms:W3CDTF">2022-01-30T04:51:32Z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