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8270" y="1565014"/>
              <a:ext cx="6261621" cy="2216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696695" y="1791765"/>
              <a:ext cx="5783197" cy="16493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6695" y="3074995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6695" y="2492701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6695" y="1910407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38938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59906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80874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1842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6695" y="3366142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6695" y="2783848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6695" y="2201554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78454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99422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20390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041358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62326" y="1791765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59567" y="3362648"/>
              <a:ext cx="237774" cy="349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23761" y="3363231"/>
              <a:ext cx="237774" cy="291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87954" y="3363231"/>
              <a:ext cx="237774" cy="291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52148" y="3362066"/>
              <a:ext cx="237774" cy="4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16342" y="3355661"/>
              <a:ext cx="237774" cy="1048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80535" y="3360901"/>
              <a:ext cx="237774" cy="524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544729" y="3356825"/>
              <a:ext cx="237774" cy="93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808922" y="3346926"/>
              <a:ext cx="237774" cy="1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073116" y="3342268"/>
              <a:ext cx="237774" cy="2387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337309" y="3327128"/>
              <a:ext cx="237774" cy="39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601503" y="3318394"/>
              <a:ext cx="237774" cy="477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865697" y="3293355"/>
              <a:ext cx="237774" cy="7278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29890" y="3263658"/>
              <a:ext cx="237774" cy="1024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94084" y="3215910"/>
              <a:ext cx="237774" cy="1502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658277" y="3161757"/>
              <a:ext cx="237774" cy="20438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922471" y="3061020"/>
              <a:ext cx="237774" cy="3051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186664" y="2906130"/>
              <a:ext cx="237774" cy="46001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450858" y="2687187"/>
              <a:ext cx="237774" cy="6789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715052" y="2329659"/>
              <a:ext cx="237774" cy="10364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79245" y="1866735"/>
              <a:ext cx="237774" cy="14994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96695" y="1791765"/>
              <a:ext cx="5783197" cy="164934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571909" y="33244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85442" y="27421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85442" y="215986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661900" y="3366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1900" y="278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661900" y="2201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078454" y="34411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99422" y="34411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720390" y="34411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041358" y="34411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362326" y="34411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954143" y="350205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75111" y="350205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6079" y="350205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17047" y="350205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238015" y="350205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696695" y="1582151"/>
              <a:ext cx="138303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中国每年发表论文的数量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2218270" y="3781425"/>
              <a:ext cx="6261621" cy="2216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696695" y="4008176"/>
              <a:ext cx="5783197" cy="16493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696695" y="5423042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6695" y="5104019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696695" y="4784996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6695" y="4465974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96695" y="4146951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738938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59906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0874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701842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6695" y="5582553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696695" y="5263530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6695" y="4944508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696695" y="4625485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96695" y="4306462"/>
              <a:ext cx="5783197" cy="0"/>
            </a:xfrm>
            <a:custGeom>
              <a:avLst/>
              <a:pathLst>
                <a:path w="5783197" h="0">
                  <a:moveTo>
                    <a:pt x="0" y="0"/>
                  </a:moveTo>
                  <a:lnTo>
                    <a:pt x="5783197" y="0"/>
                  </a:lnTo>
                  <a:lnTo>
                    <a:pt x="578319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078454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399422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20390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041358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362326" y="4008176"/>
              <a:ext cx="0" cy="1649347"/>
            </a:xfrm>
            <a:custGeom>
              <a:avLst/>
              <a:pathLst>
                <a:path w="0" h="1649347">
                  <a:moveTo>
                    <a:pt x="0" y="1649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337309" y="5518748"/>
              <a:ext cx="237774" cy="638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601503" y="5486846"/>
              <a:ext cx="237774" cy="957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865697" y="5486846"/>
              <a:ext cx="237774" cy="957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129890" y="5423042"/>
              <a:ext cx="237774" cy="15951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394084" y="5231628"/>
              <a:ext cx="237774" cy="3509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658277" y="5295433"/>
              <a:ext cx="237774" cy="2871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922471" y="4880703"/>
              <a:ext cx="237774" cy="7018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186664" y="4944508"/>
              <a:ext cx="237774" cy="63804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450858" y="4370267"/>
              <a:ext cx="237774" cy="121228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715052" y="4083146"/>
              <a:ext cx="237774" cy="14994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979245" y="4370267"/>
              <a:ext cx="237774" cy="121228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696695" y="4008176"/>
              <a:ext cx="5783197" cy="164934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571909" y="554086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09753" y="5221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09753" y="49028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09753" y="458373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509753" y="42647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2661900" y="5582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61900" y="5263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661900" y="4944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661900" y="4625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661900" y="4306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078454" y="5657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399422" y="5657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20390" y="5657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041358" y="5657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362326" y="56575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2954143" y="57184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275111" y="57184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596079" y="57184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17047" y="57184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238015" y="57184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96695" y="3798562"/>
              <a:ext cx="176022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中国每年发表高被引论文的数量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253065" y="1787940"/>
              <a:ext cx="6226827" cy="4043452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36102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02177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8253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34328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0403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66478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32553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498629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4704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630779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96854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36102" y="5175746"/>
              <a:ext cx="1132150" cy="241492"/>
            </a:xfrm>
            <a:custGeom>
              <a:avLst/>
              <a:pathLst>
                <a:path w="1132150" h="241492">
                  <a:moveTo>
                    <a:pt x="1132150" y="241492"/>
                  </a:moveTo>
                  <a:lnTo>
                    <a:pt x="1114981" y="239466"/>
                  </a:lnTo>
                  <a:lnTo>
                    <a:pt x="1098153" y="237479"/>
                  </a:lnTo>
                  <a:lnTo>
                    <a:pt x="1081659" y="235530"/>
                  </a:lnTo>
                  <a:lnTo>
                    <a:pt x="1065493" y="233617"/>
                  </a:lnTo>
                  <a:lnTo>
                    <a:pt x="1049647" y="231739"/>
                  </a:lnTo>
                  <a:lnTo>
                    <a:pt x="1034115" y="229895"/>
                  </a:lnTo>
                  <a:lnTo>
                    <a:pt x="1018889" y="228083"/>
                  </a:lnTo>
                  <a:lnTo>
                    <a:pt x="1003963" y="226301"/>
                  </a:lnTo>
                  <a:lnTo>
                    <a:pt x="989330" y="224549"/>
                  </a:lnTo>
                  <a:lnTo>
                    <a:pt x="974982" y="222824"/>
                  </a:lnTo>
                  <a:lnTo>
                    <a:pt x="960913" y="221125"/>
                  </a:lnTo>
                  <a:lnTo>
                    <a:pt x="947117" y="219450"/>
                  </a:lnTo>
                  <a:lnTo>
                    <a:pt x="933585" y="217799"/>
                  </a:lnTo>
                  <a:lnTo>
                    <a:pt x="920311" y="216170"/>
                  </a:lnTo>
                  <a:lnTo>
                    <a:pt x="907289" y="214560"/>
                  </a:lnTo>
                  <a:lnTo>
                    <a:pt x="894510" y="212970"/>
                  </a:lnTo>
                  <a:lnTo>
                    <a:pt x="881969" y="211396"/>
                  </a:lnTo>
                  <a:lnTo>
                    <a:pt x="869658" y="209839"/>
                  </a:lnTo>
                  <a:lnTo>
                    <a:pt x="857570" y="208295"/>
                  </a:lnTo>
                  <a:lnTo>
                    <a:pt x="845699" y="206765"/>
                  </a:lnTo>
                  <a:lnTo>
                    <a:pt x="834038" y="205245"/>
                  </a:lnTo>
                  <a:lnTo>
                    <a:pt x="822579" y="203736"/>
                  </a:lnTo>
                  <a:lnTo>
                    <a:pt x="811315" y="202235"/>
                  </a:lnTo>
                  <a:lnTo>
                    <a:pt x="800240" y="200740"/>
                  </a:lnTo>
                  <a:lnTo>
                    <a:pt x="789347" y="199251"/>
                  </a:lnTo>
                  <a:lnTo>
                    <a:pt x="778629" y="197766"/>
                  </a:lnTo>
                  <a:lnTo>
                    <a:pt x="768079" y="196284"/>
                  </a:lnTo>
                  <a:lnTo>
                    <a:pt x="757689" y="194802"/>
                  </a:lnTo>
                  <a:lnTo>
                    <a:pt x="747454" y="193320"/>
                  </a:lnTo>
                  <a:lnTo>
                    <a:pt x="737366" y="191836"/>
                  </a:lnTo>
                  <a:lnTo>
                    <a:pt x="727417" y="190348"/>
                  </a:lnTo>
                  <a:lnTo>
                    <a:pt x="717602" y="188855"/>
                  </a:lnTo>
                  <a:lnTo>
                    <a:pt x="707914" y="187356"/>
                  </a:lnTo>
                  <a:lnTo>
                    <a:pt x="698344" y="185849"/>
                  </a:lnTo>
                  <a:lnTo>
                    <a:pt x="688887" y="184333"/>
                  </a:lnTo>
                  <a:lnTo>
                    <a:pt x="679535" y="182805"/>
                  </a:lnTo>
                  <a:lnTo>
                    <a:pt x="670282" y="181266"/>
                  </a:lnTo>
                  <a:lnTo>
                    <a:pt x="661121" y="179712"/>
                  </a:lnTo>
                  <a:lnTo>
                    <a:pt x="652044" y="178143"/>
                  </a:lnTo>
                  <a:lnTo>
                    <a:pt x="643045" y="176557"/>
                  </a:lnTo>
                  <a:lnTo>
                    <a:pt x="634116" y="174953"/>
                  </a:lnTo>
                  <a:lnTo>
                    <a:pt x="625252" y="173330"/>
                  </a:lnTo>
                  <a:lnTo>
                    <a:pt x="616444" y="171684"/>
                  </a:lnTo>
                  <a:lnTo>
                    <a:pt x="607686" y="170017"/>
                  </a:lnTo>
                  <a:lnTo>
                    <a:pt x="598972" y="168325"/>
                  </a:lnTo>
                  <a:lnTo>
                    <a:pt x="590293" y="166607"/>
                  </a:lnTo>
                  <a:lnTo>
                    <a:pt x="581644" y="164862"/>
                  </a:lnTo>
                  <a:lnTo>
                    <a:pt x="573016" y="163089"/>
                  </a:lnTo>
                  <a:lnTo>
                    <a:pt x="564404" y="161285"/>
                  </a:lnTo>
                  <a:lnTo>
                    <a:pt x="555801" y="159450"/>
                  </a:lnTo>
                  <a:lnTo>
                    <a:pt x="547198" y="157582"/>
                  </a:lnTo>
                  <a:lnTo>
                    <a:pt x="538591" y="155679"/>
                  </a:lnTo>
                  <a:lnTo>
                    <a:pt x="529971" y="153740"/>
                  </a:lnTo>
                  <a:lnTo>
                    <a:pt x="521331" y="151764"/>
                  </a:lnTo>
                  <a:lnTo>
                    <a:pt x="512665" y="149748"/>
                  </a:lnTo>
                  <a:lnTo>
                    <a:pt x="503966" y="147692"/>
                  </a:lnTo>
                  <a:lnTo>
                    <a:pt x="495226" y="145595"/>
                  </a:lnTo>
                  <a:lnTo>
                    <a:pt x="486440" y="143453"/>
                  </a:lnTo>
                  <a:lnTo>
                    <a:pt x="477599" y="141267"/>
                  </a:lnTo>
                  <a:lnTo>
                    <a:pt x="468697" y="139034"/>
                  </a:lnTo>
                  <a:lnTo>
                    <a:pt x="459728" y="136754"/>
                  </a:lnTo>
                  <a:lnTo>
                    <a:pt x="450683" y="134424"/>
                  </a:lnTo>
                  <a:lnTo>
                    <a:pt x="441557" y="132043"/>
                  </a:lnTo>
                  <a:lnTo>
                    <a:pt x="432342" y="129610"/>
                  </a:lnTo>
                  <a:lnTo>
                    <a:pt x="423031" y="127124"/>
                  </a:lnTo>
                  <a:lnTo>
                    <a:pt x="413618" y="124581"/>
                  </a:lnTo>
                  <a:lnTo>
                    <a:pt x="404095" y="121983"/>
                  </a:lnTo>
                  <a:lnTo>
                    <a:pt x="394455" y="119326"/>
                  </a:lnTo>
                  <a:lnTo>
                    <a:pt x="384692" y="116609"/>
                  </a:lnTo>
                  <a:lnTo>
                    <a:pt x="374799" y="113831"/>
                  </a:lnTo>
                  <a:lnTo>
                    <a:pt x="364768" y="110990"/>
                  </a:lnTo>
                  <a:lnTo>
                    <a:pt x="354593" y="108085"/>
                  </a:lnTo>
                  <a:lnTo>
                    <a:pt x="344267" y="105115"/>
                  </a:lnTo>
                  <a:lnTo>
                    <a:pt x="333783" y="102077"/>
                  </a:lnTo>
                  <a:lnTo>
                    <a:pt x="323134" y="98971"/>
                  </a:lnTo>
                  <a:lnTo>
                    <a:pt x="312312" y="95795"/>
                  </a:lnTo>
                  <a:lnTo>
                    <a:pt x="301312" y="92547"/>
                  </a:lnTo>
                  <a:lnTo>
                    <a:pt x="290126" y="89226"/>
                  </a:lnTo>
                  <a:lnTo>
                    <a:pt x="278747" y="85831"/>
                  </a:lnTo>
                  <a:lnTo>
                    <a:pt x="267169" y="82360"/>
                  </a:lnTo>
                  <a:lnTo>
                    <a:pt x="255383" y="78811"/>
                  </a:lnTo>
                  <a:lnTo>
                    <a:pt x="243384" y="75183"/>
                  </a:lnTo>
                  <a:lnTo>
                    <a:pt x="231165" y="71475"/>
                  </a:lnTo>
                  <a:lnTo>
                    <a:pt x="218718" y="67685"/>
                  </a:lnTo>
                  <a:lnTo>
                    <a:pt x="206037" y="63812"/>
                  </a:lnTo>
                  <a:lnTo>
                    <a:pt x="193114" y="59853"/>
                  </a:lnTo>
                  <a:lnTo>
                    <a:pt x="179943" y="55809"/>
                  </a:lnTo>
                  <a:lnTo>
                    <a:pt x="166517" y="51676"/>
                  </a:lnTo>
                  <a:lnTo>
                    <a:pt x="152828" y="47455"/>
                  </a:lnTo>
                  <a:lnTo>
                    <a:pt x="138871" y="43142"/>
                  </a:lnTo>
                  <a:lnTo>
                    <a:pt x="124637" y="38737"/>
                  </a:lnTo>
                  <a:lnTo>
                    <a:pt x="110121" y="34239"/>
                  </a:lnTo>
                  <a:lnTo>
                    <a:pt x="95314" y="29645"/>
                  </a:lnTo>
                  <a:lnTo>
                    <a:pt x="80211" y="24954"/>
                  </a:lnTo>
                  <a:lnTo>
                    <a:pt x="64804" y="20166"/>
                  </a:lnTo>
                  <a:lnTo>
                    <a:pt x="49086" y="15277"/>
                  </a:lnTo>
                  <a:lnTo>
                    <a:pt x="33051" y="10288"/>
                  </a:lnTo>
                  <a:lnTo>
                    <a:pt x="16691" y="519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36102" y="5175746"/>
              <a:ext cx="136050" cy="62890"/>
            </a:xfrm>
            <a:custGeom>
              <a:avLst/>
              <a:pathLst>
                <a:path w="136050" h="62890">
                  <a:moveTo>
                    <a:pt x="136050" y="17408"/>
                  </a:moveTo>
                  <a:lnTo>
                    <a:pt x="0" y="0"/>
                  </a:lnTo>
                  <a:lnTo>
                    <a:pt x="121891" y="6289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68253" y="5417238"/>
              <a:ext cx="566075" cy="230361"/>
            </a:xfrm>
            <a:custGeom>
              <a:avLst/>
              <a:pathLst>
                <a:path w="566075" h="230361">
                  <a:moveTo>
                    <a:pt x="566075" y="230361"/>
                  </a:moveTo>
                  <a:lnTo>
                    <a:pt x="557382" y="227708"/>
                  </a:lnTo>
                  <a:lnTo>
                    <a:pt x="548861" y="225108"/>
                  </a:lnTo>
                  <a:lnTo>
                    <a:pt x="540511" y="222559"/>
                  </a:lnTo>
                  <a:lnTo>
                    <a:pt x="532326" y="220059"/>
                  </a:lnTo>
                  <a:lnTo>
                    <a:pt x="524303" y="217607"/>
                  </a:lnTo>
                  <a:lnTo>
                    <a:pt x="516440" y="215202"/>
                  </a:lnTo>
                  <a:lnTo>
                    <a:pt x="508732" y="212842"/>
                  </a:lnTo>
                  <a:lnTo>
                    <a:pt x="501176" y="210526"/>
                  </a:lnTo>
                  <a:lnTo>
                    <a:pt x="493768" y="208252"/>
                  </a:lnTo>
                  <a:lnTo>
                    <a:pt x="486506" y="206019"/>
                  </a:lnTo>
                  <a:lnTo>
                    <a:pt x="479385" y="203826"/>
                  </a:lnTo>
                  <a:lnTo>
                    <a:pt x="472403" y="201671"/>
                  </a:lnTo>
                  <a:lnTo>
                    <a:pt x="465555" y="199553"/>
                  </a:lnTo>
                  <a:lnTo>
                    <a:pt x="458839" y="197470"/>
                  </a:lnTo>
                  <a:lnTo>
                    <a:pt x="452250" y="195421"/>
                  </a:lnTo>
                  <a:lnTo>
                    <a:pt x="445785" y="193405"/>
                  </a:lnTo>
                  <a:lnTo>
                    <a:pt x="439442" y="191419"/>
                  </a:lnTo>
                  <a:lnTo>
                    <a:pt x="433216" y="189464"/>
                  </a:lnTo>
                  <a:lnTo>
                    <a:pt x="427103" y="187536"/>
                  </a:lnTo>
                  <a:lnTo>
                    <a:pt x="421101" y="185636"/>
                  </a:lnTo>
                  <a:lnTo>
                    <a:pt x="415206" y="183761"/>
                  </a:lnTo>
                  <a:lnTo>
                    <a:pt x="409415" y="181910"/>
                  </a:lnTo>
                  <a:lnTo>
                    <a:pt x="403723" y="180081"/>
                  </a:lnTo>
                  <a:lnTo>
                    <a:pt x="398128" y="178274"/>
                  </a:lnTo>
                  <a:lnTo>
                    <a:pt x="392626" y="176487"/>
                  </a:lnTo>
                  <a:lnTo>
                    <a:pt x="387214" y="174718"/>
                  </a:lnTo>
                  <a:lnTo>
                    <a:pt x="381888" y="172966"/>
                  </a:lnTo>
                  <a:lnTo>
                    <a:pt x="376645" y="171230"/>
                  </a:lnTo>
                  <a:lnTo>
                    <a:pt x="371481" y="169507"/>
                  </a:lnTo>
                  <a:lnTo>
                    <a:pt x="366392" y="167798"/>
                  </a:lnTo>
                  <a:lnTo>
                    <a:pt x="361376" y="166100"/>
                  </a:lnTo>
                  <a:lnTo>
                    <a:pt x="356429" y="164412"/>
                  </a:lnTo>
                  <a:lnTo>
                    <a:pt x="351547" y="162732"/>
                  </a:lnTo>
                  <a:lnTo>
                    <a:pt x="346727" y="161060"/>
                  </a:lnTo>
                  <a:lnTo>
                    <a:pt x="341965" y="159393"/>
                  </a:lnTo>
                  <a:lnTo>
                    <a:pt x="337258" y="157730"/>
                  </a:lnTo>
                  <a:lnTo>
                    <a:pt x="332603" y="156071"/>
                  </a:lnTo>
                  <a:lnTo>
                    <a:pt x="327995" y="154413"/>
                  </a:lnTo>
                  <a:lnTo>
                    <a:pt x="323433" y="152755"/>
                  </a:lnTo>
                  <a:lnTo>
                    <a:pt x="318911" y="151095"/>
                  </a:lnTo>
                  <a:lnTo>
                    <a:pt x="314427" y="149433"/>
                  </a:lnTo>
                  <a:lnTo>
                    <a:pt x="309977" y="147766"/>
                  </a:lnTo>
                  <a:lnTo>
                    <a:pt x="305557" y="146094"/>
                  </a:lnTo>
                  <a:lnTo>
                    <a:pt x="301165" y="144416"/>
                  </a:lnTo>
                  <a:lnTo>
                    <a:pt x="296797" y="142728"/>
                  </a:lnTo>
                  <a:lnTo>
                    <a:pt x="292449" y="141031"/>
                  </a:lnTo>
                  <a:lnTo>
                    <a:pt x="288117" y="139323"/>
                  </a:lnTo>
                  <a:lnTo>
                    <a:pt x="283799" y="137601"/>
                  </a:lnTo>
                  <a:lnTo>
                    <a:pt x="279491" y="135866"/>
                  </a:lnTo>
                  <a:lnTo>
                    <a:pt x="275189" y="134116"/>
                  </a:lnTo>
                  <a:lnTo>
                    <a:pt x="270890" y="132348"/>
                  </a:lnTo>
                  <a:lnTo>
                    <a:pt x="266591" y="130562"/>
                  </a:lnTo>
                  <a:lnTo>
                    <a:pt x="262287" y="128757"/>
                  </a:lnTo>
                  <a:lnTo>
                    <a:pt x="257977" y="126930"/>
                  </a:lnTo>
                  <a:lnTo>
                    <a:pt x="253655" y="125081"/>
                  </a:lnTo>
                  <a:lnTo>
                    <a:pt x="249318" y="123208"/>
                  </a:lnTo>
                  <a:lnTo>
                    <a:pt x="244964" y="121310"/>
                  </a:lnTo>
                  <a:lnTo>
                    <a:pt x="240588" y="119385"/>
                  </a:lnTo>
                  <a:lnTo>
                    <a:pt x="236188" y="117431"/>
                  </a:lnTo>
                  <a:lnTo>
                    <a:pt x="231759" y="115449"/>
                  </a:lnTo>
                  <a:lnTo>
                    <a:pt x="227299" y="113435"/>
                  </a:lnTo>
                  <a:lnTo>
                    <a:pt x="222803" y="111388"/>
                  </a:lnTo>
                  <a:lnTo>
                    <a:pt x="218269" y="109308"/>
                  </a:lnTo>
                  <a:lnTo>
                    <a:pt x="213692" y="107193"/>
                  </a:lnTo>
                  <a:lnTo>
                    <a:pt x="209070" y="105041"/>
                  </a:lnTo>
                  <a:lnTo>
                    <a:pt x="204399" y="102851"/>
                  </a:lnTo>
                  <a:lnTo>
                    <a:pt x="199675" y="100622"/>
                  </a:lnTo>
                  <a:lnTo>
                    <a:pt x="194895" y="98351"/>
                  </a:lnTo>
                  <a:lnTo>
                    <a:pt x="190055" y="96039"/>
                  </a:lnTo>
                  <a:lnTo>
                    <a:pt x="185153" y="93682"/>
                  </a:lnTo>
                  <a:lnTo>
                    <a:pt x="180184" y="91281"/>
                  </a:lnTo>
                  <a:lnTo>
                    <a:pt x="175145" y="88833"/>
                  </a:lnTo>
                  <a:lnTo>
                    <a:pt x="170033" y="86337"/>
                  </a:lnTo>
                  <a:lnTo>
                    <a:pt x="164844" y="83792"/>
                  </a:lnTo>
                  <a:lnTo>
                    <a:pt x="159575" y="81196"/>
                  </a:lnTo>
                  <a:lnTo>
                    <a:pt x="154222" y="78548"/>
                  </a:lnTo>
                  <a:lnTo>
                    <a:pt x="148781" y="75846"/>
                  </a:lnTo>
                  <a:lnTo>
                    <a:pt x="143250" y="73090"/>
                  </a:lnTo>
                  <a:lnTo>
                    <a:pt x="137625" y="70277"/>
                  </a:lnTo>
                  <a:lnTo>
                    <a:pt x="131902" y="67406"/>
                  </a:lnTo>
                  <a:lnTo>
                    <a:pt x="126078" y="64476"/>
                  </a:lnTo>
                  <a:lnTo>
                    <a:pt x="120150" y="61485"/>
                  </a:lnTo>
                  <a:lnTo>
                    <a:pt x="114113" y="58432"/>
                  </a:lnTo>
                  <a:lnTo>
                    <a:pt x="107965" y="55316"/>
                  </a:lnTo>
                  <a:lnTo>
                    <a:pt x="101701" y="52135"/>
                  </a:lnTo>
                  <a:lnTo>
                    <a:pt x="95320" y="48888"/>
                  </a:lnTo>
                  <a:lnTo>
                    <a:pt x="88816" y="45573"/>
                  </a:lnTo>
                  <a:lnTo>
                    <a:pt x="82187" y="42189"/>
                  </a:lnTo>
                  <a:lnTo>
                    <a:pt x="75429" y="38734"/>
                  </a:lnTo>
                  <a:lnTo>
                    <a:pt x="68539" y="35207"/>
                  </a:lnTo>
                  <a:lnTo>
                    <a:pt x="61513" y="31608"/>
                  </a:lnTo>
                  <a:lnTo>
                    <a:pt x="54348" y="27933"/>
                  </a:lnTo>
                  <a:lnTo>
                    <a:pt x="47040" y="24182"/>
                  </a:lnTo>
                  <a:lnTo>
                    <a:pt x="39585" y="20354"/>
                  </a:lnTo>
                  <a:lnTo>
                    <a:pt x="31981" y="16447"/>
                  </a:lnTo>
                  <a:lnTo>
                    <a:pt x="24224" y="12459"/>
                  </a:lnTo>
                  <a:lnTo>
                    <a:pt x="16311" y="8389"/>
                  </a:lnTo>
                  <a:lnTo>
                    <a:pt x="8237" y="4237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68253" y="5417238"/>
              <a:ext cx="131010" cy="82967"/>
            </a:xfrm>
            <a:custGeom>
              <a:avLst/>
              <a:pathLst>
                <a:path w="131010" h="82967">
                  <a:moveTo>
                    <a:pt x="131010" y="40608"/>
                  </a:moveTo>
                  <a:lnTo>
                    <a:pt x="0" y="0"/>
                  </a:lnTo>
                  <a:lnTo>
                    <a:pt x="109221" y="8296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68253" y="2694397"/>
              <a:ext cx="566075" cy="746261"/>
            </a:xfrm>
            <a:custGeom>
              <a:avLst/>
              <a:pathLst>
                <a:path w="566075" h="746261">
                  <a:moveTo>
                    <a:pt x="566075" y="0"/>
                  </a:moveTo>
                  <a:lnTo>
                    <a:pt x="558348" y="11952"/>
                  </a:lnTo>
                  <a:lnTo>
                    <a:pt x="550774" y="23666"/>
                  </a:lnTo>
                  <a:lnTo>
                    <a:pt x="543350" y="35147"/>
                  </a:lnTo>
                  <a:lnTo>
                    <a:pt x="536072" y="46399"/>
                  </a:lnTo>
                  <a:lnTo>
                    <a:pt x="528936" y="57427"/>
                  </a:lnTo>
                  <a:lnTo>
                    <a:pt x="521940" y="68235"/>
                  </a:lnTo>
                  <a:lnTo>
                    <a:pt x="515080" y="78829"/>
                  </a:lnTo>
                  <a:lnTo>
                    <a:pt x="508352" y="89211"/>
                  </a:lnTo>
                  <a:lnTo>
                    <a:pt x="501753" y="99388"/>
                  </a:lnTo>
                  <a:lnTo>
                    <a:pt x="495280" y="109364"/>
                  </a:lnTo>
                  <a:lnTo>
                    <a:pt x="488928" y="119143"/>
                  </a:lnTo>
                  <a:lnTo>
                    <a:pt x="482695" y="128729"/>
                  </a:lnTo>
                  <a:lnTo>
                    <a:pt x="476577" y="138128"/>
                  </a:lnTo>
                  <a:lnTo>
                    <a:pt x="470570" y="147344"/>
                  </a:lnTo>
                  <a:lnTo>
                    <a:pt x="464671" y="156382"/>
                  </a:lnTo>
                  <a:lnTo>
                    <a:pt x="458877" y="165245"/>
                  </a:lnTo>
                  <a:lnTo>
                    <a:pt x="453184" y="173939"/>
                  </a:lnTo>
                  <a:lnTo>
                    <a:pt x="447589" y="182469"/>
                  </a:lnTo>
                  <a:lnTo>
                    <a:pt x="442087" y="190838"/>
                  </a:lnTo>
                  <a:lnTo>
                    <a:pt x="436677" y="199052"/>
                  </a:lnTo>
                  <a:lnTo>
                    <a:pt x="431354" y="207114"/>
                  </a:lnTo>
                  <a:lnTo>
                    <a:pt x="426114" y="215031"/>
                  </a:lnTo>
                  <a:lnTo>
                    <a:pt x="420955" y="222805"/>
                  </a:lnTo>
                  <a:lnTo>
                    <a:pt x="415873" y="230442"/>
                  </a:lnTo>
                  <a:lnTo>
                    <a:pt x="410864" y="237946"/>
                  </a:lnTo>
                  <a:lnTo>
                    <a:pt x="405925" y="245322"/>
                  </a:lnTo>
                  <a:lnTo>
                    <a:pt x="401052" y="252574"/>
                  </a:lnTo>
                  <a:lnTo>
                    <a:pt x="396243" y="259707"/>
                  </a:lnTo>
                  <a:lnTo>
                    <a:pt x="391492" y="266726"/>
                  </a:lnTo>
                  <a:lnTo>
                    <a:pt x="386798" y="273635"/>
                  </a:lnTo>
                  <a:lnTo>
                    <a:pt x="382157" y="280439"/>
                  </a:lnTo>
                  <a:lnTo>
                    <a:pt x="377564" y="287142"/>
                  </a:lnTo>
                  <a:lnTo>
                    <a:pt x="373018" y="293748"/>
                  </a:lnTo>
                  <a:lnTo>
                    <a:pt x="368513" y="300264"/>
                  </a:lnTo>
                  <a:lnTo>
                    <a:pt x="364047" y="306692"/>
                  </a:lnTo>
                  <a:lnTo>
                    <a:pt x="359616" y="313037"/>
                  </a:lnTo>
                  <a:lnTo>
                    <a:pt x="355217" y="319305"/>
                  </a:lnTo>
                  <a:lnTo>
                    <a:pt x="350846" y="325499"/>
                  </a:lnTo>
                  <a:lnTo>
                    <a:pt x="346500" y="331625"/>
                  </a:lnTo>
                  <a:lnTo>
                    <a:pt x="342176" y="337686"/>
                  </a:lnTo>
                  <a:lnTo>
                    <a:pt x="337869" y="343688"/>
                  </a:lnTo>
                  <a:lnTo>
                    <a:pt x="333577" y="349635"/>
                  </a:lnTo>
                  <a:lnTo>
                    <a:pt x="329296" y="355531"/>
                  </a:lnTo>
                  <a:lnTo>
                    <a:pt x="325022" y="361382"/>
                  </a:lnTo>
                  <a:lnTo>
                    <a:pt x="320752" y="367191"/>
                  </a:lnTo>
                  <a:lnTo>
                    <a:pt x="316483" y="372963"/>
                  </a:lnTo>
                  <a:lnTo>
                    <a:pt x="312210" y="378703"/>
                  </a:lnTo>
                  <a:lnTo>
                    <a:pt x="307932" y="384416"/>
                  </a:lnTo>
                  <a:lnTo>
                    <a:pt x="303643" y="390106"/>
                  </a:lnTo>
                  <a:lnTo>
                    <a:pt x="299342" y="395777"/>
                  </a:lnTo>
                  <a:lnTo>
                    <a:pt x="295023" y="401434"/>
                  </a:lnTo>
                  <a:lnTo>
                    <a:pt x="290684" y="407082"/>
                  </a:lnTo>
                  <a:lnTo>
                    <a:pt x="286321" y="412725"/>
                  </a:lnTo>
                  <a:lnTo>
                    <a:pt x="281932" y="418368"/>
                  </a:lnTo>
                  <a:lnTo>
                    <a:pt x="277511" y="424015"/>
                  </a:lnTo>
                  <a:lnTo>
                    <a:pt x="273056" y="429672"/>
                  </a:lnTo>
                  <a:lnTo>
                    <a:pt x="268564" y="435342"/>
                  </a:lnTo>
                  <a:lnTo>
                    <a:pt x="264031" y="441030"/>
                  </a:lnTo>
                  <a:lnTo>
                    <a:pt x="259453" y="446740"/>
                  </a:lnTo>
                  <a:lnTo>
                    <a:pt x="254827" y="452478"/>
                  </a:lnTo>
                  <a:lnTo>
                    <a:pt x="250150" y="458248"/>
                  </a:lnTo>
                  <a:lnTo>
                    <a:pt x="245418" y="464054"/>
                  </a:lnTo>
                  <a:lnTo>
                    <a:pt x="240627" y="469902"/>
                  </a:lnTo>
                  <a:lnTo>
                    <a:pt x="235774" y="475794"/>
                  </a:lnTo>
                  <a:lnTo>
                    <a:pt x="230856" y="481737"/>
                  </a:lnTo>
                  <a:lnTo>
                    <a:pt x="225869" y="487735"/>
                  </a:lnTo>
                  <a:lnTo>
                    <a:pt x="220810" y="493792"/>
                  </a:lnTo>
                  <a:lnTo>
                    <a:pt x="215676" y="499912"/>
                  </a:lnTo>
                  <a:lnTo>
                    <a:pt x="210462" y="506101"/>
                  </a:lnTo>
                  <a:lnTo>
                    <a:pt x="205165" y="512363"/>
                  </a:lnTo>
                  <a:lnTo>
                    <a:pt x="199782" y="518703"/>
                  </a:lnTo>
                  <a:lnTo>
                    <a:pt x="194309" y="525125"/>
                  </a:lnTo>
                  <a:lnTo>
                    <a:pt x="188744" y="531633"/>
                  </a:lnTo>
                  <a:lnTo>
                    <a:pt x="183082" y="538233"/>
                  </a:lnTo>
                  <a:lnTo>
                    <a:pt x="177319" y="544929"/>
                  </a:lnTo>
                  <a:lnTo>
                    <a:pt x="171454" y="551724"/>
                  </a:lnTo>
                  <a:lnTo>
                    <a:pt x="165481" y="558625"/>
                  </a:lnTo>
                  <a:lnTo>
                    <a:pt x="159398" y="565636"/>
                  </a:lnTo>
                  <a:lnTo>
                    <a:pt x="153201" y="572761"/>
                  </a:lnTo>
                  <a:lnTo>
                    <a:pt x="146886" y="580004"/>
                  </a:lnTo>
                  <a:lnTo>
                    <a:pt x="140451" y="587370"/>
                  </a:lnTo>
                  <a:lnTo>
                    <a:pt x="133892" y="594865"/>
                  </a:lnTo>
                  <a:lnTo>
                    <a:pt x="127204" y="602492"/>
                  </a:lnTo>
                  <a:lnTo>
                    <a:pt x="120386" y="610256"/>
                  </a:lnTo>
                  <a:lnTo>
                    <a:pt x="113432" y="618161"/>
                  </a:lnTo>
                  <a:lnTo>
                    <a:pt x="106341" y="626213"/>
                  </a:lnTo>
                  <a:lnTo>
                    <a:pt x="99108" y="634415"/>
                  </a:lnTo>
                  <a:lnTo>
                    <a:pt x="91730" y="642772"/>
                  </a:lnTo>
                  <a:lnTo>
                    <a:pt x="84203" y="651290"/>
                  </a:lnTo>
                  <a:lnTo>
                    <a:pt x="76524" y="659971"/>
                  </a:lnTo>
                  <a:lnTo>
                    <a:pt x="68690" y="668822"/>
                  </a:lnTo>
                  <a:lnTo>
                    <a:pt x="60696" y="677847"/>
                  </a:lnTo>
                  <a:lnTo>
                    <a:pt x="52540" y="687049"/>
                  </a:lnTo>
                  <a:lnTo>
                    <a:pt x="44219" y="696434"/>
                  </a:lnTo>
                  <a:lnTo>
                    <a:pt x="35727" y="706007"/>
                  </a:lnTo>
                  <a:lnTo>
                    <a:pt x="27063" y="715771"/>
                  </a:lnTo>
                  <a:lnTo>
                    <a:pt x="18223" y="725732"/>
                  </a:lnTo>
                  <a:lnTo>
                    <a:pt x="9203" y="735894"/>
                  </a:lnTo>
                  <a:lnTo>
                    <a:pt x="0" y="74626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68253" y="3323831"/>
              <a:ext cx="107486" cy="116827"/>
            </a:xfrm>
            <a:custGeom>
              <a:avLst/>
              <a:pathLst>
                <a:path w="107486" h="116827">
                  <a:moveTo>
                    <a:pt x="71862" y="0"/>
                  </a:moveTo>
                  <a:lnTo>
                    <a:pt x="0" y="116827"/>
                  </a:lnTo>
                  <a:lnTo>
                    <a:pt x="107486" y="3162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8253" y="3440658"/>
              <a:ext cx="1132150" cy="44334"/>
            </a:xfrm>
            <a:custGeom>
              <a:avLst/>
              <a:pathLst>
                <a:path w="1132150" h="44334">
                  <a:moveTo>
                    <a:pt x="1132150" y="9266"/>
                  </a:moveTo>
                  <a:lnTo>
                    <a:pt x="1115210" y="10712"/>
                  </a:lnTo>
                  <a:lnTo>
                    <a:pt x="1098607" y="12129"/>
                  </a:lnTo>
                  <a:lnTo>
                    <a:pt x="1082334" y="13516"/>
                  </a:lnTo>
                  <a:lnTo>
                    <a:pt x="1066383" y="14873"/>
                  </a:lnTo>
                  <a:lnTo>
                    <a:pt x="1050749" y="16201"/>
                  </a:lnTo>
                  <a:lnTo>
                    <a:pt x="1035423" y="17499"/>
                  </a:lnTo>
                  <a:lnTo>
                    <a:pt x="1020399" y="18767"/>
                  </a:lnTo>
                  <a:lnTo>
                    <a:pt x="1005669" y="20005"/>
                  </a:lnTo>
                  <a:lnTo>
                    <a:pt x="991228" y="21213"/>
                  </a:lnTo>
                  <a:lnTo>
                    <a:pt x="977068" y="22391"/>
                  </a:lnTo>
                  <a:lnTo>
                    <a:pt x="963183" y="23538"/>
                  </a:lnTo>
                  <a:lnTo>
                    <a:pt x="949564" y="24656"/>
                  </a:lnTo>
                  <a:lnTo>
                    <a:pt x="936206" y="25744"/>
                  </a:lnTo>
                  <a:lnTo>
                    <a:pt x="923101" y="26801"/>
                  </a:lnTo>
                  <a:lnTo>
                    <a:pt x="910242" y="27828"/>
                  </a:lnTo>
                  <a:lnTo>
                    <a:pt x="897623" y="28824"/>
                  </a:lnTo>
                  <a:lnTo>
                    <a:pt x="885237" y="29790"/>
                  </a:lnTo>
                  <a:lnTo>
                    <a:pt x="873076" y="30726"/>
                  </a:lnTo>
                  <a:lnTo>
                    <a:pt x="861134" y="31631"/>
                  </a:lnTo>
                  <a:lnTo>
                    <a:pt x="849403" y="32505"/>
                  </a:lnTo>
                  <a:lnTo>
                    <a:pt x="837877" y="33349"/>
                  </a:lnTo>
                  <a:lnTo>
                    <a:pt x="826550" y="34162"/>
                  </a:lnTo>
                  <a:lnTo>
                    <a:pt x="815413" y="34944"/>
                  </a:lnTo>
                  <a:lnTo>
                    <a:pt x="804460" y="35695"/>
                  </a:lnTo>
                  <a:lnTo>
                    <a:pt x="793684" y="36416"/>
                  </a:lnTo>
                  <a:lnTo>
                    <a:pt x="783078" y="37105"/>
                  </a:lnTo>
                  <a:lnTo>
                    <a:pt x="772636" y="37764"/>
                  </a:lnTo>
                  <a:lnTo>
                    <a:pt x="762349" y="38391"/>
                  </a:lnTo>
                  <a:lnTo>
                    <a:pt x="752212" y="38987"/>
                  </a:lnTo>
                  <a:lnTo>
                    <a:pt x="742218" y="39552"/>
                  </a:lnTo>
                  <a:lnTo>
                    <a:pt x="732359" y="40086"/>
                  </a:lnTo>
                  <a:lnTo>
                    <a:pt x="722628" y="40589"/>
                  </a:lnTo>
                  <a:lnTo>
                    <a:pt x="713019" y="41060"/>
                  </a:lnTo>
                  <a:lnTo>
                    <a:pt x="703525" y="41500"/>
                  </a:lnTo>
                  <a:lnTo>
                    <a:pt x="694138" y="41908"/>
                  </a:lnTo>
                  <a:lnTo>
                    <a:pt x="684852" y="42285"/>
                  </a:lnTo>
                  <a:lnTo>
                    <a:pt x="675660" y="42630"/>
                  </a:lnTo>
                  <a:lnTo>
                    <a:pt x="666554" y="42944"/>
                  </a:lnTo>
                  <a:lnTo>
                    <a:pt x="657529" y="43226"/>
                  </a:lnTo>
                  <a:lnTo>
                    <a:pt x="648577" y="43476"/>
                  </a:lnTo>
                  <a:lnTo>
                    <a:pt x="639691" y="43695"/>
                  </a:lnTo>
                  <a:lnTo>
                    <a:pt x="630864" y="43881"/>
                  </a:lnTo>
                  <a:lnTo>
                    <a:pt x="622089" y="44036"/>
                  </a:lnTo>
                  <a:lnTo>
                    <a:pt x="613359" y="44158"/>
                  </a:lnTo>
                  <a:lnTo>
                    <a:pt x="604668" y="44249"/>
                  </a:lnTo>
                  <a:lnTo>
                    <a:pt x="596008" y="44307"/>
                  </a:lnTo>
                  <a:lnTo>
                    <a:pt x="587373" y="44334"/>
                  </a:lnTo>
                  <a:lnTo>
                    <a:pt x="578755" y="44328"/>
                  </a:lnTo>
                  <a:lnTo>
                    <a:pt x="570147" y="44290"/>
                  </a:lnTo>
                  <a:lnTo>
                    <a:pt x="561544" y="44219"/>
                  </a:lnTo>
                  <a:lnTo>
                    <a:pt x="552937" y="44117"/>
                  </a:lnTo>
                  <a:lnTo>
                    <a:pt x="544320" y="43981"/>
                  </a:lnTo>
                  <a:lnTo>
                    <a:pt x="535685" y="43814"/>
                  </a:lnTo>
                  <a:lnTo>
                    <a:pt x="527027" y="43613"/>
                  </a:lnTo>
                  <a:lnTo>
                    <a:pt x="518338" y="43381"/>
                  </a:lnTo>
                  <a:lnTo>
                    <a:pt x="509610" y="43115"/>
                  </a:lnTo>
                  <a:lnTo>
                    <a:pt x="500838" y="42817"/>
                  </a:lnTo>
                  <a:lnTo>
                    <a:pt x="492014" y="42486"/>
                  </a:lnTo>
                  <a:lnTo>
                    <a:pt x="483131" y="42122"/>
                  </a:lnTo>
                  <a:lnTo>
                    <a:pt x="474183" y="41725"/>
                  </a:lnTo>
                  <a:lnTo>
                    <a:pt x="465161" y="41296"/>
                  </a:lnTo>
                  <a:lnTo>
                    <a:pt x="456061" y="40833"/>
                  </a:lnTo>
                  <a:lnTo>
                    <a:pt x="446873" y="40337"/>
                  </a:lnTo>
                  <a:lnTo>
                    <a:pt x="437593" y="39809"/>
                  </a:lnTo>
                  <a:lnTo>
                    <a:pt x="428211" y="39247"/>
                  </a:lnTo>
                  <a:lnTo>
                    <a:pt x="418723" y="38651"/>
                  </a:lnTo>
                  <a:lnTo>
                    <a:pt x="409120" y="38023"/>
                  </a:lnTo>
                  <a:lnTo>
                    <a:pt x="399396" y="37361"/>
                  </a:lnTo>
                  <a:lnTo>
                    <a:pt x="389544" y="36666"/>
                  </a:lnTo>
                  <a:lnTo>
                    <a:pt x="379557" y="35937"/>
                  </a:lnTo>
                  <a:lnTo>
                    <a:pt x="369428" y="35175"/>
                  </a:lnTo>
                  <a:lnTo>
                    <a:pt x="359150" y="34379"/>
                  </a:lnTo>
                  <a:lnTo>
                    <a:pt x="348716" y="33550"/>
                  </a:lnTo>
                  <a:lnTo>
                    <a:pt x="338119" y="32687"/>
                  </a:lnTo>
                  <a:lnTo>
                    <a:pt x="327353" y="31790"/>
                  </a:lnTo>
                  <a:lnTo>
                    <a:pt x="316410" y="30860"/>
                  </a:lnTo>
                  <a:lnTo>
                    <a:pt x="305283" y="29895"/>
                  </a:lnTo>
                  <a:lnTo>
                    <a:pt x="293966" y="28897"/>
                  </a:lnTo>
                  <a:lnTo>
                    <a:pt x="282451" y="27865"/>
                  </a:lnTo>
                  <a:lnTo>
                    <a:pt x="270732" y="26798"/>
                  </a:lnTo>
                  <a:lnTo>
                    <a:pt x="258801" y="25698"/>
                  </a:lnTo>
                  <a:lnTo>
                    <a:pt x="246652" y="24563"/>
                  </a:lnTo>
                  <a:lnTo>
                    <a:pt x="234278" y="23395"/>
                  </a:lnTo>
                  <a:lnTo>
                    <a:pt x="221672" y="22192"/>
                  </a:lnTo>
                  <a:lnTo>
                    <a:pt x="208826" y="20955"/>
                  </a:lnTo>
                  <a:lnTo>
                    <a:pt x="195735" y="19683"/>
                  </a:lnTo>
                  <a:lnTo>
                    <a:pt x="182390" y="18377"/>
                  </a:lnTo>
                  <a:lnTo>
                    <a:pt x="168786" y="17036"/>
                  </a:lnTo>
                  <a:lnTo>
                    <a:pt x="154915" y="15661"/>
                  </a:lnTo>
                  <a:lnTo>
                    <a:pt x="140770" y="14252"/>
                  </a:lnTo>
                  <a:lnTo>
                    <a:pt x="126344" y="12808"/>
                  </a:lnTo>
                  <a:lnTo>
                    <a:pt x="111630" y="11329"/>
                  </a:lnTo>
                  <a:lnTo>
                    <a:pt x="96622" y="9815"/>
                  </a:lnTo>
                  <a:lnTo>
                    <a:pt x="81313" y="8266"/>
                  </a:lnTo>
                  <a:lnTo>
                    <a:pt x="65695" y="6683"/>
                  </a:lnTo>
                  <a:lnTo>
                    <a:pt x="49762" y="5065"/>
                  </a:lnTo>
                  <a:lnTo>
                    <a:pt x="33506" y="3411"/>
                  </a:lnTo>
                  <a:lnTo>
                    <a:pt x="16921" y="172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668253" y="3430650"/>
              <a:ext cx="136794" cy="47389"/>
            </a:xfrm>
            <a:custGeom>
              <a:avLst/>
              <a:pathLst>
                <a:path w="136794" h="47389">
                  <a:moveTo>
                    <a:pt x="136794" y="0"/>
                  </a:moveTo>
                  <a:lnTo>
                    <a:pt x="0" y="10008"/>
                  </a:lnTo>
                  <a:lnTo>
                    <a:pt x="131967" y="4738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34328" y="2694397"/>
              <a:ext cx="566075" cy="755527"/>
            </a:xfrm>
            <a:custGeom>
              <a:avLst/>
              <a:pathLst>
                <a:path w="566075" h="755527">
                  <a:moveTo>
                    <a:pt x="566075" y="755527"/>
                  </a:moveTo>
                  <a:lnTo>
                    <a:pt x="556862" y="745021"/>
                  </a:lnTo>
                  <a:lnTo>
                    <a:pt x="547833" y="734724"/>
                  </a:lnTo>
                  <a:lnTo>
                    <a:pt x="538984" y="724630"/>
                  </a:lnTo>
                  <a:lnTo>
                    <a:pt x="530311" y="714735"/>
                  </a:lnTo>
                  <a:lnTo>
                    <a:pt x="521812" y="705035"/>
                  </a:lnTo>
                  <a:lnTo>
                    <a:pt x="513482" y="695524"/>
                  </a:lnTo>
                  <a:lnTo>
                    <a:pt x="505318" y="686199"/>
                  </a:lnTo>
                  <a:lnTo>
                    <a:pt x="497317" y="677054"/>
                  </a:lnTo>
                  <a:lnTo>
                    <a:pt x="489474" y="668085"/>
                  </a:lnTo>
                  <a:lnTo>
                    <a:pt x="481788" y="659288"/>
                  </a:lnTo>
                  <a:lnTo>
                    <a:pt x="474254" y="650657"/>
                  </a:lnTo>
                  <a:lnTo>
                    <a:pt x="466869" y="642188"/>
                  </a:lnTo>
                  <a:lnTo>
                    <a:pt x="459629" y="633876"/>
                  </a:lnTo>
                  <a:lnTo>
                    <a:pt x="452530" y="625717"/>
                  </a:lnTo>
                  <a:lnTo>
                    <a:pt x="445571" y="617707"/>
                  </a:lnTo>
                  <a:lnTo>
                    <a:pt x="438746" y="609840"/>
                  </a:lnTo>
                  <a:lnTo>
                    <a:pt x="432052" y="602112"/>
                  </a:lnTo>
                  <a:lnTo>
                    <a:pt x="425487" y="594518"/>
                  </a:lnTo>
                  <a:lnTo>
                    <a:pt x="419046" y="587053"/>
                  </a:lnTo>
                  <a:lnTo>
                    <a:pt x="412726" y="579714"/>
                  </a:lnTo>
                  <a:lnTo>
                    <a:pt x="406523" y="572495"/>
                  </a:lnTo>
                  <a:lnTo>
                    <a:pt x="400435" y="565392"/>
                  </a:lnTo>
                  <a:lnTo>
                    <a:pt x="394457" y="558400"/>
                  </a:lnTo>
                  <a:lnTo>
                    <a:pt x="388586" y="551514"/>
                  </a:lnTo>
                  <a:lnTo>
                    <a:pt x="382820" y="544731"/>
                  </a:lnTo>
                  <a:lnTo>
                    <a:pt x="377153" y="538044"/>
                  </a:lnTo>
                  <a:lnTo>
                    <a:pt x="371583" y="531450"/>
                  </a:lnTo>
                  <a:lnTo>
                    <a:pt x="366106" y="524944"/>
                  </a:lnTo>
                  <a:lnTo>
                    <a:pt x="360720" y="518522"/>
                  </a:lnTo>
                  <a:lnTo>
                    <a:pt x="355419" y="512178"/>
                  </a:lnTo>
                  <a:lnTo>
                    <a:pt x="350201" y="505908"/>
                  </a:lnTo>
                  <a:lnTo>
                    <a:pt x="345063" y="499708"/>
                  </a:lnTo>
                  <a:lnTo>
                    <a:pt x="340001" y="493572"/>
                  </a:lnTo>
                  <a:lnTo>
                    <a:pt x="335011" y="487497"/>
                  </a:lnTo>
                  <a:lnTo>
                    <a:pt x="330090" y="481478"/>
                  </a:lnTo>
                  <a:lnTo>
                    <a:pt x="325235" y="475509"/>
                  </a:lnTo>
                  <a:lnTo>
                    <a:pt x="320442" y="469586"/>
                  </a:lnTo>
                  <a:lnTo>
                    <a:pt x="315708" y="463706"/>
                  </a:lnTo>
                  <a:lnTo>
                    <a:pt x="311028" y="457862"/>
                  </a:lnTo>
                  <a:lnTo>
                    <a:pt x="306400" y="452051"/>
                  </a:lnTo>
                  <a:lnTo>
                    <a:pt x="301821" y="446267"/>
                  </a:lnTo>
                  <a:lnTo>
                    <a:pt x="297286" y="440507"/>
                  </a:lnTo>
                  <a:lnTo>
                    <a:pt x="292793" y="434765"/>
                  </a:lnTo>
                  <a:lnTo>
                    <a:pt x="288337" y="429037"/>
                  </a:lnTo>
                  <a:lnTo>
                    <a:pt x="283915" y="423319"/>
                  </a:lnTo>
                  <a:lnTo>
                    <a:pt x="279525" y="417605"/>
                  </a:lnTo>
                  <a:lnTo>
                    <a:pt x="275162" y="411891"/>
                  </a:lnTo>
                  <a:lnTo>
                    <a:pt x="270822" y="406173"/>
                  </a:lnTo>
                  <a:lnTo>
                    <a:pt x="266504" y="400445"/>
                  </a:lnTo>
                  <a:lnTo>
                    <a:pt x="262202" y="394704"/>
                  </a:lnTo>
                  <a:lnTo>
                    <a:pt x="257913" y="388944"/>
                  </a:lnTo>
                  <a:lnTo>
                    <a:pt x="253635" y="383160"/>
                  </a:lnTo>
                  <a:lnTo>
                    <a:pt x="249364" y="377350"/>
                  </a:lnTo>
                  <a:lnTo>
                    <a:pt x="245095" y="371506"/>
                  </a:lnTo>
                  <a:lnTo>
                    <a:pt x="240826" y="365626"/>
                  </a:lnTo>
                  <a:lnTo>
                    <a:pt x="236553" y="359704"/>
                  </a:lnTo>
                  <a:lnTo>
                    <a:pt x="232273" y="353736"/>
                  </a:lnTo>
                  <a:lnTo>
                    <a:pt x="227983" y="347717"/>
                  </a:lnTo>
                  <a:lnTo>
                    <a:pt x="223678" y="341642"/>
                  </a:lnTo>
                  <a:lnTo>
                    <a:pt x="219355" y="335508"/>
                  </a:lnTo>
                  <a:lnTo>
                    <a:pt x="215011" y="329308"/>
                  </a:lnTo>
                  <a:lnTo>
                    <a:pt x="210643" y="323039"/>
                  </a:lnTo>
                  <a:lnTo>
                    <a:pt x="206246" y="316697"/>
                  </a:lnTo>
                  <a:lnTo>
                    <a:pt x="201818" y="310275"/>
                  </a:lnTo>
                  <a:lnTo>
                    <a:pt x="197355" y="303770"/>
                  </a:lnTo>
                  <a:lnTo>
                    <a:pt x="192853" y="297177"/>
                  </a:lnTo>
                  <a:lnTo>
                    <a:pt x="188309" y="290492"/>
                  </a:lnTo>
                  <a:lnTo>
                    <a:pt x="183720" y="283710"/>
                  </a:lnTo>
                  <a:lnTo>
                    <a:pt x="179082" y="276825"/>
                  </a:lnTo>
                  <a:lnTo>
                    <a:pt x="174392" y="269835"/>
                  </a:lnTo>
                  <a:lnTo>
                    <a:pt x="169646" y="262733"/>
                  </a:lnTo>
                  <a:lnTo>
                    <a:pt x="164840" y="255515"/>
                  </a:lnTo>
                  <a:lnTo>
                    <a:pt x="159972" y="248177"/>
                  </a:lnTo>
                  <a:lnTo>
                    <a:pt x="155037" y="240715"/>
                  </a:lnTo>
                  <a:lnTo>
                    <a:pt x="150033" y="233122"/>
                  </a:lnTo>
                  <a:lnTo>
                    <a:pt x="144956" y="225396"/>
                  </a:lnTo>
                  <a:lnTo>
                    <a:pt x="139801" y="217531"/>
                  </a:lnTo>
                  <a:lnTo>
                    <a:pt x="134567" y="209522"/>
                  </a:lnTo>
                  <a:lnTo>
                    <a:pt x="129249" y="201365"/>
                  </a:lnTo>
                  <a:lnTo>
                    <a:pt x="123845" y="193055"/>
                  </a:lnTo>
                  <a:lnTo>
                    <a:pt x="118349" y="184588"/>
                  </a:lnTo>
                  <a:lnTo>
                    <a:pt x="112760" y="175959"/>
                  </a:lnTo>
                  <a:lnTo>
                    <a:pt x="107073" y="167164"/>
                  </a:lnTo>
                  <a:lnTo>
                    <a:pt x="101285" y="158197"/>
                  </a:lnTo>
                  <a:lnTo>
                    <a:pt x="95393" y="149054"/>
                  </a:lnTo>
                  <a:lnTo>
                    <a:pt x="89393" y="139731"/>
                  </a:lnTo>
                  <a:lnTo>
                    <a:pt x="83282" y="130223"/>
                  </a:lnTo>
                  <a:lnTo>
                    <a:pt x="77056" y="120525"/>
                  </a:lnTo>
                  <a:lnTo>
                    <a:pt x="70711" y="110633"/>
                  </a:lnTo>
                  <a:lnTo>
                    <a:pt x="64245" y="100541"/>
                  </a:lnTo>
                  <a:lnTo>
                    <a:pt x="57654" y="90246"/>
                  </a:lnTo>
                  <a:lnTo>
                    <a:pt x="50934" y="79743"/>
                  </a:lnTo>
                  <a:lnTo>
                    <a:pt x="44082" y="69027"/>
                  </a:lnTo>
                  <a:lnTo>
                    <a:pt x="37094" y="58093"/>
                  </a:lnTo>
                  <a:lnTo>
                    <a:pt x="29967" y="46937"/>
                  </a:lnTo>
                  <a:lnTo>
                    <a:pt x="22698" y="35554"/>
                  </a:lnTo>
                  <a:lnTo>
                    <a:pt x="15282" y="23940"/>
                  </a:lnTo>
                  <a:lnTo>
                    <a:pt x="7717" y="1209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34328" y="2694397"/>
              <a:ext cx="92754" cy="126672"/>
            </a:xfrm>
            <a:custGeom>
              <a:avLst/>
              <a:pathLst>
                <a:path w="92754" h="126672">
                  <a:moveTo>
                    <a:pt x="92754" y="101042"/>
                  </a:moveTo>
                  <a:lnTo>
                    <a:pt x="0" y="0"/>
                  </a:lnTo>
                  <a:lnTo>
                    <a:pt x="52601" y="12667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00403" y="3449925"/>
              <a:ext cx="30707" cy="1241699"/>
            </a:xfrm>
            <a:custGeom>
              <a:avLst/>
              <a:pathLst>
                <a:path w="30707" h="1241699">
                  <a:moveTo>
                    <a:pt x="0" y="0"/>
                  </a:moveTo>
                  <a:lnTo>
                    <a:pt x="1228" y="18568"/>
                  </a:lnTo>
                  <a:lnTo>
                    <a:pt x="2431" y="36768"/>
                  </a:lnTo>
                  <a:lnTo>
                    <a:pt x="3609" y="54606"/>
                  </a:lnTo>
                  <a:lnTo>
                    <a:pt x="4762" y="72091"/>
                  </a:lnTo>
                  <a:lnTo>
                    <a:pt x="5890" y="89229"/>
                  </a:lnTo>
                  <a:lnTo>
                    <a:pt x="6993" y="106029"/>
                  </a:lnTo>
                  <a:lnTo>
                    <a:pt x="8071" y="122498"/>
                  </a:lnTo>
                  <a:lnTo>
                    <a:pt x="9124" y="138644"/>
                  </a:lnTo>
                  <a:lnTo>
                    <a:pt x="10152" y="154474"/>
                  </a:lnTo>
                  <a:lnTo>
                    <a:pt x="11155" y="169996"/>
                  </a:lnTo>
                  <a:lnTo>
                    <a:pt x="12132" y="185217"/>
                  </a:lnTo>
                  <a:lnTo>
                    <a:pt x="13085" y="200146"/>
                  </a:lnTo>
                  <a:lnTo>
                    <a:pt x="14012" y="214789"/>
                  </a:lnTo>
                  <a:lnTo>
                    <a:pt x="14915" y="229155"/>
                  </a:lnTo>
                  <a:lnTo>
                    <a:pt x="15792" y="243250"/>
                  </a:lnTo>
                  <a:lnTo>
                    <a:pt x="16644" y="257083"/>
                  </a:lnTo>
                  <a:lnTo>
                    <a:pt x="17472" y="270662"/>
                  </a:lnTo>
                  <a:lnTo>
                    <a:pt x="18274" y="283993"/>
                  </a:lnTo>
                  <a:lnTo>
                    <a:pt x="19051" y="297084"/>
                  </a:lnTo>
                  <a:lnTo>
                    <a:pt x="19803" y="309943"/>
                  </a:lnTo>
                  <a:lnTo>
                    <a:pt x="20530" y="322578"/>
                  </a:lnTo>
                  <a:lnTo>
                    <a:pt x="21232" y="334997"/>
                  </a:lnTo>
                  <a:lnTo>
                    <a:pt x="21908" y="347206"/>
                  </a:lnTo>
                  <a:lnTo>
                    <a:pt x="22560" y="359213"/>
                  </a:lnTo>
                  <a:lnTo>
                    <a:pt x="23187" y="371026"/>
                  </a:lnTo>
                  <a:lnTo>
                    <a:pt x="23789" y="382653"/>
                  </a:lnTo>
                  <a:lnTo>
                    <a:pt x="24365" y="394102"/>
                  </a:lnTo>
                  <a:lnTo>
                    <a:pt x="24917" y="405379"/>
                  </a:lnTo>
                  <a:lnTo>
                    <a:pt x="25443" y="416492"/>
                  </a:lnTo>
                  <a:lnTo>
                    <a:pt x="25944" y="427450"/>
                  </a:lnTo>
                  <a:lnTo>
                    <a:pt x="26421" y="438259"/>
                  </a:lnTo>
                  <a:lnTo>
                    <a:pt x="26872" y="448928"/>
                  </a:lnTo>
                  <a:lnTo>
                    <a:pt x="27298" y="459463"/>
                  </a:lnTo>
                  <a:lnTo>
                    <a:pt x="27699" y="469873"/>
                  </a:lnTo>
                  <a:lnTo>
                    <a:pt x="28075" y="480165"/>
                  </a:lnTo>
                  <a:lnTo>
                    <a:pt x="28426" y="490346"/>
                  </a:lnTo>
                  <a:lnTo>
                    <a:pt x="28752" y="500425"/>
                  </a:lnTo>
                  <a:lnTo>
                    <a:pt x="29053" y="510409"/>
                  </a:lnTo>
                  <a:lnTo>
                    <a:pt x="29328" y="520305"/>
                  </a:lnTo>
                  <a:lnTo>
                    <a:pt x="29579" y="530122"/>
                  </a:lnTo>
                  <a:lnTo>
                    <a:pt x="29805" y="539866"/>
                  </a:lnTo>
                  <a:lnTo>
                    <a:pt x="30005" y="549546"/>
                  </a:lnTo>
                  <a:lnTo>
                    <a:pt x="30181" y="559168"/>
                  </a:lnTo>
                  <a:lnTo>
                    <a:pt x="30331" y="568741"/>
                  </a:lnTo>
                  <a:lnTo>
                    <a:pt x="30456" y="578273"/>
                  </a:lnTo>
                  <a:lnTo>
                    <a:pt x="30557" y="587770"/>
                  </a:lnTo>
                  <a:lnTo>
                    <a:pt x="30632" y="597240"/>
                  </a:lnTo>
                  <a:lnTo>
                    <a:pt x="30682" y="606691"/>
                  </a:lnTo>
                  <a:lnTo>
                    <a:pt x="30707" y="616131"/>
                  </a:lnTo>
                  <a:lnTo>
                    <a:pt x="30707" y="625567"/>
                  </a:lnTo>
                  <a:lnTo>
                    <a:pt x="30682" y="635007"/>
                  </a:lnTo>
                  <a:lnTo>
                    <a:pt x="30632" y="644459"/>
                  </a:lnTo>
                  <a:lnTo>
                    <a:pt x="30557" y="653929"/>
                  </a:lnTo>
                  <a:lnTo>
                    <a:pt x="30456" y="663426"/>
                  </a:lnTo>
                  <a:lnTo>
                    <a:pt x="30331" y="672957"/>
                  </a:lnTo>
                  <a:lnTo>
                    <a:pt x="30181" y="682530"/>
                  </a:lnTo>
                  <a:lnTo>
                    <a:pt x="30005" y="692153"/>
                  </a:lnTo>
                  <a:lnTo>
                    <a:pt x="29805" y="701832"/>
                  </a:lnTo>
                  <a:lnTo>
                    <a:pt x="29579" y="711576"/>
                  </a:lnTo>
                  <a:lnTo>
                    <a:pt x="29328" y="721393"/>
                  </a:lnTo>
                  <a:lnTo>
                    <a:pt x="29053" y="731289"/>
                  </a:lnTo>
                  <a:lnTo>
                    <a:pt x="28752" y="741273"/>
                  </a:lnTo>
                  <a:lnTo>
                    <a:pt x="28426" y="751352"/>
                  </a:lnTo>
                  <a:lnTo>
                    <a:pt x="28075" y="761534"/>
                  </a:lnTo>
                  <a:lnTo>
                    <a:pt x="27699" y="771826"/>
                  </a:lnTo>
                  <a:lnTo>
                    <a:pt x="27298" y="782236"/>
                  </a:lnTo>
                  <a:lnTo>
                    <a:pt x="26872" y="792771"/>
                  </a:lnTo>
                  <a:lnTo>
                    <a:pt x="26421" y="803439"/>
                  </a:lnTo>
                  <a:lnTo>
                    <a:pt x="25944" y="814249"/>
                  </a:lnTo>
                  <a:lnTo>
                    <a:pt x="25443" y="825206"/>
                  </a:lnTo>
                  <a:lnTo>
                    <a:pt x="24917" y="836320"/>
                  </a:lnTo>
                  <a:lnTo>
                    <a:pt x="24365" y="847597"/>
                  </a:lnTo>
                  <a:lnTo>
                    <a:pt x="23789" y="859045"/>
                  </a:lnTo>
                  <a:lnTo>
                    <a:pt x="23187" y="870672"/>
                  </a:lnTo>
                  <a:lnTo>
                    <a:pt x="22560" y="882486"/>
                  </a:lnTo>
                  <a:lnTo>
                    <a:pt x="21908" y="894493"/>
                  </a:lnTo>
                  <a:lnTo>
                    <a:pt x="21232" y="906702"/>
                  </a:lnTo>
                  <a:lnTo>
                    <a:pt x="20530" y="919120"/>
                  </a:lnTo>
                  <a:lnTo>
                    <a:pt x="19803" y="931755"/>
                  </a:lnTo>
                  <a:lnTo>
                    <a:pt x="19051" y="944614"/>
                  </a:lnTo>
                  <a:lnTo>
                    <a:pt x="18274" y="957706"/>
                  </a:lnTo>
                  <a:lnTo>
                    <a:pt x="17472" y="971037"/>
                  </a:lnTo>
                  <a:lnTo>
                    <a:pt x="16644" y="984615"/>
                  </a:lnTo>
                  <a:lnTo>
                    <a:pt x="15792" y="998448"/>
                  </a:lnTo>
                  <a:lnTo>
                    <a:pt x="14915" y="1012544"/>
                  </a:lnTo>
                  <a:lnTo>
                    <a:pt x="14012" y="1026909"/>
                  </a:lnTo>
                  <a:lnTo>
                    <a:pt x="13085" y="1041553"/>
                  </a:lnTo>
                  <a:lnTo>
                    <a:pt x="12132" y="1056481"/>
                  </a:lnTo>
                  <a:lnTo>
                    <a:pt x="11155" y="1071703"/>
                  </a:lnTo>
                  <a:lnTo>
                    <a:pt x="10152" y="1087225"/>
                  </a:lnTo>
                  <a:lnTo>
                    <a:pt x="9124" y="1103055"/>
                  </a:lnTo>
                  <a:lnTo>
                    <a:pt x="8071" y="1119200"/>
                  </a:lnTo>
                  <a:lnTo>
                    <a:pt x="6993" y="1135669"/>
                  </a:lnTo>
                  <a:lnTo>
                    <a:pt x="5890" y="1152469"/>
                  </a:lnTo>
                  <a:lnTo>
                    <a:pt x="4762" y="1169608"/>
                  </a:lnTo>
                  <a:lnTo>
                    <a:pt x="3609" y="1187092"/>
                  </a:lnTo>
                  <a:lnTo>
                    <a:pt x="2431" y="1204931"/>
                  </a:lnTo>
                  <a:lnTo>
                    <a:pt x="1228" y="1223130"/>
                  </a:lnTo>
                  <a:lnTo>
                    <a:pt x="0" y="124169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85553" y="4555271"/>
              <a:ext cx="47531" cy="136353"/>
            </a:xfrm>
            <a:custGeom>
              <a:avLst/>
              <a:pathLst>
                <a:path w="47531" h="136353">
                  <a:moveTo>
                    <a:pt x="0" y="0"/>
                  </a:moveTo>
                  <a:lnTo>
                    <a:pt x="14849" y="136353"/>
                  </a:lnTo>
                  <a:lnTo>
                    <a:pt x="47531" y="314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68253" y="3259911"/>
              <a:ext cx="1132150" cy="180747"/>
            </a:xfrm>
            <a:custGeom>
              <a:avLst/>
              <a:pathLst>
                <a:path w="1132150" h="180747">
                  <a:moveTo>
                    <a:pt x="1132150" y="0"/>
                  </a:moveTo>
                  <a:lnTo>
                    <a:pt x="1115398" y="4287"/>
                  </a:lnTo>
                  <a:lnTo>
                    <a:pt x="1098979" y="8489"/>
                  </a:lnTo>
                  <a:lnTo>
                    <a:pt x="1082886" y="12606"/>
                  </a:lnTo>
                  <a:lnTo>
                    <a:pt x="1067112" y="16639"/>
                  </a:lnTo>
                  <a:lnTo>
                    <a:pt x="1051650" y="20589"/>
                  </a:lnTo>
                  <a:lnTo>
                    <a:pt x="1036493" y="24458"/>
                  </a:lnTo>
                  <a:lnTo>
                    <a:pt x="1021634" y="28246"/>
                  </a:lnTo>
                  <a:lnTo>
                    <a:pt x="1007066" y="31955"/>
                  </a:lnTo>
                  <a:lnTo>
                    <a:pt x="992782" y="35585"/>
                  </a:lnTo>
                  <a:lnTo>
                    <a:pt x="978775" y="39138"/>
                  </a:lnTo>
                  <a:lnTo>
                    <a:pt x="965039" y="42615"/>
                  </a:lnTo>
                  <a:lnTo>
                    <a:pt x="951566" y="46017"/>
                  </a:lnTo>
                  <a:lnTo>
                    <a:pt x="938350" y="49346"/>
                  </a:lnTo>
                  <a:lnTo>
                    <a:pt x="925383" y="52601"/>
                  </a:lnTo>
                  <a:lnTo>
                    <a:pt x="912659" y="55785"/>
                  </a:lnTo>
                  <a:lnTo>
                    <a:pt x="900170" y="58898"/>
                  </a:lnTo>
                  <a:lnTo>
                    <a:pt x="887910" y="61942"/>
                  </a:lnTo>
                  <a:lnTo>
                    <a:pt x="875872" y="64918"/>
                  </a:lnTo>
                  <a:lnTo>
                    <a:pt x="864049" y="67826"/>
                  </a:lnTo>
                  <a:lnTo>
                    <a:pt x="852433" y="70668"/>
                  </a:lnTo>
                  <a:lnTo>
                    <a:pt x="841019" y="73446"/>
                  </a:lnTo>
                  <a:lnTo>
                    <a:pt x="829799" y="76159"/>
                  </a:lnTo>
                  <a:lnTo>
                    <a:pt x="818765" y="78809"/>
                  </a:lnTo>
                  <a:lnTo>
                    <a:pt x="807912" y="81398"/>
                  </a:lnTo>
                  <a:lnTo>
                    <a:pt x="797232" y="83926"/>
                  </a:lnTo>
                  <a:lnTo>
                    <a:pt x="786719" y="86395"/>
                  </a:lnTo>
                  <a:lnTo>
                    <a:pt x="776364" y="88806"/>
                  </a:lnTo>
                  <a:lnTo>
                    <a:pt x="766162" y="91159"/>
                  </a:lnTo>
                  <a:lnTo>
                    <a:pt x="756106" y="93456"/>
                  </a:lnTo>
                  <a:lnTo>
                    <a:pt x="746188" y="95698"/>
                  </a:lnTo>
                  <a:lnTo>
                    <a:pt x="736402" y="97886"/>
                  </a:lnTo>
                  <a:lnTo>
                    <a:pt x="726740" y="100021"/>
                  </a:lnTo>
                  <a:lnTo>
                    <a:pt x="717196" y="102104"/>
                  </a:lnTo>
                  <a:lnTo>
                    <a:pt x="707763" y="104137"/>
                  </a:lnTo>
                  <a:lnTo>
                    <a:pt x="698434" y="106120"/>
                  </a:lnTo>
                  <a:lnTo>
                    <a:pt x="689202" y="108055"/>
                  </a:lnTo>
                  <a:lnTo>
                    <a:pt x="680060" y="109943"/>
                  </a:lnTo>
                  <a:lnTo>
                    <a:pt x="671000" y="111784"/>
                  </a:lnTo>
                  <a:lnTo>
                    <a:pt x="662017" y="113581"/>
                  </a:lnTo>
                  <a:lnTo>
                    <a:pt x="653103" y="115333"/>
                  </a:lnTo>
                  <a:lnTo>
                    <a:pt x="644252" y="117042"/>
                  </a:lnTo>
                  <a:lnTo>
                    <a:pt x="635455" y="118710"/>
                  </a:lnTo>
                  <a:lnTo>
                    <a:pt x="626707" y="120337"/>
                  </a:lnTo>
                  <a:lnTo>
                    <a:pt x="618001" y="121925"/>
                  </a:lnTo>
                  <a:lnTo>
                    <a:pt x="609329" y="123474"/>
                  </a:lnTo>
                  <a:lnTo>
                    <a:pt x="600684" y="124986"/>
                  </a:lnTo>
                  <a:lnTo>
                    <a:pt x="592060" y="126461"/>
                  </a:lnTo>
                  <a:lnTo>
                    <a:pt x="583450" y="127902"/>
                  </a:lnTo>
                  <a:lnTo>
                    <a:pt x="574846" y="129308"/>
                  </a:lnTo>
                  <a:lnTo>
                    <a:pt x="566243" y="130682"/>
                  </a:lnTo>
                  <a:lnTo>
                    <a:pt x="557632" y="132024"/>
                  </a:lnTo>
                  <a:lnTo>
                    <a:pt x="549007" y="133335"/>
                  </a:lnTo>
                  <a:lnTo>
                    <a:pt x="540362" y="134616"/>
                  </a:lnTo>
                  <a:lnTo>
                    <a:pt x="531688" y="135869"/>
                  </a:lnTo>
                  <a:lnTo>
                    <a:pt x="522979" y="137095"/>
                  </a:lnTo>
                  <a:lnTo>
                    <a:pt x="514229" y="138294"/>
                  </a:lnTo>
                  <a:lnTo>
                    <a:pt x="505430" y="139469"/>
                  </a:lnTo>
                  <a:lnTo>
                    <a:pt x="496575" y="140619"/>
                  </a:lnTo>
                  <a:lnTo>
                    <a:pt x="487658" y="141746"/>
                  </a:lnTo>
                  <a:lnTo>
                    <a:pt x="478671" y="142852"/>
                  </a:lnTo>
                  <a:lnTo>
                    <a:pt x="469607" y="143937"/>
                  </a:lnTo>
                  <a:lnTo>
                    <a:pt x="460461" y="145002"/>
                  </a:lnTo>
                  <a:lnTo>
                    <a:pt x="451223" y="146048"/>
                  </a:lnTo>
                  <a:lnTo>
                    <a:pt x="441889" y="147078"/>
                  </a:lnTo>
                  <a:lnTo>
                    <a:pt x="432450" y="148091"/>
                  </a:lnTo>
                  <a:lnTo>
                    <a:pt x="422900" y="149088"/>
                  </a:lnTo>
                  <a:lnTo>
                    <a:pt x="413232" y="150072"/>
                  </a:lnTo>
                  <a:lnTo>
                    <a:pt x="403440" y="151043"/>
                  </a:lnTo>
                  <a:lnTo>
                    <a:pt x="393515" y="152002"/>
                  </a:lnTo>
                  <a:lnTo>
                    <a:pt x="383451" y="152950"/>
                  </a:lnTo>
                  <a:lnTo>
                    <a:pt x="373241" y="153889"/>
                  </a:lnTo>
                  <a:lnTo>
                    <a:pt x="362879" y="154818"/>
                  </a:lnTo>
                  <a:lnTo>
                    <a:pt x="352357" y="155741"/>
                  </a:lnTo>
                  <a:lnTo>
                    <a:pt x="341668" y="156657"/>
                  </a:lnTo>
                  <a:lnTo>
                    <a:pt x="330805" y="157568"/>
                  </a:lnTo>
                  <a:lnTo>
                    <a:pt x="319762" y="158475"/>
                  </a:lnTo>
                  <a:lnTo>
                    <a:pt x="308532" y="159379"/>
                  </a:lnTo>
                  <a:lnTo>
                    <a:pt x="297107" y="160281"/>
                  </a:lnTo>
                  <a:lnTo>
                    <a:pt x="285481" y="161182"/>
                  </a:lnTo>
                  <a:lnTo>
                    <a:pt x="273647" y="162084"/>
                  </a:lnTo>
                  <a:lnTo>
                    <a:pt x="261597" y="162987"/>
                  </a:lnTo>
                  <a:lnTo>
                    <a:pt x="249326" y="163892"/>
                  </a:lnTo>
                  <a:lnTo>
                    <a:pt x="236825" y="164801"/>
                  </a:lnTo>
                  <a:lnTo>
                    <a:pt x="224088" y="165715"/>
                  </a:lnTo>
                  <a:lnTo>
                    <a:pt x="211109" y="166635"/>
                  </a:lnTo>
                  <a:lnTo>
                    <a:pt x="197879" y="167562"/>
                  </a:lnTo>
                  <a:lnTo>
                    <a:pt x="184393" y="168497"/>
                  </a:lnTo>
                  <a:lnTo>
                    <a:pt x="170642" y="169441"/>
                  </a:lnTo>
                  <a:lnTo>
                    <a:pt x="156622" y="170395"/>
                  </a:lnTo>
                  <a:lnTo>
                    <a:pt x="142323" y="171361"/>
                  </a:lnTo>
                  <a:lnTo>
                    <a:pt x="127740" y="172339"/>
                  </a:lnTo>
                  <a:lnTo>
                    <a:pt x="112866" y="173331"/>
                  </a:lnTo>
                  <a:lnTo>
                    <a:pt x="97693" y="174337"/>
                  </a:lnTo>
                  <a:lnTo>
                    <a:pt x="82214" y="175359"/>
                  </a:lnTo>
                  <a:lnTo>
                    <a:pt x="66424" y="176399"/>
                  </a:lnTo>
                  <a:lnTo>
                    <a:pt x="50314" y="177456"/>
                  </a:lnTo>
                  <a:lnTo>
                    <a:pt x="33878" y="178532"/>
                  </a:lnTo>
                  <a:lnTo>
                    <a:pt x="17109" y="179629"/>
                  </a:lnTo>
                  <a:lnTo>
                    <a:pt x="0" y="1807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68253" y="3408083"/>
              <a:ext cx="136341" cy="47533"/>
            </a:xfrm>
            <a:custGeom>
              <a:avLst/>
              <a:pathLst>
                <a:path w="136341" h="47533">
                  <a:moveTo>
                    <a:pt x="133235" y="0"/>
                  </a:moveTo>
                  <a:lnTo>
                    <a:pt x="0" y="32575"/>
                  </a:lnTo>
                  <a:lnTo>
                    <a:pt x="136341" y="47533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36102" y="4691624"/>
              <a:ext cx="2264300" cy="484121"/>
            </a:xfrm>
            <a:custGeom>
              <a:avLst/>
              <a:pathLst>
                <a:path w="2264300" h="484121">
                  <a:moveTo>
                    <a:pt x="2264300" y="0"/>
                  </a:moveTo>
                  <a:lnTo>
                    <a:pt x="2230918" y="10409"/>
                  </a:lnTo>
                  <a:lnTo>
                    <a:pt x="2198200" y="20610"/>
                  </a:lnTo>
                  <a:lnTo>
                    <a:pt x="2166130" y="30605"/>
                  </a:lnTo>
                  <a:lnTo>
                    <a:pt x="2134695" y="40398"/>
                  </a:lnTo>
                  <a:lnTo>
                    <a:pt x="2103882" y="49991"/>
                  </a:lnTo>
                  <a:lnTo>
                    <a:pt x="2073677" y="59387"/>
                  </a:lnTo>
                  <a:lnTo>
                    <a:pt x="2044065" y="68590"/>
                  </a:lnTo>
                  <a:lnTo>
                    <a:pt x="2015033" y="77602"/>
                  </a:lnTo>
                  <a:lnTo>
                    <a:pt x="1986567" y="86426"/>
                  </a:lnTo>
                  <a:lnTo>
                    <a:pt x="1958653" y="95065"/>
                  </a:lnTo>
                  <a:lnTo>
                    <a:pt x="1931277" y="103523"/>
                  </a:lnTo>
                  <a:lnTo>
                    <a:pt x="1904425" y="111801"/>
                  </a:lnTo>
                  <a:lnTo>
                    <a:pt x="1878084" y="119904"/>
                  </a:lnTo>
                  <a:lnTo>
                    <a:pt x="1852240" y="127834"/>
                  </a:lnTo>
                  <a:lnTo>
                    <a:pt x="1826878" y="135593"/>
                  </a:lnTo>
                  <a:lnTo>
                    <a:pt x="1801985" y="143186"/>
                  </a:lnTo>
                  <a:lnTo>
                    <a:pt x="1777547" y="150615"/>
                  </a:lnTo>
                  <a:lnTo>
                    <a:pt x="1753550" y="157882"/>
                  </a:lnTo>
                  <a:lnTo>
                    <a:pt x="1729980" y="164992"/>
                  </a:lnTo>
                  <a:lnTo>
                    <a:pt x="1706823" y="171946"/>
                  </a:lnTo>
                  <a:lnTo>
                    <a:pt x="1684066" y="178749"/>
                  </a:lnTo>
                  <a:lnTo>
                    <a:pt x="1661695" y="185401"/>
                  </a:lnTo>
                  <a:lnTo>
                    <a:pt x="1639695" y="191908"/>
                  </a:lnTo>
                  <a:lnTo>
                    <a:pt x="1618053" y="198272"/>
                  </a:lnTo>
                  <a:lnTo>
                    <a:pt x="1596755" y="204495"/>
                  </a:lnTo>
                  <a:lnTo>
                    <a:pt x="1575787" y="210580"/>
                  </a:lnTo>
                  <a:lnTo>
                    <a:pt x="1555135" y="216532"/>
                  </a:lnTo>
                  <a:lnTo>
                    <a:pt x="1534786" y="222352"/>
                  </a:lnTo>
                  <a:lnTo>
                    <a:pt x="1514725" y="228043"/>
                  </a:lnTo>
                  <a:lnTo>
                    <a:pt x="1494939" y="233609"/>
                  </a:lnTo>
                  <a:lnTo>
                    <a:pt x="1475414" y="239053"/>
                  </a:lnTo>
                  <a:lnTo>
                    <a:pt x="1456135" y="244376"/>
                  </a:lnTo>
                  <a:lnTo>
                    <a:pt x="1437089" y="249584"/>
                  </a:lnTo>
                  <a:lnTo>
                    <a:pt x="1418263" y="254677"/>
                  </a:lnTo>
                  <a:lnTo>
                    <a:pt x="1399641" y="259660"/>
                  </a:lnTo>
                  <a:lnTo>
                    <a:pt x="1381212" y="264536"/>
                  </a:lnTo>
                  <a:lnTo>
                    <a:pt x="1362959" y="269306"/>
                  </a:lnTo>
                  <a:lnTo>
                    <a:pt x="1344870" y="273975"/>
                  </a:lnTo>
                  <a:lnTo>
                    <a:pt x="1326931" y="278545"/>
                  </a:lnTo>
                  <a:lnTo>
                    <a:pt x="1309128" y="283019"/>
                  </a:lnTo>
                  <a:lnTo>
                    <a:pt x="1291447" y="287401"/>
                  </a:lnTo>
                  <a:lnTo>
                    <a:pt x="1273874" y="291692"/>
                  </a:lnTo>
                  <a:lnTo>
                    <a:pt x="1256396" y="295897"/>
                  </a:lnTo>
                  <a:lnTo>
                    <a:pt x="1238997" y="300017"/>
                  </a:lnTo>
                  <a:lnTo>
                    <a:pt x="1221665" y="304057"/>
                  </a:lnTo>
                  <a:lnTo>
                    <a:pt x="1204386" y="308018"/>
                  </a:lnTo>
                  <a:lnTo>
                    <a:pt x="1187146" y="311905"/>
                  </a:lnTo>
                  <a:lnTo>
                    <a:pt x="1169930" y="315719"/>
                  </a:lnTo>
                  <a:lnTo>
                    <a:pt x="1152726" y="319464"/>
                  </a:lnTo>
                  <a:lnTo>
                    <a:pt x="1135519" y="323143"/>
                  </a:lnTo>
                  <a:lnTo>
                    <a:pt x="1118295" y="326759"/>
                  </a:lnTo>
                  <a:lnTo>
                    <a:pt x="1101040" y="330315"/>
                  </a:lnTo>
                  <a:lnTo>
                    <a:pt x="1083741" y="333813"/>
                  </a:lnTo>
                  <a:lnTo>
                    <a:pt x="1066384" y="337257"/>
                  </a:lnTo>
                  <a:lnTo>
                    <a:pt x="1048954" y="340650"/>
                  </a:lnTo>
                  <a:lnTo>
                    <a:pt x="1031439" y="343994"/>
                  </a:lnTo>
                  <a:lnTo>
                    <a:pt x="1013823" y="347293"/>
                  </a:lnTo>
                  <a:lnTo>
                    <a:pt x="996094" y="350549"/>
                  </a:lnTo>
                  <a:lnTo>
                    <a:pt x="978237" y="353766"/>
                  </a:lnTo>
                  <a:lnTo>
                    <a:pt x="960238" y="356946"/>
                  </a:lnTo>
                  <a:lnTo>
                    <a:pt x="942084" y="360093"/>
                  </a:lnTo>
                  <a:lnTo>
                    <a:pt x="923761" y="363210"/>
                  </a:lnTo>
                  <a:lnTo>
                    <a:pt x="905254" y="366298"/>
                  </a:lnTo>
                  <a:lnTo>
                    <a:pt x="886551" y="369362"/>
                  </a:lnTo>
                  <a:lnTo>
                    <a:pt x="867636" y="372405"/>
                  </a:lnTo>
                  <a:lnTo>
                    <a:pt x="848497" y="375428"/>
                  </a:lnTo>
                  <a:lnTo>
                    <a:pt x="829119" y="378436"/>
                  </a:lnTo>
                  <a:lnTo>
                    <a:pt x="809489" y="381431"/>
                  </a:lnTo>
                  <a:lnTo>
                    <a:pt x="789592" y="384417"/>
                  </a:lnTo>
                  <a:lnTo>
                    <a:pt x="769415" y="387395"/>
                  </a:lnTo>
                  <a:lnTo>
                    <a:pt x="748943" y="390370"/>
                  </a:lnTo>
                  <a:lnTo>
                    <a:pt x="728164" y="393343"/>
                  </a:lnTo>
                  <a:lnTo>
                    <a:pt x="707063" y="396319"/>
                  </a:lnTo>
                  <a:lnTo>
                    <a:pt x="685626" y="399300"/>
                  </a:lnTo>
                  <a:lnTo>
                    <a:pt x="663839" y="402288"/>
                  </a:lnTo>
                  <a:lnTo>
                    <a:pt x="641689" y="405288"/>
                  </a:lnTo>
                  <a:lnTo>
                    <a:pt x="619162" y="408301"/>
                  </a:lnTo>
                  <a:lnTo>
                    <a:pt x="596243" y="411332"/>
                  </a:lnTo>
                  <a:lnTo>
                    <a:pt x="572919" y="414382"/>
                  </a:lnTo>
                  <a:lnTo>
                    <a:pt x="549176" y="417455"/>
                  </a:lnTo>
                  <a:lnTo>
                    <a:pt x="525000" y="420554"/>
                  </a:lnTo>
                  <a:lnTo>
                    <a:pt x="500377" y="423681"/>
                  </a:lnTo>
                  <a:lnTo>
                    <a:pt x="475294" y="426841"/>
                  </a:lnTo>
                  <a:lnTo>
                    <a:pt x="449737" y="430035"/>
                  </a:lnTo>
                  <a:lnTo>
                    <a:pt x="423691" y="433266"/>
                  </a:lnTo>
                  <a:lnTo>
                    <a:pt x="397142" y="436538"/>
                  </a:lnTo>
                  <a:lnTo>
                    <a:pt x="370078" y="439854"/>
                  </a:lnTo>
                  <a:lnTo>
                    <a:pt x="342484" y="443216"/>
                  </a:lnTo>
                  <a:lnTo>
                    <a:pt x="314345" y="446628"/>
                  </a:lnTo>
                  <a:lnTo>
                    <a:pt x="285649" y="450092"/>
                  </a:lnTo>
                  <a:lnTo>
                    <a:pt x="256382" y="453612"/>
                  </a:lnTo>
                  <a:lnTo>
                    <a:pt x="226529" y="457190"/>
                  </a:lnTo>
                  <a:lnTo>
                    <a:pt x="196077" y="460829"/>
                  </a:lnTo>
                  <a:lnTo>
                    <a:pt x="165011" y="464533"/>
                  </a:lnTo>
                  <a:lnTo>
                    <a:pt x="133318" y="468304"/>
                  </a:lnTo>
                  <a:lnTo>
                    <a:pt x="100985" y="472146"/>
                  </a:lnTo>
                  <a:lnTo>
                    <a:pt x="67996" y="476060"/>
                  </a:lnTo>
                  <a:lnTo>
                    <a:pt x="34339" y="480051"/>
                  </a:lnTo>
                  <a:lnTo>
                    <a:pt x="0" y="48412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36102" y="5136196"/>
              <a:ext cx="136940" cy="47304"/>
            </a:xfrm>
            <a:custGeom>
              <a:avLst/>
              <a:pathLst>
                <a:path w="136940" h="47304">
                  <a:moveTo>
                    <a:pt x="131334" y="0"/>
                  </a:moveTo>
                  <a:lnTo>
                    <a:pt x="0" y="39549"/>
                  </a:lnTo>
                  <a:lnTo>
                    <a:pt x="136940" y="4730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68253" y="4691624"/>
              <a:ext cx="1132150" cy="725613"/>
            </a:xfrm>
            <a:custGeom>
              <a:avLst/>
              <a:pathLst>
                <a:path w="1132150" h="725613">
                  <a:moveTo>
                    <a:pt x="1132150" y="0"/>
                  </a:moveTo>
                  <a:lnTo>
                    <a:pt x="1115937" y="12435"/>
                  </a:lnTo>
                  <a:lnTo>
                    <a:pt x="1100046" y="24623"/>
                  </a:lnTo>
                  <a:lnTo>
                    <a:pt x="1084470" y="36568"/>
                  </a:lnTo>
                  <a:lnTo>
                    <a:pt x="1069202" y="48273"/>
                  </a:lnTo>
                  <a:lnTo>
                    <a:pt x="1054235" y="59744"/>
                  </a:lnTo>
                  <a:lnTo>
                    <a:pt x="1039562" y="70984"/>
                  </a:lnTo>
                  <a:lnTo>
                    <a:pt x="1025176" y="81999"/>
                  </a:lnTo>
                  <a:lnTo>
                    <a:pt x="1011070" y="92793"/>
                  </a:lnTo>
                  <a:lnTo>
                    <a:pt x="997237" y="103369"/>
                  </a:lnTo>
                  <a:lnTo>
                    <a:pt x="983670" y="113734"/>
                  </a:lnTo>
                  <a:lnTo>
                    <a:pt x="970363" y="123890"/>
                  </a:lnTo>
                  <a:lnTo>
                    <a:pt x="957308" y="133843"/>
                  </a:lnTo>
                  <a:lnTo>
                    <a:pt x="944499" y="143597"/>
                  </a:lnTo>
                  <a:lnTo>
                    <a:pt x="931928" y="153156"/>
                  </a:lnTo>
                  <a:lnTo>
                    <a:pt x="919589" y="162525"/>
                  </a:lnTo>
                  <a:lnTo>
                    <a:pt x="907474" y="171709"/>
                  </a:lnTo>
                  <a:lnTo>
                    <a:pt x="895577" y="180711"/>
                  </a:lnTo>
                  <a:lnTo>
                    <a:pt x="883891" y="189536"/>
                  </a:lnTo>
                  <a:lnTo>
                    <a:pt x="872409" y="198189"/>
                  </a:lnTo>
                  <a:lnTo>
                    <a:pt x="861123" y="206674"/>
                  </a:lnTo>
                  <a:lnTo>
                    <a:pt x="850028" y="214995"/>
                  </a:lnTo>
                  <a:lnTo>
                    <a:pt x="839115" y="223158"/>
                  </a:lnTo>
                  <a:lnTo>
                    <a:pt x="828379" y="231166"/>
                  </a:lnTo>
                  <a:lnTo>
                    <a:pt x="817812" y="239024"/>
                  </a:lnTo>
                  <a:lnTo>
                    <a:pt x="807407" y="246736"/>
                  </a:lnTo>
                  <a:lnTo>
                    <a:pt x="797157" y="254306"/>
                  </a:lnTo>
                  <a:lnTo>
                    <a:pt x="787056" y="261740"/>
                  </a:lnTo>
                  <a:lnTo>
                    <a:pt x="777096" y="269042"/>
                  </a:lnTo>
                  <a:lnTo>
                    <a:pt x="767271" y="276216"/>
                  </a:lnTo>
                  <a:lnTo>
                    <a:pt x="757573" y="283266"/>
                  </a:lnTo>
                  <a:lnTo>
                    <a:pt x="747996" y="290197"/>
                  </a:lnTo>
                  <a:lnTo>
                    <a:pt x="738532" y="297013"/>
                  </a:lnTo>
                  <a:lnTo>
                    <a:pt x="729175" y="303720"/>
                  </a:lnTo>
                  <a:lnTo>
                    <a:pt x="719918" y="310321"/>
                  </a:lnTo>
                  <a:lnTo>
                    <a:pt x="710754" y="316820"/>
                  </a:lnTo>
                  <a:lnTo>
                    <a:pt x="701676" y="323223"/>
                  </a:lnTo>
                  <a:lnTo>
                    <a:pt x="692676" y="329533"/>
                  </a:lnTo>
                  <a:lnTo>
                    <a:pt x="683749" y="335755"/>
                  </a:lnTo>
                  <a:lnTo>
                    <a:pt x="674887" y="341894"/>
                  </a:lnTo>
                  <a:lnTo>
                    <a:pt x="666083" y="347954"/>
                  </a:lnTo>
                  <a:lnTo>
                    <a:pt x="657330" y="353940"/>
                  </a:lnTo>
                  <a:lnTo>
                    <a:pt x="648622" y="359855"/>
                  </a:lnTo>
                  <a:lnTo>
                    <a:pt x="639951" y="365704"/>
                  </a:lnTo>
                  <a:lnTo>
                    <a:pt x="631310" y="371493"/>
                  </a:lnTo>
                  <a:lnTo>
                    <a:pt x="622693" y="377224"/>
                  </a:lnTo>
                  <a:lnTo>
                    <a:pt x="614093" y="382903"/>
                  </a:lnTo>
                  <a:lnTo>
                    <a:pt x="605502" y="388535"/>
                  </a:lnTo>
                  <a:lnTo>
                    <a:pt x="596914" y="394122"/>
                  </a:lnTo>
                  <a:lnTo>
                    <a:pt x="588321" y="399671"/>
                  </a:lnTo>
                  <a:lnTo>
                    <a:pt x="579718" y="405185"/>
                  </a:lnTo>
                  <a:lnTo>
                    <a:pt x="571096" y="410669"/>
                  </a:lnTo>
                  <a:lnTo>
                    <a:pt x="562449" y="416128"/>
                  </a:lnTo>
                  <a:lnTo>
                    <a:pt x="553770" y="421565"/>
                  </a:lnTo>
                  <a:lnTo>
                    <a:pt x="545053" y="426985"/>
                  </a:lnTo>
                  <a:lnTo>
                    <a:pt x="536289" y="432393"/>
                  </a:lnTo>
                  <a:lnTo>
                    <a:pt x="527473" y="437794"/>
                  </a:lnTo>
                  <a:lnTo>
                    <a:pt x="518597" y="443190"/>
                  </a:lnTo>
                  <a:lnTo>
                    <a:pt x="509654" y="448588"/>
                  </a:lnTo>
                  <a:lnTo>
                    <a:pt x="500637" y="453991"/>
                  </a:lnTo>
                  <a:lnTo>
                    <a:pt x="491540" y="459404"/>
                  </a:lnTo>
                  <a:lnTo>
                    <a:pt x="482356" y="464832"/>
                  </a:lnTo>
                  <a:lnTo>
                    <a:pt x="473077" y="470278"/>
                  </a:lnTo>
                  <a:lnTo>
                    <a:pt x="463697" y="475747"/>
                  </a:lnTo>
                  <a:lnTo>
                    <a:pt x="454209" y="481244"/>
                  </a:lnTo>
                  <a:lnTo>
                    <a:pt x="444605" y="486773"/>
                  </a:lnTo>
                  <a:lnTo>
                    <a:pt x="434879" y="492339"/>
                  </a:lnTo>
                  <a:lnTo>
                    <a:pt x="425024" y="497946"/>
                  </a:lnTo>
                  <a:lnTo>
                    <a:pt x="415033" y="503598"/>
                  </a:lnTo>
                  <a:lnTo>
                    <a:pt x="404899" y="509300"/>
                  </a:lnTo>
                  <a:lnTo>
                    <a:pt x="394616" y="515056"/>
                  </a:lnTo>
                  <a:lnTo>
                    <a:pt x="384175" y="520872"/>
                  </a:lnTo>
                  <a:lnTo>
                    <a:pt x="373570" y="526750"/>
                  </a:lnTo>
                  <a:lnTo>
                    <a:pt x="362795" y="532696"/>
                  </a:lnTo>
                  <a:lnTo>
                    <a:pt x="351843" y="538714"/>
                  </a:lnTo>
                  <a:lnTo>
                    <a:pt x="340705" y="544809"/>
                  </a:lnTo>
                  <a:lnTo>
                    <a:pt x="329376" y="550985"/>
                  </a:lnTo>
                  <a:lnTo>
                    <a:pt x="317849" y="557246"/>
                  </a:lnTo>
                  <a:lnTo>
                    <a:pt x="306116" y="563597"/>
                  </a:lnTo>
                  <a:lnTo>
                    <a:pt x="294171" y="570043"/>
                  </a:lnTo>
                  <a:lnTo>
                    <a:pt x="282007" y="576587"/>
                  </a:lnTo>
                  <a:lnTo>
                    <a:pt x="269616" y="583235"/>
                  </a:lnTo>
                  <a:lnTo>
                    <a:pt x="256993" y="589990"/>
                  </a:lnTo>
                  <a:lnTo>
                    <a:pt x="244129" y="596858"/>
                  </a:lnTo>
                  <a:lnTo>
                    <a:pt x="231018" y="603842"/>
                  </a:lnTo>
                  <a:lnTo>
                    <a:pt x="217653" y="610947"/>
                  </a:lnTo>
                  <a:lnTo>
                    <a:pt x="204028" y="618177"/>
                  </a:lnTo>
                  <a:lnTo>
                    <a:pt x="190134" y="625537"/>
                  </a:lnTo>
                  <a:lnTo>
                    <a:pt x="175966" y="633032"/>
                  </a:lnTo>
                  <a:lnTo>
                    <a:pt x="161517" y="640666"/>
                  </a:lnTo>
                  <a:lnTo>
                    <a:pt x="146778" y="648442"/>
                  </a:lnTo>
                  <a:lnTo>
                    <a:pt x="131744" y="656367"/>
                  </a:lnTo>
                  <a:lnTo>
                    <a:pt x="116408" y="664444"/>
                  </a:lnTo>
                  <a:lnTo>
                    <a:pt x="100762" y="672677"/>
                  </a:lnTo>
                  <a:lnTo>
                    <a:pt x="84799" y="681071"/>
                  </a:lnTo>
                  <a:lnTo>
                    <a:pt x="68514" y="689631"/>
                  </a:lnTo>
                  <a:lnTo>
                    <a:pt x="51898" y="698360"/>
                  </a:lnTo>
                  <a:lnTo>
                    <a:pt x="34945" y="707264"/>
                  </a:lnTo>
                  <a:lnTo>
                    <a:pt x="17648" y="716347"/>
                  </a:lnTo>
                  <a:lnTo>
                    <a:pt x="0" y="725613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68253" y="5333358"/>
              <a:ext cx="130665" cy="83879"/>
            </a:xfrm>
            <a:custGeom>
              <a:avLst/>
              <a:pathLst>
                <a:path w="130665" h="83879">
                  <a:moveTo>
                    <a:pt x="108522" y="0"/>
                  </a:moveTo>
                  <a:lnTo>
                    <a:pt x="0" y="83879"/>
                  </a:lnTo>
                  <a:lnTo>
                    <a:pt x="130665" y="4217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36102" y="4405020"/>
              <a:ext cx="2830376" cy="770725"/>
            </a:xfrm>
            <a:custGeom>
              <a:avLst/>
              <a:pathLst>
                <a:path w="2830376" h="770725">
                  <a:moveTo>
                    <a:pt x="2830376" y="0"/>
                  </a:moveTo>
                  <a:lnTo>
                    <a:pt x="2788812" y="15487"/>
                  </a:lnTo>
                  <a:lnTo>
                    <a:pt x="2748074" y="30665"/>
                  </a:lnTo>
                  <a:lnTo>
                    <a:pt x="2708144" y="45538"/>
                  </a:lnTo>
                  <a:lnTo>
                    <a:pt x="2669004" y="60110"/>
                  </a:lnTo>
                  <a:lnTo>
                    <a:pt x="2630639" y="74387"/>
                  </a:lnTo>
                  <a:lnTo>
                    <a:pt x="2593029" y="88372"/>
                  </a:lnTo>
                  <a:lnTo>
                    <a:pt x="2556158" y="102072"/>
                  </a:lnTo>
                  <a:lnTo>
                    <a:pt x="2520008" y="115490"/>
                  </a:lnTo>
                  <a:lnTo>
                    <a:pt x="2484563" y="128631"/>
                  </a:lnTo>
                  <a:lnTo>
                    <a:pt x="2449804" y="141500"/>
                  </a:lnTo>
                  <a:lnTo>
                    <a:pt x="2415714" y="154101"/>
                  </a:lnTo>
                  <a:lnTo>
                    <a:pt x="2382277" y="166440"/>
                  </a:lnTo>
                  <a:lnTo>
                    <a:pt x="2349474" y="178521"/>
                  </a:lnTo>
                  <a:lnTo>
                    <a:pt x="2317289" y="190349"/>
                  </a:lnTo>
                  <a:lnTo>
                    <a:pt x="2285703" y="201928"/>
                  </a:lnTo>
                  <a:lnTo>
                    <a:pt x="2254701" y="213264"/>
                  </a:lnTo>
                  <a:lnTo>
                    <a:pt x="2224263" y="224360"/>
                  </a:lnTo>
                  <a:lnTo>
                    <a:pt x="2194374" y="235222"/>
                  </a:lnTo>
                  <a:lnTo>
                    <a:pt x="2165015" y="245855"/>
                  </a:lnTo>
                  <a:lnTo>
                    <a:pt x="2136170" y="256262"/>
                  </a:lnTo>
                  <a:lnTo>
                    <a:pt x="2107820" y="266450"/>
                  </a:lnTo>
                  <a:lnTo>
                    <a:pt x="2079950" y="276422"/>
                  </a:lnTo>
                  <a:lnTo>
                    <a:pt x="2052540" y="286183"/>
                  </a:lnTo>
                  <a:lnTo>
                    <a:pt x="2025575" y="295739"/>
                  </a:lnTo>
                  <a:lnTo>
                    <a:pt x="1999036" y="305093"/>
                  </a:lnTo>
                  <a:lnTo>
                    <a:pt x="1972906" y="314250"/>
                  </a:lnTo>
                  <a:lnTo>
                    <a:pt x="1947168" y="323216"/>
                  </a:lnTo>
                  <a:lnTo>
                    <a:pt x="1921805" y="331995"/>
                  </a:lnTo>
                  <a:lnTo>
                    <a:pt x="1896799" y="340591"/>
                  </a:lnTo>
                  <a:lnTo>
                    <a:pt x="1872134" y="349010"/>
                  </a:lnTo>
                  <a:lnTo>
                    <a:pt x="1847790" y="357255"/>
                  </a:lnTo>
                  <a:lnTo>
                    <a:pt x="1823752" y="365333"/>
                  </a:lnTo>
                  <a:lnTo>
                    <a:pt x="1800002" y="373247"/>
                  </a:lnTo>
                  <a:lnTo>
                    <a:pt x="1776522" y="381002"/>
                  </a:lnTo>
                  <a:lnTo>
                    <a:pt x="1753296" y="388603"/>
                  </a:lnTo>
                  <a:lnTo>
                    <a:pt x="1730305" y="396055"/>
                  </a:lnTo>
                  <a:lnTo>
                    <a:pt x="1707533" y="403362"/>
                  </a:lnTo>
                  <a:lnTo>
                    <a:pt x="1684962" y="410529"/>
                  </a:lnTo>
                  <a:lnTo>
                    <a:pt x="1662575" y="417562"/>
                  </a:lnTo>
                  <a:lnTo>
                    <a:pt x="1640355" y="424463"/>
                  </a:lnTo>
                  <a:lnTo>
                    <a:pt x="1618283" y="431239"/>
                  </a:lnTo>
                  <a:lnTo>
                    <a:pt x="1596344" y="437894"/>
                  </a:lnTo>
                  <a:lnTo>
                    <a:pt x="1574519" y="444433"/>
                  </a:lnTo>
                  <a:lnTo>
                    <a:pt x="1552791" y="450860"/>
                  </a:lnTo>
                  <a:lnTo>
                    <a:pt x="1531143" y="457181"/>
                  </a:lnTo>
                  <a:lnTo>
                    <a:pt x="1509558" y="463399"/>
                  </a:lnTo>
                  <a:lnTo>
                    <a:pt x="1488017" y="469520"/>
                  </a:lnTo>
                  <a:lnTo>
                    <a:pt x="1466505" y="475548"/>
                  </a:lnTo>
                  <a:lnTo>
                    <a:pt x="1445002" y="481488"/>
                  </a:lnTo>
                  <a:lnTo>
                    <a:pt x="1423493" y="487345"/>
                  </a:lnTo>
                  <a:lnTo>
                    <a:pt x="1401960" y="493124"/>
                  </a:lnTo>
                  <a:lnTo>
                    <a:pt x="1380385" y="498829"/>
                  </a:lnTo>
                  <a:lnTo>
                    <a:pt x="1358751" y="504464"/>
                  </a:lnTo>
                  <a:lnTo>
                    <a:pt x="1337041" y="510036"/>
                  </a:lnTo>
                  <a:lnTo>
                    <a:pt x="1315238" y="515547"/>
                  </a:lnTo>
                  <a:lnTo>
                    <a:pt x="1293323" y="521004"/>
                  </a:lnTo>
                  <a:lnTo>
                    <a:pt x="1271280" y="526411"/>
                  </a:lnTo>
                  <a:lnTo>
                    <a:pt x="1249092" y="531772"/>
                  </a:lnTo>
                  <a:lnTo>
                    <a:pt x="1226741" y="537093"/>
                  </a:lnTo>
                  <a:lnTo>
                    <a:pt x="1204209" y="542377"/>
                  </a:lnTo>
                  <a:lnTo>
                    <a:pt x="1181480" y="547630"/>
                  </a:lnTo>
                  <a:lnTo>
                    <a:pt x="1158535" y="552857"/>
                  </a:lnTo>
                  <a:lnTo>
                    <a:pt x="1135359" y="558062"/>
                  </a:lnTo>
                  <a:lnTo>
                    <a:pt x="1111933" y="563250"/>
                  </a:lnTo>
                  <a:lnTo>
                    <a:pt x="1088239" y="568425"/>
                  </a:lnTo>
                  <a:lnTo>
                    <a:pt x="1064262" y="573592"/>
                  </a:lnTo>
                  <a:lnTo>
                    <a:pt x="1039982" y="578757"/>
                  </a:lnTo>
                  <a:lnTo>
                    <a:pt x="1015384" y="583924"/>
                  </a:lnTo>
                  <a:lnTo>
                    <a:pt x="990450" y="589097"/>
                  </a:lnTo>
                  <a:lnTo>
                    <a:pt x="965161" y="594281"/>
                  </a:lnTo>
                  <a:lnTo>
                    <a:pt x="939502" y="599481"/>
                  </a:lnTo>
                  <a:lnTo>
                    <a:pt x="913454" y="604702"/>
                  </a:lnTo>
                  <a:lnTo>
                    <a:pt x="887001" y="609948"/>
                  </a:lnTo>
                  <a:lnTo>
                    <a:pt x="860124" y="615224"/>
                  </a:lnTo>
                  <a:lnTo>
                    <a:pt x="832808" y="620535"/>
                  </a:lnTo>
                  <a:lnTo>
                    <a:pt x="805033" y="625886"/>
                  </a:lnTo>
                  <a:lnTo>
                    <a:pt x="776783" y="631281"/>
                  </a:lnTo>
                  <a:lnTo>
                    <a:pt x="748041" y="636725"/>
                  </a:lnTo>
                  <a:lnTo>
                    <a:pt x="718789" y="642222"/>
                  </a:lnTo>
                  <a:lnTo>
                    <a:pt x="689010" y="647778"/>
                  </a:lnTo>
                  <a:lnTo>
                    <a:pt x="658687" y="653397"/>
                  </a:lnTo>
                  <a:lnTo>
                    <a:pt x="627802" y="659084"/>
                  </a:lnTo>
                  <a:lnTo>
                    <a:pt x="596337" y="664844"/>
                  </a:lnTo>
                  <a:lnTo>
                    <a:pt x="564277" y="670681"/>
                  </a:lnTo>
                  <a:lnTo>
                    <a:pt x="531602" y="676600"/>
                  </a:lnTo>
                  <a:lnTo>
                    <a:pt x="498297" y="682606"/>
                  </a:lnTo>
                  <a:lnTo>
                    <a:pt x="464342" y="688703"/>
                  </a:lnTo>
                  <a:lnTo>
                    <a:pt x="429722" y="694897"/>
                  </a:lnTo>
                  <a:lnTo>
                    <a:pt x="394419" y="701191"/>
                  </a:lnTo>
                  <a:lnTo>
                    <a:pt x="358416" y="707591"/>
                  </a:lnTo>
                  <a:lnTo>
                    <a:pt x="321694" y="714101"/>
                  </a:lnTo>
                  <a:lnTo>
                    <a:pt x="284238" y="720727"/>
                  </a:lnTo>
                  <a:lnTo>
                    <a:pt x="246028" y="727472"/>
                  </a:lnTo>
                  <a:lnTo>
                    <a:pt x="207049" y="734342"/>
                  </a:lnTo>
                  <a:lnTo>
                    <a:pt x="167283" y="741341"/>
                  </a:lnTo>
                  <a:lnTo>
                    <a:pt x="126712" y="748474"/>
                  </a:lnTo>
                  <a:lnTo>
                    <a:pt x="85320" y="755746"/>
                  </a:lnTo>
                  <a:lnTo>
                    <a:pt x="43088" y="763162"/>
                  </a:lnTo>
                  <a:lnTo>
                    <a:pt x="0" y="77072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36102" y="5128933"/>
              <a:ext cx="137159" cy="46917"/>
            </a:xfrm>
            <a:custGeom>
              <a:avLst/>
              <a:pathLst>
                <a:path w="137159" h="46917">
                  <a:moveTo>
                    <a:pt x="128924" y="0"/>
                  </a:moveTo>
                  <a:lnTo>
                    <a:pt x="0" y="46812"/>
                  </a:lnTo>
                  <a:lnTo>
                    <a:pt x="137159" y="4691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68253" y="3440658"/>
              <a:ext cx="1698225" cy="964361"/>
            </a:xfrm>
            <a:custGeom>
              <a:avLst/>
              <a:pathLst>
                <a:path w="1698225" h="964361">
                  <a:moveTo>
                    <a:pt x="1698225" y="964361"/>
                  </a:moveTo>
                  <a:lnTo>
                    <a:pt x="1671876" y="952317"/>
                  </a:lnTo>
                  <a:lnTo>
                    <a:pt x="1646050" y="940511"/>
                  </a:lnTo>
                  <a:lnTo>
                    <a:pt x="1620738" y="928938"/>
                  </a:lnTo>
                  <a:lnTo>
                    <a:pt x="1595930" y="917590"/>
                  </a:lnTo>
                  <a:lnTo>
                    <a:pt x="1571614" y="906463"/>
                  </a:lnTo>
                  <a:lnTo>
                    <a:pt x="1547781" y="895550"/>
                  </a:lnTo>
                  <a:lnTo>
                    <a:pt x="1524420" y="884845"/>
                  </a:lnTo>
                  <a:lnTo>
                    <a:pt x="1501520" y="874344"/>
                  </a:lnTo>
                  <a:lnTo>
                    <a:pt x="1479072" y="864038"/>
                  </a:lnTo>
                  <a:lnTo>
                    <a:pt x="1457064" y="853924"/>
                  </a:lnTo>
                  <a:lnTo>
                    <a:pt x="1435487" y="843995"/>
                  </a:lnTo>
                  <a:lnTo>
                    <a:pt x="1414330" y="834244"/>
                  </a:lnTo>
                  <a:lnTo>
                    <a:pt x="1393583" y="824666"/>
                  </a:lnTo>
                  <a:lnTo>
                    <a:pt x="1373234" y="815256"/>
                  </a:lnTo>
                  <a:lnTo>
                    <a:pt x="1353275" y="806007"/>
                  </a:lnTo>
                  <a:lnTo>
                    <a:pt x="1333694" y="796913"/>
                  </a:lnTo>
                  <a:lnTo>
                    <a:pt x="1314481" y="787968"/>
                  </a:lnTo>
                  <a:lnTo>
                    <a:pt x="1295626" y="779167"/>
                  </a:lnTo>
                  <a:lnTo>
                    <a:pt x="1277118" y="770504"/>
                  </a:lnTo>
                  <a:lnTo>
                    <a:pt x="1258946" y="761972"/>
                  </a:lnTo>
                  <a:lnTo>
                    <a:pt x="1241101" y="753566"/>
                  </a:lnTo>
                  <a:lnTo>
                    <a:pt x="1223572" y="745280"/>
                  </a:lnTo>
                  <a:lnTo>
                    <a:pt x="1206349" y="737108"/>
                  </a:lnTo>
                  <a:lnTo>
                    <a:pt x="1189421" y="729044"/>
                  </a:lnTo>
                  <a:lnTo>
                    <a:pt x="1172777" y="721082"/>
                  </a:lnTo>
                  <a:lnTo>
                    <a:pt x="1156408" y="713217"/>
                  </a:lnTo>
                  <a:lnTo>
                    <a:pt x="1140303" y="705441"/>
                  </a:lnTo>
                  <a:lnTo>
                    <a:pt x="1124452" y="697750"/>
                  </a:lnTo>
                  <a:lnTo>
                    <a:pt x="1108843" y="690138"/>
                  </a:lnTo>
                  <a:lnTo>
                    <a:pt x="1093468" y="682598"/>
                  </a:lnTo>
                  <a:lnTo>
                    <a:pt x="1078314" y="675125"/>
                  </a:lnTo>
                  <a:lnTo>
                    <a:pt x="1063373" y="667713"/>
                  </a:lnTo>
                  <a:lnTo>
                    <a:pt x="1048633" y="660355"/>
                  </a:lnTo>
                  <a:lnTo>
                    <a:pt x="1034084" y="653047"/>
                  </a:lnTo>
                  <a:lnTo>
                    <a:pt x="1019716" y="645781"/>
                  </a:lnTo>
                  <a:lnTo>
                    <a:pt x="1005519" y="638553"/>
                  </a:lnTo>
                  <a:lnTo>
                    <a:pt x="991481" y="631356"/>
                  </a:lnTo>
                  <a:lnTo>
                    <a:pt x="977593" y="624184"/>
                  </a:lnTo>
                  <a:lnTo>
                    <a:pt x="963844" y="617032"/>
                  </a:lnTo>
                  <a:lnTo>
                    <a:pt x="950224" y="609893"/>
                  </a:lnTo>
                  <a:lnTo>
                    <a:pt x="936722" y="602762"/>
                  </a:lnTo>
                  <a:lnTo>
                    <a:pt x="923328" y="595632"/>
                  </a:lnTo>
                  <a:lnTo>
                    <a:pt x="910031" y="588499"/>
                  </a:lnTo>
                  <a:lnTo>
                    <a:pt x="896821" y="581355"/>
                  </a:lnTo>
                  <a:lnTo>
                    <a:pt x="883689" y="574195"/>
                  </a:lnTo>
                  <a:lnTo>
                    <a:pt x="870622" y="567013"/>
                  </a:lnTo>
                  <a:lnTo>
                    <a:pt x="857611" y="559804"/>
                  </a:lnTo>
                  <a:lnTo>
                    <a:pt x="844646" y="552560"/>
                  </a:lnTo>
                  <a:lnTo>
                    <a:pt x="831716" y="545277"/>
                  </a:lnTo>
                  <a:lnTo>
                    <a:pt x="818811" y="537949"/>
                  </a:lnTo>
                  <a:lnTo>
                    <a:pt x="805919" y="530569"/>
                  </a:lnTo>
                  <a:lnTo>
                    <a:pt x="793032" y="523131"/>
                  </a:lnTo>
                  <a:lnTo>
                    <a:pt x="780138" y="515631"/>
                  </a:lnTo>
                  <a:lnTo>
                    <a:pt x="767227" y="508061"/>
                  </a:lnTo>
                  <a:lnTo>
                    <a:pt x="754289" y="500416"/>
                  </a:lnTo>
                  <a:lnTo>
                    <a:pt x="741313" y="492690"/>
                  </a:lnTo>
                  <a:lnTo>
                    <a:pt x="728289" y="484877"/>
                  </a:lnTo>
                  <a:lnTo>
                    <a:pt x="715207" y="476971"/>
                  </a:lnTo>
                  <a:lnTo>
                    <a:pt x="702055" y="468967"/>
                  </a:lnTo>
                  <a:lnTo>
                    <a:pt x="688824" y="460858"/>
                  </a:lnTo>
                  <a:lnTo>
                    <a:pt x="675503" y="452638"/>
                  </a:lnTo>
                  <a:lnTo>
                    <a:pt x="662083" y="444302"/>
                  </a:lnTo>
                  <a:lnTo>
                    <a:pt x="648551" y="435843"/>
                  </a:lnTo>
                  <a:lnTo>
                    <a:pt x="634899" y="427257"/>
                  </a:lnTo>
                  <a:lnTo>
                    <a:pt x="621115" y="418536"/>
                  </a:lnTo>
                  <a:lnTo>
                    <a:pt x="607189" y="409675"/>
                  </a:lnTo>
                  <a:lnTo>
                    <a:pt x="593111" y="400668"/>
                  </a:lnTo>
                  <a:lnTo>
                    <a:pt x="578871" y="391509"/>
                  </a:lnTo>
                  <a:lnTo>
                    <a:pt x="564457" y="382192"/>
                  </a:lnTo>
                  <a:lnTo>
                    <a:pt x="549860" y="372711"/>
                  </a:lnTo>
                  <a:lnTo>
                    <a:pt x="535070" y="363061"/>
                  </a:lnTo>
                  <a:lnTo>
                    <a:pt x="520075" y="353236"/>
                  </a:lnTo>
                  <a:lnTo>
                    <a:pt x="504865" y="343229"/>
                  </a:lnTo>
                  <a:lnTo>
                    <a:pt x="489431" y="333034"/>
                  </a:lnTo>
                  <a:lnTo>
                    <a:pt x="473760" y="322646"/>
                  </a:lnTo>
                  <a:lnTo>
                    <a:pt x="457845" y="312059"/>
                  </a:lnTo>
                  <a:lnTo>
                    <a:pt x="441673" y="301267"/>
                  </a:lnTo>
                  <a:lnTo>
                    <a:pt x="425234" y="290264"/>
                  </a:lnTo>
                  <a:lnTo>
                    <a:pt x="408518" y="279044"/>
                  </a:lnTo>
                  <a:lnTo>
                    <a:pt x="391515" y="267602"/>
                  </a:lnTo>
                  <a:lnTo>
                    <a:pt x="374214" y="255930"/>
                  </a:lnTo>
                  <a:lnTo>
                    <a:pt x="356604" y="244024"/>
                  </a:lnTo>
                  <a:lnTo>
                    <a:pt x="338676" y="231878"/>
                  </a:lnTo>
                  <a:lnTo>
                    <a:pt x="320419" y="219485"/>
                  </a:lnTo>
                  <a:lnTo>
                    <a:pt x="301823" y="206839"/>
                  </a:lnTo>
                  <a:lnTo>
                    <a:pt x="282876" y="193936"/>
                  </a:lnTo>
                  <a:lnTo>
                    <a:pt x="263569" y="180768"/>
                  </a:lnTo>
                  <a:lnTo>
                    <a:pt x="243892" y="167330"/>
                  </a:lnTo>
                  <a:lnTo>
                    <a:pt x="223833" y="153616"/>
                  </a:lnTo>
                  <a:lnTo>
                    <a:pt x="203383" y="139621"/>
                  </a:lnTo>
                  <a:lnTo>
                    <a:pt x="182532" y="125337"/>
                  </a:lnTo>
                  <a:lnTo>
                    <a:pt x="161267" y="110760"/>
                  </a:lnTo>
                  <a:lnTo>
                    <a:pt x="139580" y="95883"/>
                  </a:lnTo>
                  <a:lnTo>
                    <a:pt x="117460" y="80701"/>
                  </a:lnTo>
                  <a:lnTo>
                    <a:pt x="94897" y="65207"/>
                  </a:lnTo>
                  <a:lnTo>
                    <a:pt x="71879" y="49396"/>
                  </a:lnTo>
                  <a:lnTo>
                    <a:pt x="48398" y="33262"/>
                  </a:lnTo>
                  <a:lnTo>
                    <a:pt x="24441" y="1679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68253" y="3440658"/>
              <a:ext cx="124809" cy="96137"/>
            </a:xfrm>
            <a:custGeom>
              <a:avLst/>
              <a:pathLst>
                <a:path w="124809" h="96137">
                  <a:moveTo>
                    <a:pt x="124809" y="56880"/>
                  </a:moveTo>
                  <a:lnTo>
                    <a:pt x="0" y="0"/>
                  </a:lnTo>
                  <a:lnTo>
                    <a:pt x="97828" y="961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68253" y="4405020"/>
              <a:ext cx="1698225" cy="1012218"/>
            </a:xfrm>
            <a:custGeom>
              <a:avLst/>
              <a:pathLst>
                <a:path w="1698225" h="1012218">
                  <a:moveTo>
                    <a:pt x="1698225" y="0"/>
                  </a:moveTo>
                  <a:lnTo>
                    <a:pt x="1673831" y="17514"/>
                  </a:lnTo>
                  <a:lnTo>
                    <a:pt x="1649921" y="34679"/>
                  </a:lnTo>
                  <a:lnTo>
                    <a:pt x="1626484" y="51501"/>
                  </a:lnTo>
                  <a:lnTo>
                    <a:pt x="1603511" y="67985"/>
                  </a:lnTo>
                  <a:lnTo>
                    <a:pt x="1580991" y="84140"/>
                  </a:lnTo>
                  <a:lnTo>
                    <a:pt x="1558914" y="99970"/>
                  </a:lnTo>
                  <a:lnTo>
                    <a:pt x="1537268" y="115481"/>
                  </a:lnTo>
                  <a:lnTo>
                    <a:pt x="1516045" y="130681"/>
                  </a:lnTo>
                  <a:lnTo>
                    <a:pt x="1495232" y="145574"/>
                  </a:lnTo>
                  <a:lnTo>
                    <a:pt x="1474821" y="160168"/>
                  </a:lnTo>
                  <a:lnTo>
                    <a:pt x="1454800" y="174469"/>
                  </a:lnTo>
                  <a:lnTo>
                    <a:pt x="1435160" y="188482"/>
                  </a:lnTo>
                  <a:lnTo>
                    <a:pt x="1415889" y="202214"/>
                  </a:lnTo>
                  <a:lnTo>
                    <a:pt x="1396977" y="215671"/>
                  </a:lnTo>
                  <a:lnTo>
                    <a:pt x="1378414" y="228860"/>
                  </a:lnTo>
                  <a:lnTo>
                    <a:pt x="1360190" y="241786"/>
                  </a:lnTo>
                  <a:lnTo>
                    <a:pt x="1342294" y="254456"/>
                  </a:lnTo>
                  <a:lnTo>
                    <a:pt x="1324715" y="266876"/>
                  </a:lnTo>
                  <a:lnTo>
                    <a:pt x="1307444" y="279052"/>
                  </a:lnTo>
                  <a:lnTo>
                    <a:pt x="1290470" y="290990"/>
                  </a:lnTo>
                  <a:lnTo>
                    <a:pt x="1273782" y="302697"/>
                  </a:lnTo>
                  <a:lnTo>
                    <a:pt x="1257370" y="314178"/>
                  </a:lnTo>
                  <a:lnTo>
                    <a:pt x="1241224" y="325441"/>
                  </a:lnTo>
                  <a:lnTo>
                    <a:pt x="1225334" y="336491"/>
                  </a:lnTo>
                  <a:lnTo>
                    <a:pt x="1209688" y="347334"/>
                  </a:lnTo>
                  <a:lnTo>
                    <a:pt x="1194276" y="357976"/>
                  </a:lnTo>
                  <a:lnTo>
                    <a:pt x="1179089" y="368425"/>
                  </a:lnTo>
                  <a:lnTo>
                    <a:pt x="1164115" y="378685"/>
                  </a:lnTo>
                  <a:lnTo>
                    <a:pt x="1149345" y="388763"/>
                  </a:lnTo>
                  <a:lnTo>
                    <a:pt x="1134767" y="398666"/>
                  </a:lnTo>
                  <a:lnTo>
                    <a:pt x="1120372" y="408400"/>
                  </a:lnTo>
                  <a:lnTo>
                    <a:pt x="1106149" y="417970"/>
                  </a:lnTo>
                  <a:lnTo>
                    <a:pt x="1092088" y="427383"/>
                  </a:lnTo>
                  <a:lnTo>
                    <a:pt x="1078178" y="436645"/>
                  </a:lnTo>
                  <a:lnTo>
                    <a:pt x="1064408" y="445763"/>
                  </a:lnTo>
                  <a:lnTo>
                    <a:pt x="1050769" y="454742"/>
                  </a:lnTo>
                  <a:lnTo>
                    <a:pt x="1037250" y="463589"/>
                  </a:lnTo>
                  <a:lnTo>
                    <a:pt x="1023841" y="472310"/>
                  </a:lnTo>
                  <a:lnTo>
                    <a:pt x="1010531" y="480911"/>
                  </a:lnTo>
                  <a:lnTo>
                    <a:pt x="997310" y="489398"/>
                  </a:lnTo>
                  <a:lnTo>
                    <a:pt x="984167" y="497778"/>
                  </a:lnTo>
                  <a:lnTo>
                    <a:pt x="971092" y="506057"/>
                  </a:lnTo>
                  <a:lnTo>
                    <a:pt x="958074" y="514241"/>
                  </a:lnTo>
                  <a:lnTo>
                    <a:pt x="945104" y="522336"/>
                  </a:lnTo>
                  <a:lnTo>
                    <a:pt x="932171" y="530348"/>
                  </a:lnTo>
                  <a:lnTo>
                    <a:pt x="919264" y="538284"/>
                  </a:lnTo>
                  <a:lnTo>
                    <a:pt x="906373" y="546150"/>
                  </a:lnTo>
                  <a:lnTo>
                    <a:pt x="893488" y="553951"/>
                  </a:lnTo>
                  <a:lnTo>
                    <a:pt x="880598" y="561695"/>
                  </a:lnTo>
                  <a:lnTo>
                    <a:pt x="867692" y="569387"/>
                  </a:lnTo>
                  <a:lnTo>
                    <a:pt x="854761" y="577034"/>
                  </a:lnTo>
                  <a:lnTo>
                    <a:pt x="841794" y="584642"/>
                  </a:lnTo>
                  <a:lnTo>
                    <a:pt x="828780" y="592216"/>
                  </a:lnTo>
                  <a:lnTo>
                    <a:pt x="815710" y="599764"/>
                  </a:lnTo>
                  <a:lnTo>
                    <a:pt x="802572" y="607291"/>
                  </a:lnTo>
                  <a:lnTo>
                    <a:pt x="789357" y="614804"/>
                  </a:lnTo>
                  <a:lnTo>
                    <a:pt x="776054" y="622309"/>
                  </a:lnTo>
                  <a:lnTo>
                    <a:pt x="762652" y="629811"/>
                  </a:lnTo>
                  <a:lnTo>
                    <a:pt x="749141" y="637318"/>
                  </a:lnTo>
                  <a:lnTo>
                    <a:pt x="735511" y="644835"/>
                  </a:lnTo>
                  <a:lnTo>
                    <a:pt x="721751" y="652369"/>
                  </a:lnTo>
                  <a:lnTo>
                    <a:pt x="707852" y="659925"/>
                  </a:lnTo>
                  <a:lnTo>
                    <a:pt x="693801" y="667511"/>
                  </a:lnTo>
                  <a:lnTo>
                    <a:pt x="679590" y="675131"/>
                  </a:lnTo>
                  <a:lnTo>
                    <a:pt x="665208" y="682793"/>
                  </a:lnTo>
                  <a:lnTo>
                    <a:pt x="650644" y="690503"/>
                  </a:lnTo>
                  <a:lnTo>
                    <a:pt x="635887" y="698267"/>
                  </a:lnTo>
                  <a:lnTo>
                    <a:pt x="620929" y="706090"/>
                  </a:lnTo>
                  <a:lnTo>
                    <a:pt x="605757" y="713980"/>
                  </a:lnTo>
                  <a:lnTo>
                    <a:pt x="590362" y="721942"/>
                  </a:lnTo>
                  <a:lnTo>
                    <a:pt x="574733" y="729983"/>
                  </a:lnTo>
                  <a:lnTo>
                    <a:pt x="558861" y="738108"/>
                  </a:lnTo>
                  <a:lnTo>
                    <a:pt x="542733" y="746325"/>
                  </a:lnTo>
                  <a:lnTo>
                    <a:pt x="526341" y="754639"/>
                  </a:lnTo>
                  <a:lnTo>
                    <a:pt x="509673" y="763056"/>
                  </a:lnTo>
                  <a:lnTo>
                    <a:pt x="492720" y="771583"/>
                  </a:lnTo>
                  <a:lnTo>
                    <a:pt x="475471" y="780226"/>
                  </a:lnTo>
                  <a:lnTo>
                    <a:pt x="457915" y="788990"/>
                  </a:lnTo>
                  <a:lnTo>
                    <a:pt x="440042" y="797883"/>
                  </a:lnTo>
                  <a:lnTo>
                    <a:pt x="421841" y="806910"/>
                  </a:lnTo>
                  <a:lnTo>
                    <a:pt x="403303" y="816078"/>
                  </a:lnTo>
                  <a:lnTo>
                    <a:pt x="384417" y="825393"/>
                  </a:lnTo>
                  <a:lnTo>
                    <a:pt x="365172" y="834861"/>
                  </a:lnTo>
                  <a:lnTo>
                    <a:pt x="345558" y="844488"/>
                  </a:lnTo>
                  <a:lnTo>
                    <a:pt x="325565" y="854280"/>
                  </a:lnTo>
                  <a:lnTo>
                    <a:pt x="305182" y="864245"/>
                  </a:lnTo>
                  <a:lnTo>
                    <a:pt x="284399" y="874386"/>
                  </a:lnTo>
                  <a:lnTo>
                    <a:pt x="263205" y="884712"/>
                  </a:lnTo>
                  <a:lnTo>
                    <a:pt x="241590" y="895229"/>
                  </a:lnTo>
                  <a:lnTo>
                    <a:pt x="219544" y="905941"/>
                  </a:lnTo>
                  <a:lnTo>
                    <a:pt x="197056" y="916856"/>
                  </a:lnTo>
                  <a:lnTo>
                    <a:pt x="174116" y="927981"/>
                  </a:lnTo>
                  <a:lnTo>
                    <a:pt x="150713" y="939320"/>
                  </a:lnTo>
                  <a:lnTo>
                    <a:pt x="126838" y="950880"/>
                  </a:lnTo>
                  <a:lnTo>
                    <a:pt x="102479" y="962668"/>
                  </a:lnTo>
                  <a:lnTo>
                    <a:pt x="77626" y="974689"/>
                  </a:lnTo>
                  <a:lnTo>
                    <a:pt x="52268" y="986951"/>
                  </a:lnTo>
                  <a:lnTo>
                    <a:pt x="26396" y="999458"/>
                  </a:lnTo>
                  <a:lnTo>
                    <a:pt x="0" y="101221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68253" y="5337009"/>
              <a:ext cx="131979" cy="80228"/>
            </a:xfrm>
            <a:custGeom>
              <a:avLst/>
              <a:pathLst>
                <a:path w="131979" h="80228">
                  <a:moveTo>
                    <a:pt x="111248" y="0"/>
                  </a:moveTo>
                  <a:lnTo>
                    <a:pt x="0" y="80228"/>
                  </a:lnTo>
                  <a:lnTo>
                    <a:pt x="131979" y="4288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00403" y="3449925"/>
              <a:ext cx="566075" cy="955095"/>
            </a:xfrm>
            <a:custGeom>
              <a:avLst/>
              <a:pathLst>
                <a:path w="566075" h="955095">
                  <a:moveTo>
                    <a:pt x="566075" y="955095"/>
                  </a:moveTo>
                  <a:lnTo>
                    <a:pt x="556665" y="941605"/>
                  </a:lnTo>
                  <a:lnTo>
                    <a:pt x="547442" y="928382"/>
                  </a:lnTo>
                  <a:lnTo>
                    <a:pt x="538404" y="915421"/>
                  </a:lnTo>
                  <a:lnTo>
                    <a:pt x="529546" y="902716"/>
                  </a:lnTo>
                  <a:lnTo>
                    <a:pt x="520865" y="890261"/>
                  </a:lnTo>
                  <a:lnTo>
                    <a:pt x="512358" y="878051"/>
                  </a:lnTo>
                  <a:lnTo>
                    <a:pt x="504020" y="866078"/>
                  </a:lnTo>
                  <a:lnTo>
                    <a:pt x="495850" y="854338"/>
                  </a:lnTo>
                  <a:lnTo>
                    <a:pt x="487843" y="842825"/>
                  </a:lnTo>
                  <a:lnTo>
                    <a:pt x="479995" y="831533"/>
                  </a:lnTo>
                  <a:lnTo>
                    <a:pt x="472304" y="820456"/>
                  </a:lnTo>
                  <a:lnTo>
                    <a:pt x="464766" y="809587"/>
                  </a:lnTo>
                  <a:lnTo>
                    <a:pt x="457376" y="798922"/>
                  </a:lnTo>
                  <a:lnTo>
                    <a:pt x="450133" y="788455"/>
                  </a:lnTo>
                  <a:lnTo>
                    <a:pt x="443032" y="778179"/>
                  </a:lnTo>
                  <a:lnTo>
                    <a:pt x="436070" y="768088"/>
                  </a:lnTo>
                  <a:lnTo>
                    <a:pt x="429244" y="758178"/>
                  </a:lnTo>
                  <a:lnTo>
                    <a:pt x="422550" y="748441"/>
                  </a:lnTo>
                  <a:lnTo>
                    <a:pt x="415984" y="738873"/>
                  </a:lnTo>
                  <a:lnTo>
                    <a:pt x="409543" y="729467"/>
                  </a:lnTo>
                  <a:lnTo>
                    <a:pt x="403223" y="720217"/>
                  </a:lnTo>
                  <a:lnTo>
                    <a:pt x="397022" y="711118"/>
                  </a:lnTo>
                  <a:lnTo>
                    <a:pt x="390936" y="702164"/>
                  </a:lnTo>
                  <a:lnTo>
                    <a:pt x="384960" y="693349"/>
                  </a:lnTo>
                  <a:lnTo>
                    <a:pt x="379093" y="684666"/>
                  </a:lnTo>
                  <a:lnTo>
                    <a:pt x="373329" y="676111"/>
                  </a:lnTo>
                  <a:lnTo>
                    <a:pt x="367667" y="667677"/>
                  </a:lnTo>
                  <a:lnTo>
                    <a:pt x="362102" y="659359"/>
                  </a:lnTo>
                  <a:lnTo>
                    <a:pt x="356630" y="651150"/>
                  </a:lnTo>
                  <a:lnTo>
                    <a:pt x="351249" y="643045"/>
                  </a:lnTo>
                  <a:lnTo>
                    <a:pt x="345955" y="635038"/>
                  </a:lnTo>
                  <a:lnTo>
                    <a:pt x="340744" y="627123"/>
                  </a:lnTo>
                  <a:lnTo>
                    <a:pt x="335614" y="619294"/>
                  </a:lnTo>
                  <a:lnTo>
                    <a:pt x="330559" y="611546"/>
                  </a:lnTo>
                  <a:lnTo>
                    <a:pt x="325578" y="603872"/>
                  </a:lnTo>
                  <a:lnTo>
                    <a:pt x="320667" y="596267"/>
                  </a:lnTo>
                  <a:lnTo>
                    <a:pt x="315821" y="588725"/>
                  </a:lnTo>
                  <a:lnTo>
                    <a:pt x="311038" y="581239"/>
                  </a:lnTo>
                  <a:lnTo>
                    <a:pt x="306314" y="573805"/>
                  </a:lnTo>
                  <a:lnTo>
                    <a:pt x="301646" y="566416"/>
                  </a:lnTo>
                  <a:lnTo>
                    <a:pt x="297031" y="559067"/>
                  </a:lnTo>
                  <a:lnTo>
                    <a:pt x="292464" y="551751"/>
                  </a:lnTo>
                  <a:lnTo>
                    <a:pt x="287942" y="544462"/>
                  </a:lnTo>
                  <a:lnTo>
                    <a:pt x="283462" y="537196"/>
                  </a:lnTo>
                  <a:lnTo>
                    <a:pt x="279020" y="529946"/>
                  </a:lnTo>
                  <a:lnTo>
                    <a:pt x="274614" y="522705"/>
                  </a:lnTo>
                  <a:lnTo>
                    <a:pt x="270238" y="515469"/>
                  </a:lnTo>
                  <a:lnTo>
                    <a:pt x="265891" y="508232"/>
                  </a:lnTo>
                  <a:lnTo>
                    <a:pt x="261568" y="500987"/>
                  </a:lnTo>
                  <a:lnTo>
                    <a:pt x="257266" y="493729"/>
                  </a:lnTo>
                  <a:lnTo>
                    <a:pt x="252982" y="486452"/>
                  </a:lnTo>
                  <a:lnTo>
                    <a:pt x="248712" y="479150"/>
                  </a:lnTo>
                  <a:lnTo>
                    <a:pt x="244452" y="471817"/>
                  </a:lnTo>
                  <a:lnTo>
                    <a:pt x="240200" y="464447"/>
                  </a:lnTo>
                  <a:lnTo>
                    <a:pt x="235951" y="457035"/>
                  </a:lnTo>
                  <a:lnTo>
                    <a:pt x="231703" y="449574"/>
                  </a:lnTo>
                  <a:lnTo>
                    <a:pt x="227451" y="442060"/>
                  </a:lnTo>
                  <a:lnTo>
                    <a:pt x="223192" y="434485"/>
                  </a:lnTo>
                  <a:lnTo>
                    <a:pt x="218924" y="426844"/>
                  </a:lnTo>
                  <a:lnTo>
                    <a:pt x="214641" y="419132"/>
                  </a:lnTo>
                  <a:lnTo>
                    <a:pt x="210342" y="411342"/>
                  </a:lnTo>
                  <a:lnTo>
                    <a:pt x="206021" y="403468"/>
                  </a:lnTo>
                  <a:lnTo>
                    <a:pt x="201677" y="395506"/>
                  </a:lnTo>
                  <a:lnTo>
                    <a:pt x="197306" y="387448"/>
                  </a:lnTo>
                  <a:lnTo>
                    <a:pt x="192903" y="379289"/>
                  </a:lnTo>
                  <a:lnTo>
                    <a:pt x="188466" y="371023"/>
                  </a:lnTo>
                  <a:lnTo>
                    <a:pt x="183990" y="362644"/>
                  </a:lnTo>
                  <a:lnTo>
                    <a:pt x="179474" y="354147"/>
                  </a:lnTo>
                  <a:lnTo>
                    <a:pt x="174912" y="345526"/>
                  </a:lnTo>
                  <a:lnTo>
                    <a:pt x="170303" y="336774"/>
                  </a:lnTo>
                  <a:lnTo>
                    <a:pt x="165641" y="327886"/>
                  </a:lnTo>
                  <a:lnTo>
                    <a:pt x="160924" y="318856"/>
                  </a:lnTo>
                  <a:lnTo>
                    <a:pt x="156148" y="309678"/>
                  </a:lnTo>
                  <a:lnTo>
                    <a:pt x="151311" y="300347"/>
                  </a:lnTo>
                  <a:lnTo>
                    <a:pt x="146407" y="290856"/>
                  </a:lnTo>
                  <a:lnTo>
                    <a:pt x="141434" y="281199"/>
                  </a:lnTo>
                  <a:lnTo>
                    <a:pt x="136389" y="271372"/>
                  </a:lnTo>
                  <a:lnTo>
                    <a:pt x="131268" y="261367"/>
                  </a:lnTo>
                  <a:lnTo>
                    <a:pt x="126067" y="251179"/>
                  </a:lnTo>
                  <a:lnTo>
                    <a:pt x="120783" y="240803"/>
                  </a:lnTo>
                  <a:lnTo>
                    <a:pt x="115412" y="230232"/>
                  </a:lnTo>
                  <a:lnTo>
                    <a:pt x="109952" y="219460"/>
                  </a:lnTo>
                  <a:lnTo>
                    <a:pt x="104398" y="208483"/>
                  </a:lnTo>
                  <a:lnTo>
                    <a:pt x="98747" y="197293"/>
                  </a:lnTo>
                  <a:lnTo>
                    <a:pt x="92996" y="185884"/>
                  </a:lnTo>
                  <a:lnTo>
                    <a:pt x="87141" y="174252"/>
                  </a:lnTo>
                  <a:lnTo>
                    <a:pt x="81179" y="162391"/>
                  </a:lnTo>
                  <a:lnTo>
                    <a:pt x="75106" y="150293"/>
                  </a:lnTo>
                  <a:lnTo>
                    <a:pt x="68918" y="137955"/>
                  </a:lnTo>
                  <a:lnTo>
                    <a:pt x="62613" y="125368"/>
                  </a:lnTo>
                  <a:lnTo>
                    <a:pt x="56187" y="112529"/>
                  </a:lnTo>
                  <a:lnTo>
                    <a:pt x="49636" y="99431"/>
                  </a:lnTo>
                  <a:lnTo>
                    <a:pt x="42958" y="86068"/>
                  </a:lnTo>
                  <a:lnTo>
                    <a:pt x="36147" y="72434"/>
                  </a:lnTo>
                  <a:lnTo>
                    <a:pt x="29201" y="58524"/>
                  </a:lnTo>
                  <a:lnTo>
                    <a:pt x="22117" y="44331"/>
                  </a:lnTo>
                  <a:lnTo>
                    <a:pt x="14891" y="29850"/>
                  </a:lnTo>
                  <a:lnTo>
                    <a:pt x="7520" y="1507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00403" y="3449925"/>
              <a:ext cx="81610" cy="131502"/>
            </a:xfrm>
            <a:custGeom>
              <a:avLst/>
              <a:pathLst>
                <a:path w="81610" h="131502">
                  <a:moveTo>
                    <a:pt x="81610" y="110238"/>
                  </a:moveTo>
                  <a:lnTo>
                    <a:pt x="0" y="0"/>
                  </a:lnTo>
                  <a:lnTo>
                    <a:pt x="38985" y="13150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00403" y="4405020"/>
              <a:ext cx="566075" cy="286604"/>
            </a:xfrm>
            <a:custGeom>
              <a:avLst/>
              <a:pathLst>
                <a:path w="566075" h="286604">
                  <a:moveTo>
                    <a:pt x="566075" y="0"/>
                  </a:moveTo>
                  <a:lnTo>
                    <a:pt x="557893" y="5078"/>
                  </a:lnTo>
                  <a:lnTo>
                    <a:pt x="549874" y="10055"/>
                  </a:lnTo>
                  <a:lnTo>
                    <a:pt x="542013" y="14932"/>
                  </a:lnTo>
                  <a:lnTo>
                    <a:pt x="534309" y="19712"/>
                  </a:lnTo>
                  <a:lnTo>
                    <a:pt x="526756" y="24396"/>
                  </a:lnTo>
                  <a:lnTo>
                    <a:pt x="519351" y="28985"/>
                  </a:lnTo>
                  <a:lnTo>
                    <a:pt x="512092" y="33482"/>
                  </a:lnTo>
                  <a:lnTo>
                    <a:pt x="504975" y="37888"/>
                  </a:lnTo>
                  <a:lnTo>
                    <a:pt x="497995" y="42204"/>
                  </a:lnTo>
                  <a:lnTo>
                    <a:pt x="491150" y="46434"/>
                  </a:lnTo>
                  <a:lnTo>
                    <a:pt x="484437" y="50578"/>
                  </a:lnTo>
                  <a:lnTo>
                    <a:pt x="477851" y="54638"/>
                  </a:lnTo>
                  <a:lnTo>
                    <a:pt x="471389" y="58617"/>
                  </a:lnTo>
                  <a:lnTo>
                    <a:pt x="465048" y="62515"/>
                  </a:lnTo>
                  <a:lnTo>
                    <a:pt x="458825" y="66334"/>
                  </a:lnTo>
                  <a:lnTo>
                    <a:pt x="452715" y="70077"/>
                  </a:lnTo>
                  <a:lnTo>
                    <a:pt x="446716" y="73745"/>
                  </a:lnTo>
                  <a:lnTo>
                    <a:pt x="440824" y="77339"/>
                  </a:lnTo>
                  <a:lnTo>
                    <a:pt x="435035" y="80862"/>
                  </a:lnTo>
                  <a:lnTo>
                    <a:pt x="429346" y="84316"/>
                  </a:lnTo>
                  <a:lnTo>
                    <a:pt x="423754" y="87701"/>
                  </a:lnTo>
                  <a:lnTo>
                    <a:pt x="418254" y="91020"/>
                  </a:lnTo>
                  <a:lnTo>
                    <a:pt x="412845" y="94275"/>
                  </a:lnTo>
                  <a:lnTo>
                    <a:pt x="407521" y="97467"/>
                  </a:lnTo>
                  <a:lnTo>
                    <a:pt x="402280" y="100598"/>
                  </a:lnTo>
                  <a:lnTo>
                    <a:pt x="397119" y="103670"/>
                  </a:lnTo>
                  <a:lnTo>
                    <a:pt x="392032" y="106684"/>
                  </a:lnTo>
                  <a:lnTo>
                    <a:pt x="387019" y="109643"/>
                  </a:lnTo>
                  <a:lnTo>
                    <a:pt x="382074" y="112547"/>
                  </a:lnTo>
                  <a:lnTo>
                    <a:pt x="377194" y="115400"/>
                  </a:lnTo>
                  <a:lnTo>
                    <a:pt x="372376" y="118202"/>
                  </a:lnTo>
                  <a:lnTo>
                    <a:pt x="367617" y="120956"/>
                  </a:lnTo>
                  <a:lnTo>
                    <a:pt x="362912" y="123663"/>
                  </a:lnTo>
                  <a:lnTo>
                    <a:pt x="358259" y="126324"/>
                  </a:lnTo>
                  <a:lnTo>
                    <a:pt x="353654" y="128942"/>
                  </a:lnTo>
                  <a:lnTo>
                    <a:pt x="349093" y="131519"/>
                  </a:lnTo>
                  <a:lnTo>
                    <a:pt x="344573" y="134055"/>
                  </a:lnTo>
                  <a:lnTo>
                    <a:pt x="340091" y="136554"/>
                  </a:lnTo>
                  <a:lnTo>
                    <a:pt x="335643" y="139016"/>
                  </a:lnTo>
                  <a:lnTo>
                    <a:pt x="331226" y="141443"/>
                  </a:lnTo>
                  <a:lnTo>
                    <a:pt x="326836" y="143838"/>
                  </a:lnTo>
                  <a:lnTo>
                    <a:pt x="322469" y="146202"/>
                  </a:lnTo>
                  <a:lnTo>
                    <a:pt x="318123" y="148536"/>
                  </a:lnTo>
                  <a:lnTo>
                    <a:pt x="313793" y="150843"/>
                  </a:lnTo>
                  <a:lnTo>
                    <a:pt x="309477" y="153123"/>
                  </a:lnTo>
                  <a:lnTo>
                    <a:pt x="305171" y="155380"/>
                  </a:lnTo>
                  <a:lnTo>
                    <a:pt x="300871" y="157615"/>
                  </a:lnTo>
                  <a:lnTo>
                    <a:pt x="296574" y="159828"/>
                  </a:lnTo>
                  <a:lnTo>
                    <a:pt x="292276" y="162023"/>
                  </a:lnTo>
                  <a:lnTo>
                    <a:pt x="287974" y="164202"/>
                  </a:lnTo>
                  <a:lnTo>
                    <a:pt x="283665" y="166364"/>
                  </a:lnTo>
                  <a:lnTo>
                    <a:pt x="279344" y="168513"/>
                  </a:lnTo>
                  <a:lnTo>
                    <a:pt x="275010" y="170651"/>
                  </a:lnTo>
                  <a:lnTo>
                    <a:pt x="270657" y="172778"/>
                  </a:lnTo>
                  <a:lnTo>
                    <a:pt x="266283" y="174897"/>
                  </a:lnTo>
                  <a:lnTo>
                    <a:pt x="261884" y="177010"/>
                  </a:lnTo>
                  <a:lnTo>
                    <a:pt x="257457" y="179118"/>
                  </a:lnTo>
                  <a:lnTo>
                    <a:pt x="252997" y="181222"/>
                  </a:lnTo>
                  <a:lnTo>
                    <a:pt x="248503" y="183326"/>
                  </a:lnTo>
                  <a:lnTo>
                    <a:pt x="243970" y="185430"/>
                  </a:lnTo>
                  <a:lnTo>
                    <a:pt x="239395" y="187536"/>
                  </a:lnTo>
                  <a:lnTo>
                    <a:pt x="234774" y="189647"/>
                  </a:lnTo>
                  <a:lnTo>
                    <a:pt x="230104" y="191763"/>
                  </a:lnTo>
                  <a:lnTo>
                    <a:pt x="225381" y="193887"/>
                  </a:lnTo>
                  <a:lnTo>
                    <a:pt x="220602" y="196020"/>
                  </a:lnTo>
                  <a:lnTo>
                    <a:pt x="215764" y="198164"/>
                  </a:lnTo>
                  <a:lnTo>
                    <a:pt x="210863" y="200320"/>
                  </a:lnTo>
                  <a:lnTo>
                    <a:pt x="205895" y="202492"/>
                  </a:lnTo>
                  <a:lnTo>
                    <a:pt x="200857" y="204679"/>
                  </a:lnTo>
                  <a:lnTo>
                    <a:pt x="195746" y="206885"/>
                  </a:lnTo>
                  <a:lnTo>
                    <a:pt x="190558" y="209111"/>
                  </a:lnTo>
                  <a:lnTo>
                    <a:pt x="185290" y="211358"/>
                  </a:lnTo>
                  <a:lnTo>
                    <a:pt x="179937" y="213628"/>
                  </a:lnTo>
                  <a:lnTo>
                    <a:pt x="174498" y="215924"/>
                  </a:lnTo>
                  <a:lnTo>
                    <a:pt x="168968" y="218246"/>
                  </a:lnTo>
                  <a:lnTo>
                    <a:pt x="163343" y="220597"/>
                  </a:lnTo>
                  <a:lnTo>
                    <a:pt x="157621" y="222979"/>
                  </a:lnTo>
                  <a:lnTo>
                    <a:pt x="151798" y="225392"/>
                  </a:lnTo>
                  <a:lnTo>
                    <a:pt x="145870" y="227840"/>
                  </a:lnTo>
                  <a:lnTo>
                    <a:pt x="139834" y="230323"/>
                  </a:lnTo>
                  <a:lnTo>
                    <a:pt x="133686" y="232843"/>
                  </a:lnTo>
                  <a:lnTo>
                    <a:pt x="127424" y="235403"/>
                  </a:lnTo>
                  <a:lnTo>
                    <a:pt x="121043" y="238003"/>
                  </a:lnTo>
                  <a:lnTo>
                    <a:pt x="114540" y="240646"/>
                  </a:lnTo>
                  <a:lnTo>
                    <a:pt x="107911" y="243333"/>
                  </a:lnTo>
                  <a:lnTo>
                    <a:pt x="101154" y="246067"/>
                  </a:lnTo>
                  <a:lnTo>
                    <a:pt x="94264" y="248849"/>
                  </a:lnTo>
                  <a:lnTo>
                    <a:pt x="87238" y="251680"/>
                  </a:lnTo>
                  <a:lnTo>
                    <a:pt x="80073" y="254562"/>
                  </a:lnTo>
                  <a:lnTo>
                    <a:pt x="72766" y="257498"/>
                  </a:lnTo>
                  <a:lnTo>
                    <a:pt x="65312" y="260489"/>
                  </a:lnTo>
                  <a:lnTo>
                    <a:pt x="57708" y="263536"/>
                  </a:lnTo>
                  <a:lnTo>
                    <a:pt x="49951" y="266642"/>
                  </a:lnTo>
                  <a:lnTo>
                    <a:pt x="42038" y="269809"/>
                  </a:lnTo>
                  <a:lnTo>
                    <a:pt x="33964" y="273037"/>
                  </a:lnTo>
                  <a:lnTo>
                    <a:pt x="25727" y="276328"/>
                  </a:lnTo>
                  <a:lnTo>
                    <a:pt x="17323" y="279686"/>
                  </a:lnTo>
                  <a:lnTo>
                    <a:pt x="8748" y="283110"/>
                  </a:lnTo>
                  <a:lnTo>
                    <a:pt x="0" y="28660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00403" y="4619413"/>
              <a:ext cx="134277" cy="72211"/>
            </a:xfrm>
            <a:custGeom>
              <a:avLst/>
              <a:pathLst>
                <a:path w="134277" h="72211">
                  <a:moveTo>
                    <a:pt x="116612" y="0"/>
                  </a:moveTo>
                  <a:lnTo>
                    <a:pt x="0" y="72211"/>
                  </a:lnTo>
                  <a:lnTo>
                    <a:pt x="134277" y="4423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366478" y="4405020"/>
              <a:ext cx="25792" cy="1042933"/>
            </a:xfrm>
            <a:custGeom>
              <a:avLst/>
              <a:pathLst>
                <a:path w="25792" h="1042933">
                  <a:moveTo>
                    <a:pt x="0" y="0"/>
                  </a:moveTo>
                  <a:lnTo>
                    <a:pt x="1031" y="15596"/>
                  </a:lnTo>
                  <a:lnTo>
                    <a:pt x="2042" y="30882"/>
                  </a:lnTo>
                  <a:lnTo>
                    <a:pt x="3031" y="45865"/>
                  </a:lnTo>
                  <a:lnTo>
                    <a:pt x="4000" y="60551"/>
                  </a:lnTo>
                  <a:lnTo>
                    <a:pt x="4947" y="74946"/>
                  </a:lnTo>
                  <a:lnTo>
                    <a:pt x="5874" y="89056"/>
                  </a:lnTo>
                  <a:lnTo>
                    <a:pt x="6779" y="102889"/>
                  </a:lnTo>
                  <a:lnTo>
                    <a:pt x="7663" y="116450"/>
                  </a:lnTo>
                  <a:lnTo>
                    <a:pt x="8527" y="129746"/>
                  </a:lnTo>
                  <a:lnTo>
                    <a:pt x="9369" y="142783"/>
                  </a:lnTo>
                  <a:lnTo>
                    <a:pt x="10190" y="155568"/>
                  </a:lnTo>
                  <a:lnTo>
                    <a:pt x="10990" y="168107"/>
                  </a:lnTo>
                  <a:lnTo>
                    <a:pt x="11769" y="180406"/>
                  </a:lnTo>
                  <a:lnTo>
                    <a:pt x="12527" y="192472"/>
                  </a:lnTo>
                  <a:lnTo>
                    <a:pt x="13264" y="204312"/>
                  </a:lnTo>
                  <a:lnTo>
                    <a:pt x="13980" y="215930"/>
                  </a:lnTo>
                  <a:lnTo>
                    <a:pt x="14675" y="227335"/>
                  </a:lnTo>
                  <a:lnTo>
                    <a:pt x="15348" y="238532"/>
                  </a:lnTo>
                  <a:lnTo>
                    <a:pt x="16001" y="249528"/>
                  </a:lnTo>
                  <a:lnTo>
                    <a:pt x="16633" y="260329"/>
                  </a:lnTo>
                  <a:lnTo>
                    <a:pt x="17243" y="270941"/>
                  </a:lnTo>
                  <a:lnTo>
                    <a:pt x="17833" y="281372"/>
                  </a:lnTo>
                  <a:lnTo>
                    <a:pt x="18401" y="291626"/>
                  </a:lnTo>
                  <a:lnTo>
                    <a:pt x="18949" y="301712"/>
                  </a:lnTo>
                  <a:lnTo>
                    <a:pt x="19475" y="311634"/>
                  </a:lnTo>
                  <a:lnTo>
                    <a:pt x="19980" y="321400"/>
                  </a:lnTo>
                  <a:lnTo>
                    <a:pt x="20465" y="331015"/>
                  </a:lnTo>
                  <a:lnTo>
                    <a:pt x="20928" y="340487"/>
                  </a:lnTo>
                  <a:lnTo>
                    <a:pt x="21370" y="349822"/>
                  </a:lnTo>
                  <a:lnTo>
                    <a:pt x="21791" y="359025"/>
                  </a:lnTo>
                  <a:lnTo>
                    <a:pt x="22191" y="368104"/>
                  </a:lnTo>
                  <a:lnTo>
                    <a:pt x="22570" y="377065"/>
                  </a:lnTo>
                  <a:lnTo>
                    <a:pt x="22928" y="385914"/>
                  </a:lnTo>
                  <a:lnTo>
                    <a:pt x="23265" y="394657"/>
                  </a:lnTo>
                  <a:lnTo>
                    <a:pt x="23581" y="403302"/>
                  </a:lnTo>
                  <a:lnTo>
                    <a:pt x="23876" y="411854"/>
                  </a:lnTo>
                  <a:lnTo>
                    <a:pt x="24149" y="420319"/>
                  </a:lnTo>
                  <a:lnTo>
                    <a:pt x="24402" y="428705"/>
                  </a:lnTo>
                  <a:lnTo>
                    <a:pt x="24634" y="437017"/>
                  </a:lnTo>
                  <a:lnTo>
                    <a:pt x="24844" y="445262"/>
                  </a:lnTo>
                  <a:lnTo>
                    <a:pt x="25034" y="453447"/>
                  </a:lnTo>
                  <a:lnTo>
                    <a:pt x="25202" y="461577"/>
                  </a:lnTo>
                  <a:lnTo>
                    <a:pt x="25349" y="469659"/>
                  </a:lnTo>
                  <a:lnTo>
                    <a:pt x="25476" y="477699"/>
                  </a:lnTo>
                  <a:lnTo>
                    <a:pt x="25581" y="485705"/>
                  </a:lnTo>
                  <a:lnTo>
                    <a:pt x="25665" y="493682"/>
                  </a:lnTo>
                  <a:lnTo>
                    <a:pt x="25728" y="501636"/>
                  </a:lnTo>
                  <a:lnTo>
                    <a:pt x="25771" y="509575"/>
                  </a:lnTo>
                  <a:lnTo>
                    <a:pt x="25792" y="517503"/>
                  </a:lnTo>
                  <a:lnTo>
                    <a:pt x="25792" y="525429"/>
                  </a:lnTo>
                  <a:lnTo>
                    <a:pt x="25771" y="533358"/>
                  </a:lnTo>
                  <a:lnTo>
                    <a:pt x="25728" y="541296"/>
                  </a:lnTo>
                  <a:lnTo>
                    <a:pt x="25665" y="549251"/>
                  </a:lnTo>
                  <a:lnTo>
                    <a:pt x="25581" y="557227"/>
                  </a:lnTo>
                  <a:lnTo>
                    <a:pt x="25476" y="565233"/>
                  </a:lnTo>
                  <a:lnTo>
                    <a:pt x="25349" y="573274"/>
                  </a:lnTo>
                  <a:lnTo>
                    <a:pt x="25202" y="581356"/>
                  </a:lnTo>
                  <a:lnTo>
                    <a:pt x="25034" y="589486"/>
                  </a:lnTo>
                  <a:lnTo>
                    <a:pt x="24844" y="597670"/>
                  </a:lnTo>
                  <a:lnTo>
                    <a:pt x="24634" y="605915"/>
                  </a:lnTo>
                  <a:lnTo>
                    <a:pt x="24402" y="614227"/>
                  </a:lnTo>
                  <a:lnTo>
                    <a:pt x="24149" y="622613"/>
                  </a:lnTo>
                  <a:lnTo>
                    <a:pt x="23876" y="631079"/>
                  </a:lnTo>
                  <a:lnTo>
                    <a:pt x="23581" y="639631"/>
                  </a:lnTo>
                  <a:lnTo>
                    <a:pt x="23265" y="648275"/>
                  </a:lnTo>
                  <a:lnTo>
                    <a:pt x="22928" y="657018"/>
                  </a:lnTo>
                  <a:lnTo>
                    <a:pt x="22570" y="665867"/>
                  </a:lnTo>
                  <a:lnTo>
                    <a:pt x="22191" y="674828"/>
                  </a:lnTo>
                  <a:lnTo>
                    <a:pt x="21791" y="683907"/>
                  </a:lnTo>
                  <a:lnTo>
                    <a:pt x="21370" y="693111"/>
                  </a:lnTo>
                  <a:lnTo>
                    <a:pt x="20928" y="702445"/>
                  </a:lnTo>
                  <a:lnTo>
                    <a:pt x="20465" y="711917"/>
                  </a:lnTo>
                  <a:lnTo>
                    <a:pt x="19980" y="721533"/>
                  </a:lnTo>
                  <a:lnTo>
                    <a:pt x="19475" y="731298"/>
                  </a:lnTo>
                  <a:lnTo>
                    <a:pt x="18949" y="741221"/>
                  </a:lnTo>
                  <a:lnTo>
                    <a:pt x="18401" y="751306"/>
                  </a:lnTo>
                  <a:lnTo>
                    <a:pt x="17833" y="761561"/>
                  </a:lnTo>
                  <a:lnTo>
                    <a:pt x="17243" y="771991"/>
                  </a:lnTo>
                  <a:lnTo>
                    <a:pt x="16633" y="782603"/>
                  </a:lnTo>
                  <a:lnTo>
                    <a:pt x="16001" y="793404"/>
                  </a:lnTo>
                  <a:lnTo>
                    <a:pt x="15348" y="804400"/>
                  </a:lnTo>
                  <a:lnTo>
                    <a:pt x="14675" y="815597"/>
                  </a:lnTo>
                  <a:lnTo>
                    <a:pt x="13980" y="827002"/>
                  </a:lnTo>
                  <a:lnTo>
                    <a:pt x="13264" y="838621"/>
                  </a:lnTo>
                  <a:lnTo>
                    <a:pt x="12527" y="850460"/>
                  </a:lnTo>
                  <a:lnTo>
                    <a:pt x="11769" y="862526"/>
                  </a:lnTo>
                  <a:lnTo>
                    <a:pt x="10990" y="874825"/>
                  </a:lnTo>
                  <a:lnTo>
                    <a:pt x="10190" y="887364"/>
                  </a:lnTo>
                  <a:lnTo>
                    <a:pt x="9369" y="900149"/>
                  </a:lnTo>
                  <a:lnTo>
                    <a:pt x="8527" y="913186"/>
                  </a:lnTo>
                  <a:lnTo>
                    <a:pt x="7663" y="926482"/>
                  </a:lnTo>
                  <a:lnTo>
                    <a:pt x="6779" y="940043"/>
                  </a:lnTo>
                  <a:lnTo>
                    <a:pt x="5874" y="953876"/>
                  </a:lnTo>
                  <a:lnTo>
                    <a:pt x="4947" y="967987"/>
                  </a:lnTo>
                  <a:lnTo>
                    <a:pt x="4000" y="982382"/>
                  </a:lnTo>
                  <a:lnTo>
                    <a:pt x="3031" y="997067"/>
                  </a:lnTo>
                  <a:lnTo>
                    <a:pt x="2042" y="1012050"/>
                  </a:lnTo>
                  <a:lnTo>
                    <a:pt x="1031" y="1027337"/>
                  </a:lnTo>
                  <a:lnTo>
                    <a:pt x="0" y="1042933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351628" y="5311600"/>
              <a:ext cx="47531" cy="136353"/>
            </a:xfrm>
            <a:custGeom>
              <a:avLst/>
              <a:pathLst>
                <a:path w="47531" h="136353">
                  <a:moveTo>
                    <a:pt x="0" y="0"/>
                  </a:moveTo>
                  <a:lnTo>
                    <a:pt x="14849" y="136353"/>
                  </a:lnTo>
                  <a:lnTo>
                    <a:pt x="47531" y="314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68253" y="3141111"/>
              <a:ext cx="1698225" cy="299547"/>
            </a:xfrm>
            <a:custGeom>
              <a:avLst/>
              <a:pathLst>
                <a:path w="1698225" h="299547">
                  <a:moveTo>
                    <a:pt x="1698225" y="0"/>
                  </a:moveTo>
                  <a:lnTo>
                    <a:pt x="1673126" y="6856"/>
                  </a:lnTo>
                  <a:lnTo>
                    <a:pt x="1648525" y="13576"/>
                  </a:lnTo>
                  <a:lnTo>
                    <a:pt x="1624413" y="20159"/>
                  </a:lnTo>
                  <a:lnTo>
                    <a:pt x="1600778" y="26609"/>
                  </a:lnTo>
                  <a:lnTo>
                    <a:pt x="1577610" y="32927"/>
                  </a:lnTo>
                  <a:lnTo>
                    <a:pt x="1554900" y="39114"/>
                  </a:lnTo>
                  <a:lnTo>
                    <a:pt x="1532636" y="45173"/>
                  </a:lnTo>
                  <a:lnTo>
                    <a:pt x="1510808" y="51106"/>
                  </a:lnTo>
                  <a:lnTo>
                    <a:pt x="1489406" y="56914"/>
                  </a:lnTo>
                  <a:lnTo>
                    <a:pt x="1468419" y="62599"/>
                  </a:lnTo>
                  <a:lnTo>
                    <a:pt x="1447837" y="68163"/>
                  </a:lnTo>
                  <a:lnTo>
                    <a:pt x="1427649" y="73608"/>
                  </a:lnTo>
                  <a:lnTo>
                    <a:pt x="1407846" y="78936"/>
                  </a:lnTo>
                  <a:lnTo>
                    <a:pt x="1388416" y="84148"/>
                  </a:lnTo>
                  <a:lnTo>
                    <a:pt x="1369350" y="89247"/>
                  </a:lnTo>
                  <a:lnTo>
                    <a:pt x="1350637" y="94233"/>
                  </a:lnTo>
                  <a:lnTo>
                    <a:pt x="1332266" y="99110"/>
                  </a:lnTo>
                  <a:lnTo>
                    <a:pt x="1314227" y="103878"/>
                  </a:lnTo>
                  <a:lnTo>
                    <a:pt x="1296510" y="108541"/>
                  </a:lnTo>
                  <a:lnTo>
                    <a:pt x="1279104" y="113098"/>
                  </a:lnTo>
                  <a:lnTo>
                    <a:pt x="1261999" y="117553"/>
                  </a:lnTo>
                  <a:lnTo>
                    <a:pt x="1245184" y="121908"/>
                  </a:lnTo>
                  <a:lnTo>
                    <a:pt x="1228650" y="126163"/>
                  </a:lnTo>
                  <a:lnTo>
                    <a:pt x="1212385" y="130321"/>
                  </a:lnTo>
                  <a:lnTo>
                    <a:pt x="1196379" y="134384"/>
                  </a:lnTo>
                  <a:lnTo>
                    <a:pt x="1180623" y="138353"/>
                  </a:lnTo>
                  <a:lnTo>
                    <a:pt x="1165104" y="142231"/>
                  </a:lnTo>
                  <a:lnTo>
                    <a:pt x="1149814" y="146018"/>
                  </a:lnTo>
                  <a:lnTo>
                    <a:pt x="1134742" y="149718"/>
                  </a:lnTo>
                  <a:lnTo>
                    <a:pt x="1119876" y="153332"/>
                  </a:lnTo>
                  <a:lnTo>
                    <a:pt x="1105208" y="156861"/>
                  </a:lnTo>
                  <a:lnTo>
                    <a:pt x="1090726" y="160308"/>
                  </a:lnTo>
                  <a:lnTo>
                    <a:pt x="1076420" y="163675"/>
                  </a:lnTo>
                  <a:lnTo>
                    <a:pt x="1062279" y="166962"/>
                  </a:lnTo>
                  <a:lnTo>
                    <a:pt x="1048294" y="170173"/>
                  </a:lnTo>
                  <a:lnTo>
                    <a:pt x="1034454" y="173308"/>
                  </a:lnTo>
                  <a:lnTo>
                    <a:pt x="1020748" y="176370"/>
                  </a:lnTo>
                  <a:lnTo>
                    <a:pt x="1007166" y="179361"/>
                  </a:lnTo>
                  <a:lnTo>
                    <a:pt x="993698" y="182282"/>
                  </a:lnTo>
                  <a:lnTo>
                    <a:pt x="980332" y="185135"/>
                  </a:lnTo>
                  <a:lnTo>
                    <a:pt x="967060" y="187923"/>
                  </a:lnTo>
                  <a:lnTo>
                    <a:pt x="953870" y="190646"/>
                  </a:lnTo>
                  <a:lnTo>
                    <a:pt x="940752" y="193307"/>
                  </a:lnTo>
                  <a:lnTo>
                    <a:pt x="927696" y="195907"/>
                  </a:lnTo>
                  <a:lnTo>
                    <a:pt x="914690" y="198449"/>
                  </a:lnTo>
                  <a:lnTo>
                    <a:pt x="901726" y="200934"/>
                  </a:lnTo>
                  <a:lnTo>
                    <a:pt x="888792" y="203365"/>
                  </a:lnTo>
                  <a:lnTo>
                    <a:pt x="875878" y="205742"/>
                  </a:lnTo>
                  <a:lnTo>
                    <a:pt x="862973" y="208068"/>
                  </a:lnTo>
                  <a:lnTo>
                    <a:pt x="850068" y="210344"/>
                  </a:lnTo>
                  <a:lnTo>
                    <a:pt x="837151" y="212573"/>
                  </a:lnTo>
                  <a:lnTo>
                    <a:pt x="824212" y="214756"/>
                  </a:lnTo>
                  <a:lnTo>
                    <a:pt x="811242" y="216895"/>
                  </a:lnTo>
                  <a:lnTo>
                    <a:pt x="798229" y="218992"/>
                  </a:lnTo>
                  <a:lnTo>
                    <a:pt x="785163" y="221048"/>
                  </a:lnTo>
                  <a:lnTo>
                    <a:pt x="772034" y="223067"/>
                  </a:lnTo>
                  <a:lnTo>
                    <a:pt x="758832" y="225048"/>
                  </a:lnTo>
                  <a:lnTo>
                    <a:pt x="745545" y="226995"/>
                  </a:lnTo>
                  <a:lnTo>
                    <a:pt x="732164" y="228909"/>
                  </a:lnTo>
                  <a:lnTo>
                    <a:pt x="718678" y="230792"/>
                  </a:lnTo>
                  <a:lnTo>
                    <a:pt x="705076" y="232646"/>
                  </a:lnTo>
                  <a:lnTo>
                    <a:pt x="691349" y="234472"/>
                  </a:lnTo>
                  <a:lnTo>
                    <a:pt x="677486" y="236273"/>
                  </a:lnTo>
                  <a:lnTo>
                    <a:pt x="663476" y="238050"/>
                  </a:lnTo>
                  <a:lnTo>
                    <a:pt x="649310" y="239805"/>
                  </a:lnTo>
                  <a:lnTo>
                    <a:pt x="634976" y="241540"/>
                  </a:lnTo>
                  <a:lnTo>
                    <a:pt x="620464" y="243257"/>
                  </a:lnTo>
                  <a:lnTo>
                    <a:pt x="605764" y="244957"/>
                  </a:lnTo>
                  <a:lnTo>
                    <a:pt x="590866" y="246643"/>
                  </a:lnTo>
                  <a:lnTo>
                    <a:pt x="575759" y="248316"/>
                  </a:lnTo>
                  <a:lnTo>
                    <a:pt x="560432" y="249978"/>
                  </a:lnTo>
                  <a:lnTo>
                    <a:pt x="544876" y="251632"/>
                  </a:lnTo>
                  <a:lnTo>
                    <a:pt x="529080" y="253277"/>
                  </a:lnTo>
                  <a:lnTo>
                    <a:pt x="513033" y="254918"/>
                  </a:lnTo>
                  <a:lnTo>
                    <a:pt x="496725" y="256555"/>
                  </a:lnTo>
                  <a:lnTo>
                    <a:pt x="480145" y="258190"/>
                  </a:lnTo>
                  <a:lnTo>
                    <a:pt x="463284" y="259825"/>
                  </a:lnTo>
                  <a:lnTo>
                    <a:pt x="446131" y="261463"/>
                  </a:lnTo>
                  <a:lnTo>
                    <a:pt x="428676" y="263104"/>
                  </a:lnTo>
                  <a:lnTo>
                    <a:pt x="410907" y="264751"/>
                  </a:lnTo>
                  <a:lnTo>
                    <a:pt x="392815" y="266405"/>
                  </a:lnTo>
                  <a:lnTo>
                    <a:pt x="374389" y="268068"/>
                  </a:lnTo>
                  <a:lnTo>
                    <a:pt x="355619" y="269743"/>
                  </a:lnTo>
                  <a:lnTo>
                    <a:pt x="336494" y="271430"/>
                  </a:lnTo>
                  <a:lnTo>
                    <a:pt x="317005" y="273133"/>
                  </a:lnTo>
                  <a:lnTo>
                    <a:pt x="297140" y="274852"/>
                  </a:lnTo>
                  <a:lnTo>
                    <a:pt x="276889" y="276589"/>
                  </a:lnTo>
                  <a:lnTo>
                    <a:pt x="256242" y="278347"/>
                  </a:lnTo>
                  <a:lnTo>
                    <a:pt x="235188" y="280127"/>
                  </a:lnTo>
                  <a:lnTo>
                    <a:pt x="213717" y="281930"/>
                  </a:lnTo>
                  <a:lnTo>
                    <a:pt x="191819" y="283760"/>
                  </a:lnTo>
                  <a:lnTo>
                    <a:pt x="169483" y="285617"/>
                  </a:lnTo>
                  <a:lnTo>
                    <a:pt x="146699" y="287504"/>
                  </a:lnTo>
                  <a:lnTo>
                    <a:pt x="123457" y="289422"/>
                  </a:lnTo>
                  <a:lnTo>
                    <a:pt x="99745" y="291373"/>
                  </a:lnTo>
                  <a:lnTo>
                    <a:pt x="75554" y="293360"/>
                  </a:lnTo>
                  <a:lnTo>
                    <a:pt x="50873" y="295383"/>
                  </a:lnTo>
                  <a:lnTo>
                    <a:pt x="25691" y="297444"/>
                  </a:lnTo>
                  <a:lnTo>
                    <a:pt x="0" y="2995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68253" y="3405905"/>
              <a:ext cx="136568" cy="47476"/>
            </a:xfrm>
            <a:custGeom>
              <a:avLst/>
              <a:pathLst>
                <a:path w="136568" h="47476">
                  <a:moveTo>
                    <a:pt x="132684" y="0"/>
                  </a:moveTo>
                  <a:lnTo>
                    <a:pt x="0" y="34753"/>
                  </a:lnTo>
                  <a:lnTo>
                    <a:pt x="136568" y="4747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34328" y="2694397"/>
              <a:ext cx="1132150" cy="446714"/>
            </a:xfrm>
            <a:custGeom>
              <a:avLst/>
              <a:pathLst>
                <a:path w="1132150" h="446714">
                  <a:moveTo>
                    <a:pt x="1132150" y="446714"/>
                  </a:moveTo>
                  <a:lnTo>
                    <a:pt x="1114778" y="441618"/>
                  </a:lnTo>
                  <a:lnTo>
                    <a:pt x="1097751" y="436623"/>
                  </a:lnTo>
                  <a:lnTo>
                    <a:pt x="1081062" y="431726"/>
                  </a:lnTo>
                  <a:lnTo>
                    <a:pt x="1064706" y="426924"/>
                  </a:lnTo>
                  <a:lnTo>
                    <a:pt x="1048673" y="422213"/>
                  </a:lnTo>
                  <a:lnTo>
                    <a:pt x="1032959" y="417593"/>
                  </a:lnTo>
                  <a:lnTo>
                    <a:pt x="1017555" y="413059"/>
                  </a:lnTo>
                  <a:lnTo>
                    <a:pt x="1002455" y="408608"/>
                  </a:lnTo>
                  <a:lnTo>
                    <a:pt x="987652" y="404239"/>
                  </a:lnTo>
                  <a:lnTo>
                    <a:pt x="973138" y="399949"/>
                  </a:lnTo>
                  <a:lnTo>
                    <a:pt x="958908" y="395734"/>
                  </a:lnTo>
                  <a:lnTo>
                    <a:pt x="944954" y="391593"/>
                  </a:lnTo>
                  <a:lnTo>
                    <a:pt x="931269" y="387521"/>
                  </a:lnTo>
                  <a:lnTo>
                    <a:pt x="917846" y="383518"/>
                  </a:lnTo>
                  <a:lnTo>
                    <a:pt x="904678" y="379579"/>
                  </a:lnTo>
                  <a:lnTo>
                    <a:pt x="891759" y="375702"/>
                  </a:lnTo>
                  <a:lnTo>
                    <a:pt x="879081" y="371884"/>
                  </a:lnTo>
                  <a:lnTo>
                    <a:pt x="866638" y="368123"/>
                  </a:lnTo>
                  <a:lnTo>
                    <a:pt x="854422" y="364416"/>
                  </a:lnTo>
                  <a:lnTo>
                    <a:pt x="842426" y="360760"/>
                  </a:lnTo>
                  <a:lnTo>
                    <a:pt x="830645" y="357153"/>
                  </a:lnTo>
                  <a:lnTo>
                    <a:pt x="819069" y="353591"/>
                  </a:lnTo>
                  <a:lnTo>
                    <a:pt x="807694" y="350072"/>
                  </a:lnTo>
                  <a:lnTo>
                    <a:pt x="796512" y="346593"/>
                  </a:lnTo>
                  <a:lnTo>
                    <a:pt x="785515" y="343152"/>
                  </a:lnTo>
                  <a:lnTo>
                    <a:pt x="774697" y="339745"/>
                  </a:lnTo>
                  <a:lnTo>
                    <a:pt x="764052" y="336370"/>
                  </a:lnTo>
                  <a:lnTo>
                    <a:pt x="753571" y="333025"/>
                  </a:lnTo>
                  <a:lnTo>
                    <a:pt x="743249" y="329706"/>
                  </a:lnTo>
                  <a:lnTo>
                    <a:pt x="733078" y="326410"/>
                  </a:lnTo>
                  <a:lnTo>
                    <a:pt x="723051" y="323136"/>
                  </a:lnTo>
                  <a:lnTo>
                    <a:pt x="713161" y="319880"/>
                  </a:lnTo>
                  <a:lnTo>
                    <a:pt x="703402" y="316640"/>
                  </a:lnTo>
                  <a:lnTo>
                    <a:pt x="693766" y="313412"/>
                  </a:lnTo>
                  <a:lnTo>
                    <a:pt x="684247" y="310195"/>
                  </a:lnTo>
                  <a:lnTo>
                    <a:pt x="674837" y="306985"/>
                  </a:lnTo>
                  <a:lnTo>
                    <a:pt x="665530" y="303779"/>
                  </a:lnTo>
                  <a:lnTo>
                    <a:pt x="656319" y="300576"/>
                  </a:lnTo>
                  <a:lnTo>
                    <a:pt x="647197" y="297371"/>
                  </a:lnTo>
                  <a:lnTo>
                    <a:pt x="638156" y="294163"/>
                  </a:lnTo>
                  <a:lnTo>
                    <a:pt x="629190" y="290949"/>
                  </a:lnTo>
                  <a:lnTo>
                    <a:pt x="620293" y="287725"/>
                  </a:lnTo>
                  <a:lnTo>
                    <a:pt x="611456" y="284490"/>
                  </a:lnTo>
                  <a:lnTo>
                    <a:pt x="602673" y="281240"/>
                  </a:lnTo>
                  <a:lnTo>
                    <a:pt x="593938" y="277972"/>
                  </a:lnTo>
                  <a:lnTo>
                    <a:pt x="585243" y="274685"/>
                  </a:lnTo>
                  <a:lnTo>
                    <a:pt x="576581" y="271375"/>
                  </a:lnTo>
                  <a:lnTo>
                    <a:pt x="567945" y="268040"/>
                  </a:lnTo>
                  <a:lnTo>
                    <a:pt x="559329" y="264676"/>
                  </a:lnTo>
                  <a:lnTo>
                    <a:pt x="550726" y="261281"/>
                  </a:lnTo>
                  <a:lnTo>
                    <a:pt x="542127" y="257853"/>
                  </a:lnTo>
                  <a:lnTo>
                    <a:pt x="533528" y="254388"/>
                  </a:lnTo>
                  <a:lnTo>
                    <a:pt x="524920" y="250884"/>
                  </a:lnTo>
                  <a:lnTo>
                    <a:pt x="516297" y="247338"/>
                  </a:lnTo>
                  <a:lnTo>
                    <a:pt x="507652" y="243747"/>
                  </a:lnTo>
                  <a:lnTo>
                    <a:pt x="498978" y="240109"/>
                  </a:lnTo>
                  <a:lnTo>
                    <a:pt x="490267" y="236421"/>
                  </a:lnTo>
                  <a:lnTo>
                    <a:pt x="481514" y="232680"/>
                  </a:lnTo>
                  <a:lnTo>
                    <a:pt x="472710" y="228883"/>
                  </a:lnTo>
                  <a:lnTo>
                    <a:pt x="463850" y="225028"/>
                  </a:lnTo>
                  <a:lnTo>
                    <a:pt x="454926" y="221112"/>
                  </a:lnTo>
                  <a:lnTo>
                    <a:pt x="445931" y="217132"/>
                  </a:lnTo>
                  <a:lnTo>
                    <a:pt x="436859" y="213085"/>
                  </a:lnTo>
                  <a:lnTo>
                    <a:pt x="427702" y="208970"/>
                  </a:lnTo>
                  <a:lnTo>
                    <a:pt x="418453" y="204782"/>
                  </a:lnTo>
                  <a:lnTo>
                    <a:pt x="409106" y="200519"/>
                  </a:lnTo>
                  <a:lnTo>
                    <a:pt x="399653" y="196179"/>
                  </a:lnTo>
                  <a:lnTo>
                    <a:pt x="390088" y="191759"/>
                  </a:lnTo>
                  <a:lnTo>
                    <a:pt x="380404" y="187256"/>
                  </a:lnTo>
                  <a:lnTo>
                    <a:pt x="370594" y="182667"/>
                  </a:lnTo>
                  <a:lnTo>
                    <a:pt x="360650" y="177989"/>
                  </a:lnTo>
                  <a:lnTo>
                    <a:pt x="350566" y="173221"/>
                  </a:lnTo>
                  <a:lnTo>
                    <a:pt x="340335" y="168358"/>
                  </a:lnTo>
                  <a:lnTo>
                    <a:pt x="329951" y="163399"/>
                  </a:lnTo>
                  <a:lnTo>
                    <a:pt x="319405" y="158340"/>
                  </a:lnTo>
                  <a:lnTo>
                    <a:pt x="308691" y="153179"/>
                  </a:lnTo>
                  <a:lnTo>
                    <a:pt x="297803" y="147914"/>
                  </a:lnTo>
                  <a:lnTo>
                    <a:pt x="286733" y="142541"/>
                  </a:lnTo>
                  <a:lnTo>
                    <a:pt x="275474" y="137057"/>
                  </a:lnTo>
                  <a:lnTo>
                    <a:pt x="264020" y="131460"/>
                  </a:lnTo>
                  <a:lnTo>
                    <a:pt x="252363" y="125748"/>
                  </a:lnTo>
                  <a:lnTo>
                    <a:pt x="240497" y="119917"/>
                  </a:lnTo>
                  <a:lnTo>
                    <a:pt x="228414" y="113965"/>
                  </a:lnTo>
                  <a:lnTo>
                    <a:pt x="216108" y="107888"/>
                  </a:lnTo>
                  <a:lnTo>
                    <a:pt x="203572" y="101685"/>
                  </a:lnTo>
                  <a:lnTo>
                    <a:pt x="190798" y="95353"/>
                  </a:lnTo>
                  <a:lnTo>
                    <a:pt x="177780" y="88888"/>
                  </a:lnTo>
                  <a:lnTo>
                    <a:pt x="164512" y="82288"/>
                  </a:lnTo>
                  <a:lnTo>
                    <a:pt x="150985" y="75551"/>
                  </a:lnTo>
                  <a:lnTo>
                    <a:pt x="137193" y="68673"/>
                  </a:lnTo>
                  <a:lnTo>
                    <a:pt x="123129" y="61652"/>
                  </a:lnTo>
                  <a:lnTo>
                    <a:pt x="108787" y="54485"/>
                  </a:lnTo>
                  <a:lnTo>
                    <a:pt x="94159" y="47169"/>
                  </a:lnTo>
                  <a:lnTo>
                    <a:pt x="79238" y="39702"/>
                  </a:lnTo>
                  <a:lnTo>
                    <a:pt x="64017" y="32080"/>
                  </a:lnTo>
                  <a:lnTo>
                    <a:pt x="48490" y="24302"/>
                  </a:lnTo>
                  <a:lnTo>
                    <a:pt x="32649" y="16365"/>
                  </a:lnTo>
                  <a:lnTo>
                    <a:pt x="16488" y="826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34328" y="2694397"/>
              <a:ext cx="131427" cy="81822"/>
            </a:xfrm>
            <a:custGeom>
              <a:avLst/>
              <a:pathLst>
                <a:path w="131427" h="81822">
                  <a:moveTo>
                    <a:pt x="131427" y="39237"/>
                  </a:moveTo>
                  <a:lnTo>
                    <a:pt x="0" y="0"/>
                  </a:lnTo>
                  <a:lnTo>
                    <a:pt x="110081" y="8182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00403" y="3141111"/>
              <a:ext cx="566075" cy="308813"/>
            </a:xfrm>
            <a:custGeom>
              <a:avLst/>
              <a:pathLst>
                <a:path w="566075" h="308813">
                  <a:moveTo>
                    <a:pt x="566075" y="0"/>
                  </a:moveTo>
                  <a:lnTo>
                    <a:pt x="557915" y="5410"/>
                  </a:lnTo>
                  <a:lnTo>
                    <a:pt x="549917" y="10713"/>
                  </a:lnTo>
                  <a:lnTo>
                    <a:pt x="542078" y="15909"/>
                  </a:lnTo>
                  <a:lnTo>
                    <a:pt x="534394" y="21001"/>
                  </a:lnTo>
                  <a:lnTo>
                    <a:pt x="526861" y="25992"/>
                  </a:lnTo>
                  <a:lnTo>
                    <a:pt x="519477" y="30881"/>
                  </a:lnTo>
                  <a:lnTo>
                    <a:pt x="512237" y="35673"/>
                  </a:lnTo>
                  <a:lnTo>
                    <a:pt x="505138" y="40367"/>
                  </a:lnTo>
                  <a:lnTo>
                    <a:pt x="498177" y="44967"/>
                  </a:lnTo>
                  <a:lnTo>
                    <a:pt x="491350" y="49475"/>
                  </a:lnTo>
                  <a:lnTo>
                    <a:pt x="484654" y="53891"/>
                  </a:lnTo>
                  <a:lnTo>
                    <a:pt x="478085" y="58218"/>
                  </a:lnTo>
                  <a:lnTo>
                    <a:pt x="471640" y="62458"/>
                  </a:lnTo>
                  <a:lnTo>
                    <a:pt x="465315" y="66613"/>
                  </a:lnTo>
                  <a:lnTo>
                    <a:pt x="459107" y="70685"/>
                  </a:lnTo>
                  <a:lnTo>
                    <a:pt x="453013" y="74675"/>
                  </a:lnTo>
                  <a:lnTo>
                    <a:pt x="447029" y="78586"/>
                  </a:lnTo>
                  <a:lnTo>
                    <a:pt x="441151" y="82419"/>
                  </a:lnTo>
                  <a:lnTo>
                    <a:pt x="435376" y="86176"/>
                  </a:lnTo>
                  <a:lnTo>
                    <a:pt x="429700" y="89859"/>
                  </a:lnTo>
                  <a:lnTo>
                    <a:pt x="424121" y="93471"/>
                  </a:lnTo>
                  <a:lnTo>
                    <a:pt x="418634" y="97012"/>
                  </a:lnTo>
                  <a:lnTo>
                    <a:pt x="413237" y="100485"/>
                  </a:lnTo>
                  <a:lnTo>
                    <a:pt x="407925" y="103892"/>
                  </a:lnTo>
                  <a:lnTo>
                    <a:pt x="402695" y="107234"/>
                  </a:lnTo>
                  <a:lnTo>
                    <a:pt x="397544" y="110514"/>
                  </a:lnTo>
                  <a:lnTo>
                    <a:pt x="392468" y="113733"/>
                  </a:lnTo>
                  <a:lnTo>
                    <a:pt x="387464" y="116893"/>
                  </a:lnTo>
                  <a:lnTo>
                    <a:pt x="382529" y="119997"/>
                  </a:lnTo>
                  <a:lnTo>
                    <a:pt x="377658" y="123046"/>
                  </a:lnTo>
                  <a:lnTo>
                    <a:pt x="372849" y="126041"/>
                  </a:lnTo>
                  <a:lnTo>
                    <a:pt x="368097" y="128986"/>
                  </a:lnTo>
                  <a:lnTo>
                    <a:pt x="363400" y="131881"/>
                  </a:lnTo>
                  <a:lnTo>
                    <a:pt x="358754" y="134728"/>
                  </a:lnTo>
                  <a:lnTo>
                    <a:pt x="354156" y="137531"/>
                  </a:lnTo>
                  <a:lnTo>
                    <a:pt x="349601" y="140289"/>
                  </a:lnTo>
                  <a:lnTo>
                    <a:pt x="345088" y="143006"/>
                  </a:lnTo>
                  <a:lnTo>
                    <a:pt x="340611" y="145683"/>
                  </a:lnTo>
                  <a:lnTo>
                    <a:pt x="336168" y="148322"/>
                  </a:lnTo>
                  <a:lnTo>
                    <a:pt x="331755" y="150925"/>
                  </a:lnTo>
                  <a:lnTo>
                    <a:pt x="327369" y="153494"/>
                  </a:lnTo>
                  <a:lnTo>
                    <a:pt x="323006" y="156031"/>
                  </a:lnTo>
                  <a:lnTo>
                    <a:pt x="318663" y="158537"/>
                  </a:lnTo>
                  <a:lnTo>
                    <a:pt x="314336" y="161015"/>
                  </a:lnTo>
                  <a:lnTo>
                    <a:pt x="310022" y="163467"/>
                  </a:lnTo>
                  <a:lnTo>
                    <a:pt x="305717" y="165893"/>
                  </a:lnTo>
                  <a:lnTo>
                    <a:pt x="301419" y="168297"/>
                  </a:lnTo>
                  <a:lnTo>
                    <a:pt x="297122" y="170680"/>
                  </a:lnTo>
                  <a:lnTo>
                    <a:pt x="292825" y="173044"/>
                  </a:lnTo>
                  <a:lnTo>
                    <a:pt x="288523" y="175391"/>
                  </a:lnTo>
                  <a:lnTo>
                    <a:pt x="284213" y="177722"/>
                  </a:lnTo>
                  <a:lnTo>
                    <a:pt x="279892" y="180040"/>
                  </a:lnTo>
                  <a:lnTo>
                    <a:pt x="275556" y="182347"/>
                  </a:lnTo>
                  <a:lnTo>
                    <a:pt x="271202" y="184644"/>
                  </a:lnTo>
                  <a:lnTo>
                    <a:pt x="266825" y="186934"/>
                  </a:lnTo>
                  <a:lnTo>
                    <a:pt x="262424" y="189218"/>
                  </a:lnTo>
                  <a:lnTo>
                    <a:pt x="257993" y="191498"/>
                  </a:lnTo>
                  <a:lnTo>
                    <a:pt x="253531" y="193776"/>
                  </a:lnTo>
                  <a:lnTo>
                    <a:pt x="249032" y="196054"/>
                  </a:lnTo>
                  <a:lnTo>
                    <a:pt x="244495" y="198333"/>
                  </a:lnTo>
                  <a:lnTo>
                    <a:pt x="239914" y="200617"/>
                  </a:lnTo>
                  <a:lnTo>
                    <a:pt x="235288" y="202905"/>
                  </a:lnTo>
                  <a:lnTo>
                    <a:pt x="230612" y="205202"/>
                  </a:lnTo>
                  <a:lnTo>
                    <a:pt x="225883" y="207508"/>
                  </a:lnTo>
                  <a:lnTo>
                    <a:pt x="221098" y="209825"/>
                  </a:lnTo>
                  <a:lnTo>
                    <a:pt x="216252" y="212155"/>
                  </a:lnTo>
                  <a:lnTo>
                    <a:pt x="211343" y="214500"/>
                  </a:lnTo>
                  <a:lnTo>
                    <a:pt x="206368" y="216862"/>
                  </a:lnTo>
                  <a:lnTo>
                    <a:pt x="201321" y="219243"/>
                  </a:lnTo>
                  <a:lnTo>
                    <a:pt x="196201" y="221645"/>
                  </a:lnTo>
                  <a:lnTo>
                    <a:pt x="191004" y="224069"/>
                  </a:lnTo>
                  <a:lnTo>
                    <a:pt x="185725" y="226518"/>
                  </a:lnTo>
                  <a:lnTo>
                    <a:pt x="180363" y="228994"/>
                  </a:lnTo>
                  <a:lnTo>
                    <a:pt x="174913" y="231497"/>
                  </a:lnTo>
                  <a:lnTo>
                    <a:pt x="169371" y="234031"/>
                  </a:lnTo>
                  <a:lnTo>
                    <a:pt x="163735" y="236597"/>
                  </a:lnTo>
                  <a:lnTo>
                    <a:pt x="158001" y="239196"/>
                  </a:lnTo>
                  <a:lnTo>
                    <a:pt x="152165" y="241832"/>
                  </a:lnTo>
                  <a:lnTo>
                    <a:pt x="146224" y="244505"/>
                  </a:lnTo>
                  <a:lnTo>
                    <a:pt x="140175" y="247218"/>
                  </a:lnTo>
                  <a:lnTo>
                    <a:pt x="134013" y="249973"/>
                  </a:lnTo>
                  <a:lnTo>
                    <a:pt x="127736" y="252771"/>
                  </a:lnTo>
                  <a:lnTo>
                    <a:pt x="121340" y="255614"/>
                  </a:lnTo>
                  <a:lnTo>
                    <a:pt x="114822" y="258505"/>
                  </a:lnTo>
                  <a:lnTo>
                    <a:pt x="108178" y="261444"/>
                  </a:lnTo>
                  <a:lnTo>
                    <a:pt x="101404" y="264435"/>
                  </a:lnTo>
                  <a:lnTo>
                    <a:pt x="94498" y="267478"/>
                  </a:lnTo>
                  <a:lnTo>
                    <a:pt x="87455" y="270576"/>
                  </a:lnTo>
                  <a:lnTo>
                    <a:pt x="80273" y="273731"/>
                  </a:lnTo>
                  <a:lnTo>
                    <a:pt x="72947" y="276945"/>
                  </a:lnTo>
                  <a:lnTo>
                    <a:pt x="65475" y="280219"/>
                  </a:lnTo>
                  <a:lnTo>
                    <a:pt x="57853" y="283555"/>
                  </a:lnTo>
                  <a:lnTo>
                    <a:pt x="50076" y="286955"/>
                  </a:lnTo>
                  <a:lnTo>
                    <a:pt x="42143" y="290422"/>
                  </a:lnTo>
                  <a:lnTo>
                    <a:pt x="34050" y="293957"/>
                  </a:lnTo>
                  <a:lnTo>
                    <a:pt x="25792" y="297561"/>
                  </a:lnTo>
                  <a:lnTo>
                    <a:pt x="17366" y="301237"/>
                  </a:lnTo>
                  <a:lnTo>
                    <a:pt x="8770" y="304987"/>
                  </a:lnTo>
                  <a:lnTo>
                    <a:pt x="0" y="308813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00403" y="3374089"/>
              <a:ext cx="133333" cy="75835"/>
            </a:xfrm>
            <a:custGeom>
              <a:avLst/>
              <a:pathLst>
                <a:path w="133333" h="75835">
                  <a:moveTo>
                    <a:pt x="114288" y="0"/>
                  </a:moveTo>
                  <a:lnTo>
                    <a:pt x="0" y="75835"/>
                  </a:lnTo>
                  <a:lnTo>
                    <a:pt x="133333" y="4366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68253" y="5417238"/>
              <a:ext cx="1698225" cy="75358"/>
            </a:xfrm>
            <a:custGeom>
              <a:avLst/>
              <a:pathLst>
                <a:path w="1698225" h="75358">
                  <a:moveTo>
                    <a:pt x="1698225" y="30715"/>
                  </a:moveTo>
                  <a:lnTo>
                    <a:pt x="1672799" y="32633"/>
                  </a:lnTo>
                  <a:lnTo>
                    <a:pt x="1647878" y="34511"/>
                  </a:lnTo>
                  <a:lnTo>
                    <a:pt x="1623452" y="36350"/>
                  </a:lnTo>
                  <a:lnTo>
                    <a:pt x="1599511" y="38150"/>
                  </a:lnTo>
                  <a:lnTo>
                    <a:pt x="1576043" y="39909"/>
                  </a:lnTo>
                  <a:lnTo>
                    <a:pt x="1553039" y="41628"/>
                  </a:lnTo>
                  <a:lnTo>
                    <a:pt x="1530489" y="43307"/>
                  </a:lnTo>
                  <a:lnTo>
                    <a:pt x="1508381" y="44945"/>
                  </a:lnTo>
                  <a:lnTo>
                    <a:pt x="1486705" y="46543"/>
                  </a:lnTo>
                  <a:lnTo>
                    <a:pt x="1465452" y="48099"/>
                  </a:lnTo>
                  <a:lnTo>
                    <a:pt x="1444610" y="49615"/>
                  </a:lnTo>
                  <a:lnTo>
                    <a:pt x="1424169" y="51089"/>
                  </a:lnTo>
                  <a:lnTo>
                    <a:pt x="1404119" y="52522"/>
                  </a:lnTo>
                  <a:lnTo>
                    <a:pt x="1384449" y="53914"/>
                  </a:lnTo>
                  <a:lnTo>
                    <a:pt x="1365150" y="55263"/>
                  </a:lnTo>
                  <a:lnTo>
                    <a:pt x="1346210" y="56570"/>
                  </a:lnTo>
                  <a:lnTo>
                    <a:pt x="1327619" y="57836"/>
                  </a:lnTo>
                  <a:lnTo>
                    <a:pt x="1309366" y="59058"/>
                  </a:lnTo>
                  <a:lnTo>
                    <a:pt x="1291443" y="60238"/>
                  </a:lnTo>
                  <a:lnTo>
                    <a:pt x="1273837" y="61376"/>
                  </a:lnTo>
                  <a:lnTo>
                    <a:pt x="1256538" y="62470"/>
                  </a:lnTo>
                  <a:lnTo>
                    <a:pt x="1239537" y="63522"/>
                  </a:lnTo>
                  <a:lnTo>
                    <a:pt x="1222823" y="64530"/>
                  </a:lnTo>
                  <a:lnTo>
                    <a:pt x="1206384" y="65494"/>
                  </a:lnTo>
                  <a:lnTo>
                    <a:pt x="1190212" y="66415"/>
                  </a:lnTo>
                  <a:lnTo>
                    <a:pt x="1174295" y="67291"/>
                  </a:lnTo>
                  <a:lnTo>
                    <a:pt x="1158624" y="68124"/>
                  </a:lnTo>
                  <a:lnTo>
                    <a:pt x="1143187" y="68913"/>
                  </a:lnTo>
                  <a:lnTo>
                    <a:pt x="1127974" y="69656"/>
                  </a:lnTo>
                  <a:lnTo>
                    <a:pt x="1112976" y="70356"/>
                  </a:lnTo>
                  <a:lnTo>
                    <a:pt x="1098181" y="71010"/>
                  </a:lnTo>
                  <a:lnTo>
                    <a:pt x="1083578" y="71620"/>
                  </a:lnTo>
                  <a:lnTo>
                    <a:pt x="1069159" y="72184"/>
                  </a:lnTo>
                  <a:lnTo>
                    <a:pt x="1054912" y="72702"/>
                  </a:lnTo>
                  <a:lnTo>
                    <a:pt x="1040827" y="73176"/>
                  </a:lnTo>
                  <a:lnTo>
                    <a:pt x="1026893" y="73603"/>
                  </a:lnTo>
                  <a:lnTo>
                    <a:pt x="1013100" y="73984"/>
                  </a:lnTo>
                  <a:lnTo>
                    <a:pt x="999438" y="74320"/>
                  </a:lnTo>
                  <a:lnTo>
                    <a:pt x="985897" y="74609"/>
                  </a:lnTo>
                  <a:lnTo>
                    <a:pt x="972465" y="74851"/>
                  </a:lnTo>
                  <a:lnTo>
                    <a:pt x="959133" y="75046"/>
                  </a:lnTo>
                  <a:lnTo>
                    <a:pt x="945889" y="75195"/>
                  </a:lnTo>
                  <a:lnTo>
                    <a:pt x="932724" y="75297"/>
                  </a:lnTo>
                  <a:lnTo>
                    <a:pt x="919628" y="75351"/>
                  </a:lnTo>
                  <a:lnTo>
                    <a:pt x="906589" y="75358"/>
                  </a:lnTo>
                  <a:lnTo>
                    <a:pt x="893598" y="75317"/>
                  </a:lnTo>
                  <a:lnTo>
                    <a:pt x="880644" y="75228"/>
                  </a:lnTo>
                  <a:lnTo>
                    <a:pt x="867717" y="75092"/>
                  </a:lnTo>
                  <a:lnTo>
                    <a:pt x="854805" y="74907"/>
                  </a:lnTo>
                  <a:lnTo>
                    <a:pt x="841900" y="74673"/>
                  </a:lnTo>
                  <a:lnTo>
                    <a:pt x="828990" y="74391"/>
                  </a:lnTo>
                  <a:lnTo>
                    <a:pt x="816065" y="74060"/>
                  </a:lnTo>
                  <a:lnTo>
                    <a:pt x="803115" y="73680"/>
                  </a:lnTo>
                  <a:lnTo>
                    <a:pt x="790128" y="73251"/>
                  </a:lnTo>
                  <a:lnTo>
                    <a:pt x="777096" y="72773"/>
                  </a:lnTo>
                  <a:lnTo>
                    <a:pt x="764007" y="72245"/>
                  </a:lnTo>
                  <a:lnTo>
                    <a:pt x="750851" y="71668"/>
                  </a:lnTo>
                  <a:lnTo>
                    <a:pt x="737618" y="71040"/>
                  </a:lnTo>
                  <a:lnTo>
                    <a:pt x="724296" y="70362"/>
                  </a:lnTo>
                  <a:lnTo>
                    <a:pt x="710877" y="69634"/>
                  </a:lnTo>
                  <a:lnTo>
                    <a:pt x="697349" y="68856"/>
                  </a:lnTo>
                  <a:lnTo>
                    <a:pt x="683702" y="68027"/>
                  </a:lnTo>
                  <a:lnTo>
                    <a:pt x="669925" y="67147"/>
                  </a:lnTo>
                  <a:lnTo>
                    <a:pt x="656009" y="66216"/>
                  </a:lnTo>
                  <a:lnTo>
                    <a:pt x="641942" y="65233"/>
                  </a:lnTo>
                  <a:lnTo>
                    <a:pt x="627715" y="64199"/>
                  </a:lnTo>
                  <a:lnTo>
                    <a:pt x="613317" y="63114"/>
                  </a:lnTo>
                  <a:lnTo>
                    <a:pt x="598737" y="61977"/>
                  </a:lnTo>
                  <a:lnTo>
                    <a:pt x="583965" y="60788"/>
                  </a:lnTo>
                  <a:lnTo>
                    <a:pt x="568992" y="59546"/>
                  </a:lnTo>
                  <a:lnTo>
                    <a:pt x="553805" y="58253"/>
                  </a:lnTo>
                  <a:lnTo>
                    <a:pt x="538395" y="56906"/>
                  </a:lnTo>
                  <a:lnTo>
                    <a:pt x="522752" y="55507"/>
                  </a:lnTo>
                  <a:lnTo>
                    <a:pt x="506865" y="54055"/>
                  </a:lnTo>
                  <a:lnTo>
                    <a:pt x="490724" y="52550"/>
                  </a:lnTo>
                  <a:lnTo>
                    <a:pt x="474318" y="50992"/>
                  </a:lnTo>
                  <a:lnTo>
                    <a:pt x="457637" y="49380"/>
                  </a:lnTo>
                  <a:lnTo>
                    <a:pt x="440671" y="47714"/>
                  </a:lnTo>
                  <a:lnTo>
                    <a:pt x="423408" y="45994"/>
                  </a:lnTo>
                  <a:lnTo>
                    <a:pt x="405840" y="44221"/>
                  </a:lnTo>
                  <a:lnTo>
                    <a:pt x="387954" y="42393"/>
                  </a:lnTo>
                  <a:lnTo>
                    <a:pt x="369742" y="40511"/>
                  </a:lnTo>
                  <a:lnTo>
                    <a:pt x="351192" y="38574"/>
                  </a:lnTo>
                  <a:lnTo>
                    <a:pt x="332294" y="36582"/>
                  </a:lnTo>
                  <a:lnTo>
                    <a:pt x="313037" y="34535"/>
                  </a:lnTo>
                  <a:lnTo>
                    <a:pt x="293412" y="32433"/>
                  </a:lnTo>
                  <a:lnTo>
                    <a:pt x="273408" y="30276"/>
                  </a:lnTo>
                  <a:lnTo>
                    <a:pt x="253015" y="28063"/>
                  </a:lnTo>
                  <a:lnTo>
                    <a:pt x="232221" y="25794"/>
                  </a:lnTo>
                  <a:lnTo>
                    <a:pt x="211017" y="23470"/>
                  </a:lnTo>
                  <a:lnTo>
                    <a:pt x="189392" y="21089"/>
                  </a:lnTo>
                  <a:lnTo>
                    <a:pt x="167337" y="18652"/>
                  </a:lnTo>
                  <a:lnTo>
                    <a:pt x="144839" y="16158"/>
                  </a:lnTo>
                  <a:lnTo>
                    <a:pt x="121890" y="13608"/>
                  </a:lnTo>
                  <a:lnTo>
                    <a:pt x="98478" y="11001"/>
                  </a:lnTo>
                  <a:lnTo>
                    <a:pt x="74594" y="8337"/>
                  </a:lnTo>
                  <a:lnTo>
                    <a:pt x="50226" y="5615"/>
                  </a:lnTo>
                  <a:lnTo>
                    <a:pt x="25365" y="283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68253" y="5408580"/>
              <a:ext cx="136886" cy="47340"/>
            </a:xfrm>
            <a:custGeom>
              <a:avLst/>
              <a:pathLst>
                <a:path w="136886" h="47340">
                  <a:moveTo>
                    <a:pt x="136886" y="0"/>
                  </a:moveTo>
                  <a:lnTo>
                    <a:pt x="0" y="8657"/>
                  </a:lnTo>
                  <a:lnTo>
                    <a:pt x="131592" y="4734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36102" y="4323901"/>
              <a:ext cx="3396451" cy="851844"/>
            </a:xfrm>
            <a:custGeom>
              <a:avLst/>
              <a:pathLst>
                <a:path w="3396451" h="851844">
                  <a:moveTo>
                    <a:pt x="3396451" y="0"/>
                  </a:moveTo>
                  <a:lnTo>
                    <a:pt x="3346502" y="17493"/>
                  </a:lnTo>
                  <a:lnTo>
                    <a:pt x="3297546" y="34636"/>
                  </a:lnTo>
                  <a:lnTo>
                    <a:pt x="3249560" y="51434"/>
                  </a:lnTo>
                  <a:lnTo>
                    <a:pt x="3202525" y="67893"/>
                  </a:lnTo>
                  <a:lnTo>
                    <a:pt x="3156420" y="84017"/>
                  </a:lnTo>
                  <a:lnTo>
                    <a:pt x="3111223" y="99811"/>
                  </a:lnTo>
                  <a:lnTo>
                    <a:pt x="3066915" y="115282"/>
                  </a:lnTo>
                  <a:lnTo>
                    <a:pt x="3023473" y="130434"/>
                  </a:lnTo>
                  <a:lnTo>
                    <a:pt x="2980878" y="145272"/>
                  </a:lnTo>
                  <a:lnTo>
                    <a:pt x="2939108" y="159802"/>
                  </a:lnTo>
                  <a:lnTo>
                    <a:pt x="2898144" y="174029"/>
                  </a:lnTo>
                  <a:lnTo>
                    <a:pt x="2857963" y="187957"/>
                  </a:lnTo>
                  <a:lnTo>
                    <a:pt x="2818545" y="201593"/>
                  </a:lnTo>
                  <a:lnTo>
                    <a:pt x="2779869" y="214942"/>
                  </a:lnTo>
                  <a:lnTo>
                    <a:pt x="2741915" y="228008"/>
                  </a:lnTo>
                  <a:lnTo>
                    <a:pt x="2704662" y="240797"/>
                  </a:lnTo>
                  <a:lnTo>
                    <a:pt x="2668088" y="253314"/>
                  </a:lnTo>
                  <a:lnTo>
                    <a:pt x="2632174" y="265565"/>
                  </a:lnTo>
                  <a:lnTo>
                    <a:pt x="2596898" y="277554"/>
                  </a:lnTo>
                  <a:lnTo>
                    <a:pt x="2562239" y="289287"/>
                  </a:lnTo>
                  <a:lnTo>
                    <a:pt x="2528177" y="300769"/>
                  </a:lnTo>
                  <a:lnTo>
                    <a:pt x="2494691" y="312005"/>
                  </a:lnTo>
                  <a:lnTo>
                    <a:pt x="2461760" y="323001"/>
                  </a:lnTo>
                  <a:lnTo>
                    <a:pt x="2429363" y="333761"/>
                  </a:lnTo>
                  <a:lnTo>
                    <a:pt x="2397479" y="344291"/>
                  </a:lnTo>
                  <a:lnTo>
                    <a:pt x="2366088" y="354596"/>
                  </a:lnTo>
                  <a:lnTo>
                    <a:pt x="2335169" y="364682"/>
                  </a:lnTo>
                  <a:lnTo>
                    <a:pt x="2304701" y="374553"/>
                  </a:lnTo>
                  <a:lnTo>
                    <a:pt x="2274663" y="384215"/>
                  </a:lnTo>
                  <a:lnTo>
                    <a:pt x="2245034" y="393673"/>
                  </a:lnTo>
                  <a:lnTo>
                    <a:pt x="2215794" y="402932"/>
                  </a:lnTo>
                  <a:lnTo>
                    <a:pt x="2186922" y="411998"/>
                  </a:lnTo>
                  <a:lnTo>
                    <a:pt x="2158397" y="420875"/>
                  </a:lnTo>
                  <a:lnTo>
                    <a:pt x="2130198" y="429569"/>
                  </a:lnTo>
                  <a:lnTo>
                    <a:pt x="2102304" y="438085"/>
                  </a:lnTo>
                  <a:lnTo>
                    <a:pt x="2074694" y="446428"/>
                  </a:lnTo>
                  <a:lnTo>
                    <a:pt x="2047349" y="454604"/>
                  </a:lnTo>
                  <a:lnTo>
                    <a:pt x="2020246" y="462618"/>
                  </a:lnTo>
                  <a:lnTo>
                    <a:pt x="1993366" y="470474"/>
                  </a:lnTo>
                  <a:lnTo>
                    <a:pt x="1966686" y="478179"/>
                  </a:lnTo>
                  <a:lnTo>
                    <a:pt x="1940187" y="485737"/>
                  </a:lnTo>
                  <a:lnTo>
                    <a:pt x="1913848" y="493154"/>
                  </a:lnTo>
                  <a:lnTo>
                    <a:pt x="1887648" y="500435"/>
                  </a:lnTo>
                  <a:lnTo>
                    <a:pt x="1861566" y="507584"/>
                  </a:lnTo>
                  <a:lnTo>
                    <a:pt x="1835581" y="514608"/>
                  </a:lnTo>
                  <a:lnTo>
                    <a:pt x="1809672" y="521511"/>
                  </a:lnTo>
                  <a:lnTo>
                    <a:pt x="1783819" y="528300"/>
                  </a:lnTo>
                  <a:lnTo>
                    <a:pt x="1758001" y="534977"/>
                  </a:lnTo>
                  <a:lnTo>
                    <a:pt x="1732197" y="541551"/>
                  </a:lnTo>
                  <a:lnTo>
                    <a:pt x="1706386" y="548024"/>
                  </a:lnTo>
                  <a:lnTo>
                    <a:pt x="1680548" y="554403"/>
                  </a:lnTo>
                  <a:lnTo>
                    <a:pt x="1654661" y="560693"/>
                  </a:lnTo>
                  <a:lnTo>
                    <a:pt x="1628705" y="566899"/>
                  </a:lnTo>
                  <a:lnTo>
                    <a:pt x="1602659" y="573026"/>
                  </a:lnTo>
                  <a:lnTo>
                    <a:pt x="1576502" y="579080"/>
                  </a:lnTo>
                  <a:lnTo>
                    <a:pt x="1550213" y="585065"/>
                  </a:lnTo>
                  <a:lnTo>
                    <a:pt x="1523772" y="590987"/>
                  </a:lnTo>
                  <a:lnTo>
                    <a:pt x="1497158" y="596851"/>
                  </a:lnTo>
                  <a:lnTo>
                    <a:pt x="1470349" y="602663"/>
                  </a:lnTo>
                  <a:lnTo>
                    <a:pt x="1443326" y="608427"/>
                  </a:lnTo>
                  <a:lnTo>
                    <a:pt x="1416067" y="614149"/>
                  </a:lnTo>
                  <a:lnTo>
                    <a:pt x="1388552" y="619833"/>
                  </a:lnTo>
                  <a:lnTo>
                    <a:pt x="1360759" y="625486"/>
                  </a:lnTo>
                  <a:lnTo>
                    <a:pt x="1332668" y="631113"/>
                  </a:lnTo>
                  <a:lnTo>
                    <a:pt x="1304258" y="636718"/>
                  </a:lnTo>
                  <a:lnTo>
                    <a:pt x="1275509" y="642307"/>
                  </a:lnTo>
                  <a:lnTo>
                    <a:pt x="1246399" y="647885"/>
                  </a:lnTo>
                  <a:lnTo>
                    <a:pt x="1216907" y="653457"/>
                  </a:lnTo>
                  <a:lnTo>
                    <a:pt x="1187014" y="659029"/>
                  </a:lnTo>
                  <a:lnTo>
                    <a:pt x="1156697" y="664606"/>
                  </a:lnTo>
                  <a:lnTo>
                    <a:pt x="1125937" y="670192"/>
                  </a:lnTo>
                  <a:lnTo>
                    <a:pt x="1094712" y="675794"/>
                  </a:lnTo>
                  <a:lnTo>
                    <a:pt x="1063002" y="681416"/>
                  </a:lnTo>
                  <a:lnTo>
                    <a:pt x="1030786" y="687064"/>
                  </a:lnTo>
                  <a:lnTo>
                    <a:pt x="998042" y="692742"/>
                  </a:lnTo>
                  <a:lnTo>
                    <a:pt x="964751" y="698457"/>
                  </a:lnTo>
                  <a:lnTo>
                    <a:pt x="930891" y="704213"/>
                  </a:lnTo>
                  <a:lnTo>
                    <a:pt x="896442" y="710015"/>
                  </a:lnTo>
                  <a:lnTo>
                    <a:pt x="861383" y="715869"/>
                  </a:lnTo>
                  <a:lnTo>
                    <a:pt x="825692" y="721780"/>
                  </a:lnTo>
                  <a:lnTo>
                    <a:pt x="789350" y="727753"/>
                  </a:lnTo>
                  <a:lnTo>
                    <a:pt x="752335" y="733794"/>
                  </a:lnTo>
                  <a:lnTo>
                    <a:pt x="714626" y="739907"/>
                  </a:lnTo>
                  <a:lnTo>
                    <a:pt x="676203" y="746098"/>
                  </a:lnTo>
                  <a:lnTo>
                    <a:pt x="637046" y="752371"/>
                  </a:lnTo>
                  <a:lnTo>
                    <a:pt x="597132" y="758733"/>
                  </a:lnTo>
                  <a:lnTo>
                    <a:pt x="556441" y="765189"/>
                  </a:lnTo>
                  <a:lnTo>
                    <a:pt x="514953" y="771743"/>
                  </a:lnTo>
                  <a:lnTo>
                    <a:pt x="472647" y="778401"/>
                  </a:lnTo>
                  <a:lnTo>
                    <a:pt x="429502" y="785168"/>
                  </a:lnTo>
                  <a:lnTo>
                    <a:pt x="385497" y="792050"/>
                  </a:lnTo>
                  <a:lnTo>
                    <a:pt x="340610" y="799051"/>
                  </a:lnTo>
                  <a:lnTo>
                    <a:pt x="294823" y="806177"/>
                  </a:lnTo>
                  <a:lnTo>
                    <a:pt x="248113" y="813433"/>
                  </a:lnTo>
                  <a:lnTo>
                    <a:pt x="200460" y="820824"/>
                  </a:lnTo>
                  <a:lnTo>
                    <a:pt x="151843" y="828355"/>
                  </a:lnTo>
                  <a:lnTo>
                    <a:pt x="102241" y="836032"/>
                  </a:lnTo>
                  <a:lnTo>
                    <a:pt x="51633" y="843860"/>
                  </a:lnTo>
                  <a:lnTo>
                    <a:pt x="0" y="85184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36102" y="5131566"/>
              <a:ext cx="137129" cy="47075"/>
            </a:xfrm>
            <a:custGeom>
              <a:avLst/>
              <a:pathLst>
                <a:path w="137129" h="47075">
                  <a:moveTo>
                    <a:pt x="129850" y="0"/>
                  </a:moveTo>
                  <a:lnTo>
                    <a:pt x="0" y="44179"/>
                  </a:lnTo>
                  <a:lnTo>
                    <a:pt x="137129" y="4707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68253" y="3440658"/>
              <a:ext cx="2264300" cy="883242"/>
            </a:xfrm>
            <a:custGeom>
              <a:avLst/>
              <a:pathLst>
                <a:path w="2264300" h="883242">
                  <a:moveTo>
                    <a:pt x="2264300" y="883242"/>
                  </a:moveTo>
                  <a:lnTo>
                    <a:pt x="2229566" y="873203"/>
                  </a:lnTo>
                  <a:lnTo>
                    <a:pt x="2195522" y="863363"/>
                  </a:lnTo>
                  <a:lnTo>
                    <a:pt x="2162155" y="853714"/>
                  </a:lnTo>
                  <a:lnTo>
                    <a:pt x="2129451" y="844253"/>
                  </a:lnTo>
                  <a:lnTo>
                    <a:pt x="2097395" y="834973"/>
                  </a:lnTo>
                  <a:lnTo>
                    <a:pt x="2065975" y="825869"/>
                  </a:lnTo>
                  <a:lnTo>
                    <a:pt x="2035176" y="816936"/>
                  </a:lnTo>
                  <a:lnTo>
                    <a:pt x="2004985" y="808168"/>
                  </a:lnTo>
                  <a:lnTo>
                    <a:pt x="1975387" y="799560"/>
                  </a:lnTo>
                  <a:lnTo>
                    <a:pt x="1946369" y="791107"/>
                  </a:lnTo>
                  <a:lnTo>
                    <a:pt x="1917916" y="782803"/>
                  </a:lnTo>
                  <a:lnTo>
                    <a:pt x="1890016" y="774642"/>
                  </a:lnTo>
                  <a:lnTo>
                    <a:pt x="1862653" y="766619"/>
                  </a:lnTo>
                  <a:lnTo>
                    <a:pt x="1835815" y="758730"/>
                  </a:lnTo>
                  <a:lnTo>
                    <a:pt x="1809487" y="750967"/>
                  </a:lnTo>
                  <a:lnTo>
                    <a:pt x="1783655" y="743327"/>
                  </a:lnTo>
                  <a:lnTo>
                    <a:pt x="1758306" y="735803"/>
                  </a:lnTo>
                  <a:lnTo>
                    <a:pt x="1733426" y="728391"/>
                  </a:lnTo>
                  <a:lnTo>
                    <a:pt x="1709000" y="721084"/>
                  </a:lnTo>
                  <a:lnTo>
                    <a:pt x="1685016" y="713877"/>
                  </a:lnTo>
                  <a:lnTo>
                    <a:pt x="1661458" y="706766"/>
                  </a:lnTo>
                  <a:lnTo>
                    <a:pt x="1638314" y="699744"/>
                  </a:lnTo>
                  <a:lnTo>
                    <a:pt x="1615569" y="692806"/>
                  </a:lnTo>
                  <a:lnTo>
                    <a:pt x="1593209" y="685947"/>
                  </a:lnTo>
                  <a:lnTo>
                    <a:pt x="1571221" y="679161"/>
                  </a:lnTo>
                  <a:lnTo>
                    <a:pt x="1549590" y="672443"/>
                  </a:lnTo>
                  <a:lnTo>
                    <a:pt x="1528304" y="665788"/>
                  </a:lnTo>
                  <a:lnTo>
                    <a:pt x="1507347" y="659189"/>
                  </a:lnTo>
                  <a:lnTo>
                    <a:pt x="1486707" y="652642"/>
                  </a:lnTo>
                  <a:lnTo>
                    <a:pt x="1466368" y="646142"/>
                  </a:lnTo>
                  <a:lnTo>
                    <a:pt x="1446319" y="639682"/>
                  </a:lnTo>
                  <a:lnTo>
                    <a:pt x="1426543" y="633258"/>
                  </a:lnTo>
                  <a:lnTo>
                    <a:pt x="1407028" y="626864"/>
                  </a:lnTo>
                  <a:lnTo>
                    <a:pt x="1387760" y="620494"/>
                  </a:lnTo>
                  <a:lnTo>
                    <a:pt x="1368725" y="614143"/>
                  </a:lnTo>
                  <a:lnTo>
                    <a:pt x="1349908" y="607807"/>
                  </a:lnTo>
                  <a:lnTo>
                    <a:pt x="1331297" y="601478"/>
                  </a:lnTo>
                  <a:lnTo>
                    <a:pt x="1312877" y="595153"/>
                  </a:lnTo>
                  <a:lnTo>
                    <a:pt x="1294634" y="588825"/>
                  </a:lnTo>
                  <a:lnTo>
                    <a:pt x="1276555" y="582489"/>
                  </a:lnTo>
                  <a:lnTo>
                    <a:pt x="1258626" y="576140"/>
                  </a:lnTo>
                  <a:lnTo>
                    <a:pt x="1240832" y="569772"/>
                  </a:lnTo>
                  <a:lnTo>
                    <a:pt x="1223160" y="563381"/>
                  </a:lnTo>
                  <a:lnTo>
                    <a:pt x="1205596" y="556959"/>
                  </a:lnTo>
                  <a:lnTo>
                    <a:pt x="1188126" y="550503"/>
                  </a:lnTo>
                  <a:lnTo>
                    <a:pt x="1170737" y="544006"/>
                  </a:lnTo>
                  <a:lnTo>
                    <a:pt x="1153413" y="537464"/>
                  </a:lnTo>
                  <a:lnTo>
                    <a:pt x="1136143" y="530870"/>
                  </a:lnTo>
                  <a:lnTo>
                    <a:pt x="1118911" y="524220"/>
                  </a:lnTo>
                  <a:lnTo>
                    <a:pt x="1101703" y="517508"/>
                  </a:lnTo>
                  <a:lnTo>
                    <a:pt x="1084507" y="510729"/>
                  </a:lnTo>
                  <a:lnTo>
                    <a:pt x="1067308" y="503876"/>
                  </a:lnTo>
                  <a:lnTo>
                    <a:pt x="1050092" y="496946"/>
                  </a:lnTo>
                  <a:lnTo>
                    <a:pt x="1032845" y="489932"/>
                  </a:lnTo>
                  <a:lnTo>
                    <a:pt x="1015553" y="482829"/>
                  </a:lnTo>
                  <a:lnTo>
                    <a:pt x="998203" y="475631"/>
                  </a:lnTo>
                  <a:lnTo>
                    <a:pt x="980781" y="468334"/>
                  </a:lnTo>
                  <a:lnTo>
                    <a:pt x="963272" y="460931"/>
                  </a:lnTo>
                  <a:lnTo>
                    <a:pt x="945664" y="453417"/>
                  </a:lnTo>
                  <a:lnTo>
                    <a:pt x="927941" y="445788"/>
                  </a:lnTo>
                  <a:lnTo>
                    <a:pt x="910091" y="438037"/>
                  </a:lnTo>
                  <a:lnTo>
                    <a:pt x="892099" y="430159"/>
                  </a:lnTo>
                  <a:lnTo>
                    <a:pt x="873951" y="422149"/>
                  </a:lnTo>
                  <a:lnTo>
                    <a:pt x="855634" y="414001"/>
                  </a:lnTo>
                  <a:lnTo>
                    <a:pt x="837134" y="405709"/>
                  </a:lnTo>
                  <a:lnTo>
                    <a:pt x="818436" y="397270"/>
                  </a:lnTo>
                  <a:lnTo>
                    <a:pt x="799527" y="388676"/>
                  </a:lnTo>
                  <a:lnTo>
                    <a:pt x="780394" y="379923"/>
                  </a:lnTo>
                  <a:lnTo>
                    <a:pt x="761021" y="371005"/>
                  </a:lnTo>
                  <a:lnTo>
                    <a:pt x="741396" y="361917"/>
                  </a:lnTo>
                  <a:lnTo>
                    <a:pt x="721505" y="352653"/>
                  </a:lnTo>
                  <a:lnTo>
                    <a:pt x="701333" y="343209"/>
                  </a:lnTo>
                  <a:lnTo>
                    <a:pt x="680866" y="333577"/>
                  </a:lnTo>
                  <a:lnTo>
                    <a:pt x="660092" y="323754"/>
                  </a:lnTo>
                  <a:lnTo>
                    <a:pt x="638995" y="313734"/>
                  </a:lnTo>
                  <a:lnTo>
                    <a:pt x="617563" y="303511"/>
                  </a:lnTo>
                  <a:lnTo>
                    <a:pt x="595781" y="293080"/>
                  </a:lnTo>
                  <a:lnTo>
                    <a:pt x="573635" y="282435"/>
                  </a:lnTo>
                  <a:lnTo>
                    <a:pt x="551111" y="271572"/>
                  </a:lnTo>
                  <a:lnTo>
                    <a:pt x="528197" y="260484"/>
                  </a:lnTo>
                  <a:lnTo>
                    <a:pt x="504876" y="249167"/>
                  </a:lnTo>
                  <a:lnTo>
                    <a:pt x="481137" y="237614"/>
                  </a:lnTo>
                  <a:lnTo>
                    <a:pt x="456965" y="225821"/>
                  </a:lnTo>
                  <a:lnTo>
                    <a:pt x="432346" y="213782"/>
                  </a:lnTo>
                  <a:lnTo>
                    <a:pt x="407266" y="201491"/>
                  </a:lnTo>
                  <a:lnTo>
                    <a:pt x="381711" y="188944"/>
                  </a:lnTo>
                  <a:lnTo>
                    <a:pt x="355668" y="176134"/>
                  </a:lnTo>
                  <a:lnTo>
                    <a:pt x="329123" y="163057"/>
                  </a:lnTo>
                  <a:lnTo>
                    <a:pt x="302061" y="149707"/>
                  </a:lnTo>
                  <a:lnTo>
                    <a:pt x="274470" y="136079"/>
                  </a:lnTo>
                  <a:lnTo>
                    <a:pt x="246334" y="122166"/>
                  </a:lnTo>
                  <a:lnTo>
                    <a:pt x="217640" y="107965"/>
                  </a:lnTo>
                  <a:lnTo>
                    <a:pt x="188375" y="93468"/>
                  </a:lnTo>
                  <a:lnTo>
                    <a:pt x="158524" y="78672"/>
                  </a:lnTo>
                  <a:lnTo>
                    <a:pt x="128074" y="63570"/>
                  </a:lnTo>
                  <a:lnTo>
                    <a:pt x="97010" y="48157"/>
                  </a:lnTo>
                  <a:lnTo>
                    <a:pt x="65319" y="32428"/>
                  </a:lnTo>
                  <a:lnTo>
                    <a:pt x="32987" y="16377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68253" y="3440658"/>
              <a:ext cx="131576" cy="81401"/>
            </a:xfrm>
            <a:custGeom>
              <a:avLst/>
              <a:pathLst>
                <a:path w="131576" h="81401">
                  <a:moveTo>
                    <a:pt x="131576" y="38735"/>
                  </a:moveTo>
                  <a:lnTo>
                    <a:pt x="0" y="0"/>
                  </a:lnTo>
                  <a:lnTo>
                    <a:pt x="110393" y="8140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34328" y="4323901"/>
              <a:ext cx="1698225" cy="1323698"/>
            </a:xfrm>
            <a:custGeom>
              <a:avLst/>
              <a:pathLst>
                <a:path w="1698225" h="1323698">
                  <a:moveTo>
                    <a:pt x="1698225" y="0"/>
                  </a:moveTo>
                  <a:lnTo>
                    <a:pt x="1674139" y="22172"/>
                  </a:lnTo>
                  <a:lnTo>
                    <a:pt x="1650531" y="43902"/>
                  </a:lnTo>
                  <a:lnTo>
                    <a:pt x="1627390" y="65199"/>
                  </a:lnTo>
                  <a:lnTo>
                    <a:pt x="1604706" y="86070"/>
                  </a:lnTo>
                  <a:lnTo>
                    <a:pt x="1582469" y="106523"/>
                  </a:lnTo>
                  <a:lnTo>
                    <a:pt x="1560668" y="126567"/>
                  </a:lnTo>
                  <a:lnTo>
                    <a:pt x="1539293" y="146210"/>
                  </a:lnTo>
                  <a:lnTo>
                    <a:pt x="1518334" y="165460"/>
                  </a:lnTo>
                  <a:lnTo>
                    <a:pt x="1497779" y="184324"/>
                  </a:lnTo>
                  <a:lnTo>
                    <a:pt x="1477619" y="202812"/>
                  </a:lnTo>
                  <a:lnTo>
                    <a:pt x="1457844" y="220931"/>
                  </a:lnTo>
                  <a:lnTo>
                    <a:pt x="1438442" y="238689"/>
                  </a:lnTo>
                  <a:lnTo>
                    <a:pt x="1419404" y="256094"/>
                  </a:lnTo>
                  <a:lnTo>
                    <a:pt x="1400718" y="273155"/>
                  </a:lnTo>
                  <a:lnTo>
                    <a:pt x="1382376" y="289879"/>
                  </a:lnTo>
                  <a:lnTo>
                    <a:pt x="1364365" y="306276"/>
                  </a:lnTo>
                  <a:lnTo>
                    <a:pt x="1346677" y="322352"/>
                  </a:lnTo>
                  <a:lnTo>
                    <a:pt x="1329299" y="338116"/>
                  </a:lnTo>
                  <a:lnTo>
                    <a:pt x="1312223" y="353575"/>
                  </a:lnTo>
                  <a:lnTo>
                    <a:pt x="1295438" y="368740"/>
                  </a:lnTo>
                  <a:lnTo>
                    <a:pt x="1278932" y="383616"/>
                  </a:lnTo>
                  <a:lnTo>
                    <a:pt x="1262697" y="398213"/>
                  </a:lnTo>
                  <a:lnTo>
                    <a:pt x="1246720" y="412538"/>
                  </a:lnTo>
                  <a:lnTo>
                    <a:pt x="1230993" y="426600"/>
                  </a:lnTo>
                  <a:lnTo>
                    <a:pt x="1215504" y="440406"/>
                  </a:lnTo>
                  <a:lnTo>
                    <a:pt x="1200244" y="453965"/>
                  </a:lnTo>
                  <a:lnTo>
                    <a:pt x="1185201" y="467285"/>
                  </a:lnTo>
                  <a:lnTo>
                    <a:pt x="1170366" y="480374"/>
                  </a:lnTo>
                  <a:lnTo>
                    <a:pt x="1155727" y="493241"/>
                  </a:lnTo>
                  <a:lnTo>
                    <a:pt x="1141276" y="505892"/>
                  </a:lnTo>
                  <a:lnTo>
                    <a:pt x="1127000" y="518337"/>
                  </a:lnTo>
                  <a:lnTo>
                    <a:pt x="1112890" y="530583"/>
                  </a:lnTo>
                  <a:lnTo>
                    <a:pt x="1098936" y="542639"/>
                  </a:lnTo>
                  <a:lnTo>
                    <a:pt x="1085126" y="554513"/>
                  </a:lnTo>
                  <a:lnTo>
                    <a:pt x="1071451" y="566212"/>
                  </a:lnTo>
                  <a:lnTo>
                    <a:pt x="1057900" y="577746"/>
                  </a:lnTo>
                  <a:lnTo>
                    <a:pt x="1044463" y="589121"/>
                  </a:lnTo>
                  <a:lnTo>
                    <a:pt x="1031129" y="600346"/>
                  </a:lnTo>
                  <a:lnTo>
                    <a:pt x="1017888" y="611430"/>
                  </a:lnTo>
                  <a:lnTo>
                    <a:pt x="1004730" y="622380"/>
                  </a:lnTo>
                  <a:lnTo>
                    <a:pt x="991643" y="633204"/>
                  </a:lnTo>
                  <a:lnTo>
                    <a:pt x="978619" y="643911"/>
                  </a:lnTo>
                  <a:lnTo>
                    <a:pt x="965645" y="654508"/>
                  </a:lnTo>
                  <a:lnTo>
                    <a:pt x="952713" y="665005"/>
                  </a:lnTo>
                  <a:lnTo>
                    <a:pt x="939811" y="675408"/>
                  </a:lnTo>
                  <a:lnTo>
                    <a:pt x="926929" y="685726"/>
                  </a:lnTo>
                  <a:lnTo>
                    <a:pt x="914057" y="695968"/>
                  </a:lnTo>
                  <a:lnTo>
                    <a:pt x="901185" y="706140"/>
                  </a:lnTo>
                  <a:lnTo>
                    <a:pt x="888301" y="716252"/>
                  </a:lnTo>
                  <a:lnTo>
                    <a:pt x="875395" y="726311"/>
                  </a:lnTo>
                  <a:lnTo>
                    <a:pt x="862458" y="736326"/>
                  </a:lnTo>
                  <a:lnTo>
                    <a:pt x="849478" y="746304"/>
                  </a:lnTo>
                  <a:lnTo>
                    <a:pt x="836446" y="756255"/>
                  </a:lnTo>
                  <a:lnTo>
                    <a:pt x="823350" y="766185"/>
                  </a:lnTo>
                  <a:lnTo>
                    <a:pt x="810181" y="776103"/>
                  </a:lnTo>
                  <a:lnTo>
                    <a:pt x="796928" y="786017"/>
                  </a:lnTo>
                  <a:lnTo>
                    <a:pt x="783581" y="795935"/>
                  </a:lnTo>
                  <a:lnTo>
                    <a:pt x="770128" y="805866"/>
                  </a:lnTo>
                  <a:lnTo>
                    <a:pt x="756561" y="815817"/>
                  </a:lnTo>
                  <a:lnTo>
                    <a:pt x="742868" y="825797"/>
                  </a:lnTo>
                  <a:lnTo>
                    <a:pt x="729039" y="835813"/>
                  </a:lnTo>
                  <a:lnTo>
                    <a:pt x="715064" y="845874"/>
                  </a:lnTo>
                  <a:lnTo>
                    <a:pt x="700932" y="855988"/>
                  </a:lnTo>
                  <a:lnTo>
                    <a:pt x="686633" y="866162"/>
                  </a:lnTo>
                  <a:lnTo>
                    <a:pt x="672156" y="876406"/>
                  </a:lnTo>
                  <a:lnTo>
                    <a:pt x="657492" y="886727"/>
                  </a:lnTo>
                  <a:lnTo>
                    <a:pt x="642628" y="897134"/>
                  </a:lnTo>
                  <a:lnTo>
                    <a:pt x="627556" y="907633"/>
                  </a:lnTo>
                  <a:lnTo>
                    <a:pt x="612265" y="918235"/>
                  </a:lnTo>
                  <a:lnTo>
                    <a:pt x="596745" y="928945"/>
                  </a:lnTo>
                  <a:lnTo>
                    <a:pt x="580984" y="939774"/>
                  </a:lnTo>
                  <a:lnTo>
                    <a:pt x="564973" y="950729"/>
                  </a:lnTo>
                  <a:lnTo>
                    <a:pt x="548701" y="961817"/>
                  </a:lnTo>
                  <a:lnTo>
                    <a:pt x="532158" y="973047"/>
                  </a:lnTo>
                  <a:lnTo>
                    <a:pt x="515333" y="984428"/>
                  </a:lnTo>
                  <a:lnTo>
                    <a:pt x="498216" y="995967"/>
                  </a:lnTo>
                  <a:lnTo>
                    <a:pt x="480797" y="1007672"/>
                  </a:lnTo>
                  <a:lnTo>
                    <a:pt x="463065" y="1019552"/>
                  </a:lnTo>
                  <a:lnTo>
                    <a:pt x="445009" y="1031614"/>
                  </a:lnTo>
                  <a:lnTo>
                    <a:pt x="426620" y="1043867"/>
                  </a:lnTo>
                  <a:lnTo>
                    <a:pt x="407887" y="1056319"/>
                  </a:lnTo>
                  <a:lnTo>
                    <a:pt x="388800" y="1068978"/>
                  </a:lnTo>
                  <a:lnTo>
                    <a:pt x="369347" y="1081852"/>
                  </a:lnTo>
                  <a:lnTo>
                    <a:pt x="349520" y="1094949"/>
                  </a:lnTo>
                  <a:lnTo>
                    <a:pt x="329307" y="1108277"/>
                  </a:lnTo>
                  <a:lnTo>
                    <a:pt x="308697" y="1121845"/>
                  </a:lnTo>
                  <a:lnTo>
                    <a:pt x="287681" y="1135660"/>
                  </a:lnTo>
                  <a:lnTo>
                    <a:pt x="266249" y="1149731"/>
                  </a:lnTo>
                  <a:lnTo>
                    <a:pt x="244389" y="1164066"/>
                  </a:lnTo>
                  <a:lnTo>
                    <a:pt x="222091" y="1178672"/>
                  </a:lnTo>
                  <a:lnTo>
                    <a:pt x="199345" y="1193558"/>
                  </a:lnTo>
                  <a:lnTo>
                    <a:pt x="176141" y="1208732"/>
                  </a:lnTo>
                  <a:lnTo>
                    <a:pt x="152468" y="1224203"/>
                  </a:lnTo>
                  <a:lnTo>
                    <a:pt x="128315" y="1239977"/>
                  </a:lnTo>
                  <a:lnTo>
                    <a:pt x="103673" y="1256064"/>
                  </a:lnTo>
                  <a:lnTo>
                    <a:pt x="78531" y="1272472"/>
                  </a:lnTo>
                  <a:lnTo>
                    <a:pt x="52878" y="1289208"/>
                  </a:lnTo>
                  <a:lnTo>
                    <a:pt x="26705" y="1306281"/>
                  </a:lnTo>
                  <a:lnTo>
                    <a:pt x="0" y="132369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34328" y="5553859"/>
              <a:ext cx="126150" cy="93740"/>
            </a:xfrm>
            <a:custGeom>
              <a:avLst/>
              <a:pathLst>
                <a:path w="126150" h="93740">
                  <a:moveTo>
                    <a:pt x="100127" y="0"/>
                  </a:moveTo>
                  <a:lnTo>
                    <a:pt x="0" y="93740"/>
                  </a:lnTo>
                  <a:lnTo>
                    <a:pt x="126150" y="3989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0403" y="3449925"/>
              <a:ext cx="1132150" cy="873975"/>
            </a:xfrm>
            <a:custGeom>
              <a:avLst/>
              <a:pathLst>
                <a:path w="1132150" h="873975">
                  <a:moveTo>
                    <a:pt x="1132150" y="873975"/>
                  </a:moveTo>
                  <a:lnTo>
                    <a:pt x="1114355" y="862491"/>
                  </a:lnTo>
                  <a:lnTo>
                    <a:pt x="1096914" y="851233"/>
                  </a:lnTo>
                  <a:lnTo>
                    <a:pt x="1079820" y="840198"/>
                  </a:lnTo>
                  <a:lnTo>
                    <a:pt x="1063067" y="829379"/>
                  </a:lnTo>
                  <a:lnTo>
                    <a:pt x="1046646" y="818772"/>
                  </a:lnTo>
                  <a:lnTo>
                    <a:pt x="1030552" y="808370"/>
                  </a:lnTo>
                  <a:lnTo>
                    <a:pt x="1014777" y="798169"/>
                  </a:lnTo>
                  <a:lnTo>
                    <a:pt x="999315" y="788163"/>
                  </a:lnTo>
                  <a:lnTo>
                    <a:pt x="984158" y="778347"/>
                  </a:lnTo>
                  <a:lnTo>
                    <a:pt x="969300" y="768716"/>
                  </a:lnTo>
                  <a:lnTo>
                    <a:pt x="954733" y="759264"/>
                  </a:lnTo>
                  <a:lnTo>
                    <a:pt x="940451" y="749985"/>
                  </a:lnTo>
                  <a:lnTo>
                    <a:pt x="926447" y="740875"/>
                  </a:lnTo>
                  <a:lnTo>
                    <a:pt x="912714" y="731928"/>
                  </a:lnTo>
                  <a:lnTo>
                    <a:pt x="899244" y="723139"/>
                  </a:lnTo>
                  <a:lnTo>
                    <a:pt x="886032" y="714502"/>
                  </a:lnTo>
                  <a:lnTo>
                    <a:pt x="873069" y="706013"/>
                  </a:lnTo>
                  <a:lnTo>
                    <a:pt x="860350" y="697664"/>
                  </a:lnTo>
                  <a:lnTo>
                    <a:pt x="847866" y="689453"/>
                  </a:lnTo>
                  <a:lnTo>
                    <a:pt x="835612" y="681372"/>
                  </a:lnTo>
                  <a:lnTo>
                    <a:pt x="823580" y="673417"/>
                  </a:lnTo>
                  <a:lnTo>
                    <a:pt x="811764" y="665582"/>
                  </a:lnTo>
                  <a:lnTo>
                    <a:pt x="800155" y="657862"/>
                  </a:lnTo>
                  <a:lnTo>
                    <a:pt x="788749" y="650251"/>
                  </a:lnTo>
                  <a:lnTo>
                    <a:pt x="777536" y="642745"/>
                  </a:lnTo>
                  <a:lnTo>
                    <a:pt x="766512" y="635337"/>
                  </a:lnTo>
                  <a:lnTo>
                    <a:pt x="755668" y="628023"/>
                  </a:lnTo>
                  <a:lnTo>
                    <a:pt x="744997" y="620798"/>
                  </a:lnTo>
                  <a:lnTo>
                    <a:pt x="734494" y="613655"/>
                  </a:lnTo>
                  <a:lnTo>
                    <a:pt x="724150" y="606589"/>
                  </a:lnTo>
                  <a:lnTo>
                    <a:pt x="713959" y="599595"/>
                  </a:lnTo>
                  <a:lnTo>
                    <a:pt x="703914" y="592668"/>
                  </a:lnTo>
                  <a:lnTo>
                    <a:pt x="694009" y="585803"/>
                  </a:lnTo>
                  <a:lnTo>
                    <a:pt x="684235" y="578993"/>
                  </a:lnTo>
                  <a:lnTo>
                    <a:pt x="674586" y="572235"/>
                  </a:lnTo>
                  <a:lnTo>
                    <a:pt x="665056" y="565521"/>
                  </a:lnTo>
                  <a:lnTo>
                    <a:pt x="655637" y="558847"/>
                  </a:lnTo>
                  <a:lnTo>
                    <a:pt x="646322" y="552208"/>
                  </a:lnTo>
                  <a:lnTo>
                    <a:pt x="637105" y="545598"/>
                  </a:lnTo>
                  <a:lnTo>
                    <a:pt x="627978" y="539013"/>
                  </a:lnTo>
                  <a:lnTo>
                    <a:pt x="618934" y="532445"/>
                  </a:lnTo>
                  <a:lnTo>
                    <a:pt x="609968" y="525891"/>
                  </a:lnTo>
                  <a:lnTo>
                    <a:pt x="601071" y="519344"/>
                  </a:lnTo>
                  <a:lnTo>
                    <a:pt x="592236" y="512800"/>
                  </a:lnTo>
                  <a:lnTo>
                    <a:pt x="583458" y="506254"/>
                  </a:lnTo>
                  <a:lnTo>
                    <a:pt x="574728" y="499698"/>
                  </a:lnTo>
                  <a:lnTo>
                    <a:pt x="566040" y="493130"/>
                  </a:lnTo>
                  <a:lnTo>
                    <a:pt x="557388" y="486542"/>
                  </a:lnTo>
                  <a:lnTo>
                    <a:pt x="548763" y="479930"/>
                  </a:lnTo>
                  <a:lnTo>
                    <a:pt x="540159" y="473288"/>
                  </a:lnTo>
                  <a:lnTo>
                    <a:pt x="531570" y="466612"/>
                  </a:lnTo>
                  <a:lnTo>
                    <a:pt x="522988" y="459895"/>
                  </a:lnTo>
                  <a:lnTo>
                    <a:pt x="514406" y="453132"/>
                  </a:lnTo>
                  <a:lnTo>
                    <a:pt x="505817" y="446318"/>
                  </a:lnTo>
                  <a:lnTo>
                    <a:pt x="497215" y="439448"/>
                  </a:lnTo>
                  <a:lnTo>
                    <a:pt x="488592" y="432516"/>
                  </a:lnTo>
                  <a:lnTo>
                    <a:pt x="479942" y="425516"/>
                  </a:lnTo>
                  <a:lnTo>
                    <a:pt x="471258" y="418445"/>
                  </a:lnTo>
                  <a:lnTo>
                    <a:pt x="462532" y="411295"/>
                  </a:lnTo>
                  <a:lnTo>
                    <a:pt x="453758" y="404062"/>
                  </a:lnTo>
                  <a:lnTo>
                    <a:pt x="444929" y="396741"/>
                  </a:lnTo>
                  <a:lnTo>
                    <a:pt x="436038" y="389325"/>
                  </a:lnTo>
                  <a:lnTo>
                    <a:pt x="427077" y="381811"/>
                  </a:lnTo>
                  <a:lnTo>
                    <a:pt x="418041" y="374192"/>
                  </a:lnTo>
                  <a:lnTo>
                    <a:pt x="408922" y="366462"/>
                  </a:lnTo>
                  <a:lnTo>
                    <a:pt x="399713" y="358618"/>
                  </a:lnTo>
                  <a:lnTo>
                    <a:pt x="390407" y="350653"/>
                  </a:lnTo>
                  <a:lnTo>
                    <a:pt x="380997" y="342561"/>
                  </a:lnTo>
                  <a:lnTo>
                    <a:pt x="371477" y="334339"/>
                  </a:lnTo>
                  <a:lnTo>
                    <a:pt x="361839" y="325979"/>
                  </a:lnTo>
                  <a:lnTo>
                    <a:pt x="352076" y="317478"/>
                  </a:lnTo>
                  <a:lnTo>
                    <a:pt x="342182" y="308829"/>
                  </a:lnTo>
                  <a:lnTo>
                    <a:pt x="332150" y="300027"/>
                  </a:lnTo>
                  <a:lnTo>
                    <a:pt x="321972" y="291067"/>
                  </a:lnTo>
                  <a:lnTo>
                    <a:pt x="311642" y="281943"/>
                  </a:lnTo>
                  <a:lnTo>
                    <a:pt x="301153" y="272651"/>
                  </a:lnTo>
                  <a:lnTo>
                    <a:pt x="290497" y="263184"/>
                  </a:lnTo>
                  <a:lnTo>
                    <a:pt x="279669" y="253538"/>
                  </a:lnTo>
                  <a:lnTo>
                    <a:pt x="268660" y="243707"/>
                  </a:lnTo>
                  <a:lnTo>
                    <a:pt x="257464" y="233686"/>
                  </a:lnTo>
                  <a:lnTo>
                    <a:pt x="246075" y="223468"/>
                  </a:lnTo>
                  <a:lnTo>
                    <a:pt x="234485" y="213050"/>
                  </a:lnTo>
                  <a:lnTo>
                    <a:pt x="222687" y="202426"/>
                  </a:lnTo>
                  <a:lnTo>
                    <a:pt x="210674" y="191590"/>
                  </a:lnTo>
                  <a:lnTo>
                    <a:pt x="198439" y="180536"/>
                  </a:lnTo>
                  <a:lnTo>
                    <a:pt x="185976" y="169261"/>
                  </a:lnTo>
                  <a:lnTo>
                    <a:pt x="173278" y="157757"/>
                  </a:lnTo>
                  <a:lnTo>
                    <a:pt x="160337" y="146020"/>
                  </a:lnTo>
                  <a:lnTo>
                    <a:pt x="147146" y="134045"/>
                  </a:lnTo>
                  <a:lnTo>
                    <a:pt x="133700" y="121826"/>
                  </a:lnTo>
                  <a:lnTo>
                    <a:pt x="119990" y="109358"/>
                  </a:lnTo>
                  <a:lnTo>
                    <a:pt x="106009" y="96636"/>
                  </a:lnTo>
                  <a:lnTo>
                    <a:pt x="91752" y="83653"/>
                  </a:lnTo>
                  <a:lnTo>
                    <a:pt x="77211" y="70405"/>
                  </a:lnTo>
                  <a:lnTo>
                    <a:pt x="62378" y="56887"/>
                  </a:lnTo>
                  <a:lnTo>
                    <a:pt x="47248" y="43092"/>
                  </a:lnTo>
                  <a:lnTo>
                    <a:pt x="31812" y="29016"/>
                  </a:lnTo>
                  <a:lnTo>
                    <a:pt x="16065" y="14654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0403" y="3449925"/>
              <a:ext cx="115847" cy="108625"/>
            </a:xfrm>
            <a:custGeom>
              <a:avLst/>
              <a:pathLst>
                <a:path w="115847" h="108625">
                  <a:moveTo>
                    <a:pt x="115847" y="73432"/>
                  </a:moveTo>
                  <a:lnTo>
                    <a:pt x="0" y="0"/>
                  </a:lnTo>
                  <a:lnTo>
                    <a:pt x="83745" y="10862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66478" y="3141111"/>
              <a:ext cx="566075" cy="1182789"/>
            </a:xfrm>
            <a:custGeom>
              <a:avLst/>
              <a:pathLst>
                <a:path w="566075" h="1182789">
                  <a:moveTo>
                    <a:pt x="566075" y="1182789"/>
                  </a:moveTo>
                  <a:lnTo>
                    <a:pt x="556439" y="1165894"/>
                  </a:lnTo>
                  <a:lnTo>
                    <a:pt x="546996" y="1149334"/>
                  </a:lnTo>
                  <a:lnTo>
                    <a:pt x="537742" y="1133102"/>
                  </a:lnTo>
                  <a:lnTo>
                    <a:pt x="528672" y="1117191"/>
                  </a:lnTo>
                  <a:lnTo>
                    <a:pt x="519785" y="1101593"/>
                  </a:lnTo>
                  <a:lnTo>
                    <a:pt x="511075" y="1086302"/>
                  </a:lnTo>
                  <a:lnTo>
                    <a:pt x="502540" y="1071309"/>
                  </a:lnTo>
                  <a:lnTo>
                    <a:pt x="494177" y="1056609"/>
                  </a:lnTo>
                  <a:lnTo>
                    <a:pt x="485981" y="1042193"/>
                  </a:lnTo>
                  <a:lnTo>
                    <a:pt x="477950" y="1028054"/>
                  </a:lnTo>
                  <a:lnTo>
                    <a:pt x="470079" y="1014186"/>
                  </a:lnTo>
                  <a:lnTo>
                    <a:pt x="462366" y="1000580"/>
                  </a:lnTo>
                  <a:lnTo>
                    <a:pt x="454807" y="987230"/>
                  </a:lnTo>
                  <a:lnTo>
                    <a:pt x="447398" y="974128"/>
                  </a:lnTo>
                  <a:lnTo>
                    <a:pt x="440136" y="961267"/>
                  </a:lnTo>
                  <a:lnTo>
                    <a:pt x="433018" y="948640"/>
                  </a:lnTo>
                  <a:lnTo>
                    <a:pt x="426040" y="936240"/>
                  </a:lnTo>
                  <a:lnTo>
                    <a:pt x="419199" y="924059"/>
                  </a:lnTo>
                  <a:lnTo>
                    <a:pt x="412490" y="912090"/>
                  </a:lnTo>
                  <a:lnTo>
                    <a:pt x="405911" y="900326"/>
                  </a:lnTo>
                  <a:lnTo>
                    <a:pt x="399459" y="888759"/>
                  </a:lnTo>
                  <a:lnTo>
                    <a:pt x="393129" y="877383"/>
                  </a:lnTo>
                  <a:lnTo>
                    <a:pt x="386918" y="866190"/>
                  </a:lnTo>
                  <a:lnTo>
                    <a:pt x="380823" y="855173"/>
                  </a:lnTo>
                  <a:lnTo>
                    <a:pt x="374841" y="844324"/>
                  </a:lnTo>
                  <a:lnTo>
                    <a:pt x="368967" y="833637"/>
                  </a:lnTo>
                  <a:lnTo>
                    <a:pt x="363199" y="823104"/>
                  </a:lnTo>
                  <a:lnTo>
                    <a:pt x="357533" y="812717"/>
                  </a:lnTo>
                  <a:lnTo>
                    <a:pt x="351965" y="802471"/>
                  </a:lnTo>
                  <a:lnTo>
                    <a:pt x="346492" y="792356"/>
                  </a:lnTo>
                  <a:lnTo>
                    <a:pt x="341110" y="782367"/>
                  </a:lnTo>
                  <a:lnTo>
                    <a:pt x="335817" y="772496"/>
                  </a:lnTo>
                  <a:lnTo>
                    <a:pt x="330608" y="762735"/>
                  </a:lnTo>
                  <a:lnTo>
                    <a:pt x="325480" y="753078"/>
                  </a:lnTo>
                  <a:lnTo>
                    <a:pt x="320430" y="743517"/>
                  </a:lnTo>
                  <a:lnTo>
                    <a:pt x="315454" y="734045"/>
                  </a:lnTo>
                  <a:lnTo>
                    <a:pt x="310549" y="724654"/>
                  </a:lnTo>
                  <a:lnTo>
                    <a:pt x="305711" y="715338"/>
                  </a:lnTo>
                  <a:lnTo>
                    <a:pt x="300936" y="706089"/>
                  </a:lnTo>
                  <a:lnTo>
                    <a:pt x="296222" y="696900"/>
                  </a:lnTo>
                  <a:lnTo>
                    <a:pt x="291565" y="687764"/>
                  </a:lnTo>
                  <a:lnTo>
                    <a:pt x="286961" y="678673"/>
                  </a:lnTo>
                  <a:lnTo>
                    <a:pt x="282407" y="669620"/>
                  </a:lnTo>
                  <a:lnTo>
                    <a:pt x="277900" y="660598"/>
                  </a:lnTo>
                  <a:lnTo>
                    <a:pt x="273435" y="651600"/>
                  </a:lnTo>
                  <a:lnTo>
                    <a:pt x="269010" y="642618"/>
                  </a:lnTo>
                  <a:lnTo>
                    <a:pt x="264621" y="633646"/>
                  </a:lnTo>
                  <a:lnTo>
                    <a:pt x="260265" y="624675"/>
                  </a:lnTo>
                  <a:lnTo>
                    <a:pt x="255937" y="615699"/>
                  </a:lnTo>
                  <a:lnTo>
                    <a:pt x="251635" y="606711"/>
                  </a:lnTo>
                  <a:lnTo>
                    <a:pt x="247356" y="597703"/>
                  </a:lnTo>
                  <a:lnTo>
                    <a:pt x="243095" y="588667"/>
                  </a:lnTo>
                  <a:lnTo>
                    <a:pt x="238849" y="579598"/>
                  </a:lnTo>
                  <a:lnTo>
                    <a:pt x="234615" y="570487"/>
                  </a:lnTo>
                  <a:lnTo>
                    <a:pt x="230389" y="561327"/>
                  </a:lnTo>
                  <a:lnTo>
                    <a:pt x="226168" y="552111"/>
                  </a:lnTo>
                  <a:lnTo>
                    <a:pt x="221949" y="542832"/>
                  </a:lnTo>
                  <a:lnTo>
                    <a:pt x="217727" y="533482"/>
                  </a:lnTo>
                  <a:lnTo>
                    <a:pt x="213499" y="524054"/>
                  </a:lnTo>
                  <a:lnTo>
                    <a:pt x="209263" y="514542"/>
                  </a:lnTo>
                  <a:lnTo>
                    <a:pt x="205014" y="504937"/>
                  </a:lnTo>
                  <a:lnTo>
                    <a:pt x="200749" y="495233"/>
                  </a:lnTo>
                  <a:lnTo>
                    <a:pt x="196465" y="485422"/>
                  </a:lnTo>
                  <a:lnTo>
                    <a:pt x="192157" y="475497"/>
                  </a:lnTo>
                  <a:lnTo>
                    <a:pt x="187823" y="465451"/>
                  </a:lnTo>
                  <a:lnTo>
                    <a:pt x="183460" y="455276"/>
                  </a:lnTo>
                  <a:lnTo>
                    <a:pt x="179063" y="444966"/>
                  </a:lnTo>
                  <a:lnTo>
                    <a:pt x="174629" y="434512"/>
                  </a:lnTo>
                  <a:lnTo>
                    <a:pt x="170155" y="423908"/>
                  </a:lnTo>
                  <a:lnTo>
                    <a:pt x="165637" y="413147"/>
                  </a:lnTo>
                  <a:lnTo>
                    <a:pt x="161072" y="402221"/>
                  </a:lnTo>
                  <a:lnTo>
                    <a:pt x="156456" y="391124"/>
                  </a:lnTo>
                  <a:lnTo>
                    <a:pt x="151786" y="379846"/>
                  </a:lnTo>
                  <a:lnTo>
                    <a:pt x="147059" y="368383"/>
                  </a:lnTo>
                  <a:lnTo>
                    <a:pt x="142270" y="356726"/>
                  </a:lnTo>
                  <a:lnTo>
                    <a:pt x="137417" y="344867"/>
                  </a:lnTo>
                  <a:lnTo>
                    <a:pt x="132496" y="332801"/>
                  </a:lnTo>
                  <a:lnTo>
                    <a:pt x="127503" y="320519"/>
                  </a:lnTo>
                  <a:lnTo>
                    <a:pt x="122435" y="308015"/>
                  </a:lnTo>
                  <a:lnTo>
                    <a:pt x="117289" y="295280"/>
                  </a:lnTo>
                  <a:lnTo>
                    <a:pt x="112061" y="282309"/>
                  </a:lnTo>
                  <a:lnTo>
                    <a:pt x="106748" y="269093"/>
                  </a:lnTo>
                  <a:lnTo>
                    <a:pt x="101346" y="255625"/>
                  </a:lnTo>
                  <a:lnTo>
                    <a:pt x="95851" y="241898"/>
                  </a:lnTo>
                  <a:lnTo>
                    <a:pt x="90261" y="227905"/>
                  </a:lnTo>
                  <a:lnTo>
                    <a:pt x="84571" y="213639"/>
                  </a:lnTo>
                  <a:lnTo>
                    <a:pt x="78779" y="199092"/>
                  </a:lnTo>
                  <a:lnTo>
                    <a:pt x="72881" y="184257"/>
                  </a:lnTo>
                  <a:lnTo>
                    <a:pt x="66873" y="169127"/>
                  </a:lnTo>
                  <a:lnTo>
                    <a:pt x="60752" y="153695"/>
                  </a:lnTo>
                  <a:lnTo>
                    <a:pt x="54514" y="137953"/>
                  </a:lnTo>
                  <a:lnTo>
                    <a:pt x="48156" y="121894"/>
                  </a:lnTo>
                  <a:lnTo>
                    <a:pt x="41675" y="105511"/>
                  </a:lnTo>
                  <a:lnTo>
                    <a:pt x="35067" y="88796"/>
                  </a:lnTo>
                  <a:lnTo>
                    <a:pt x="28328" y="71743"/>
                  </a:lnTo>
                  <a:lnTo>
                    <a:pt x="21456" y="54344"/>
                  </a:lnTo>
                  <a:lnTo>
                    <a:pt x="14446" y="36592"/>
                  </a:lnTo>
                  <a:lnTo>
                    <a:pt x="7295" y="1848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66478" y="3141111"/>
              <a:ext cx="71751" cy="134386"/>
            </a:xfrm>
            <a:custGeom>
              <a:avLst/>
              <a:pathLst>
                <a:path w="71751" h="134386">
                  <a:moveTo>
                    <a:pt x="71751" y="116895"/>
                  </a:moveTo>
                  <a:lnTo>
                    <a:pt x="0" y="0"/>
                  </a:lnTo>
                  <a:lnTo>
                    <a:pt x="27443" y="13438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68253" y="2508324"/>
              <a:ext cx="2264300" cy="932334"/>
            </a:xfrm>
            <a:custGeom>
              <a:avLst/>
              <a:pathLst>
                <a:path w="2264300" h="932334">
                  <a:moveTo>
                    <a:pt x="2264300" y="0"/>
                  </a:moveTo>
                  <a:lnTo>
                    <a:pt x="2231362" y="17112"/>
                  </a:lnTo>
                  <a:lnTo>
                    <a:pt x="2199077" y="33882"/>
                  </a:lnTo>
                  <a:lnTo>
                    <a:pt x="2167433" y="50316"/>
                  </a:lnTo>
                  <a:lnTo>
                    <a:pt x="2136415" y="66420"/>
                  </a:lnTo>
                  <a:lnTo>
                    <a:pt x="2106009" y="82200"/>
                  </a:lnTo>
                  <a:lnTo>
                    <a:pt x="2076201" y="97660"/>
                  </a:lnTo>
                  <a:lnTo>
                    <a:pt x="2046979" y="112808"/>
                  </a:lnTo>
                  <a:lnTo>
                    <a:pt x="2018327" y="127648"/>
                  </a:lnTo>
                  <a:lnTo>
                    <a:pt x="1990232" y="142186"/>
                  </a:lnTo>
                  <a:lnTo>
                    <a:pt x="1962679" y="156428"/>
                  </a:lnTo>
                  <a:lnTo>
                    <a:pt x="1935656" y="170380"/>
                  </a:lnTo>
                  <a:lnTo>
                    <a:pt x="1909149" y="184047"/>
                  </a:lnTo>
                  <a:lnTo>
                    <a:pt x="1883142" y="197436"/>
                  </a:lnTo>
                  <a:lnTo>
                    <a:pt x="1857624" y="210551"/>
                  </a:lnTo>
                  <a:lnTo>
                    <a:pt x="1832578" y="223399"/>
                  </a:lnTo>
                  <a:lnTo>
                    <a:pt x="1807993" y="235985"/>
                  </a:lnTo>
                  <a:lnTo>
                    <a:pt x="1783853" y="248315"/>
                  </a:lnTo>
                  <a:lnTo>
                    <a:pt x="1760146" y="260395"/>
                  </a:lnTo>
                  <a:lnTo>
                    <a:pt x="1736857" y="272230"/>
                  </a:lnTo>
                  <a:lnTo>
                    <a:pt x="1713972" y="283826"/>
                  </a:lnTo>
                  <a:lnTo>
                    <a:pt x="1691477" y="295189"/>
                  </a:lnTo>
                  <a:lnTo>
                    <a:pt x="1669359" y="306325"/>
                  </a:lnTo>
                  <a:lnTo>
                    <a:pt x="1647603" y="317238"/>
                  </a:lnTo>
                  <a:lnTo>
                    <a:pt x="1626197" y="327936"/>
                  </a:lnTo>
                  <a:lnTo>
                    <a:pt x="1605125" y="338423"/>
                  </a:lnTo>
                  <a:lnTo>
                    <a:pt x="1584374" y="348706"/>
                  </a:lnTo>
                  <a:lnTo>
                    <a:pt x="1563931" y="358790"/>
                  </a:lnTo>
                  <a:lnTo>
                    <a:pt x="1543780" y="368680"/>
                  </a:lnTo>
                  <a:lnTo>
                    <a:pt x="1523910" y="378383"/>
                  </a:lnTo>
                  <a:lnTo>
                    <a:pt x="1504304" y="387905"/>
                  </a:lnTo>
                  <a:lnTo>
                    <a:pt x="1484951" y="397250"/>
                  </a:lnTo>
                  <a:lnTo>
                    <a:pt x="1465835" y="406425"/>
                  </a:lnTo>
                  <a:lnTo>
                    <a:pt x="1446943" y="415435"/>
                  </a:lnTo>
                  <a:lnTo>
                    <a:pt x="1428261" y="424286"/>
                  </a:lnTo>
                  <a:lnTo>
                    <a:pt x="1409776" y="432984"/>
                  </a:lnTo>
                  <a:lnTo>
                    <a:pt x="1391473" y="441535"/>
                  </a:lnTo>
                  <a:lnTo>
                    <a:pt x="1373338" y="449944"/>
                  </a:lnTo>
                  <a:lnTo>
                    <a:pt x="1355358" y="458216"/>
                  </a:lnTo>
                  <a:lnTo>
                    <a:pt x="1337518" y="466359"/>
                  </a:lnTo>
                  <a:lnTo>
                    <a:pt x="1319806" y="474376"/>
                  </a:lnTo>
                  <a:lnTo>
                    <a:pt x="1302206" y="482275"/>
                  </a:lnTo>
                  <a:lnTo>
                    <a:pt x="1284705" y="490061"/>
                  </a:lnTo>
                  <a:lnTo>
                    <a:pt x="1267290" y="497738"/>
                  </a:lnTo>
                  <a:lnTo>
                    <a:pt x="1249946" y="505315"/>
                  </a:lnTo>
                  <a:lnTo>
                    <a:pt x="1232659" y="512795"/>
                  </a:lnTo>
                  <a:lnTo>
                    <a:pt x="1215416" y="520184"/>
                  </a:lnTo>
                  <a:lnTo>
                    <a:pt x="1198203" y="527489"/>
                  </a:lnTo>
                  <a:lnTo>
                    <a:pt x="1181006" y="534715"/>
                  </a:lnTo>
                  <a:lnTo>
                    <a:pt x="1163811" y="541868"/>
                  </a:lnTo>
                  <a:lnTo>
                    <a:pt x="1146603" y="548953"/>
                  </a:lnTo>
                  <a:lnTo>
                    <a:pt x="1129370" y="555976"/>
                  </a:lnTo>
                  <a:lnTo>
                    <a:pt x="1112098" y="562943"/>
                  </a:lnTo>
                  <a:lnTo>
                    <a:pt x="1094771" y="569860"/>
                  </a:lnTo>
                  <a:lnTo>
                    <a:pt x="1077378" y="576732"/>
                  </a:lnTo>
                  <a:lnTo>
                    <a:pt x="1059903" y="583565"/>
                  </a:lnTo>
                  <a:lnTo>
                    <a:pt x="1042333" y="590365"/>
                  </a:lnTo>
                  <a:lnTo>
                    <a:pt x="1024654" y="597137"/>
                  </a:lnTo>
                  <a:lnTo>
                    <a:pt x="1006853" y="603888"/>
                  </a:lnTo>
                  <a:lnTo>
                    <a:pt x="988914" y="610622"/>
                  </a:lnTo>
                  <a:lnTo>
                    <a:pt x="970825" y="617346"/>
                  </a:lnTo>
                  <a:lnTo>
                    <a:pt x="952572" y="624065"/>
                  </a:lnTo>
                  <a:lnTo>
                    <a:pt x="934140" y="630785"/>
                  </a:lnTo>
                  <a:lnTo>
                    <a:pt x="915516" y="637512"/>
                  </a:lnTo>
                  <a:lnTo>
                    <a:pt x="896685" y="644251"/>
                  </a:lnTo>
                  <a:lnTo>
                    <a:pt x="877635" y="651009"/>
                  </a:lnTo>
                  <a:lnTo>
                    <a:pt x="858351" y="657790"/>
                  </a:lnTo>
                  <a:lnTo>
                    <a:pt x="838819" y="664601"/>
                  </a:lnTo>
                  <a:lnTo>
                    <a:pt x="819026" y="671447"/>
                  </a:lnTo>
                  <a:lnTo>
                    <a:pt x="798957" y="678334"/>
                  </a:lnTo>
                  <a:lnTo>
                    <a:pt x="778599" y="685268"/>
                  </a:lnTo>
                  <a:lnTo>
                    <a:pt x="757938" y="692254"/>
                  </a:lnTo>
                  <a:lnTo>
                    <a:pt x="736959" y="699298"/>
                  </a:lnTo>
                  <a:lnTo>
                    <a:pt x="715650" y="706406"/>
                  </a:lnTo>
                  <a:lnTo>
                    <a:pt x="693996" y="713584"/>
                  </a:lnTo>
                  <a:lnTo>
                    <a:pt x="671983" y="720837"/>
                  </a:lnTo>
                  <a:lnTo>
                    <a:pt x="649597" y="728171"/>
                  </a:lnTo>
                  <a:lnTo>
                    <a:pt x="626826" y="735591"/>
                  </a:lnTo>
                  <a:lnTo>
                    <a:pt x="603653" y="743104"/>
                  </a:lnTo>
                  <a:lnTo>
                    <a:pt x="580067" y="750715"/>
                  </a:lnTo>
                  <a:lnTo>
                    <a:pt x="556053" y="758430"/>
                  </a:lnTo>
                  <a:lnTo>
                    <a:pt x="531596" y="766255"/>
                  </a:lnTo>
                  <a:lnTo>
                    <a:pt x="506684" y="774194"/>
                  </a:lnTo>
                  <a:lnTo>
                    <a:pt x="481303" y="782255"/>
                  </a:lnTo>
                  <a:lnTo>
                    <a:pt x="455437" y="790442"/>
                  </a:lnTo>
                  <a:lnTo>
                    <a:pt x="429074" y="798762"/>
                  </a:lnTo>
                  <a:lnTo>
                    <a:pt x="402200" y="807219"/>
                  </a:lnTo>
                  <a:lnTo>
                    <a:pt x="374801" y="815821"/>
                  </a:lnTo>
                  <a:lnTo>
                    <a:pt x="346863" y="824572"/>
                  </a:lnTo>
                  <a:lnTo>
                    <a:pt x="318372" y="833478"/>
                  </a:lnTo>
                  <a:lnTo>
                    <a:pt x="289314" y="842545"/>
                  </a:lnTo>
                  <a:lnTo>
                    <a:pt x="259676" y="851779"/>
                  </a:lnTo>
                  <a:lnTo>
                    <a:pt x="229443" y="861185"/>
                  </a:lnTo>
                  <a:lnTo>
                    <a:pt x="198601" y="870769"/>
                  </a:lnTo>
                  <a:lnTo>
                    <a:pt x="167137" y="880537"/>
                  </a:lnTo>
                  <a:lnTo>
                    <a:pt x="135038" y="890495"/>
                  </a:lnTo>
                  <a:lnTo>
                    <a:pt x="102288" y="900647"/>
                  </a:lnTo>
                  <a:lnTo>
                    <a:pt x="68874" y="911001"/>
                  </a:lnTo>
                  <a:lnTo>
                    <a:pt x="34783" y="921561"/>
                  </a:lnTo>
                  <a:lnTo>
                    <a:pt x="0" y="93233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68253" y="3377945"/>
              <a:ext cx="136076" cy="62712"/>
            </a:xfrm>
            <a:custGeom>
              <a:avLst/>
              <a:pathLst>
                <a:path w="136076" h="62712">
                  <a:moveTo>
                    <a:pt x="121983" y="0"/>
                  </a:moveTo>
                  <a:lnTo>
                    <a:pt x="0" y="62712"/>
                  </a:lnTo>
                  <a:lnTo>
                    <a:pt x="136076" y="4550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34328" y="2508324"/>
              <a:ext cx="1698225" cy="186072"/>
            </a:xfrm>
            <a:custGeom>
              <a:avLst/>
              <a:pathLst>
                <a:path w="1698225" h="186072">
                  <a:moveTo>
                    <a:pt x="1698225" y="0"/>
                  </a:moveTo>
                  <a:lnTo>
                    <a:pt x="1673014" y="5159"/>
                  </a:lnTo>
                  <a:lnTo>
                    <a:pt x="1648303" y="10215"/>
                  </a:lnTo>
                  <a:lnTo>
                    <a:pt x="1624083" y="15169"/>
                  </a:lnTo>
                  <a:lnTo>
                    <a:pt x="1600342" y="20021"/>
                  </a:lnTo>
                  <a:lnTo>
                    <a:pt x="1577072" y="24772"/>
                  </a:lnTo>
                  <a:lnTo>
                    <a:pt x="1554261" y="29425"/>
                  </a:lnTo>
                  <a:lnTo>
                    <a:pt x="1531898" y="33979"/>
                  </a:lnTo>
                  <a:lnTo>
                    <a:pt x="1509974" y="38436"/>
                  </a:lnTo>
                  <a:lnTo>
                    <a:pt x="1488478" y="42797"/>
                  </a:lnTo>
                  <a:lnTo>
                    <a:pt x="1467399" y="47064"/>
                  </a:lnTo>
                  <a:lnTo>
                    <a:pt x="1446728" y="51237"/>
                  </a:lnTo>
                  <a:lnTo>
                    <a:pt x="1426453" y="55318"/>
                  </a:lnTo>
                  <a:lnTo>
                    <a:pt x="1406565" y="59307"/>
                  </a:lnTo>
                  <a:lnTo>
                    <a:pt x="1387053" y="63207"/>
                  </a:lnTo>
                  <a:lnTo>
                    <a:pt x="1367907" y="67017"/>
                  </a:lnTo>
                  <a:lnTo>
                    <a:pt x="1349116" y="70739"/>
                  </a:lnTo>
                  <a:lnTo>
                    <a:pt x="1330669" y="74375"/>
                  </a:lnTo>
                  <a:lnTo>
                    <a:pt x="1312557" y="77925"/>
                  </a:lnTo>
                  <a:lnTo>
                    <a:pt x="1294769" y="81391"/>
                  </a:lnTo>
                  <a:lnTo>
                    <a:pt x="1277294" y="84774"/>
                  </a:lnTo>
                  <a:lnTo>
                    <a:pt x="1260123" y="88074"/>
                  </a:lnTo>
                  <a:lnTo>
                    <a:pt x="1243244" y="91293"/>
                  </a:lnTo>
                  <a:lnTo>
                    <a:pt x="1226648" y="94433"/>
                  </a:lnTo>
                  <a:lnTo>
                    <a:pt x="1210323" y="97494"/>
                  </a:lnTo>
                  <a:lnTo>
                    <a:pt x="1194260" y="100477"/>
                  </a:lnTo>
                  <a:lnTo>
                    <a:pt x="1178449" y="103384"/>
                  </a:lnTo>
                  <a:lnTo>
                    <a:pt x="1162878" y="106215"/>
                  </a:lnTo>
                  <a:lnTo>
                    <a:pt x="1147537" y="108972"/>
                  </a:lnTo>
                  <a:lnTo>
                    <a:pt x="1132417" y="111657"/>
                  </a:lnTo>
                  <a:lnTo>
                    <a:pt x="1117505" y="114269"/>
                  </a:lnTo>
                  <a:lnTo>
                    <a:pt x="1102793" y="116811"/>
                  </a:lnTo>
                  <a:lnTo>
                    <a:pt x="1088270" y="119283"/>
                  </a:lnTo>
                  <a:lnTo>
                    <a:pt x="1073925" y="121686"/>
                  </a:lnTo>
                  <a:lnTo>
                    <a:pt x="1059748" y="124022"/>
                  </a:lnTo>
                  <a:lnTo>
                    <a:pt x="1045729" y="126292"/>
                  </a:lnTo>
                  <a:lnTo>
                    <a:pt x="1031856" y="128497"/>
                  </a:lnTo>
                  <a:lnTo>
                    <a:pt x="1018120" y="130638"/>
                  </a:lnTo>
                  <a:lnTo>
                    <a:pt x="1004511" y="132717"/>
                  </a:lnTo>
                  <a:lnTo>
                    <a:pt x="991017" y="134733"/>
                  </a:lnTo>
                  <a:lnTo>
                    <a:pt x="977629" y="136690"/>
                  </a:lnTo>
                  <a:lnTo>
                    <a:pt x="964336" y="138587"/>
                  </a:lnTo>
                  <a:lnTo>
                    <a:pt x="951128" y="140425"/>
                  </a:lnTo>
                  <a:lnTo>
                    <a:pt x="937994" y="142207"/>
                  </a:lnTo>
                  <a:lnTo>
                    <a:pt x="924924" y="143932"/>
                  </a:lnTo>
                  <a:lnTo>
                    <a:pt x="911907" y="145603"/>
                  </a:lnTo>
                  <a:lnTo>
                    <a:pt x="898933" y="147220"/>
                  </a:lnTo>
                  <a:lnTo>
                    <a:pt x="885992" y="148785"/>
                  </a:lnTo>
                  <a:lnTo>
                    <a:pt x="873074" y="150299"/>
                  </a:lnTo>
                  <a:lnTo>
                    <a:pt x="860167" y="151762"/>
                  </a:lnTo>
                  <a:lnTo>
                    <a:pt x="847261" y="153176"/>
                  </a:lnTo>
                  <a:lnTo>
                    <a:pt x="834347" y="154542"/>
                  </a:lnTo>
                  <a:lnTo>
                    <a:pt x="821413" y="155861"/>
                  </a:lnTo>
                  <a:lnTo>
                    <a:pt x="808450" y="157135"/>
                  </a:lnTo>
                  <a:lnTo>
                    <a:pt x="795446" y="158364"/>
                  </a:lnTo>
                  <a:lnTo>
                    <a:pt x="782392" y="159550"/>
                  </a:lnTo>
                  <a:lnTo>
                    <a:pt x="769276" y="160693"/>
                  </a:lnTo>
                  <a:lnTo>
                    <a:pt x="756090" y="161795"/>
                  </a:lnTo>
                  <a:lnTo>
                    <a:pt x="742821" y="162858"/>
                  </a:lnTo>
                  <a:lnTo>
                    <a:pt x="729461" y="163881"/>
                  </a:lnTo>
                  <a:lnTo>
                    <a:pt x="715997" y="164867"/>
                  </a:lnTo>
                  <a:lnTo>
                    <a:pt x="702421" y="165816"/>
                  </a:lnTo>
                  <a:lnTo>
                    <a:pt x="688722" y="166730"/>
                  </a:lnTo>
                  <a:lnTo>
                    <a:pt x="674888" y="167610"/>
                  </a:lnTo>
                  <a:lnTo>
                    <a:pt x="660911" y="168457"/>
                  </a:lnTo>
                  <a:lnTo>
                    <a:pt x="646778" y="169271"/>
                  </a:lnTo>
                  <a:lnTo>
                    <a:pt x="632481" y="170055"/>
                  </a:lnTo>
                  <a:lnTo>
                    <a:pt x="618008" y="170809"/>
                  </a:lnTo>
                  <a:lnTo>
                    <a:pt x="603350" y="171534"/>
                  </a:lnTo>
                  <a:lnTo>
                    <a:pt x="588495" y="172232"/>
                  </a:lnTo>
                  <a:lnTo>
                    <a:pt x="573434" y="172904"/>
                  </a:lnTo>
                  <a:lnTo>
                    <a:pt x="558155" y="173550"/>
                  </a:lnTo>
                  <a:lnTo>
                    <a:pt x="542649" y="174173"/>
                  </a:lnTo>
                  <a:lnTo>
                    <a:pt x="526906" y="174773"/>
                  </a:lnTo>
                  <a:lnTo>
                    <a:pt x="510914" y="175351"/>
                  </a:lnTo>
                  <a:lnTo>
                    <a:pt x="494663" y="175908"/>
                  </a:lnTo>
                  <a:lnTo>
                    <a:pt x="478143" y="176446"/>
                  </a:lnTo>
                  <a:lnTo>
                    <a:pt x="461344" y="176965"/>
                  </a:lnTo>
                  <a:lnTo>
                    <a:pt x="444255" y="177468"/>
                  </a:lnTo>
                  <a:lnTo>
                    <a:pt x="426866" y="177954"/>
                  </a:lnTo>
                  <a:lnTo>
                    <a:pt x="409166" y="178426"/>
                  </a:lnTo>
                  <a:lnTo>
                    <a:pt x="391145" y="178884"/>
                  </a:lnTo>
                  <a:lnTo>
                    <a:pt x="372792" y="179329"/>
                  </a:lnTo>
                  <a:lnTo>
                    <a:pt x="354098" y="179763"/>
                  </a:lnTo>
                  <a:lnTo>
                    <a:pt x="335051" y="180186"/>
                  </a:lnTo>
                  <a:lnTo>
                    <a:pt x="315641" y="180600"/>
                  </a:lnTo>
                  <a:lnTo>
                    <a:pt x="295859" y="181006"/>
                  </a:lnTo>
                  <a:lnTo>
                    <a:pt x="275693" y="181405"/>
                  </a:lnTo>
                  <a:lnTo>
                    <a:pt x="255133" y="181799"/>
                  </a:lnTo>
                  <a:lnTo>
                    <a:pt x="234169" y="182188"/>
                  </a:lnTo>
                  <a:lnTo>
                    <a:pt x="212790" y="182573"/>
                  </a:lnTo>
                  <a:lnTo>
                    <a:pt x="190985" y="182956"/>
                  </a:lnTo>
                  <a:lnTo>
                    <a:pt x="168746" y="183338"/>
                  </a:lnTo>
                  <a:lnTo>
                    <a:pt x="146060" y="183720"/>
                  </a:lnTo>
                  <a:lnTo>
                    <a:pt x="122918" y="184102"/>
                  </a:lnTo>
                  <a:lnTo>
                    <a:pt x="99310" y="184488"/>
                  </a:lnTo>
                  <a:lnTo>
                    <a:pt x="75224" y="184876"/>
                  </a:lnTo>
                  <a:lnTo>
                    <a:pt x="50650" y="185269"/>
                  </a:lnTo>
                  <a:lnTo>
                    <a:pt x="25579" y="185667"/>
                  </a:lnTo>
                  <a:lnTo>
                    <a:pt x="0" y="18607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34328" y="2668443"/>
              <a:ext cx="135436" cy="47629"/>
            </a:xfrm>
            <a:custGeom>
              <a:avLst/>
              <a:pathLst>
                <a:path w="135436" h="47629">
                  <a:moveTo>
                    <a:pt x="134681" y="0"/>
                  </a:moveTo>
                  <a:lnTo>
                    <a:pt x="0" y="25954"/>
                  </a:lnTo>
                  <a:lnTo>
                    <a:pt x="135436" y="476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0403" y="2508324"/>
              <a:ext cx="1132150" cy="941600"/>
            </a:xfrm>
            <a:custGeom>
              <a:avLst/>
              <a:pathLst>
                <a:path w="1132150" h="941600">
                  <a:moveTo>
                    <a:pt x="1132150" y="0"/>
                  </a:moveTo>
                  <a:lnTo>
                    <a:pt x="1116151" y="15665"/>
                  </a:lnTo>
                  <a:lnTo>
                    <a:pt x="1100469" y="31019"/>
                  </a:lnTo>
                  <a:lnTo>
                    <a:pt x="1085098" y="46066"/>
                  </a:lnTo>
                  <a:lnTo>
                    <a:pt x="1070031" y="60813"/>
                  </a:lnTo>
                  <a:lnTo>
                    <a:pt x="1055260" y="75265"/>
                  </a:lnTo>
                  <a:lnTo>
                    <a:pt x="1040778" y="89428"/>
                  </a:lnTo>
                  <a:lnTo>
                    <a:pt x="1026580" y="103307"/>
                  </a:lnTo>
                  <a:lnTo>
                    <a:pt x="1012657" y="116909"/>
                  </a:lnTo>
                  <a:lnTo>
                    <a:pt x="999003" y="130239"/>
                  </a:lnTo>
                  <a:lnTo>
                    <a:pt x="985611" y="143304"/>
                  </a:lnTo>
                  <a:lnTo>
                    <a:pt x="972473" y="156108"/>
                  </a:lnTo>
                  <a:lnTo>
                    <a:pt x="959584" y="168657"/>
                  </a:lnTo>
                  <a:lnTo>
                    <a:pt x="946936" y="180958"/>
                  </a:lnTo>
                  <a:lnTo>
                    <a:pt x="934522" y="193016"/>
                  </a:lnTo>
                  <a:lnTo>
                    <a:pt x="922336" y="204837"/>
                  </a:lnTo>
                  <a:lnTo>
                    <a:pt x="910369" y="216427"/>
                  </a:lnTo>
                  <a:lnTo>
                    <a:pt x="898616" y="227791"/>
                  </a:lnTo>
                  <a:lnTo>
                    <a:pt x="887070" y="238935"/>
                  </a:lnTo>
                  <a:lnTo>
                    <a:pt x="875723" y="249865"/>
                  </a:lnTo>
                  <a:lnTo>
                    <a:pt x="864568" y="260587"/>
                  </a:lnTo>
                  <a:lnTo>
                    <a:pt x="853599" y="271106"/>
                  </a:lnTo>
                  <a:lnTo>
                    <a:pt x="842809" y="281429"/>
                  </a:lnTo>
                  <a:lnTo>
                    <a:pt x="832190" y="291560"/>
                  </a:lnTo>
                  <a:lnTo>
                    <a:pt x="821736" y="301507"/>
                  </a:lnTo>
                  <a:lnTo>
                    <a:pt x="811440" y="311274"/>
                  </a:lnTo>
                  <a:lnTo>
                    <a:pt x="801295" y="320867"/>
                  </a:lnTo>
                  <a:lnTo>
                    <a:pt x="791294" y="330292"/>
                  </a:lnTo>
                  <a:lnTo>
                    <a:pt x="781430" y="339555"/>
                  </a:lnTo>
                  <a:lnTo>
                    <a:pt x="771697" y="348662"/>
                  </a:lnTo>
                  <a:lnTo>
                    <a:pt x="762086" y="357618"/>
                  </a:lnTo>
                  <a:lnTo>
                    <a:pt x="752591" y="366430"/>
                  </a:lnTo>
                  <a:lnTo>
                    <a:pt x="743206" y="375102"/>
                  </a:lnTo>
                  <a:lnTo>
                    <a:pt x="733924" y="383641"/>
                  </a:lnTo>
                  <a:lnTo>
                    <a:pt x="724736" y="392052"/>
                  </a:lnTo>
                  <a:lnTo>
                    <a:pt x="715638" y="400342"/>
                  </a:lnTo>
                  <a:lnTo>
                    <a:pt x="706620" y="408516"/>
                  </a:lnTo>
                  <a:lnTo>
                    <a:pt x="697678" y="416579"/>
                  </a:lnTo>
                  <a:lnTo>
                    <a:pt x="688803" y="424538"/>
                  </a:lnTo>
                  <a:lnTo>
                    <a:pt x="679989" y="432399"/>
                  </a:lnTo>
                  <a:lnTo>
                    <a:pt x="671228" y="440166"/>
                  </a:lnTo>
                  <a:lnTo>
                    <a:pt x="662515" y="447847"/>
                  </a:lnTo>
                  <a:lnTo>
                    <a:pt x="653841" y="455446"/>
                  </a:lnTo>
                  <a:lnTo>
                    <a:pt x="645201" y="462969"/>
                  </a:lnTo>
                  <a:lnTo>
                    <a:pt x="636586" y="470422"/>
                  </a:lnTo>
                  <a:lnTo>
                    <a:pt x="627991" y="477812"/>
                  </a:lnTo>
                  <a:lnTo>
                    <a:pt x="619408" y="485143"/>
                  </a:lnTo>
                  <a:lnTo>
                    <a:pt x="610830" y="492421"/>
                  </a:lnTo>
                  <a:lnTo>
                    <a:pt x="602251" y="499653"/>
                  </a:lnTo>
                  <a:lnTo>
                    <a:pt x="593663" y="506844"/>
                  </a:lnTo>
                  <a:lnTo>
                    <a:pt x="585059" y="514000"/>
                  </a:lnTo>
                  <a:lnTo>
                    <a:pt x="576433" y="521126"/>
                  </a:lnTo>
                  <a:lnTo>
                    <a:pt x="567777" y="528228"/>
                  </a:lnTo>
                  <a:lnTo>
                    <a:pt x="559086" y="535313"/>
                  </a:lnTo>
                  <a:lnTo>
                    <a:pt x="550350" y="542385"/>
                  </a:lnTo>
                  <a:lnTo>
                    <a:pt x="541565" y="549451"/>
                  </a:lnTo>
                  <a:lnTo>
                    <a:pt x="532722" y="556516"/>
                  </a:lnTo>
                  <a:lnTo>
                    <a:pt x="523816" y="563587"/>
                  </a:lnTo>
                  <a:lnTo>
                    <a:pt x="514838" y="570668"/>
                  </a:lnTo>
                  <a:lnTo>
                    <a:pt x="505783" y="577766"/>
                  </a:lnTo>
                  <a:lnTo>
                    <a:pt x="496642" y="584887"/>
                  </a:lnTo>
                  <a:lnTo>
                    <a:pt x="487410" y="592036"/>
                  </a:lnTo>
                  <a:lnTo>
                    <a:pt x="478079" y="599218"/>
                  </a:lnTo>
                  <a:lnTo>
                    <a:pt x="468642" y="606441"/>
                  </a:lnTo>
                  <a:lnTo>
                    <a:pt x="459092" y="613709"/>
                  </a:lnTo>
                  <a:lnTo>
                    <a:pt x="449423" y="621028"/>
                  </a:lnTo>
                  <a:lnTo>
                    <a:pt x="439628" y="628405"/>
                  </a:lnTo>
                  <a:lnTo>
                    <a:pt x="429699" y="635844"/>
                  </a:lnTo>
                  <a:lnTo>
                    <a:pt x="419629" y="643352"/>
                  </a:lnTo>
                  <a:lnTo>
                    <a:pt x="409412" y="650934"/>
                  </a:lnTo>
                  <a:lnTo>
                    <a:pt x="399041" y="658597"/>
                  </a:lnTo>
                  <a:lnTo>
                    <a:pt x="388509" y="666345"/>
                  </a:lnTo>
                  <a:lnTo>
                    <a:pt x="377809" y="674185"/>
                  </a:lnTo>
                  <a:lnTo>
                    <a:pt x="366933" y="682122"/>
                  </a:lnTo>
                  <a:lnTo>
                    <a:pt x="355876" y="690163"/>
                  </a:lnTo>
                  <a:lnTo>
                    <a:pt x="344629" y="698313"/>
                  </a:lnTo>
                  <a:lnTo>
                    <a:pt x="333187" y="706577"/>
                  </a:lnTo>
                  <a:lnTo>
                    <a:pt x="321542" y="714962"/>
                  </a:lnTo>
                  <a:lnTo>
                    <a:pt x="309687" y="723474"/>
                  </a:lnTo>
                  <a:lnTo>
                    <a:pt x="297616" y="732117"/>
                  </a:lnTo>
                  <a:lnTo>
                    <a:pt x="285321" y="740898"/>
                  </a:lnTo>
                  <a:lnTo>
                    <a:pt x="272795" y="749823"/>
                  </a:lnTo>
                  <a:lnTo>
                    <a:pt x="260032" y="758897"/>
                  </a:lnTo>
                  <a:lnTo>
                    <a:pt x="247024" y="768126"/>
                  </a:lnTo>
                  <a:lnTo>
                    <a:pt x="233765" y="777516"/>
                  </a:lnTo>
                  <a:lnTo>
                    <a:pt x="220248" y="787073"/>
                  </a:lnTo>
                  <a:lnTo>
                    <a:pt x="206465" y="796802"/>
                  </a:lnTo>
                  <a:lnTo>
                    <a:pt x="192411" y="806710"/>
                  </a:lnTo>
                  <a:lnTo>
                    <a:pt x="178077" y="816801"/>
                  </a:lnTo>
                  <a:lnTo>
                    <a:pt x="163457" y="827083"/>
                  </a:lnTo>
                  <a:lnTo>
                    <a:pt x="148544" y="837559"/>
                  </a:lnTo>
                  <a:lnTo>
                    <a:pt x="133331" y="848237"/>
                  </a:lnTo>
                  <a:lnTo>
                    <a:pt x="117812" y="859123"/>
                  </a:lnTo>
                  <a:lnTo>
                    <a:pt x="101978" y="870220"/>
                  </a:lnTo>
                  <a:lnTo>
                    <a:pt x="85824" y="881537"/>
                  </a:lnTo>
                  <a:lnTo>
                    <a:pt x="69342" y="893078"/>
                  </a:lnTo>
                  <a:lnTo>
                    <a:pt x="52526" y="904849"/>
                  </a:lnTo>
                  <a:lnTo>
                    <a:pt x="35368" y="916856"/>
                  </a:lnTo>
                  <a:lnTo>
                    <a:pt x="17861" y="929104"/>
                  </a:lnTo>
                  <a:lnTo>
                    <a:pt x="0" y="94160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0403" y="3352978"/>
              <a:ext cx="124333" cy="96946"/>
            </a:xfrm>
            <a:custGeom>
              <a:avLst/>
              <a:pathLst>
                <a:path w="124333" h="96946">
                  <a:moveTo>
                    <a:pt x="97026" y="0"/>
                  </a:moveTo>
                  <a:lnTo>
                    <a:pt x="0" y="96946"/>
                  </a:lnTo>
                  <a:lnTo>
                    <a:pt x="124333" y="3903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366478" y="2508324"/>
              <a:ext cx="566075" cy="632787"/>
            </a:xfrm>
            <a:custGeom>
              <a:avLst/>
              <a:pathLst>
                <a:path w="566075" h="632787">
                  <a:moveTo>
                    <a:pt x="566075" y="0"/>
                  </a:moveTo>
                  <a:lnTo>
                    <a:pt x="558235" y="10255"/>
                  </a:lnTo>
                  <a:lnTo>
                    <a:pt x="550552" y="20306"/>
                  </a:lnTo>
                  <a:lnTo>
                    <a:pt x="543020" y="30157"/>
                  </a:lnTo>
                  <a:lnTo>
                    <a:pt x="535636" y="39811"/>
                  </a:lnTo>
                  <a:lnTo>
                    <a:pt x="528398" y="49273"/>
                  </a:lnTo>
                  <a:lnTo>
                    <a:pt x="521301" y="58546"/>
                  </a:lnTo>
                  <a:lnTo>
                    <a:pt x="514343" y="67634"/>
                  </a:lnTo>
                  <a:lnTo>
                    <a:pt x="507519" y="76541"/>
                  </a:lnTo>
                  <a:lnTo>
                    <a:pt x="500826" y="85272"/>
                  </a:lnTo>
                  <a:lnTo>
                    <a:pt x="494260" y="93829"/>
                  </a:lnTo>
                  <a:lnTo>
                    <a:pt x="487819" y="102216"/>
                  </a:lnTo>
                  <a:lnTo>
                    <a:pt x="481499" y="110439"/>
                  </a:lnTo>
                  <a:lnTo>
                    <a:pt x="475296" y="118499"/>
                  </a:lnTo>
                  <a:lnTo>
                    <a:pt x="469207" y="126403"/>
                  </a:lnTo>
                  <a:lnTo>
                    <a:pt x="463228" y="134152"/>
                  </a:lnTo>
                  <a:lnTo>
                    <a:pt x="457356" y="141751"/>
                  </a:lnTo>
                  <a:lnTo>
                    <a:pt x="451587" y="149205"/>
                  </a:lnTo>
                  <a:lnTo>
                    <a:pt x="445919" y="156516"/>
                  </a:lnTo>
                  <a:lnTo>
                    <a:pt x="440346" y="163689"/>
                  </a:lnTo>
                  <a:lnTo>
                    <a:pt x="434867" y="170727"/>
                  </a:lnTo>
                  <a:lnTo>
                    <a:pt x="429478" y="177635"/>
                  </a:lnTo>
                  <a:lnTo>
                    <a:pt x="424174" y="184416"/>
                  </a:lnTo>
                  <a:lnTo>
                    <a:pt x="418953" y="191075"/>
                  </a:lnTo>
                  <a:lnTo>
                    <a:pt x="413811" y="197615"/>
                  </a:lnTo>
                  <a:lnTo>
                    <a:pt x="408745" y="204039"/>
                  </a:lnTo>
                  <a:lnTo>
                    <a:pt x="403751" y="210353"/>
                  </a:lnTo>
                  <a:lnTo>
                    <a:pt x="398826" y="216559"/>
                  </a:lnTo>
                  <a:lnTo>
                    <a:pt x="393966" y="222661"/>
                  </a:lnTo>
                  <a:lnTo>
                    <a:pt x="389167" y="228665"/>
                  </a:lnTo>
                  <a:lnTo>
                    <a:pt x="384427" y="234572"/>
                  </a:lnTo>
                  <a:lnTo>
                    <a:pt x="379742" y="240388"/>
                  </a:lnTo>
                  <a:lnTo>
                    <a:pt x="375109" y="246116"/>
                  </a:lnTo>
                  <a:lnTo>
                    <a:pt x="370523" y="251760"/>
                  </a:lnTo>
                  <a:lnTo>
                    <a:pt x="365981" y="257324"/>
                  </a:lnTo>
                  <a:lnTo>
                    <a:pt x="361481" y="262811"/>
                  </a:lnTo>
                  <a:lnTo>
                    <a:pt x="357018" y="268226"/>
                  </a:lnTo>
                  <a:lnTo>
                    <a:pt x="352590" y="273573"/>
                  </a:lnTo>
                  <a:lnTo>
                    <a:pt x="348191" y="278855"/>
                  </a:lnTo>
                  <a:lnTo>
                    <a:pt x="343820" y="284076"/>
                  </a:lnTo>
                  <a:lnTo>
                    <a:pt x="339473" y="289240"/>
                  </a:lnTo>
                  <a:lnTo>
                    <a:pt x="335145" y="294352"/>
                  </a:lnTo>
                  <a:lnTo>
                    <a:pt x="330835" y="299414"/>
                  </a:lnTo>
                  <a:lnTo>
                    <a:pt x="326537" y="304431"/>
                  </a:lnTo>
                  <a:lnTo>
                    <a:pt x="322250" y="309407"/>
                  </a:lnTo>
                  <a:lnTo>
                    <a:pt x="317969" y="314345"/>
                  </a:lnTo>
                  <a:lnTo>
                    <a:pt x="313690" y="319249"/>
                  </a:lnTo>
                  <a:lnTo>
                    <a:pt x="309411" y="324124"/>
                  </a:lnTo>
                  <a:lnTo>
                    <a:pt x="305128" y="328973"/>
                  </a:lnTo>
                  <a:lnTo>
                    <a:pt x="300837" y="333800"/>
                  </a:lnTo>
                  <a:lnTo>
                    <a:pt x="296535" y="338608"/>
                  </a:lnTo>
                  <a:lnTo>
                    <a:pt x="292219" y="343403"/>
                  </a:lnTo>
                  <a:lnTo>
                    <a:pt x="287885" y="348187"/>
                  </a:lnTo>
                  <a:lnTo>
                    <a:pt x="283529" y="352965"/>
                  </a:lnTo>
                  <a:lnTo>
                    <a:pt x="279148" y="357740"/>
                  </a:lnTo>
                  <a:lnTo>
                    <a:pt x="274739" y="362516"/>
                  </a:lnTo>
                  <a:lnTo>
                    <a:pt x="270298" y="367298"/>
                  </a:lnTo>
                  <a:lnTo>
                    <a:pt x="265822" y="372088"/>
                  </a:lnTo>
                  <a:lnTo>
                    <a:pt x="261307" y="376892"/>
                  </a:lnTo>
                  <a:lnTo>
                    <a:pt x="256750" y="381712"/>
                  </a:lnTo>
                  <a:lnTo>
                    <a:pt x="252147" y="386553"/>
                  </a:lnTo>
                  <a:lnTo>
                    <a:pt x="247495" y="391418"/>
                  </a:lnTo>
                  <a:lnTo>
                    <a:pt x="242790" y="396312"/>
                  </a:lnTo>
                  <a:lnTo>
                    <a:pt x="238029" y="401238"/>
                  </a:lnTo>
                  <a:lnTo>
                    <a:pt x="233208" y="406201"/>
                  </a:lnTo>
                  <a:lnTo>
                    <a:pt x="228325" y="411203"/>
                  </a:lnTo>
                  <a:lnTo>
                    <a:pt x="223375" y="416249"/>
                  </a:lnTo>
                  <a:lnTo>
                    <a:pt x="218355" y="421343"/>
                  </a:lnTo>
                  <a:lnTo>
                    <a:pt x="213261" y="426489"/>
                  </a:lnTo>
                  <a:lnTo>
                    <a:pt x="208091" y="431690"/>
                  </a:lnTo>
                  <a:lnTo>
                    <a:pt x="202840" y="436951"/>
                  </a:lnTo>
                  <a:lnTo>
                    <a:pt x="197505" y="442275"/>
                  </a:lnTo>
                  <a:lnTo>
                    <a:pt x="192083" y="447666"/>
                  </a:lnTo>
                  <a:lnTo>
                    <a:pt x="186570" y="453128"/>
                  </a:lnTo>
                  <a:lnTo>
                    <a:pt x="180963" y="458666"/>
                  </a:lnTo>
                  <a:lnTo>
                    <a:pt x="175258" y="464282"/>
                  </a:lnTo>
                  <a:lnTo>
                    <a:pt x="169452" y="469980"/>
                  </a:lnTo>
                  <a:lnTo>
                    <a:pt x="163541" y="475765"/>
                  </a:lnTo>
                  <a:lnTo>
                    <a:pt x="157522" y="481641"/>
                  </a:lnTo>
                  <a:lnTo>
                    <a:pt x="151391" y="487611"/>
                  </a:lnTo>
                  <a:lnTo>
                    <a:pt x="145145" y="493679"/>
                  </a:lnTo>
                  <a:lnTo>
                    <a:pt x="138781" y="499849"/>
                  </a:lnTo>
                  <a:lnTo>
                    <a:pt x="132295" y="506126"/>
                  </a:lnTo>
                  <a:lnTo>
                    <a:pt x="125683" y="512512"/>
                  </a:lnTo>
                  <a:lnTo>
                    <a:pt x="118943" y="519011"/>
                  </a:lnTo>
                  <a:lnTo>
                    <a:pt x="112069" y="525629"/>
                  </a:lnTo>
                  <a:lnTo>
                    <a:pt x="105060" y="532367"/>
                  </a:lnTo>
                  <a:lnTo>
                    <a:pt x="97912" y="539231"/>
                  </a:lnTo>
                  <a:lnTo>
                    <a:pt x="90621" y="546225"/>
                  </a:lnTo>
                  <a:lnTo>
                    <a:pt x="83183" y="553351"/>
                  </a:lnTo>
                  <a:lnTo>
                    <a:pt x="75596" y="560614"/>
                  </a:lnTo>
                  <a:lnTo>
                    <a:pt x="67856" y="568018"/>
                  </a:lnTo>
                  <a:lnTo>
                    <a:pt x="59959" y="575567"/>
                  </a:lnTo>
                  <a:lnTo>
                    <a:pt x="51901" y="583265"/>
                  </a:lnTo>
                  <a:lnTo>
                    <a:pt x="43680" y="591115"/>
                  </a:lnTo>
                  <a:lnTo>
                    <a:pt x="35292" y="599121"/>
                  </a:lnTo>
                  <a:lnTo>
                    <a:pt x="26734" y="607287"/>
                  </a:lnTo>
                  <a:lnTo>
                    <a:pt x="18001" y="615618"/>
                  </a:lnTo>
                  <a:lnTo>
                    <a:pt x="9091" y="624116"/>
                  </a:lnTo>
                  <a:lnTo>
                    <a:pt x="0" y="63278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66478" y="3030651"/>
              <a:ext cx="114186" cy="110460"/>
            </a:xfrm>
            <a:custGeom>
              <a:avLst/>
              <a:pathLst>
                <a:path w="114186" h="110460">
                  <a:moveTo>
                    <a:pt x="81310" y="0"/>
                  </a:moveTo>
                  <a:lnTo>
                    <a:pt x="0" y="110460"/>
                  </a:lnTo>
                  <a:lnTo>
                    <a:pt x="114186" y="3447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0403" y="2636047"/>
              <a:ext cx="1698225" cy="813878"/>
            </a:xfrm>
            <a:custGeom>
              <a:avLst/>
              <a:pathLst>
                <a:path w="1698225" h="813878">
                  <a:moveTo>
                    <a:pt x="1698225" y="0"/>
                  </a:moveTo>
                  <a:lnTo>
                    <a:pt x="1673635" y="14548"/>
                  </a:lnTo>
                  <a:lnTo>
                    <a:pt x="1649532" y="28806"/>
                  </a:lnTo>
                  <a:lnTo>
                    <a:pt x="1625908" y="42778"/>
                  </a:lnTo>
                  <a:lnTo>
                    <a:pt x="1602751" y="56470"/>
                  </a:lnTo>
                  <a:lnTo>
                    <a:pt x="1580050" y="69887"/>
                  </a:lnTo>
                  <a:lnTo>
                    <a:pt x="1557797" y="83033"/>
                  </a:lnTo>
                  <a:lnTo>
                    <a:pt x="1535979" y="95914"/>
                  </a:lnTo>
                  <a:lnTo>
                    <a:pt x="1514587" y="108535"/>
                  </a:lnTo>
                  <a:lnTo>
                    <a:pt x="1493611" y="120900"/>
                  </a:lnTo>
                  <a:lnTo>
                    <a:pt x="1473039" y="133014"/>
                  </a:lnTo>
                  <a:lnTo>
                    <a:pt x="1452862" y="144883"/>
                  </a:lnTo>
                  <a:lnTo>
                    <a:pt x="1433069" y="156512"/>
                  </a:lnTo>
                  <a:lnTo>
                    <a:pt x="1413650" y="167905"/>
                  </a:lnTo>
                  <a:lnTo>
                    <a:pt x="1394594" y="179068"/>
                  </a:lnTo>
                  <a:lnTo>
                    <a:pt x="1375892" y="190005"/>
                  </a:lnTo>
                  <a:lnTo>
                    <a:pt x="1357531" y="200721"/>
                  </a:lnTo>
                  <a:lnTo>
                    <a:pt x="1339503" y="211222"/>
                  </a:lnTo>
                  <a:lnTo>
                    <a:pt x="1321796" y="221513"/>
                  </a:lnTo>
                  <a:lnTo>
                    <a:pt x="1304401" y="231598"/>
                  </a:lnTo>
                  <a:lnTo>
                    <a:pt x="1287307" y="241482"/>
                  </a:lnTo>
                  <a:lnTo>
                    <a:pt x="1270503" y="251171"/>
                  </a:lnTo>
                  <a:lnTo>
                    <a:pt x="1253979" y="260669"/>
                  </a:lnTo>
                  <a:lnTo>
                    <a:pt x="1237725" y="269981"/>
                  </a:lnTo>
                  <a:lnTo>
                    <a:pt x="1221730" y="279113"/>
                  </a:lnTo>
                  <a:lnTo>
                    <a:pt x="1205984" y="288069"/>
                  </a:lnTo>
                  <a:lnTo>
                    <a:pt x="1190477" y="296854"/>
                  </a:lnTo>
                  <a:lnTo>
                    <a:pt x="1175197" y="305474"/>
                  </a:lnTo>
                  <a:lnTo>
                    <a:pt x="1160135" y="313933"/>
                  </a:lnTo>
                  <a:lnTo>
                    <a:pt x="1145281" y="322236"/>
                  </a:lnTo>
                  <a:lnTo>
                    <a:pt x="1130623" y="330389"/>
                  </a:lnTo>
                  <a:lnTo>
                    <a:pt x="1116152" y="338395"/>
                  </a:lnTo>
                  <a:lnTo>
                    <a:pt x="1101857" y="346261"/>
                  </a:lnTo>
                  <a:lnTo>
                    <a:pt x="1087727" y="353992"/>
                  </a:lnTo>
                  <a:lnTo>
                    <a:pt x="1073753" y="361591"/>
                  </a:lnTo>
                  <a:lnTo>
                    <a:pt x="1059924" y="369065"/>
                  </a:lnTo>
                  <a:lnTo>
                    <a:pt x="1046229" y="376418"/>
                  </a:lnTo>
                  <a:lnTo>
                    <a:pt x="1032658" y="383655"/>
                  </a:lnTo>
                  <a:lnTo>
                    <a:pt x="1019200" y="390781"/>
                  </a:lnTo>
                  <a:lnTo>
                    <a:pt x="1005846" y="397801"/>
                  </a:lnTo>
                  <a:lnTo>
                    <a:pt x="992585" y="404720"/>
                  </a:lnTo>
                  <a:lnTo>
                    <a:pt x="979406" y="411544"/>
                  </a:lnTo>
                  <a:lnTo>
                    <a:pt x="966299" y="418277"/>
                  </a:lnTo>
                  <a:lnTo>
                    <a:pt x="953254" y="424923"/>
                  </a:lnTo>
                  <a:lnTo>
                    <a:pt x="940259" y="431489"/>
                  </a:lnTo>
                  <a:lnTo>
                    <a:pt x="927306" y="437979"/>
                  </a:lnTo>
                  <a:lnTo>
                    <a:pt x="914383" y="444398"/>
                  </a:lnTo>
                  <a:lnTo>
                    <a:pt x="901480" y="450751"/>
                  </a:lnTo>
                  <a:lnTo>
                    <a:pt x="888587" y="457043"/>
                  </a:lnTo>
                  <a:lnTo>
                    <a:pt x="875693" y="463279"/>
                  </a:lnTo>
                  <a:lnTo>
                    <a:pt x="862787" y="469464"/>
                  </a:lnTo>
                  <a:lnTo>
                    <a:pt x="849860" y="475603"/>
                  </a:lnTo>
                  <a:lnTo>
                    <a:pt x="836901" y="481701"/>
                  </a:lnTo>
                  <a:lnTo>
                    <a:pt x="823899" y="487762"/>
                  </a:lnTo>
                  <a:lnTo>
                    <a:pt x="810845" y="493793"/>
                  </a:lnTo>
                  <a:lnTo>
                    <a:pt x="797727" y="499798"/>
                  </a:lnTo>
                  <a:lnTo>
                    <a:pt x="784536" y="505782"/>
                  </a:lnTo>
                  <a:lnTo>
                    <a:pt x="771261" y="511749"/>
                  </a:lnTo>
                  <a:lnTo>
                    <a:pt x="757891" y="517705"/>
                  </a:lnTo>
                  <a:lnTo>
                    <a:pt x="744416" y="523656"/>
                  </a:lnTo>
                  <a:lnTo>
                    <a:pt x="730826" y="529605"/>
                  </a:lnTo>
                  <a:lnTo>
                    <a:pt x="717111" y="535558"/>
                  </a:lnTo>
                  <a:lnTo>
                    <a:pt x="703259" y="541520"/>
                  </a:lnTo>
                  <a:lnTo>
                    <a:pt x="689261" y="547495"/>
                  </a:lnTo>
                  <a:lnTo>
                    <a:pt x="675106" y="553489"/>
                  </a:lnTo>
                  <a:lnTo>
                    <a:pt x="660783" y="559508"/>
                  </a:lnTo>
                  <a:lnTo>
                    <a:pt x="646283" y="565555"/>
                  </a:lnTo>
                  <a:lnTo>
                    <a:pt x="631595" y="571635"/>
                  </a:lnTo>
                  <a:lnTo>
                    <a:pt x="616708" y="577755"/>
                  </a:lnTo>
                  <a:lnTo>
                    <a:pt x="601613" y="583918"/>
                  </a:lnTo>
                  <a:lnTo>
                    <a:pt x="586298" y="590130"/>
                  </a:lnTo>
                  <a:lnTo>
                    <a:pt x="570753" y="596395"/>
                  </a:lnTo>
                  <a:lnTo>
                    <a:pt x="554969" y="602720"/>
                  </a:lnTo>
                  <a:lnTo>
                    <a:pt x="538933" y="609107"/>
                  </a:lnTo>
                  <a:lnTo>
                    <a:pt x="522637" y="615564"/>
                  </a:lnTo>
                  <a:lnTo>
                    <a:pt x="506070" y="622094"/>
                  </a:lnTo>
                  <a:lnTo>
                    <a:pt x="489221" y="628703"/>
                  </a:lnTo>
                  <a:lnTo>
                    <a:pt x="472079" y="635396"/>
                  </a:lnTo>
                  <a:lnTo>
                    <a:pt x="454635" y="642177"/>
                  </a:lnTo>
                  <a:lnTo>
                    <a:pt x="436878" y="649051"/>
                  </a:lnTo>
                  <a:lnTo>
                    <a:pt x="418798" y="656025"/>
                  </a:lnTo>
                  <a:lnTo>
                    <a:pt x="400384" y="663101"/>
                  </a:lnTo>
                  <a:lnTo>
                    <a:pt x="381626" y="670287"/>
                  </a:lnTo>
                  <a:lnTo>
                    <a:pt x="362513" y="677586"/>
                  </a:lnTo>
                  <a:lnTo>
                    <a:pt x="343036" y="685003"/>
                  </a:lnTo>
                  <a:lnTo>
                    <a:pt x="323183" y="692544"/>
                  </a:lnTo>
                  <a:lnTo>
                    <a:pt x="302944" y="700214"/>
                  </a:lnTo>
                  <a:lnTo>
                    <a:pt x="282309" y="708016"/>
                  </a:lnTo>
                  <a:lnTo>
                    <a:pt x="261267" y="715958"/>
                  </a:lnTo>
                  <a:lnTo>
                    <a:pt x="239809" y="724043"/>
                  </a:lnTo>
                  <a:lnTo>
                    <a:pt x="217923" y="732276"/>
                  </a:lnTo>
                  <a:lnTo>
                    <a:pt x="195599" y="740663"/>
                  </a:lnTo>
                  <a:lnTo>
                    <a:pt x="172827" y="749208"/>
                  </a:lnTo>
                  <a:lnTo>
                    <a:pt x="149596" y="757916"/>
                  </a:lnTo>
                  <a:lnTo>
                    <a:pt x="125897" y="766793"/>
                  </a:lnTo>
                  <a:lnTo>
                    <a:pt x="101718" y="775843"/>
                  </a:lnTo>
                  <a:lnTo>
                    <a:pt x="77049" y="785072"/>
                  </a:lnTo>
                  <a:lnTo>
                    <a:pt x="51880" y="794484"/>
                  </a:lnTo>
                  <a:lnTo>
                    <a:pt x="26200" y="804084"/>
                  </a:lnTo>
                  <a:lnTo>
                    <a:pt x="0" y="81387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800403" y="3380321"/>
              <a:ext cx="134865" cy="69604"/>
            </a:xfrm>
            <a:custGeom>
              <a:avLst/>
              <a:pathLst>
                <a:path w="134865" h="69604">
                  <a:moveTo>
                    <a:pt x="118186" y="0"/>
                  </a:moveTo>
                  <a:lnTo>
                    <a:pt x="0" y="69604"/>
                  </a:lnTo>
                  <a:lnTo>
                    <a:pt x="134865" y="4461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66478" y="2636047"/>
              <a:ext cx="1132150" cy="505064"/>
            </a:xfrm>
            <a:custGeom>
              <a:avLst/>
              <a:pathLst>
                <a:path w="1132150" h="505064">
                  <a:moveTo>
                    <a:pt x="1132150" y="0"/>
                  </a:moveTo>
                  <a:lnTo>
                    <a:pt x="1115719" y="9137"/>
                  </a:lnTo>
                  <a:lnTo>
                    <a:pt x="1099615" y="18093"/>
                  </a:lnTo>
                  <a:lnTo>
                    <a:pt x="1083829" y="26868"/>
                  </a:lnTo>
                  <a:lnTo>
                    <a:pt x="1068356" y="35468"/>
                  </a:lnTo>
                  <a:lnTo>
                    <a:pt x="1053189" y="43895"/>
                  </a:lnTo>
                  <a:lnTo>
                    <a:pt x="1038320" y="52151"/>
                  </a:lnTo>
                  <a:lnTo>
                    <a:pt x="1023742" y="60241"/>
                  </a:lnTo>
                  <a:lnTo>
                    <a:pt x="1009449" y="68167"/>
                  </a:lnTo>
                  <a:lnTo>
                    <a:pt x="995434" y="75932"/>
                  </a:lnTo>
                  <a:lnTo>
                    <a:pt x="981689" y="83539"/>
                  </a:lnTo>
                  <a:lnTo>
                    <a:pt x="968208" y="90992"/>
                  </a:lnTo>
                  <a:lnTo>
                    <a:pt x="954984" y="98293"/>
                  </a:lnTo>
                  <a:lnTo>
                    <a:pt x="942010" y="105446"/>
                  </a:lnTo>
                  <a:lnTo>
                    <a:pt x="929279" y="112454"/>
                  </a:lnTo>
                  <a:lnTo>
                    <a:pt x="916784" y="119319"/>
                  </a:lnTo>
                  <a:lnTo>
                    <a:pt x="904518" y="126046"/>
                  </a:lnTo>
                  <a:lnTo>
                    <a:pt x="892474" y="132636"/>
                  </a:lnTo>
                  <a:lnTo>
                    <a:pt x="880645" y="139094"/>
                  </a:lnTo>
                  <a:lnTo>
                    <a:pt x="869025" y="145421"/>
                  </a:lnTo>
                  <a:lnTo>
                    <a:pt x="857606" y="151622"/>
                  </a:lnTo>
                  <a:lnTo>
                    <a:pt x="846381" y="157699"/>
                  </a:lnTo>
                  <a:lnTo>
                    <a:pt x="835344" y="163656"/>
                  </a:lnTo>
                  <a:lnTo>
                    <a:pt x="824488" y="169495"/>
                  </a:lnTo>
                  <a:lnTo>
                    <a:pt x="813805" y="175220"/>
                  </a:lnTo>
                  <a:lnTo>
                    <a:pt x="803289" y="180834"/>
                  </a:lnTo>
                  <a:lnTo>
                    <a:pt x="792932" y="186340"/>
                  </a:lnTo>
                  <a:lnTo>
                    <a:pt x="782728" y="191740"/>
                  </a:lnTo>
                  <a:lnTo>
                    <a:pt x="772670" y="197039"/>
                  </a:lnTo>
                  <a:lnTo>
                    <a:pt x="762752" y="202239"/>
                  </a:lnTo>
                  <a:lnTo>
                    <a:pt x="752965" y="207342"/>
                  </a:lnTo>
                  <a:lnTo>
                    <a:pt x="743303" y="212354"/>
                  </a:lnTo>
                  <a:lnTo>
                    <a:pt x="733759" y="217275"/>
                  </a:lnTo>
                  <a:lnTo>
                    <a:pt x="724326" y="222110"/>
                  </a:lnTo>
                  <a:lnTo>
                    <a:pt x="714998" y="226862"/>
                  </a:lnTo>
                  <a:lnTo>
                    <a:pt x="705767" y="231534"/>
                  </a:lnTo>
                  <a:lnTo>
                    <a:pt x="696627" y="236128"/>
                  </a:lnTo>
                  <a:lnTo>
                    <a:pt x="687569" y="240648"/>
                  </a:lnTo>
                  <a:lnTo>
                    <a:pt x="678589" y="245097"/>
                  </a:lnTo>
                  <a:lnTo>
                    <a:pt x="669678" y="249478"/>
                  </a:lnTo>
                  <a:lnTo>
                    <a:pt x="660829" y="253795"/>
                  </a:lnTo>
                  <a:lnTo>
                    <a:pt x="652036" y="258049"/>
                  </a:lnTo>
                  <a:lnTo>
                    <a:pt x="643292" y="262245"/>
                  </a:lnTo>
                  <a:lnTo>
                    <a:pt x="634590" y="266385"/>
                  </a:lnTo>
                  <a:lnTo>
                    <a:pt x="625923" y="270473"/>
                  </a:lnTo>
                  <a:lnTo>
                    <a:pt x="617284" y="274512"/>
                  </a:lnTo>
                  <a:lnTo>
                    <a:pt x="608665" y="278504"/>
                  </a:lnTo>
                  <a:lnTo>
                    <a:pt x="600061" y="282453"/>
                  </a:lnTo>
                  <a:lnTo>
                    <a:pt x="591464" y="286362"/>
                  </a:lnTo>
                  <a:lnTo>
                    <a:pt x="582867" y="290235"/>
                  </a:lnTo>
                  <a:lnTo>
                    <a:pt x="574263" y="294073"/>
                  </a:lnTo>
                  <a:lnTo>
                    <a:pt x="565646" y="297880"/>
                  </a:lnTo>
                  <a:lnTo>
                    <a:pt x="557008" y="301660"/>
                  </a:lnTo>
                  <a:lnTo>
                    <a:pt x="548343" y="305415"/>
                  </a:lnTo>
                  <a:lnTo>
                    <a:pt x="539643" y="309148"/>
                  </a:lnTo>
                  <a:lnTo>
                    <a:pt x="530902" y="312863"/>
                  </a:lnTo>
                  <a:lnTo>
                    <a:pt x="522112" y="316563"/>
                  </a:lnTo>
                  <a:lnTo>
                    <a:pt x="513267" y="320251"/>
                  </a:lnTo>
                  <a:lnTo>
                    <a:pt x="504360" y="323929"/>
                  </a:lnTo>
                  <a:lnTo>
                    <a:pt x="495383" y="327602"/>
                  </a:lnTo>
                  <a:lnTo>
                    <a:pt x="486331" y="331271"/>
                  </a:lnTo>
                  <a:lnTo>
                    <a:pt x="477196" y="334941"/>
                  </a:lnTo>
                  <a:lnTo>
                    <a:pt x="467970" y="338614"/>
                  </a:lnTo>
                  <a:lnTo>
                    <a:pt x="458648" y="342293"/>
                  </a:lnTo>
                  <a:lnTo>
                    <a:pt x="449222" y="345981"/>
                  </a:lnTo>
                  <a:lnTo>
                    <a:pt x="439685" y="349682"/>
                  </a:lnTo>
                  <a:lnTo>
                    <a:pt x="430030" y="353399"/>
                  </a:lnTo>
                  <a:lnTo>
                    <a:pt x="420251" y="357135"/>
                  </a:lnTo>
                  <a:lnTo>
                    <a:pt x="410340" y="360892"/>
                  </a:lnTo>
                  <a:lnTo>
                    <a:pt x="400291" y="364674"/>
                  </a:lnTo>
                  <a:lnTo>
                    <a:pt x="390096" y="368484"/>
                  </a:lnTo>
                  <a:lnTo>
                    <a:pt x="379749" y="372325"/>
                  </a:lnTo>
                  <a:lnTo>
                    <a:pt x="369243" y="376201"/>
                  </a:lnTo>
                  <a:lnTo>
                    <a:pt x="358570" y="380113"/>
                  </a:lnTo>
                  <a:lnTo>
                    <a:pt x="347724" y="384066"/>
                  </a:lnTo>
                  <a:lnTo>
                    <a:pt x="336698" y="388063"/>
                  </a:lnTo>
                  <a:lnTo>
                    <a:pt x="325485" y="392106"/>
                  </a:lnTo>
                  <a:lnTo>
                    <a:pt x="314078" y="396199"/>
                  </a:lnTo>
                  <a:lnTo>
                    <a:pt x="302470" y="400344"/>
                  </a:lnTo>
                  <a:lnTo>
                    <a:pt x="290654" y="404546"/>
                  </a:lnTo>
                  <a:lnTo>
                    <a:pt x="278623" y="408806"/>
                  </a:lnTo>
                  <a:lnTo>
                    <a:pt x="266370" y="413128"/>
                  </a:lnTo>
                  <a:lnTo>
                    <a:pt x="253889" y="417516"/>
                  </a:lnTo>
                  <a:lnTo>
                    <a:pt x="241172" y="421971"/>
                  </a:lnTo>
                  <a:lnTo>
                    <a:pt x="228213" y="426498"/>
                  </a:lnTo>
                  <a:lnTo>
                    <a:pt x="215004" y="431100"/>
                  </a:lnTo>
                  <a:lnTo>
                    <a:pt x="201539" y="435778"/>
                  </a:lnTo>
                  <a:lnTo>
                    <a:pt x="187810" y="440538"/>
                  </a:lnTo>
                  <a:lnTo>
                    <a:pt x="173811" y="445381"/>
                  </a:lnTo>
                  <a:lnTo>
                    <a:pt x="159535" y="450311"/>
                  </a:lnTo>
                  <a:lnTo>
                    <a:pt x="144975" y="455331"/>
                  </a:lnTo>
                  <a:lnTo>
                    <a:pt x="130123" y="460444"/>
                  </a:lnTo>
                  <a:lnTo>
                    <a:pt x="114974" y="465652"/>
                  </a:lnTo>
                  <a:lnTo>
                    <a:pt x="99519" y="470960"/>
                  </a:lnTo>
                  <a:lnTo>
                    <a:pt x="83753" y="476371"/>
                  </a:lnTo>
                  <a:lnTo>
                    <a:pt x="67668" y="481886"/>
                  </a:lnTo>
                  <a:lnTo>
                    <a:pt x="51257" y="487510"/>
                  </a:lnTo>
                  <a:lnTo>
                    <a:pt x="34513" y="493246"/>
                  </a:lnTo>
                  <a:lnTo>
                    <a:pt x="17430" y="499096"/>
                  </a:lnTo>
                  <a:lnTo>
                    <a:pt x="0" y="50506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66478" y="3074822"/>
              <a:ext cx="135508" cy="66289"/>
            </a:xfrm>
            <a:custGeom>
              <a:avLst/>
              <a:pathLst>
                <a:path w="135508" h="66289">
                  <a:moveTo>
                    <a:pt x="120077" y="0"/>
                  </a:moveTo>
                  <a:lnTo>
                    <a:pt x="0" y="66289"/>
                  </a:lnTo>
                  <a:lnTo>
                    <a:pt x="135508" y="4506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932553" y="2508324"/>
              <a:ext cx="566075" cy="127722"/>
            </a:xfrm>
            <a:custGeom>
              <a:avLst/>
              <a:pathLst>
                <a:path w="566075" h="127722">
                  <a:moveTo>
                    <a:pt x="566075" y="127722"/>
                  </a:moveTo>
                  <a:lnTo>
                    <a:pt x="557483" y="126605"/>
                  </a:lnTo>
                  <a:lnTo>
                    <a:pt x="549062" y="125509"/>
                  </a:lnTo>
                  <a:lnTo>
                    <a:pt x="540809" y="124434"/>
                  </a:lnTo>
                  <a:lnTo>
                    <a:pt x="532719" y="123379"/>
                  </a:lnTo>
                  <a:lnTo>
                    <a:pt x="524790" y="122344"/>
                  </a:lnTo>
                  <a:lnTo>
                    <a:pt x="517018" y="121328"/>
                  </a:lnTo>
                  <a:lnTo>
                    <a:pt x="509399" y="120329"/>
                  </a:lnTo>
                  <a:lnTo>
                    <a:pt x="501930" y="119348"/>
                  </a:lnTo>
                  <a:lnTo>
                    <a:pt x="494608" y="118382"/>
                  </a:lnTo>
                  <a:lnTo>
                    <a:pt x="487428" y="117433"/>
                  </a:lnTo>
                  <a:lnTo>
                    <a:pt x="480388" y="116498"/>
                  </a:lnTo>
                  <a:lnTo>
                    <a:pt x="473485" y="115577"/>
                  </a:lnTo>
                  <a:lnTo>
                    <a:pt x="466713" y="114669"/>
                  </a:lnTo>
                  <a:lnTo>
                    <a:pt x="460072" y="113773"/>
                  </a:lnTo>
                  <a:lnTo>
                    <a:pt x="453555" y="112890"/>
                  </a:lnTo>
                  <a:lnTo>
                    <a:pt x="447161" y="112017"/>
                  </a:lnTo>
                  <a:lnTo>
                    <a:pt x="440886" y="111154"/>
                  </a:lnTo>
                  <a:lnTo>
                    <a:pt x="434726" y="110300"/>
                  </a:lnTo>
                  <a:lnTo>
                    <a:pt x="428678" y="109455"/>
                  </a:lnTo>
                  <a:lnTo>
                    <a:pt x="422738" y="108617"/>
                  </a:lnTo>
                  <a:lnTo>
                    <a:pt x="416903" y="107786"/>
                  </a:lnTo>
                  <a:lnTo>
                    <a:pt x="411170" y="106962"/>
                  </a:lnTo>
                  <a:lnTo>
                    <a:pt x="405534" y="106143"/>
                  </a:lnTo>
                  <a:lnTo>
                    <a:pt x="399993" y="105328"/>
                  </a:lnTo>
                  <a:lnTo>
                    <a:pt x="394543" y="104517"/>
                  </a:lnTo>
                  <a:lnTo>
                    <a:pt x="389181" y="103709"/>
                  </a:lnTo>
                  <a:lnTo>
                    <a:pt x="383902" y="102904"/>
                  </a:lnTo>
                  <a:lnTo>
                    <a:pt x="378704" y="102100"/>
                  </a:lnTo>
                  <a:lnTo>
                    <a:pt x="373584" y="101296"/>
                  </a:lnTo>
                  <a:lnTo>
                    <a:pt x="368537" y="100492"/>
                  </a:lnTo>
                  <a:lnTo>
                    <a:pt x="363560" y="99688"/>
                  </a:lnTo>
                  <a:lnTo>
                    <a:pt x="358650" y="98881"/>
                  </a:lnTo>
                  <a:lnTo>
                    <a:pt x="353803" y="98073"/>
                  </a:lnTo>
                  <a:lnTo>
                    <a:pt x="349016" y="97261"/>
                  </a:lnTo>
                  <a:lnTo>
                    <a:pt x="344286" y="96445"/>
                  </a:lnTo>
                  <a:lnTo>
                    <a:pt x="339608" y="95624"/>
                  </a:lnTo>
                  <a:lnTo>
                    <a:pt x="334979" y="94797"/>
                  </a:lnTo>
                  <a:lnTo>
                    <a:pt x="330397" y="93964"/>
                  </a:lnTo>
                  <a:lnTo>
                    <a:pt x="325857" y="93124"/>
                  </a:lnTo>
                  <a:lnTo>
                    <a:pt x="321356" y="92276"/>
                  </a:lnTo>
                  <a:lnTo>
                    <a:pt x="316890" y="91420"/>
                  </a:lnTo>
                  <a:lnTo>
                    <a:pt x="312457" y="90553"/>
                  </a:lnTo>
                  <a:lnTo>
                    <a:pt x="308052" y="89677"/>
                  </a:lnTo>
                  <a:lnTo>
                    <a:pt x="303673" y="88789"/>
                  </a:lnTo>
                  <a:lnTo>
                    <a:pt x="299314" y="87889"/>
                  </a:lnTo>
                  <a:lnTo>
                    <a:pt x="294975" y="86977"/>
                  </a:lnTo>
                  <a:lnTo>
                    <a:pt x="290649" y="86052"/>
                  </a:lnTo>
                  <a:lnTo>
                    <a:pt x="286336" y="85112"/>
                  </a:lnTo>
                  <a:lnTo>
                    <a:pt x="282029" y="84157"/>
                  </a:lnTo>
                  <a:lnTo>
                    <a:pt x="277728" y="83186"/>
                  </a:lnTo>
                  <a:lnTo>
                    <a:pt x="273427" y="82199"/>
                  </a:lnTo>
                  <a:lnTo>
                    <a:pt x="269123" y="81195"/>
                  </a:lnTo>
                  <a:lnTo>
                    <a:pt x="264813" y="80172"/>
                  </a:lnTo>
                  <a:lnTo>
                    <a:pt x="260494" y="79131"/>
                  </a:lnTo>
                  <a:lnTo>
                    <a:pt x="256162" y="78069"/>
                  </a:lnTo>
                  <a:lnTo>
                    <a:pt x="251813" y="76988"/>
                  </a:lnTo>
                  <a:lnTo>
                    <a:pt x="247444" y="75885"/>
                  </a:lnTo>
                  <a:lnTo>
                    <a:pt x="243052" y="74760"/>
                  </a:lnTo>
                  <a:lnTo>
                    <a:pt x="238633" y="73612"/>
                  </a:lnTo>
                  <a:lnTo>
                    <a:pt x="234184" y="72440"/>
                  </a:lnTo>
                  <a:lnTo>
                    <a:pt x="229700" y="71244"/>
                  </a:lnTo>
                  <a:lnTo>
                    <a:pt x="225180" y="70023"/>
                  </a:lnTo>
                  <a:lnTo>
                    <a:pt x="220618" y="68776"/>
                  </a:lnTo>
                  <a:lnTo>
                    <a:pt x="216013" y="67503"/>
                  </a:lnTo>
                  <a:lnTo>
                    <a:pt x="211360" y="66201"/>
                  </a:lnTo>
                  <a:lnTo>
                    <a:pt x="206655" y="64872"/>
                  </a:lnTo>
                  <a:lnTo>
                    <a:pt x="201896" y="63513"/>
                  </a:lnTo>
                  <a:lnTo>
                    <a:pt x="197079" y="62125"/>
                  </a:lnTo>
                  <a:lnTo>
                    <a:pt x="192200" y="60706"/>
                  </a:lnTo>
                  <a:lnTo>
                    <a:pt x="187256" y="59255"/>
                  </a:lnTo>
                  <a:lnTo>
                    <a:pt x="182244" y="57772"/>
                  </a:lnTo>
                  <a:lnTo>
                    <a:pt x="177159" y="56257"/>
                  </a:lnTo>
                  <a:lnTo>
                    <a:pt x="172000" y="54707"/>
                  </a:lnTo>
                  <a:lnTo>
                    <a:pt x="166761" y="53123"/>
                  </a:lnTo>
                  <a:lnTo>
                    <a:pt x="161440" y="51504"/>
                  </a:lnTo>
                  <a:lnTo>
                    <a:pt x="156033" y="49848"/>
                  </a:lnTo>
                  <a:lnTo>
                    <a:pt x="150537" y="48156"/>
                  </a:lnTo>
                  <a:lnTo>
                    <a:pt x="144947" y="46425"/>
                  </a:lnTo>
                  <a:lnTo>
                    <a:pt x="139262" y="44657"/>
                  </a:lnTo>
                  <a:lnTo>
                    <a:pt x="133477" y="42849"/>
                  </a:lnTo>
                  <a:lnTo>
                    <a:pt x="127589" y="41001"/>
                  </a:lnTo>
                  <a:lnTo>
                    <a:pt x="121594" y="39112"/>
                  </a:lnTo>
                  <a:lnTo>
                    <a:pt x="115489" y="37182"/>
                  </a:lnTo>
                  <a:lnTo>
                    <a:pt x="109270" y="35209"/>
                  </a:lnTo>
                  <a:lnTo>
                    <a:pt x="102934" y="33193"/>
                  </a:lnTo>
                  <a:lnTo>
                    <a:pt x="96478" y="31133"/>
                  </a:lnTo>
                  <a:lnTo>
                    <a:pt x="89898" y="29029"/>
                  </a:lnTo>
                  <a:lnTo>
                    <a:pt x="83190" y="26879"/>
                  </a:lnTo>
                  <a:lnTo>
                    <a:pt x="76351" y="24682"/>
                  </a:lnTo>
                  <a:lnTo>
                    <a:pt x="69378" y="22439"/>
                  </a:lnTo>
                  <a:lnTo>
                    <a:pt x="62267" y="20147"/>
                  </a:lnTo>
                  <a:lnTo>
                    <a:pt x="55015" y="17807"/>
                  </a:lnTo>
                  <a:lnTo>
                    <a:pt x="47618" y="15418"/>
                  </a:lnTo>
                  <a:lnTo>
                    <a:pt x="40072" y="12978"/>
                  </a:lnTo>
                  <a:lnTo>
                    <a:pt x="32375" y="10488"/>
                  </a:lnTo>
                  <a:lnTo>
                    <a:pt x="24523" y="7945"/>
                  </a:lnTo>
                  <a:lnTo>
                    <a:pt x="16512" y="5350"/>
                  </a:lnTo>
                  <a:lnTo>
                    <a:pt x="8338" y="270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32553" y="2508324"/>
              <a:ext cx="135839" cy="64300"/>
            </a:xfrm>
            <a:custGeom>
              <a:avLst/>
              <a:pathLst>
                <a:path w="135839" h="64300">
                  <a:moveTo>
                    <a:pt x="135839" y="18985"/>
                  </a:moveTo>
                  <a:lnTo>
                    <a:pt x="0" y="0"/>
                  </a:lnTo>
                  <a:lnTo>
                    <a:pt x="121154" y="6430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800403" y="1971733"/>
              <a:ext cx="1698225" cy="1478191"/>
            </a:xfrm>
            <a:custGeom>
              <a:avLst/>
              <a:pathLst>
                <a:path w="1698225" h="1478191">
                  <a:moveTo>
                    <a:pt x="1698225" y="0"/>
                  </a:moveTo>
                  <a:lnTo>
                    <a:pt x="1674292" y="24482"/>
                  </a:lnTo>
                  <a:lnTo>
                    <a:pt x="1650833" y="48477"/>
                  </a:lnTo>
                  <a:lnTo>
                    <a:pt x="1627839" y="71993"/>
                  </a:lnTo>
                  <a:lnTo>
                    <a:pt x="1605299" y="95039"/>
                  </a:lnTo>
                  <a:lnTo>
                    <a:pt x="1583202" y="117625"/>
                  </a:lnTo>
                  <a:lnTo>
                    <a:pt x="1561538" y="139759"/>
                  </a:lnTo>
                  <a:lnTo>
                    <a:pt x="1540297" y="161451"/>
                  </a:lnTo>
                  <a:lnTo>
                    <a:pt x="1519469" y="182710"/>
                  </a:lnTo>
                  <a:lnTo>
                    <a:pt x="1499042" y="203544"/>
                  </a:lnTo>
                  <a:lnTo>
                    <a:pt x="1479007" y="223963"/>
                  </a:lnTo>
                  <a:lnTo>
                    <a:pt x="1459353" y="243975"/>
                  </a:lnTo>
                  <a:lnTo>
                    <a:pt x="1440070" y="263591"/>
                  </a:lnTo>
                  <a:lnTo>
                    <a:pt x="1421147" y="282818"/>
                  </a:lnTo>
                  <a:lnTo>
                    <a:pt x="1402574" y="301666"/>
                  </a:lnTo>
                  <a:lnTo>
                    <a:pt x="1384341" y="320145"/>
                  </a:lnTo>
                  <a:lnTo>
                    <a:pt x="1366436" y="338262"/>
                  </a:lnTo>
                  <a:lnTo>
                    <a:pt x="1348850" y="356027"/>
                  </a:lnTo>
                  <a:lnTo>
                    <a:pt x="1331573" y="373450"/>
                  </a:lnTo>
                  <a:lnTo>
                    <a:pt x="1314594" y="390539"/>
                  </a:lnTo>
                  <a:lnTo>
                    <a:pt x="1297901" y="407303"/>
                  </a:lnTo>
                  <a:lnTo>
                    <a:pt x="1281487" y="423751"/>
                  </a:lnTo>
                  <a:lnTo>
                    <a:pt x="1265338" y="439893"/>
                  </a:lnTo>
                  <a:lnTo>
                    <a:pt x="1249446" y="455737"/>
                  </a:lnTo>
                  <a:lnTo>
                    <a:pt x="1233800" y="471293"/>
                  </a:lnTo>
                  <a:lnTo>
                    <a:pt x="1218389" y="486569"/>
                  </a:lnTo>
                  <a:lnTo>
                    <a:pt x="1203204" y="501575"/>
                  </a:lnTo>
                  <a:lnTo>
                    <a:pt x="1188233" y="516320"/>
                  </a:lnTo>
                  <a:lnTo>
                    <a:pt x="1173466" y="530812"/>
                  </a:lnTo>
                  <a:lnTo>
                    <a:pt x="1158893" y="545061"/>
                  </a:lnTo>
                  <a:lnTo>
                    <a:pt x="1144504" y="559076"/>
                  </a:lnTo>
                  <a:lnTo>
                    <a:pt x="1130287" y="572866"/>
                  </a:lnTo>
                  <a:lnTo>
                    <a:pt x="1116234" y="586439"/>
                  </a:lnTo>
                  <a:lnTo>
                    <a:pt x="1102332" y="599806"/>
                  </a:lnTo>
                  <a:lnTo>
                    <a:pt x="1088572" y="612975"/>
                  </a:lnTo>
                  <a:lnTo>
                    <a:pt x="1074944" y="625955"/>
                  </a:lnTo>
                  <a:lnTo>
                    <a:pt x="1061437" y="638755"/>
                  </a:lnTo>
                  <a:lnTo>
                    <a:pt x="1048040" y="651384"/>
                  </a:lnTo>
                  <a:lnTo>
                    <a:pt x="1034744" y="663851"/>
                  </a:lnTo>
                  <a:lnTo>
                    <a:pt x="1021537" y="676166"/>
                  </a:lnTo>
                  <a:lnTo>
                    <a:pt x="1008410" y="688338"/>
                  </a:lnTo>
                  <a:lnTo>
                    <a:pt x="995352" y="700374"/>
                  </a:lnTo>
                  <a:lnTo>
                    <a:pt x="982352" y="712286"/>
                  </a:lnTo>
                  <a:lnTo>
                    <a:pt x="969401" y="724080"/>
                  </a:lnTo>
                  <a:lnTo>
                    <a:pt x="956487" y="735768"/>
                  </a:lnTo>
                  <a:lnTo>
                    <a:pt x="943601" y="747357"/>
                  </a:lnTo>
                  <a:lnTo>
                    <a:pt x="930731" y="758857"/>
                  </a:lnTo>
                  <a:lnTo>
                    <a:pt x="917869" y="770276"/>
                  </a:lnTo>
                  <a:lnTo>
                    <a:pt x="905002" y="781625"/>
                  </a:lnTo>
                  <a:lnTo>
                    <a:pt x="892121" y="792911"/>
                  </a:lnTo>
                  <a:lnTo>
                    <a:pt x="879216" y="804145"/>
                  </a:lnTo>
                  <a:lnTo>
                    <a:pt x="866275" y="815334"/>
                  </a:lnTo>
                  <a:lnTo>
                    <a:pt x="853289" y="826488"/>
                  </a:lnTo>
                  <a:lnTo>
                    <a:pt x="840248" y="837617"/>
                  </a:lnTo>
                  <a:lnTo>
                    <a:pt x="827140" y="848729"/>
                  </a:lnTo>
                  <a:lnTo>
                    <a:pt x="813955" y="859832"/>
                  </a:lnTo>
                  <a:lnTo>
                    <a:pt x="800683" y="870938"/>
                  </a:lnTo>
                  <a:lnTo>
                    <a:pt x="787314" y="882053"/>
                  </a:lnTo>
                  <a:lnTo>
                    <a:pt x="773837" y="893188"/>
                  </a:lnTo>
                  <a:lnTo>
                    <a:pt x="760241" y="904352"/>
                  </a:lnTo>
                  <a:lnTo>
                    <a:pt x="746517" y="915553"/>
                  </a:lnTo>
                  <a:lnTo>
                    <a:pt x="732654" y="926800"/>
                  </a:lnTo>
                  <a:lnTo>
                    <a:pt x="718642" y="938103"/>
                  </a:lnTo>
                  <a:lnTo>
                    <a:pt x="704469" y="949471"/>
                  </a:lnTo>
                  <a:lnTo>
                    <a:pt x="690126" y="960913"/>
                  </a:lnTo>
                  <a:lnTo>
                    <a:pt x="675603" y="972437"/>
                  </a:lnTo>
                  <a:lnTo>
                    <a:pt x="660888" y="984053"/>
                  </a:lnTo>
                  <a:lnTo>
                    <a:pt x="645972" y="995771"/>
                  </a:lnTo>
                  <a:lnTo>
                    <a:pt x="630844" y="1007598"/>
                  </a:lnTo>
                  <a:lnTo>
                    <a:pt x="615493" y="1019544"/>
                  </a:lnTo>
                  <a:lnTo>
                    <a:pt x="599910" y="1031618"/>
                  </a:lnTo>
                  <a:lnTo>
                    <a:pt x="584084" y="1043829"/>
                  </a:lnTo>
                  <a:lnTo>
                    <a:pt x="568004" y="1056187"/>
                  </a:lnTo>
                  <a:lnTo>
                    <a:pt x="551661" y="1068700"/>
                  </a:lnTo>
                  <a:lnTo>
                    <a:pt x="535043" y="1081377"/>
                  </a:lnTo>
                  <a:lnTo>
                    <a:pt x="518140" y="1094227"/>
                  </a:lnTo>
                  <a:lnTo>
                    <a:pt x="500942" y="1107260"/>
                  </a:lnTo>
                  <a:lnTo>
                    <a:pt x="483438" y="1120484"/>
                  </a:lnTo>
                  <a:lnTo>
                    <a:pt x="465619" y="1133909"/>
                  </a:lnTo>
                  <a:lnTo>
                    <a:pt x="447473" y="1147544"/>
                  </a:lnTo>
                  <a:lnTo>
                    <a:pt x="428991" y="1161397"/>
                  </a:lnTo>
                  <a:lnTo>
                    <a:pt x="410161" y="1175477"/>
                  </a:lnTo>
                  <a:lnTo>
                    <a:pt x="390974" y="1189795"/>
                  </a:lnTo>
                  <a:lnTo>
                    <a:pt x="371418" y="1204358"/>
                  </a:lnTo>
                  <a:lnTo>
                    <a:pt x="351485" y="1219176"/>
                  </a:lnTo>
                  <a:lnTo>
                    <a:pt x="331162" y="1234259"/>
                  </a:lnTo>
                  <a:lnTo>
                    <a:pt x="310441" y="1249614"/>
                  </a:lnTo>
                  <a:lnTo>
                    <a:pt x="289309" y="1265251"/>
                  </a:lnTo>
                  <a:lnTo>
                    <a:pt x="267758" y="1281179"/>
                  </a:lnTo>
                  <a:lnTo>
                    <a:pt x="245777" y="1297407"/>
                  </a:lnTo>
                  <a:lnTo>
                    <a:pt x="223354" y="1313945"/>
                  </a:lnTo>
                  <a:lnTo>
                    <a:pt x="200481" y="1330801"/>
                  </a:lnTo>
                  <a:lnTo>
                    <a:pt x="177145" y="1347984"/>
                  </a:lnTo>
                  <a:lnTo>
                    <a:pt x="153338" y="1365503"/>
                  </a:lnTo>
                  <a:lnTo>
                    <a:pt x="129048" y="1383368"/>
                  </a:lnTo>
                  <a:lnTo>
                    <a:pt x="104266" y="1401587"/>
                  </a:lnTo>
                  <a:lnTo>
                    <a:pt x="78980" y="1420170"/>
                  </a:lnTo>
                  <a:lnTo>
                    <a:pt x="53181" y="1439126"/>
                  </a:lnTo>
                  <a:lnTo>
                    <a:pt x="26857" y="1458463"/>
                  </a:lnTo>
                  <a:lnTo>
                    <a:pt x="0" y="147819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00403" y="3350765"/>
              <a:ext cx="122963" cy="99159"/>
            </a:xfrm>
            <a:custGeom>
              <a:avLst/>
              <a:pathLst>
                <a:path w="122963" h="99159">
                  <a:moveTo>
                    <a:pt x="94764" y="0"/>
                  </a:moveTo>
                  <a:lnTo>
                    <a:pt x="0" y="99159"/>
                  </a:lnTo>
                  <a:lnTo>
                    <a:pt x="122963" y="3839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932553" y="1971733"/>
              <a:ext cx="566075" cy="536590"/>
            </a:xfrm>
            <a:custGeom>
              <a:avLst/>
              <a:pathLst>
                <a:path w="566075" h="536590">
                  <a:moveTo>
                    <a:pt x="566075" y="0"/>
                  </a:moveTo>
                  <a:lnTo>
                    <a:pt x="558140" y="8816"/>
                  </a:lnTo>
                  <a:lnTo>
                    <a:pt x="550363" y="17457"/>
                  </a:lnTo>
                  <a:lnTo>
                    <a:pt x="542740" y="25926"/>
                  </a:lnTo>
                  <a:lnTo>
                    <a:pt x="535267" y="34226"/>
                  </a:lnTo>
                  <a:lnTo>
                    <a:pt x="527942" y="42360"/>
                  </a:lnTo>
                  <a:lnTo>
                    <a:pt x="520759" y="50331"/>
                  </a:lnTo>
                  <a:lnTo>
                    <a:pt x="513717" y="58144"/>
                  </a:lnTo>
                  <a:lnTo>
                    <a:pt x="506812" y="65800"/>
                  </a:lnTo>
                  <a:lnTo>
                    <a:pt x="500039" y="73304"/>
                  </a:lnTo>
                  <a:lnTo>
                    <a:pt x="493396" y="80659"/>
                  </a:lnTo>
                  <a:lnTo>
                    <a:pt x="486879" y="87867"/>
                  </a:lnTo>
                  <a:lnTo>
                    <a:pt x="480485" y="94933"/>
                  </a:lnTo>
                  <a:lnTo>
                    <a:pt x="474210" y="101859"/>
                  </a:lnTo>
                  <a:lnTo>
                    <a:pt x="468051" y="108650"/>
                  </a:lnTo>
                  <a:lnTo>
                    <a:pt x="462004" y="115307"/>
                  </a:lnTo>
                  <a:lnTo>
                    <a:pt x="456066" y="121835"/>
                  </a:lnTo>
                  <a:lnTo>
                    <a:pt x="450234" y="128236"/>
                  </a:lnTo>
                  <a:lnTo>
                    <a:pt x="444503" y="134514"/>
                  </a:lnTo>
                  <a:lnTo>
                    <a:pt x="438870" y="140673"/>
                  </a:lnTo>
                  <a:lnTo>
                    <a:pt x="433333" y="146715"/>
                  </a:lnTo>
                  <a:lnTo>
                    <a:pt x="427887" y="152644"/>
                  </a:lnTo>
                  <a:lnTo>
                    <a:pt x="422529" y="158464"/>
                  </a:lnTo>
                  <a:lnTo>
                    <a:pt x="417256" y="164176"/>
                  </a:lnTo>
                  <a:lnTo>
                    <a:pt x="412063" y="169786"/>
                  </a:lnTo>
                  <a:lnTo>
                    <a:pt x="406948" y="175295"/>
                  </a:lnTo>
                  <a:lnTo>
                    <a:pt x="401908" y="180708"/>
                  </a:lnTo>
                  <a:lnTo>
                    <a:pt x="396938" y="186027"/>
                  </a:lnTo>
                  <a:lnTo>
                    <a:pt x="392035" y="191256"/>
                  </a:lnTo>
                  <a:lnTo>
                    <a:pt x="387196" y="196398"/>
                  </a:lnTo>
                  <a:lnTo>
                    <a:pt x="382417" y="201457"/>
                  </a:lnTo>
                  <a:lnTo>
                    <a:pt x="377695" y="206435"/>
                  </a:lnTo>
                  <a:lnTo>
                    <a:pt x="373027" y="211337"/>
                  </a:lnTo>
                  <a:lnTo>
                    <a:pt x="368408" y="216164"/>
                  </a:lnTo>
                  <a:lnTo>
                    <a:pt x="363836" y="220922"/>
                  </a:lnTo>
                  <a:lnTo>
                    <a:pt x="359306" y="225612"/>
                  </a:lnTo>
                  <a:lnTo>
                    <a:pt x="354816" y="230238"/>
                  </a:lnTo>
                  <a:lnTo>
                    <a:pt x="350362" y="234804"/>
                  </a:lnTo>
                  <a:lnTo>
                    <a:pt x="345940" y="239312"/>
                  </a:lnTo>
                  <a:lnTo>
                    <a:pt x="341548" y="243767"/>
                  </a:lnTo>
                  <a:lnTo>
                    <a:pt x="337181" y="248171"/>
                  </a:lnTo>
                  <a:lnTo>
                    <a:pt x="332836" y="252527"/>
                  </a:lnTo>
                  <a:lnTo>
                    <a:pt x="328510" y="256840"/>
                  </a:lnTo>
                  <a:lnTo>
                    <a:pt x="324199" y="261111"/>
                  </a:lnTo>
                  <a:lnTo>
                    <a:pt x="319900" y="265345"/>
                  </a:lnTo>
                  <a:lnTo>
                    <a:pt x="315609" y="269545"/>
                  </a:lnTo>
                  <a:lnTo>
                    <a:pt x="311323" y="273714"/>
                  </a:lnTo>
                  <a:lnTo>
                    <a:pt x="307038" y="277855"/>
                  </a:lnTo>
                  <a:lnTo>
                    <a:pt x="302751" y="281971"/>
                  </a:lnTo>
                  <a:lnTo>
                    <a:pt x="298458" y="286067"/>
                  </a:lnTo>
                  <a:lnTo>
                    <a:pt x="294156" y="290145"/>
                  </a:lnTo>
                  <a:lnTo>
                    <a:pt x="289842" y="294208"/>
                  </a:lnTo>
                  <a:lnTo>
                    <a:pt x="285511" y="298260"/>
                  </a:lnTo>
                  <a:lnTo>
                    <a:pt x="281162" y="302304"/>
                  </a:lnTo>
                  <a:lnTo>
                    <a:pt x="276789" y="306343"/>
                  </a:lnTo>
                  <a:lnTo>
                    <a:pt x="272389" y="310381"/>
                  </a:lnTo>
                  <a:lnTo>
                    <a:pt x="267960" y="314421"/>
                  </a:lnTo>
                  <a:lnTo>
                    <a:pt x="263498" y="318466"/>
                  </a:lnTo>
                  <a:lnTo>
                    <a:pt x="258998" y="322520"/>
                  </a:lnTo>
                  <a:lnTo>
                    <a:pt x="254458" y="326585"/>
                  </a:lnTo>
                  <a:lnTo>
                    <a:pt x="249875" y="330665"/>
                  </a:lnTo>
                  <a:lnTo>
                    <a:pt x="245244" y="334764"/>
                  </a:lnTo>
                  <a:lnTo>
                    <a:pt x="240562" y="338885"/>
                  </a:lnTo>
                  <a:lnTo>
                    <a:pt x="235827" y="343030"/>
                  </a:lnTo>
                  <a:lnTo>
                    <a:pt x="231033" y="347203"/>
                  </a:lnTo>
                  <a:lnTo>
                    <a:pt x="226179" y="351408"/>
                  </a:lnTo>
                  <a:lnTo>
                    <a:pt x="221260" y="355648"/>
                  </a:lnTo>
                  <a:lnTo>
                    <a:pt x="216273" y="359926"/>
                  </a:lnTo>
                  <a:lnTo>
                    <a:pt x="211214" y="364245"/>
                  </a:lnTo>
                  <a:lnTo>
                    <a:pt x="206081" y="368609"/>
                  </a:lnTo>
                  <a:lnTo>
                    <a:pt x="200869" y="373021"/>
                  </a:lnTo>
                  <a:lnTo>
                    <a:pt x="195574" y="377484"/>
                  </a:lnTo>
                  <a:lnTo>
                    <a:pt x="190195" y="382001"/>
                  </a:lnTo>
                  <a:lnTo>
                    <a:pt x="184727" y="386577"/>
                  </a:lnTo>
                  <a:lnTo>
                    <a:pt x="179166" y="391213"/>
                  </a:lnTo>
                  <a:lnTo>
                    <a:pt x="173510" y="395914"/>
                  </a:lnTo>
                  <a:lnTo>
                    <a:pt x="167754" y="400682"/>
                  </a:lnTo>
                  <a:lnTo>
                    <a:pt x="161896" y="405522"/>
                  </a:lnTo>
                  <a:lnTo>
                    <a:pt x="155931" y="410435"/>
                  </a:lnTo>
                  <a:lnTo>
                    <a:pt x="149857" y="415426"/>
                  </a:lnTo>
                  <a:lnTo>
                    <a:pt x="143669" y="420498"/>
                  </a:lnTo>
                  <a:lnTo>
                    <a:pt x="137365" y="425654"/>
                  </a:lnTo>
                  <a:lnTo>
                    <a:pt x="130941" y="430898"/>
                  </a:lnTo>
                  <a:lnTo>
                    <a:pt x="124394" y="436232"/>
                  </a:lnTo>
                  <a:lnTo>
                    <a:pt x="117719" y="441660"/>
                  </a:lnTo>
                  <a:lnTo>
                    <a:pt x="110914" y="447185"/>
                  </a:lnTo>
                  <a:lnTo>
                    <a:pt x="103975" y="452811"/>
                  </a:lnTo>
                  <a:lnTo>
                    <a:pt x="96898" y="458540"/>
                  </a:lnTo>
                  <a:lnTo>
                    <a:pt x="89681" y="464377"/>
                  </a:lnTo>
                  <a:lnTo>
                    <a:pt x="82319" y="470324"/>
                  </a:lnTo>
                  <a:lnTo>
                    <a:pt x="74810" y="476385"/>
                  </a:lnTo>
                  <a:lnTo>
                    <a:pt x="67149" y="482563"/>
                  </a:lnTo>
                  <a:lnTo>
                    <a:pt x="59333" y="488861"/>
                  </a:lnTo>
                  <a:lnTo>
                    <a:pt x="51359" y="495282"/>
                  </a:lnTo>
                  <a:lnTo>
                    <a:pt x="43224" y="501831"/>
                  </a:lnTo>
                  <a:lnTo>
                    <a:pt x="34923" y="508509"/>
                  </a:lnTo>
                  <a:lnTo>
                    <a:pt x="26454" y="515321"/>
                  </a:lnTo>
                  <a:lnTo>
                    <a:pt x="17812" y="522270"/>
                  </a:lnTo>
                  <a:lnTo>
                    <a:pt x="8996" y="529358"/>
                  </a:lnTo>
                  <a:lnTo>
                    <a:pt x="0" y="53659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932553" y="2405130"/>
              <a:ext cx="120199" cy="103194"/>
            </a:xfrm>
            <a:custGeom>
              <a:avLst/>
              <a:pathLst>
                <a:path w="120199" h="103194">
                  <a:moveTo>
                    <a:pt x="90353" y="0"/>
                  </a:moveTo>
                  <a:lnTo>
                    <a:pt x="0" y="103194"/>
                  </a:lnTo>
                  <a:lnTo>
                    <a:pt x="120199" y="3712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66478" y="4405020"/>
              <a:ext cx="1132150" cy="292044"/>
            </a:xfrm>
            <a:custGeom>
              <a:avLst/>
              <a:pathLst>
                <a:path w="1132150" h="292044">
                  <a:moveTo>
                    <a:pt x="1132150" y="292044"/>
                  </a:moveTo>
                  <a:lnTo>
                    <a:pt x="1114931" y="289261"/>
                  </a:lnTo>
                  <a:lnTo>
                    <a:pt x="1098054" y="286533"/>
                  </a:lnTo>
                  <a:lnTo>
                    <a:pt x="1081512" y="283858"/>
                  </a:lnTo>
                  <a:lnTo>
                    <a:pt x="1065299" y="281233"/>
                  </a:lnTo>
                  <a:lnTo>
                    <a:pt x="1049407" y="278658"/>
                  </a:lnTo>
                  <a:lnTo>
                    <a:pt x="1033830" y="276130"/>
                  </a:lnTo>
                  <a:lnTo>
                    <a:pt x="1018560" y="273647"/>
                  </a:lnTo>
                  <a:lnTo>
                    <a:pt x="1003591" y="271208"/>
                  </a:lnTo>
                  <a:lnTo>
                    <a:pt x="988916" y="268811"/>
                  </a:lnTo>
                  <a:lnTo>
                    <a:pt x="974528" y="266454"/>
                  </a:lnTo>
                  <a:lnTo>
                    <a:pt x="960420" y="264136"/>
                  </a:lnTo>
                  <a:lnTo>
                    <a:pt x="946584" y="261853"/>
                  </a:lnTo>
                  <a:lnTo>
                    <a:pt x="933014" y="259606"/>
                  </a:lnTo>
                  <a:lnTo>
                    <a:pt x="919704" y="257392"/>
                  </a:lnTo>
                  <a:lnTo>
                    <a:pt x="906646" y="255209"/>
                  </a:lnTo>
                  <a:lnTo>
                    <a:pt x="893833" y="253055"/>
                  </a:lnTo>
                  <a:lnTo>
                    <a:pt x="881258" y="250929"/>
                  </a:lnTo>
                  <a:lnTo>
                    <a:pt x="868914" y="248828"/>
                  </a:lnTo>
                  <a:lnTo>
                    <a:pt x="856795" y="246752"/>
                  </a:lnTo>
                  <a:lnTo>
                    <a:pt x="844893" y="244698"/>
                  </a:lnTo>
                  <a:lnTo>
                    <a:pt x="833202" y="242664"/>
                  </a:lnTo>
                  <a:lnTo>
                    <a:pt x="821714" y="240649"/>
                  </a:lnTo>
                  <a:lnTo>
                    <a:pt x="810423" y="238651"/>
                  </a:lnTo>
                  <a:lnTo>
                    <a:pt x="799322" y="236668"/>
                  </a:lnTo>
                  <a:lnTo>
                    <a:pt x="788403" y="234698"/>
                  </a:lnTo>
                  <a:lnTo>
                    <a:pt x="777661" y="232739"/>
                  </a:lnTo>
                  <a:lnTo>
                    <a:pt x="767087" y="230791"/>
                  </a:lnTo>
                  <a:lnTo>
                    <a:pt x="756675" y="228850"/>
                  </a:lnTo>
                  <a:lnTo>
                    <a:pt x="746418" y="226915"/>
                  </a:lnTo>
                  <a:lnTo>
                    <a:pt x="736309" y="224985"/>
                  </a:lnTo>
                  <a:lnTo>
                    <a:pt x="726342" y="223057"/>
                  </a:lnTo>
                  <a:lnTo>
                    <a:pt x="716508" y="221130"/>
                  </a:lnTo>
                  <a:lnTo>
                    <a:pt x="706802" y="219202"/>
                  </a:lnTo>
                  <a:lnTo>
                    <a:pt x="697216" y="217271"/>
                  </a:lnTo>
                  <a:lnTo>
                    <a:pt x="687744" y="215336"/>
                  </a:lnTo>
                  <a:lnTo>
                    <a:pt x="678378" y="213394"/>
                  </a:lnTo>
                  <a:lnTo>
                    <a:pt x="669112" y="211444"/>
                  </a:lnTo>
                  <a:lnTo>
                    <a:pt x="659938" y="209484"/>
                  </a:lnTo>
                  <a:lnTo>
                    <a:pt x="650850" y="207512"/>
                  </a:lnTo>
                  <a:lnTo>
                    <a:pt x="641841" y="205527"/>
                  </a:lnTo>
                  <a:lnTo>
                    <a:pt x="632903" y="203526"/>
                  </a:lnTo>
                  <a:lnTo>
                    <a:pt x="624030" y="201508"/>
                  </a:lnTo>
                  <a:lnTo>
                    <a:pt x="615215" y="199471"/>
                  </a:lnTo>
                  <a:lnTo>
                    <a:pt x="606451" y="197414"/>
                  </a:lnTo>
                  <a:lnTo>
                    <a:pt x="597732" y="195334"/>
                  </a:lnTo>
                  <a:lnTo>
                    <a:pt x="589049" y="193230"/>
                  </a:lnTo>
                  <a:lnTo>
                    <a:pt x="580396" y="191099"/>
                  </a:lnTo>
                  <a:lnTo>
                    <a:pt x="571767" y="188941"/>
                  </a:lnTo>
                  <a:lnTo>
                    <a:pt x="563154" y="186753"/>
                  </a:lnTo>
                  <a:lnTo>
                    <a:pt x="554551" y="184534"/>
                  </a:lnTo>
                  <a:lnTo>
                    <a:pt x="545949" y="182281"/>
                  </a:lnTo>
                  <a:lnTo>
                    <a:pt x="537344" y="179993"/>
                  </a:lnTo>
                  <a:lnTo>
                    <a:pt x="528726" y="177669"/>
                  </a:lnTo>
                  <a:lnTo>
                    <a:pt x="520091" y="175306"/>
                  </a:lnTo>
                  <a:lnTo>
                    <a:pt x="511430" y="172903"/>
                  </a:lnTo>
                  <a:lnTo>
                    <a:pt x="502737" y="170457"/>
                  </a:lnTo>
                  <a:lnTo>
                    <a:pt x="494005" y="167967"/>
                  </a:lnTo>
                  <a:lnTo>
                    <a:pt x="485226" y="165432"/>
                  </a:lnTo>
                  <a:lnTo>
                    <a:pt x="476395" y="162849"/>
                  </a:lnTo>
                  <a:lnTo>
                    <a:pt x="467503" y="160217"/>
                  </a:lnTo>
                  <a:lnTo>
                    <a:pt x="458545" y="157533"/>
                  </a:lnTo>
                  <a:lnTo>
                    <a:pt x="449513" y="154797"/>
                  </a:lnTo>
                  <a:lnTo>
                    <a:pt x="440400" y="152006"/>
                  </a:lnTo>
                  <a:lnTo>
                    <a:pt x="431199" y="149159"/>
                  </a:lnTo>
                  <a:lnTo>
                    <a:pt x="421903" y="146253"/>
                  </a:lnTo>
                  <a:lnTo>
                    <a:pt x="412506" y="143287"/>
                  </a:lnTo>
                  <a:lnTo>
                    <a:pt x="403001" y="140259"/>
                  </a:lnTo>
                  <a:lnTo>
                    <a:pt x="393379" y="137168"/>
                  </a:lnTo>
                  <a:lnTo>
                    <a:pt x="383636" y="134011"/>
                  </a:lnTo>
                  <a:lnTo>
                    <a:pt x="373763" y="130787"/>
                  </a:lnTo>
                  <a:lnTo>
                    <a:pt x="363754" y="127494"/>
                  </a:lnTo>
                  <a:lnTo>
                    <a:pt x="353601" y="124130"/>
                  </a:lnTo>
                  <a:lnTo>
                    <a:pt x="343299" y="120693"/>
                  </a:lnTo>
                  <a:lnTo>
                    <a:pt x="332839" y="117182"/>
                  </a:lnTo>
                  <a:lnTo>
                    <a:pt x="322215" y="113595"/>
                  </a:lnTo>
                  <a:lnTo>
                    <a:pt x="311420" y="109930"/>
                  </a:lnTo>
                  <a:lnTo>
                    <a:pt x="300448" y="106185"/>
                  </a:lnTo>
                  <a:lnTo>
                    <a:pt x="289290" y="102359"/>
                  </a:lnTo>
                  <a:lnTo>
                    <a:pt x="277941" y="98449"/>
                  </a:lnTo>
                  <a:lnTo>
                    <a:pt x="266393" y="94455"/>
                  </a:lnTo>
                  <a:lnTo>
                    <a:pt x="254639" y="90373"/>
                  </a:lnTo>
                  <a:lnTo>
                    <a:pt x="242673" y="86202"/>
                  </a:lnTo>
                  <a:lnTo>
                    <a:pt x="230487" y="81941"/>
                  </a:lnTo>
                  <a:lnTo>
                    <a:pt x="218075" y="77588"/>
                  </a:lnTo>
                  <a:lnTo>
                    <a:pt x="205429" y="73141"/>
                  </a:lnTo>
                  <a:lnTo>
                    <a:pt x="192543" y="68598"/>
                  </a:lnTo>
                  <a:lnTo>
                    <a:pt x="179410" y="63957"/>
                  </a:lnTo>
                  <a:lnTo>
                    <a:pt x="166023" y="59217"/>
                  </a:lnTo>
                  <a:lnTo>
                    <a:pt x="152374" y="54375"/>
                  </a:lnTo>
                  <a:lnTo>
                    <a:pt x="138458" y="49431"/>
                  </a:lnTo>
                  <a:lnTo>
                    <a:pt x="124266" y="44382"/>
                  </a:lnTo>
                  <a:lnTo>
                    <a:pt x="109792" y="39226"/>
                  </a:lnTo>
                  <a:lnTo>
                    <a:pt x="95030" y="33961"/>
                  </a:lnTo>
                  <a:lnTo>
                    <a:pt x="79971" y="28587"/>
                  </a:lnTo>
                  <a:lnTo>
                    <a:pt x="64610" y="23101"/>
                  </a:lnTo>
                  <a:lnTo>
                    <a:pt x="48939" y="17500"/>
                  </a:lnTo>
                  <a:lnTo>
                    <a:pt x="32952" y="11785"/>
                  </a:lnTo>
                  <a:lnTo>
                    <a:pt x="16641" y="595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66478" y="4405020"/>
              <a:ext cx="135206" cy="67916"/>
            </a:xfrm>
            <a:custGeom>
              <a:avLst/>
              <a:pathLst>
                <a:path w="135206" h="67916">
                  <a:moveTo>
                    <a:pt x="135206" y="23064"/>
                  </a:moveTo>
                  <a:lnTo>
                    <a:pt x="0" y="0"/>
                  </a:lnTo>
                  <a:lnTo>
                    <a:pt x="119164" y="6791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497894" y="4667351"/>
              <a:ext cx="734" cy="29712"/>
            </a:xfrm>
            <a:custGeom>
              <a:avLst/>
              <a:pathLst>
                <a:path w="734" h="29712">
                  <a:moveTo>
                    <a:pt x="734" y="29712"/>
                  </a:moveTo>
                  <a:lnTo>
                    <a:pt x="705" y="29268"/>
                  </a:lnTo>
                  <a:lnTo>
                    <a:pt x="676" y="28832"/>
                  </a:lnTo>
                  <a:lnTo>
                    <a:pt x="648" y="28406"/>
                  </a:lnTo>
                  <a:lnTo>
                    <a:pt x="620" y="27987"/>
                  </a:lnTo>
                  <a:lnTo>
                    <a:pt x="593" y="27577"/>
                  </a:lnTo>
                  <a:lnTo>
                    <a:pt x="567" y="27175"/>
                  </a:lnTo>
                  <a:lnTo>
                    <a:pt x="541" y="26781"/>
                  </a:lnTo>
                  <a:lnTo>
                    <a:pt x="516" y="26395"/>
                  </a:lnTo>
                  <a:lnTo>
                    <a:pt x="491" y="26016"/>
                  </a:lnTo>
                  <a:lnTo>
                    <a:pt x="467" y="25644"/>
                  </a:lnTo>
                  <a:lnTo>
                    <a:pt x="444" y="25280"/>
                  </a:lnTo>
                  <a:lnTo>
                    <a:pt x="421" y="24923"/>
                  </a:lnTo>
                  <a:lnTo>
                    <a:pt x="399" y="24573"/>
                  </a:lnTo>
                  <a:lnTo>
                    <a:pt x="377" y="24229"/>
                  </a:lnTo>
                  <a:lnTo>
                    <a:pt x="356" y="23892"/>
                  </a:lnTo>
                  <a:lnTo>
                    <a:pt x="336" y="23561"/>
                  </a:lnTo>
                  <a:lnTo>
                    <a:pt x="316" y="23236"/>
                  </a:lnTo>
                  <a:lnTo>
                    <a:pt x="297" y="22917"/>
                  </a:lnTo>
                  <a:lnTo>
                    <a:pt x="278" y="22603"/>
                  </a:lnTo>
                  <a:lnTo>
                    <a:pt x="260" y="22296"/>
                  </a:lnTo>
                  <a:lnTo>
                    <a:pt x="243" y="21993"/>
                  </a:lnTo>
                  <a:lnTo>
                    <a:pt x="226" y="21696"/>
                  </a:lnTo>
                  <a:lnTo>
                    <a:pt x="210" y="21404"/>
                  </a:lnTo>
                  <a:lnTo>
                    <a:pt x="194" y="21117"/>
                  </a:lnTo>
                  <a:lnTo>
                    <a:pt x="179" y="20834"/>
                  </a:lnTo>
                  <a:lnTo>
                    <a:pt x="165" y="20556"/>
                  </a:lnTo>
                  <a:lnTo>
                    <a:pt x="151" y="20282"/>
                  </a:lnTo>
                  <a:lnTo>
                    <a:pt x="138" y="20012"/>
                  </a:lnTo>
                  <a:lnTo>
                    <a:pt x="125" y="19746"/>
                  </a:lnTo>
                  <a:lnTo>
                    <a:pt x="113" y="19484"/>
                  </a:lnTo>
                  <a:lnTo>
                    <a:pt x="102" y="19225"/>
                  </a:lnTo>
                  <a:lnTo>
                    <a:pt x="91" y="18970"/>
                  </a:lnTo>
                  <a:lnTo>
                    <a:pt x="81" y="18718"/>
                  </a:lnTo>
                  <a:lnTo>
                    <a:pt x="71" y="18469"/>
                  </a:lnTo>
                  <a:lnTo>
                    <a:pt x="62" y="18222"/>
                  </a:lnTo>
                  <a:lnTo>
                    <a:pt x="54" y="17979"/>
                  </a:lnTo>
                  <a:lnTo>
                    <a:pt x="46" y="17738"/>
                  </a:lnTo>
                  <a:lnTo>
                    <a:pt x="39" y="17499"/>
                  </a:lnTo>
                  <a:lnTo>
                    <a:pt x="32" y="17262"/>
                  </a:lnTo>
                  <a:lnTo>
                    <a:pt x="26" y="17027"/>
                  </a:lnTo>
                  <a:lnTo>
                    <a:pt x="21" y="16794"/>
                  </a:lnTo>
                  <a:lnTo>
                    <a:pt x="16" y="16562"/>
                  </a:lnTo>
                  <a:lnTo>
                    <a:pt x="12" y="16332"/>
                  </a:lnTo>
                  <a:lnTo>
                    <a:pt x="8" y="16103"/>
                  </a:lnTo>
                  <a:lnTo>
                    <a:pt x="5" y="15875"/>
                  </a:lnTo>
                  <a:lnTo>
                    <a:pt x="3" y="15647"/>
                  </a:lnTo>
                  <a:lnTo>
                    <a:pt x="1" y="15421"/>
                  </a:lnTo>
                  <a:lnTo>
                    <a:pt x="0" y="15195"/>
                  </a:lnTo>
                  <a:lnTo>
                    <a:pt x="0" y="14969"/>
                  </a:lnTo>
                  <a:lnTo>
                    <a:pt x="0" y="14743"/>
                  </a:lnTo>
                  <a:lnTo>
                    <a:pt x="0" y="14517"/>
                  </a:lnTo>
                  <a:lnTo>
                    <a:pt x="1" y="14291"/>
                  </a:lnTo>
                  <a:lnTo>
                    <a:pt x="3" y="14064"/>
                  </a:lnTo>
                  <a:lnTo>
                    <a:pt x="5" y="13837"/>
                  </a:lnTo>
                  <a:lnTo>
                    <a:pt x="8" y="13609"/>
                  </a:lnTo>
                  <a:lnTo>
                    <a:pt x="12" y="13380"/>
                  </a:lnTo>
                  <a:lnTo>
                    <a:pt x="16" y="13150"/>
                  </a:lnTo>
                  <a:lnTo>
                    <a:pt x="21" y="12918"/>
                  </a:lnTo>
                  <a:lnTo>
                    <a:pt x="26" y="12685"/>
                  </a:lnTo>
                  <a:lnTo>
                    <a:pt x="32" y="12450"/>
                  </a:lnTo>
                  <a:lnTo>
                    <a:pt x="39" y="12213"/>
                  </a:lnTo>
                  <a:lnTo>
                    <a:pt x="46" y="11974"/>
                  </a:lnTo>
                  <a:lnTo>
                    <a:pt x="54" y="11733"/>
                  </a:lnTo>
                  <a:lnTo>
                    <a:pt x="62" y="11489"/>
                  </a:lnTo>
                  <a:lnTo>
                    <a:pt x="71" y="11243"/>
                  </a:lnTo>
                  <a:lnTo>
                    <a:pt x="81" y="10994"/>
                  </a:lnTo>
                  <a:lnTo>
                    <a:pt x="91" y="10742"/>
                  </a:lnTo>
                  <a:lnTo>
                    <a:pt x="102" y="10487"/>
                  </a:lnTo>
                  <a:lnTo>
                    <a:pt x="113" y="10228"/>
                  </a:lnTo>
                  <a:lnTo>
                    <a:pt x="125" y="9966"/>
                  </a:lnTo>
                  <a:lnTo>
                    <a:pt x="138" y="9700"/>
                  </a:lnTo>
                  <a:lnTo>
                    <a:pt x="151" y="9430"/>
                  </a:lnTo>
                  <a:lnTo>
                    <a:pt x="165" y="9156"/>
                  </a:lnTo>
                  <a:lnTo>
                    <a:pt x="179" y="8878"/>
                  </a:lnTo>
                  <a:lnTo>
                    <a:pt x="194" y="8595"/>
                  </a:lnTo>
                  <a:lnTo>
                    <a:pt x="210" y="8308"/>
                  </a:lnTo>
                  <a:lnTo>
                    <a:pt x="226" y="8016"/>
                  </a:lnTo>
                  <a:lnTo>
                    <a:pt x="243" y="7719"/>
                  </a:lnTo>
                  <a:lnTo>
                    <a:pt x="260" y="7416"/>
                  </a:lnTo>
                  <a:lnTo>
                    <a:pt x="278" y="7108"/>
                  </a:lnTo>
                  <a:lnTo>
                    <a:pt x="297" y="6795"/>
                  </a:lnTo>
                  <a:lnTo>
                    <a:pt x="316" y="6476"/>
                  </a:lnTo>
                  <a:lnTo>
                    <a:pt x="336" y="6151"/>
                  </a:lnTo>
                  <a:lnTo>
                    <a:pt x="356" y="5820"/>
                  </a:lnTo>
                  <a:lnTo>
                    <a:pt x="377" y="5483"/>
                  </a:lnTo>
                  <a:lnTo>
                    <a:pt x="399" y="5139"/>
                  </a:lnTo>
                  <a:lnTo>
                    <a:pt x="421" y="4789"/>
                  </a:lnTo>
                  <a:lnTo>
                    <a:pt x="444" y="4432"/>
                  </a:lnTo>
                  <a:lnTo>
                    <a:pt x="467" y="4067"/>
                  </a:lnTo>
                  <a:lnTo>
                    <a:pt x="491" y="3696"/>
                  </a:lnTo>
                  <a:lnTo>
                    <a:pt x="516" y="3317"/>
                  </a:lnTo>
                  <a:lnTo>
                    <a:pt x="541" y="2931"/>
                  </a:lnTo>
                  <a:lnTo>
                    <a:pt x="567" y="2537"/>
                  </a:lnTo>
                  <a:lnTo>
                    <a:pt x="593" y="2135"/>
                  </a:lnTo>
                  <a:lnTo>
                    <a:pt x="620" y="1725"/>
                  </a:lnTo>
                  <a:lnTo>
                    <a:pt x="648" y="1306"/>
                  </a:lnTo>
                  <a:lnTo>
                    <a:pt x="676" y="879"/>
                  </a:lnTo>
                  <a:lnTo>
                    <a:pt x="705" y="444"/>
                  </a:lnTo>
                  <a:lnTo>
                    <a:pt x="734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465947" y="4667351"/>
              <a:ext cx="47531" cy="136353"/>
            </a:xfrm>
            <a:custGeom>
              <a:avLst/>
              <a:pathLst>
                <a:path w="47531" h="136353">
                  <a:moveTo>
                    <a:pt x="47531" y="136353"/>
                  </a:moveTo>
                  <a:lnTo>
                    <a:pt x="32681" y="0"/>
                  </a:lnTo>
                  <a:lnTo>
                    <a:pt x="0" y="13320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668253" y="2704021"/>
              <a:ext cx="2830376" cy="736637"/>
            </a:xfrm>
            <a:custGeom>
              <a:avLst/>
              <a:pathLst>
                <a:path w="2830376" h="736637">
                  <a:moveTo>
                    <a:pt x="2830376" y="0"/>
                  </a:moveTo>
                  <a:lnTo>
                    <a:pt x="2788778" y="14978"/>
                  </a:lnTo>
                  <a:lnTo>
                    <a:pt x="2748007" y="29656"/>
                  </a:lnTo>
                  <a:lnTo>
                    <a:pt x="2708045" y="44039"/>
                  </a:lnTo>
                  <a:lnTo>
                    <a:pt x="2668874" y="58131"/>
                  </a:lnTo>
                  <a:lnTo>
                    <a:pt x="2630477" y="71937"/>
                  </a:lnTo>
                  <a:lnTo>
                    <a:pt x="2592837" y="85462"/>
                  </a:lnTo>
                  <a:lnTo>
                    <a:pt x="2555936" y="98709"/>
                  </a:lnTo>
                  <a:lnTo>
                    <a:pt x="2519758" y="111683"/>
                  </a:lnTo>
                  <a:lnTo>
                    <a:pt x="2484284" y="124390"/>
                  </a:lnTo>
                  <a:lnTo>
                    <a:pt x="2449497" y="136833"/>
                  </a:lnTo>
                  <a:lnTo>
                    <a:pt x="2415381" y="149016"/>
                  </a:lnTo>
                  <a:lnTo>
                    <a:pt x="2381918" y="160945"/>
                  </a:lnTo>
                  <a:lnTo>
                    <a:pt x="2349089" y="172624"/>
                  </a:lnTo>
                  <a:lnTo>
                    <a:pt x="2316879" y="184058"/>
                  </a:lnTo>
                  <a:lnTo>
                    <a:pt x="2285270" y="195250"/>
                  </a:lnTo>
                  <a:lnTo>
                    <a:pt x="2254244" y="206206"/>
                  </a:lnTo>
                  <a:lnTo>
                    <a:pt x="2223784" y="216930"/>
                  </a:lnTo>
                  <a:lnTo>
                    <a:pt x="2193872" y="227426"/>
                  </a:lnTo>
                  <a:lnTo>
                    <a:pt x="2164492" y="237699"/>
                  </a:lnTo>
                  <a:lnTo>
                    <a:pt x="2135626" y="247754"/>
                  </a:lnTo>
                  <a:lnTo>
                    <a:pt x="2107257" y="257594"/>
                  </a:lnTo>
                  <a:lnTo>
                    <a:pt x="2079367" y="267225"/>
                  </a:lnTo>
                  <a:lnTo>
                    <a:pt x="2051939" y="276652"/>
                  </a:lnTo>
                  <a:lnTo>
                    <a:pt x="2024955" y="285877"/>
                  </a:lnTo>
                  <a:lnTo>
                    <a:pt x="1998399" y="294907"/>
                  </a:lnTo>
                  <a:lnTo>
                    <a:pt x="1972253" y="303746"/>
                  </a:lnTo>
                  <a:lnTo>
                    <a:pt x="1946499" y="312397"/>
                  </a:lnTo>
                  <a:lnTo>
                    <a:pt x="1921121" y="320866"/>
                  </a:lnTo>
                  <a:lnTo>
                    <a:pt x="1896101" y="329157"/>
                  </a:lnTo>
                  <a:lnTo>
                    <a:pt x="1871421" y="337275"/>
                  </a:lnTo>
                  <a:lnTo>
                    <a:pt x="1847065" y="345224"/>
                  </a:lnTo>
                  <a:lnTo>
                    <a:pt x="1823014" y="353009"/>
                  </a:lnTo>
                  <a:lnTo>
                    <a:pt x="1799252" y="360633"/>
                  </a:lnTo>
                  <a:lnTo>
                    <a:pt x="1775762" y="368103"/>
                  </a:lnTo>
                  <a:lnTo>
                    <a:pt x="1752525" y="375421"/>
                  </a:lnTo>
                  <a:lnTo>
                    <a:pt x="1729525" y="382594"/>
                  </a:lnTo>
                  <a:lnTo>
                    <a:pt x="1706744" y="389624"/>
                  </a:lnTo>
                  <a:lnTo>
                    <a:pt x="1684165" y="396517"/>
                  </a:lnTo>
                  <a:lnTo>
                    <a:pt x="1661770" y="403278"/>
                  </a:lnTo>
                  <a:lnTo>
                    <a:pt x="1639543" y="409910"/>
                  </a:lnTo>
                  <a:lnTo>
                    <a:pt x="1617465" y="416419"/>
                  </a:lnTo>
                  <a:lnTo>
                    <a:pt x="1595520" y="422808"/>
                  </a:lnTo>
                  <a:lnTo>
                    <a:pt x="1573690" y="429082"/>
                  </a:lnTo>
                  <a:lnTo>
                    <a:pt x="1551958" y="435247"/>
                  </a:lnTo>
                  <a:lnTo>
                    <a:pt x="1530307" y="441305"/>
                  </a:lnTo>
                  <a:lnTo>
                    <a:pt x="1508719" y="447263"/>
                  </a:lnTo>
                  <a:lnTo>
                    <a:pt x="1487176" y="453124"/>
                  </a:lnTo>
                  <a:lnTo>
                    <a:pt x="1465662" y="458893"/>
                  </a:lnTo>
                  <a:lnTo>
                    <a:pt x="1444159" y="464574"/>
                  </a:lnTo>
                  <a:lnTo>
                    <a:pt x="1422650" y="470172"/>
                  </a:lnTo>
                  <a:lnTo>
                    <a:pt x="1401118" y="475691"/>
                  </a:lnTo>
                  <a:lnTo>
                    <a:pt x="1379544" y="481136"/>
                  </a:lnTo>
                  <a:lnTo>
                    <a:pt x="1357913" y="486512"/>
                  </a:lnTo>
                  <a:lnTo>
                    <a:pt x="1336205" y="491823"/>
                  </a:lnTo>
                  <a:lnTo>
                    <a:pt x="1314405" y="497073"/>
                  </a:lnTo>
                  <a:lnTo>
                    <a:pt x="1292495" y="502267"/>
                  </a:lnTo>
                  <a:lnTo>
                    <a:pt x="1270457" y="507409"/>
                  </a:lnTo>
                  <a:lnTo>
                    <a:pt x="1248274" y="512505"/>
                  </a:lnTo>
                  <a:lnTo>
                    <a:pt x="1225929" y="517558"/>
                  </a:lnTo>
                  <a:lnTo>
                    <a:pt x="1203404" y="522573"/>
                  </a:lnTo>
                  <a:lnTo>
                    <a:pt x="1180682" y="527554"/>
                  </a:lnTo>
                  <a:lnTo>
                    <a:pt x="1157746" y="532507"/>
                  </a:lnTo>
                  <a:lnTo>
                    <a:pt x="1134578" y="537435"/>
                  </a:lnTo>
                  <a:lnTo>
                    <a:pt x="1111162" y="542343"/>
                  </a:lnTo>
                  <a:lnTo>
                    <a:pt x="1087479" y="547236"/>
                  </a:lnTo>
                  <a:lnTo>
                    <a:pt x="1063512" y="552118"/>
                  </a:lnTo>
                  <a:lnTo>
                    <a:pt x="1039245" y="556993"/>
                  </a:lnTo>
                  <a:lnTo>
                    <a:pt x="1014659" y="561867"/>
                  </a:lnTo>
                  <a:lnTo>
                    <a:pt x="989737" y="566743"/>
                  </a:lnTo>
                  <a:lnTo>
                    <a:pt x="964463" y="571627"/>
                  </a:lnTo>
                  <a:lnTo>
                    <a:pt x="938818" y="576522"/>
                  </a:lnTo>
                  <a:lnTo>
                    <a:pt x="912785" y="581433"/>
                  </a:lnTo>
                  <a:lnTo>
                    <a:pt x="886348" y="586365"/>
                  </a:lnTo>
                  <a:lnTo>
                    <a:pt x="859488" y="591322"/>
                  </a:lnTo>
                  <a:lnTo>
                    <a:pt x="832188" y="596308"/>
                  </a:lnTo>
                  <a:lnTo>
                    <a:pt x="804431" y="601329"/>
                  </a:lnTo>
                  <a:lnTo>
                    <a:pt x="776200" y="606389"/>
                  </a:lnTo>
                  <a:lnTo>
                    <a:pt x="747478" y="611492"/>
                  </a:lnTo>
                  <a:lnTo>
                    <a:pt x="718246" y="616643"/>
                  </a:lnTo>
                  <a:lnTo>
                    <a:pt x="688487" y="621846"/>
                  </a:lnTo>
                  <a:lnTo>
                    <a:pt x="658185" y="627106"/>
                  </a:lnTo>
                  <a:lnTo>
                    <a:pt x="627322" y="632427"/>
                  </a:lnTo>
                  <a:lnTo>
                    <a:pt x="595881" y="637814"/>
                  </a:lnTo>
                  <a:lnTo>
                    <a:pt x="563843" y="643271"/>
                  </a:lnTo>
                  <a:lnTo>
                    <a:pt x="531193" y="648803"/>
                  </a:lnTo>
                  <a:lnTo>
                    <a:pt x="497912" y="654414"/>
                  </a:lnTo>
                  <a:lnTo>
                    <a:pt x="463983" y="660110"/>
                  </a:lnTo>
                  <a:lnTo>
                    <a:pt x="429389" y="665893"/>
                  </a:lnTo>
                  <a:lnTo>
                    <a:pt x="394113" y="671770"/>
                  </a:lnTo>
                  <a:lnTo>
                    <a:pt x="358137" y="677744"/>
                  </a:lnTo>
                  <a:lnTo>
                    <a:pt x="321444" y="683820"/>
                  </a:lnTo>
                  <a:lnTo>
                    <a:pt x="284016" y="690002"/>
                  </a:lnTo>
                  <a:lnTo>
                    <a:pt x="245836" y="696295"/>
                  </a:lnTo>
                  <a:lnTo>
                    <a:pt x="206888" y="702704"/>
                  </a:lnTo>
                  <a:lnTo>
                    <a:pt x="167152" y="709232"/>
                  </a:lnTo>
                  <a:lnTo>
                    <a:pt x="126613" y="715885"/>
                  </a:lnTo>
                  <a:lnTo>
                    <a:pt x="85253" y="722668"/>
                  </a:lnTo>
                  <a:lnTo>
                    <a:pt x="43054" y="729583"/>
                  </a:lnTo>
                  <a:lnTo>
                    <a:pt x="0" y="7366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68253" y="3395316"/>
              <a:ext cx="137149" cy="47008"/>
            </a:xfrm>
            <a:custGeom>
              <a:avLst/>
              <a:pathLst>
                <a:path w="137149" h="47008">
                  <a:moveTo>
                    <a:pt x="129448" y="0"/>
                  </a:moveTo>
                  <a:lnTo>
                    <a:pt x="0" y="45342"/>
                  </a:lnTo>
                  <a:lnTo>
                    <a:pt x="137149" y="4700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34328" y="2694397"/>
              <a:ext cx="2264300" cy="84100"/>
            </a:xfrm>
            <a:custGeom>
              <a:avLst/>
              <a:pathLst>
                <a:path w="2264300" h="84100">
                  <a:moveTo>
                    <a:pt x="2264300" y="9623"/>
                  </a:moveTo>
                  <a:lnTo>
                    <a:pt x="2230430" y="12649"/>
                  </a:lnTo>
                  <a:lnTo>
                    <a:pt x="2197233" y="15613"/>
                  </a:lnTo>
                  <a:lnTo>
                    <a:pt x="2164695" y="18515"/>
                  </a:lnTo>
                  <a:lnTo>
                    <a:pt x="2132802" y="21356"/>
                  </a:lnTo>
                  <a:lnTo>
                    <a:pt x="2101540" y="24134"/>
                  </a:lnTo>
                  <a:lnTo>
                    <a:pt x="2070896" y="26850"/>
                  </a:lnTo>
                  <a:lnTo>
                    <a:pt x="2040855" y="29504"/>
                  </a:lnTo>
                  <a:lnTo>
                    <a:pt x="2011405" y="32096"/>
                  </a:lnTo>
                  <a:lnTo>
                    <a:pt x="1982530" y="34625"/>
                  </a:lnTo>
                  <a:lnTo>
                    <a:pt x="1954217" y="37092"/>
                  </a:lnTo>
                  <a:lnTo>
                    <a:pt x="1926453" y="39497"/>
                  </a:lnTo>
                  <a:lnTo>
                    <a:pt x="1899222" y="41840"/>
                  </a:lnTo>
                  <a:lnTo>
                    <a:pt x="1872512" y="44120"/>
                  </a:lnTo>
                  <a:lnTo>
                    <a:pt x="1846309" y="46337"/>
                  </a:lnTo>
                  <a:lnTo>
                    <a:pt x="1820598" y="48492"/>
                  </a:lnTo>
                  <a:lnTo>
                    <a:pt x="1795366" y="50584"/>
                  </a:lnTo>
                  <a:lnTo>
                    <a:pt x="1770599" y="52614"/>
                  </a:lnTo>
                  <a:lnTo>
                    <a:pt x="1746283" y="54580"/>
                  </a:lnTo>
                  <a:lnTo>
                    <a:pt x="1722404" y="56484"/>
                  </a:lnTo>
                  <a:lnTo>
                    <a:pt x="1698949" y="58325"/>
                  </a:lnTo>
                  <a:lnTo>
                    <a:pt x="1675902" y="60103"/>
                  </a:lnTo>
                  <a:lnTo>
                    <a:pt x="1653252" y="61818"/>
                  </a:lnTo>
                  <a:lnTo>
                    <a:pt x="1630983" y="63470"/>
                  </a:lnTo>
                  <a:lnTo>
                    <a:pt x="1609082" y="65059"/>
                  </a:lnTo>
                  <a:lnTo>
                    <a:pt x="1587535" y="66585"/>
                  </a:lnTo>
                  <a:lnTo>
                    <a:pt x="1566328" y="68047"/>
                  </a:lnTo>
                  <a:lnTo>
                    <a:pt x="1545447" y="69446"/>
                  </a:lnTo>
                  <a:lnTo>
                    <a:pt x="1524878" y="70782"/>
                  </a:lnTo>
                  <a:lnTo>
                    <a:pt x="1504608" y="72054"/>
                  </a:lnTo>
                  <a:lnTo>
                    <a:pt x="1484622" y="73263"/>
                  </a:lnTo>
                  <a:lnTo>
                    <a:pt x="1464908" y="74409"/>
                  </a:lnTo>
                  <a:lnTo>
                    <a:pt x="1445449" y="75490"/>
                  </a:lnTo>
                  <a:lnTo>
                    <a:pt x="1426234" y="76508"/>
                  </a:lnTo>
                  <a:lnTo>
                    <a:pt x="1407248" y="77463"/>
                  </a:lnTo>
                  <a:lnTo>
                    <a:pt x="1388478" y="78353"/>
                  </a:lnTo>
                  <a:lnTo>
                    <a:pt x="1369908" y="79180"/>
                  </a:lnTo>
                  <a:lnTo>
                    <a:pt x="1351526" y="79943"/>
                  </a:lnTo>
                  <a:lnTo>
                    <a:pt x="1333318" y="80642"/>
                  </a:lnTo>
                  <a:lnTo>
                    <a:pt x="1315269" y="81277"/>
                  </a:lnTo>
                  <a:lnTo>
                    <a:pt x="1297366" y="81847"/>
                  </a:lnTo>
                  <a:lnTo>
                    <a:pt x="1279596" y="82354"/>
                  </a:lnTo>
                  <a:lnTo>
                    <a:pt x="1261943" y="82796"/>
                  </a:lnTo>
                  <a:lnTo>
                    <a:pt x="1244394" y="83175"/>
                  </a:lnTo>
                  <a:lnTo>
                    <a:pt x="1226936" y="83489"/>
                  </a:lnTo>
                  <a:lnTo>
                    <a:pt x="1209555" y="83738"/>
                  </a:lnTo>
                  <a:lnTo>
                    <a:pt x="1192236" y="83923"/>
                  </a:lnTo>
                  <a:lnTo>
                    <a:pt x="1174965" y="84044"/>
                  </a:lnTo>
                  <a:lnTo>
                    <a:pt x="1157730" y="84100"/>
                  </a:lnTo>
                  <a:lnTo>
                    <a:pt x="1140516" y="84092"/>
                  </a:lnTo>
                  <a:lnTo>
                    <a:pt x="1123308" y="84019"/>
                  </a:lnTo>
                  <a:lnTo>
                    <a:pt x="1106094" y="83881"/>
                  </a:lnTo>
                  <a:lnTo>
                    <a:pt x="1088860" y="83678"/>
                  </a:lnTo>
                  <a:lnTo>
                    <a:pt x="1071591" y="83411"/>
                  </a:lnTo>
                  <a:lnTo>
                    <a:pt x="1054273" y="83078"/>
                  </a:lnTo>
                  <a:lnTo>
                    <a:pt x="1036893" y="82681"/>
                  </a:lnTo>
                  <a:lnTo>
                    <a:pt x="1019438" y="82219"/>
                  </a:lnTo>
                  <a:lnTo>
                    <a:pt x="1001892" y="81691"/>
                  </a:lnTo>
                  <a:lnTo>
                    <a:pt x="984242" y="81099"/>
                  </a:lnTo>
                  <a:lnTo>
                    <a:pt x="966475" y="80441"/>
                  </a:lnTo>
                  <a:lnTo>
                    <a:pt x="948576" y="79718"/>
                  </a:lnTo>
                  <a:lnTo>
                    <a:pt x="930532" y="78930"/>
                  </a:lnTo>
                  <a:lnTo>
                    <a:pt x="912328" y="78076"/>
                  </a:lnTo>
                  <a:lnTo>
                    <a:pt x="893951" y="77157"/>
                  </a:lnTo>
                  <a:lnTo>
                    <a:pt x="875387" y="76172"/>
                  </a:lnTo>
                  <a:lnTo>
                    <a:pt x="856622" y="75122"/>
                  </a:lnTo>
                  <a:lnTo>
                    <a:pt x="837642" y="74007"/>
                  </a:lnTo>
                  <a:lnTo>
                    <a:pt x="818434" y="72825"/>
                  </a:lnTo>
                  <a:lnTo>
                    <a:pt x="798983" y="71578"/>
                  </a:lnTo>
                  <a:lnTo>
                    <a:pt x="779275" y="70265"/>
                  </a:lnTo>
                  <a:lnTo>
                    <a:pt x="759297" y="68887"/>
                  </a:lnTo>
                  <a:lnTo>
                    <a:pt x="739035" y="67442"/>
                  </a:lnTo>
                  <a:lnTo>
                    <a:pt x="718475" y="65931"/>
                  </a:lnTo>
                  <a:lnTo>
                    <a:pt x="697603" y="64355"/>
                  </a:lnTo>
                  <a:lnTo>
                    <a:pt x="676406" y="62712"/>
                  </a:lnTo>
                  <a:lnTo>
                    <a:pt x="654868" y="61003"/>
                  </a:lnTo>
                  <a:lnTo>
                    <a:pt x="632977" y="59228"/>
                  </a:lnTo>
                  <a:lnTo>
                    <a:pt x="610719" y="57387"/>
                  </a:lnTo>
                  <a:lnTo>
                    <a:pt x="588079" y="55480"/>
                  </a:lnTo>
                  <a:lnTo>
                    <a:pt x="565044" y="53506"/>
                  </a:lnTo>
                  <a:lnTo>
                    <a:pt x="541600" y="51465"/>
                  </a:lnTo>
                  <a:lnTo>
                    <a:pt x="517734" y="49359"/>
                  </a:lnTo>
                  <a:lnTo>
                    <a:pt x="493430" y="47185"/>
                  </a:lnTo>
                  <a:lnTo>
                    <a:pt x="468676" y="44945"/>
                  </a:lnTo>
                  <a:lnTo>
                    <a:pt x="443457" y="42639"/>
                  </a:lnTo>
                  <a:lnTo>
                    <a:pt x="417760" y="40265"/>
                  </a:lnTo>
                  <a:lnTo>
                    <a:pt x="391570" y="37825"/>
                  </a:lnTo>
                  <a:lnTo>
                    <a:pt x="364875" y="35318"/>
                  </a:lnTo>
                  <a:lnTo>
                    <a:pt x="337659" y="32744"/>
                  </a:lnTo>
                  <a:lnTo>
                    <a:pt x="309910" y="30104"/>
                  </a:lnTo>
                  <a:lnTo>
                    <a:pt x="281612" y="27396"/>
                  </a:lnTo>
                  <a:lnTo>
                    <a:pt x="252754" y="24621"/>
                  </a:lnTo>
                  <a:lnTo>
                    <a:pt x="223319" y="21779"/>
                  </a:lnTo>
                  <a:lnTo>
                    <a:pt x="193296" y="18869"/>
                  </a:lnTo>
                  <a:lnTo>
                    <a:pt x="162669" y="15893"/>
                  </a:lnTo>
                  <a:lnTo>
                    <a:pt x="131424" y="12849"/>
                  </a:lnTo>
                  <a:lnTo>
                    <a:pt x="99549" y="9738"/>
                  </a:lnTo>
                  <a:lnTo>
                    <a:pt x="67029" y="6559"/>
                  </a:lnTo>
                  <a:lnTo>
                    <a:pt x="33851" y="331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234328" y="2683852"/>
              <a:ext cx="136754" cy="47408"/>
            </a:xfrm>
            <a:custGeom>
              <a:avLst/>
              <a:pathLst>
                <a:path w="136754" h="47408">
                  <a:moveTo>
                    <a:pt x="136754" y="0"/>
                  </a:moveTo>
                  <a:lnTo>
                    <a:pt x="0" y="10544"/>
                  </a:lnTo>
                  <a:lnTo>
                    <a:pt x="132113" y="4740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0403" y="2704021"/>
              <a:ext cx="1698225" cy="745903"/>
            </a:xfrm>
            <a:custGeom>
              <a:avLst/>
              <a:pathLst>
                <a:path w="1698225" h="745903">
                  <a:moveTo>
                    <a:pt x="1698225" y="0"/>
                  </a:moveTo>
                  <a:lnTo>
                    <a:pt x="1673567" y="13531"/>
                  </a:lnTo>
                  <a:lnTo>
                    <a:pt x="1649399" y="26793"/>
                  </a:lnTo>
                  <a:lnTo>
                    <a:pt x="1625710" y="39789"/>
                  </a:lnTo>
                  <a:lnTo>
                    <a:pt x="1602490" y="52524"/>
                  </a:lnTo>
                  <a:lnTo>
                    <a:pt x="1579728" y="65002"/>
                  </a:lnTo>
                  <a:lnTo>
                    <a:pt x="1557414" y="77229"/>
                  </a:lnTo>
                  <a:lnTo>
                    <a:pt x="1535537" y="89208"/>
                  </a:lnTo>
                  <a:lnTo>
                    <a:pt x="1514088" y="100945"/>
                  </a:lnTo>
                  <a:lnTo>
                    <a:pt x="1493055" y="112443"/>
                  </a:lnTo>
                  <a:lnTo>
                    <a:pt x="1472429" y="123708"/>
                  </a:lnTo>
                  <a:lnTo>
                    <a:pt x="1452198" y="134744"/>
                  </a:lnTo>
                  <a:lnTo>
                    <a:pt x="1432353" y="145555"/>
                  </a:lnTo>
                  <a:lnTo>
                    <a:pt x="1412883" y="156147"/>
                  </a:lnTo>
                  <a:lnTo>
                    <a:pt x="1393778" y="166523"/>
                  </a:lnTo>
                  <a:lnTo>
                    <a:pt x="1375027" y="176689"/>
                  </a:lnTo>
                  <a:lnTo>
                    <a:pt x="1356620" y="186648"/>
                  </a:lnTo>
                  <a:lnTo>
                    <a:pt x="1338546" y="196406"/>
                  </a:lnTo>
                  <a:lnTo>
                    <a:pt x="1320796" y="205966"/>
                  </a:lnTo>
                  <a:lnTo>
                    <a:pt x="1303358" y="215334"/>
                  </a:lnTo>
                  <a:lnTo>
                    <a:pt x="1286223" y="224515"/>
                  </a:lnTo>
                  <a:lnTo>
                    <a:pt x="1269379" y="233512"/>
                  </a:lnTo>
                  <a:lnTo>
                    <a:pt x="1252817" y="242330"/>
                  </a:lnTo>
                  <a:lnTo>
                    <a:pt x="1236525" y="250974"/>
                  </a:lnTo>
                  <a:lnTo>
                    <a:pt x="1220495" y="259448"/>
                  </a:lnTo>
                  <a:lnTo>
                    <a:pt x="1204715" y="267758"/>
                  </a:lnTo>
                  <a:lnTo>
                    <a:pt x="1189174" y="275906"/>
                  </a:lnTo>
                  <a:lnTo>
                    <a:pt x="1173863" y="283899"/>
                  </a:lnTo>
                  <a:lnTo>
                    <a:pt x="1158771" y="291741"/>
                  </a:lnTo>
                  <a:lnTo>
                    <a:pt x="1143888" y="299436"/>
                  </a:lnTo>
                  <a:lnTo>
                    <a:pt x="1129203" y="306989"/>
                  </a:lnTo>
                  <a:lnTo>
                    <a:pt x="1114706" y="314404"/>
                  </a:lnTo>
                  <a:lnTo>
                    <a:pt x="1100386" y="321686"/>
                  </a:lnTo>
                  <a:lnTo>
                    <a:pt x="1086233" y="328839"/>
                  </a:lnTo>
                  <a:lnTo>
                    <a:pt x="1072237" y="335869"/>
                  </a:lnTo>
                  <a:lnTo>
                    <a:pt x="1058387" y="342779"/>
                  </a:lnTo>
                  <a:lnTo>
                    <a:pt x="1044672" y="349574"/>
                  </a:lnTo>
                  <a:lnTo>
                    <a:pt x="1031084" y="356260"/>
                  </a:lnTo>
                  <a:lnTo>
                    <a:pt x="1017610" y="362839"/>
                  </a:lnTo>
                  <a:lnTo>
                    <a:pt x="1004240" y="369318"/>
                  </a:lnTo>
                  <a:lnTo>
                    <a:pt x="990965" y="375700"/>
                  </a:lnTo>
                  <a:lnTo>
                    <a:pt x="977774" y="381990"/>
                  </a:lnTo>
                  <a:lnTo>
                    <a:pt x="964656" y="388193"/>
                  </a:lnTo>
                  <a:lnTo>
                    <a:pt x="951601" y="394313"/>
                  </a:lnTo>
                  <a:lnTo>
                    <a:pt x="938599" y="400355"/>
                  </a:lnTo>
                  <a:lnTo>
                    <a:pt x="925639" y="406323"/>
                  </a:lnTo>
                  <a:lnTo>
                    <a:pt x="912710" y="412222"/>
                  </a:lnTo>
                  <a:lnTo>
                    <a:pt x="899803" y="418056"/>
                  </a:lnTo>
                  <a:lnTo>
                    <a:pt x="886907" y="423831"/>
                  </a:lnTo>
                  <a:lnTo>
                    <a:pt x="874012" y="429550"/>
                  </a:lnTo>
                  <a:lnTo>
                    <a:pt x="861106" y="435218"/>
                  </a:lnTo>
                  <a:lnTo>
                    <a:pt x="848180" y="440841"/>
                  </a:lnTo>
                  <a:lnTo>
                    <a:pt x="835224" y="446421"/>
                  </a:lnTo>
                  <a:lnTo>
                    <a:pt x="822227" y="451964"/>
                  </a:lnTo>
                  <a:lnTo>
                    <a:pt x="809178" y="457475"/>
                  </a:lnTo>
                  <a:lnTo>
                    <a:pt x="796067" y="462958"/>
                  </a:lnTo>
                  <a:lnTo>
                    <a:pt x="782884" y="468418"/>
                  </a:lnTo>
                  <a:lnTo>
                    <a:pt x="769618" y="473859"/>
                  </a:lnTo>
                  <a:lnTo>
                    <a:pt x="756259" y="479285"/>
                  </a:lnTo>
                  <a:lnTo>
                    <a:pt x="742797" y="484702"/>
                  </a:lnTo>
                  <a:lnTo>
                    <a:pt x="729221" y="490114"/>
                  </a:lnTo>
                  <a:lnTo>
                    <a:pt x="715520" y="495525"/>
                  </a:lnTo>
                  <a:lnTo>
                    <a:pt x="701685" y="500940"/>
                  </a:lnTo>
                  <a:lnTo>
                    <a:pt x="687705" y="506364"/>
                  </a:lnTo>
                  <a:lnTo>
                    <a:pt x="673569" y="511801"/>
                  </a:lnTo>
                  <a:lnTo>
                    <a:pt x="659267" y="517256"/>
                  </a:lnTo>
                  <a:lnTo>
                    <a:pt x="644789" y="522733"/>
                  </a:lnTo>
                  <a:lnTo>
                    <a:pt x="630124" y="528237"/>
                  </a:lnTo>
                  <a:lnTo>
                    <a:pt x="615262" y="533772"/>
                  </a:lnTo>
                  <a:lnTo>
                    <a:pt x="600193" y="539343"/>
                  </a:lnTo>
                  <a:lnTo>
                    <a:pt x="584905" y="544955"/>
                  </a:lnTo>
                  <a:lnTo>
                    <a:pt x="569389" y="550613"/>
                  </a:lnTo>
                  <a:lnTo>
                    <a:pt x="553635" y="556320"/>
                  </a:lnTo>
                  <a:lnTo>
                    <a:pt x="537631" y="562081"/>
                  </a:lnTo>
                  <a:lnTo>
                    <a:pt x="521368" y="567901"/>
                  </a:lnTo>
                  <a:lnTo>
                    <a:pt x="504835" y="573784"/>
                  </a:lnTo>
                  <a:lnTo>
                    <a:pt x="488021" y="579736"/>
                  </a:lnTo>
                  <a:lnTo>
                    <a:pt x="470917" y="585760"/>
                  </a:lnTo>
                  <a:lnTo>
                    <a:pt x="453511" y="591861"/>
                  </a:lnTo>
                  <a:lnTo>
                    <a:pt x="435794" y="598044"/>
                  </a:lnTo>
                  <a:lnTo>
                    <a:pt x="417755" y="604314"/>
                  </a:lnTo>
                  <a:lnTo>
                    <a:pt x="399384" y="610674"/>
                  </a:lnTo>
                  <a:lnTo>
                    <a:pt x="380670" y="617129"/>
                  </a:lnTo>
                  <a:lnTo>
                    <a:pt x="361602" y="623685"/>
                  </a:lnTo>
                  <a:lnTo>
                    <a:pt x="342171" y="630345"/>
                  </a:lnTo>
                  <a:lnTo>
                    <a:pt x="322366" y="637114"/>
                  </a:lnTo>
                  <a:lnTo>
                    <a:pt x="302177" y="643997"/>
                  </a:lnTo>
                  <a:lnTo>
                    <a:pt x="281592" y="650999"/>
                  </a:lnTo>
                  <a:lnTo>
                    <a:pt x="260603" y="658123"/>
                  </a:lnTo>
                  <a:lnTo>
                    <a:pt x="239198" y="665374"/>
                  </a:lnTo>
                  <a:lnTo>
                    <a:pt x="217367" y="672758"/>
                  </a:lnTo>
                  <a:lnTo>
                    <a:pt x="195099" y="680278"/>
                  </a:lnTo>
                  <a:lnTo>
                    <a:pt x="172385" y="687939"/>
                  </a:lnTo>
                  <a:lnTo>
                    <a:pt x="149213" y="695746"/>
                  </a:lnTo>
                  <a:lnTo>
                    <a:pt x="125574" y="703703"/>
                  </a:lnTo>
                  <a:lnTo>
                    <a:pt x="101457" y="711815"/>
                  </a:lnTo>
                  <a:lnTo>
                    <a:pt x="76851" y="720087"/>
                  </a:lnTo>
                  <a:lnTo>
                    <a:pt x="51747" y="728522"/>
                  </a:lnTo>
                  <a:lnTo>
                    <a:pt x="26133" y="737126"/>
                  </a:lnTo>
                  <a:lnTo>
                    <a:pt x="0" y="745903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00403" y="3384341"/>
              <a:ext cx="135630" cy="65583"/>
            </a:xfrm>
            <a:custGeom>
              <a:avLst/>
              <a:pathLst>
                <a:path w="135630" h="65583">
                  <a:moveTo>
                    <a:pt x="120464" y="0"/>
                  </a:moveTo>
                  <a:lnTo>
                    <a:pt x="0" y="65583"/>
                  </a:lnTo>
                  <a:lnTo>
                    <a:pt x="135630" y="4515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32553" y="2508324"/>
              <a:ext cx="566075" cy="195696"/>
            </a:xfrm>
            <a:custGeom>
              <a:avLst/>
              <a:pathLst>
                <a:path w="566075" h="195696">
                  <a:moveTo>
                    <a:pt x="566075" y="195696"/>
                  </a:moveTo>
                  <a:lnTo>
                    <a:pt x="557416" y="193562"/>
                  </a:lnTo>
                  <a:lnTo>
                    <a:pt x="548929" y="191470"/>
                  </a:lnTo>
                  <a:lnTo>
                    <a:pt x="540611" y="189419"/>
                  </a:lnTo>
                  <a:lnTo>
                    <a:pt x="532459" y="187407"/>
                  </a:lnTo>
                  <a:lnTo>
                    <a:pt x="524468" y="185434"/>
                  </a:lnTo>
                  <a:lnTo>
                    <a:pt x="516635" y="183498"/>
                  </a:lnTo>
                  <a:lnTo>
                    <a:pt x="508957" y="181598"/>
                  </a:lnTo>
                  <a:lnTo>
                    <a:pt x="501430" y="179732"/>
                  </a:lnTo>
                  <a:lnTo>
                    <a:pt x="494052" y="177900"/>
                  </a:lnTo>
                  <a:lnTo>
                    <a:pt x="486817" y="176101"/>
                  </a:lnTo>
                  <a:lnTo>
                    <a:pt x="479724" y="174333"/>
                  </a:lnTo>
                  <a:lnTo>
                    <a:pt x="472768" y="172594"/>
                  </a:lnTo>
                  <a:lnTo>
                    <a:pt x="465946" y="170885"/>
                  </a:lnTo>
                  <a:lnTo>
                    <a:pt x="459255" y="169203"/>
                  </a:lnTo>
                  <a:lnTo>
                    <a:pt x="452691" y="167548"/>
                  </a:lnTo>
                  <a:lnTo>
                    <a:pt x="446250" y="165917"/>
                  </a:lnTo>
                  <a:lnTo>
                    <a:pt x="439930" y="164311"/>
                  </a:lnTo>
                  <a:lnTo>
                    <a:pt x="433726" y="162727"/>
                  </a:lnTo>
                  <a:lnTo>
                    <a:pt x="427635" y="161166"/>
                  </a:lnTo>
                  <a:lnTo>
                    <a:pt x="421654" y="159624"/>
                  </a:lnTo>
                  <a:lnTo>
                    <a:pt x="415779" y="158102"/>
                  </a:lnTo>
                  <a:lnTo>
                    <a:pt x="410007" y="156597"/>
                  </a:lnTo>
                  <a:lnTo>
                    <a:pt x="404335" y="155110"/>
                  </a:lnTo>
                  <a:lnTo>
                    <a:pt x="398758" y="153638"/>
                  </a:lnTo>
                  <a:lnTo>
                    <a:pt x="393274" y="152180"/>
                  </a:lnTo>
                  <a:lnTo>
                    <a:pt x="387878" y="150736"/>
                  </a:lnTo>
                  <a:lnTo>
                    <a:pt x="382568" y="149304"/>
                  </a:lnTo>
                  <a:lnTo>
                    <a:pt x="377340" y="147882"/>
                  </a:lnTo>
                  <a:lnTo>
                    <a:pt x="372191" y="146470"/>
                  </a:lnTo>
                  <a:lnTo>
                    <a:pt x="367116" y="145067"/>
                  </a:lnTo>
                  <a:lnTo>
                    <a:pt x="362114" y="143670"/>
                  </a:lnTo>
                  <a:lnTo>
                    <a:pt x="357179" y="142280"/>
                  </a:lnTo>
                  <a:lnTo>
                    <a:pt x="352309" y="140895"/>
                  </a:lnTo>
                  <a:lnTo>
                    <a:pt x="347500" y="139513"/>
                  </a:lnTo>
                  <a:lnTo>
                    <a:pt x="342749" y="138133"/>
                  </a:lnTo>
                  <a:lnTo>
                    <a:pt x="338052" y="136755"/>
                  </a:lnTo>
                  <a:lnTo>
                    <a:pt x="333405" y="135377"/>
                  </a:lnTo>
                  <a:lnTo>
                    <a:pt x="328806" y="133997"/>
                  </a:lnTo>
                  <a:lnTo>
                    <a:pt x="324251" y="132616"/>
                  </a:lnTo>
                  <a:lnTo>
                    <a:pt x="319737" y="131230"/>
                  </a:lnTo>
                  <a:lnTo>
                    <a:pt x="315259" y="129840"/>
                  </a:lnTo>
                  <a:lnTo>
                    <a:pt x="310814" y="128444"/>
                  </a:lnTo>
                  <a:lnTo>
                    <a:pt x="306400" y="127040"/>
                  </a:lnTo>
                  <a:lnTo>
                    <a:pt x="302012" y="125629"/>
                  </a:lnTo>
                  <a:lnTo>
                    <a:pt x="297647" y="124207"/>
                  </a:lnTo>
                  <a:lnTo>
                    <a:pt x="293302" y="122775"/>
                  </a:lnTo>
                  <a:lnTo>
                    <a:pt x="288973" y="121331"/>
                  </a:lnTo>
                  <a:lnTo>
                    <a:pt x="284656" y="119874"/>
                  </a:lnTo>
                  <a:lnTo>
                    <a:pt x="280348" y="118402"/>
                  </a:lnTo>
                  <a:lnTo>
                    <a:pt x="276047" y="116915"/>
                  </a:lnTo>
                  <a:lnTo>
                    <a:pt x="271747" y="115411"/>
                  </a:lnTo>
                  <a:lnTo>
                    <a:pt x="267446" y="113889"/>
                  </a:lnTo>
                  <a:lnTo>
                    <a:pt x="263141" y="112348"/>
                  </a:lnTo>
                  <a:lnTo>
                    <a:pt x="258827" y="110787"/>
                  </a:lnTo>
                  <a:lnTo>
                    <a:pt x="254501" y="109204"/>
                  </a:lnTo>
                  <a:lnTo>
                    <a:pt x="250161" y="107598"/>
                  </a:lnTo>
                  <a:lnTo>
                    <a:pt x="245802" y="105968"/>
                  </a:lnTo>
                  <a:lnTo>
                    <a:pt x="241421" y="104313"/>
                  </a:lnTo>
                  <a:lnTo>
                    <a:pt x="237014" y="102632"/>
                  </a:lnTo>
                  <a:lnTo>
                    <a:pt x="232578" y="100923"/>
                  </a:lnTo>
                  <a:lnTo>
                    <a:pt x="228110" y="99186"/>
                  </a:lnTo>
                  <a:lnTo>
                    <a:pt x="223606" y="97418"/>
                  </a:lnTo>
                  <a:lnTo>
                    <a:pt x="219062" y="95619"/>
                  </a:lnTo>
                  <a:lnTo>
                    <a:pt x="214476" y="93788"/>
                  </a:lnTo>
                  <a:lnTo>
                    <a:pt x="209843" y="91924"/>
                  </a:lnTo>
                  <a:lnTo>
                    <a:pt x="205161" y="90024"/>
                  </a:lnTo>
                  <a:lnTo>
                    <a:pt x="200425" y="88089"/>
                  </a:lnTo>
                  <a:lnTo>
                    <a:pt x="195632" y="86116"/>
                  </a:lnTo>
                  <a:lnTo>
                    <a:pt x="190780" y="84106"/>
                  </a:lnTo>
                  <a:lnTo>
                    <a:pt x="185863" y="82055"/>
                  </a:lnTo>
                  <a:lnTo>
                    <a:pt x="180880" y="79964"/>
                  </a:lnTo>
                  <a:lnTo>
                    <a:pt x="175826" y="77831"/>
                  </a:lnTo>
                  <a:lnTo>
                    <a:pt x="170697" y="75655"/>
                  </a:lnTo>
                  <a:lnTo>
                    <a:pt x="165492" y="73434"/>
                  </a:lnTo>
                  <a:lnTo>
                    <a:pt x="160205" y="71168"/>
                  </a:lnTo>
                  <a:lnTo>
                    <a:pt x="154833" y="68855"/>
                  </a:lnTo>
                  <a:lnTo>
                    <a:pt x="149374" y="66494"/>
                  </a:lnTo>
                  <a:lnTo>
                    <a:pt x="143824" y="64084"/>
                  </a:lnTo>
                  <a:lnTo>
                    <a:pt x="138178" y="61624"/>
                  </a:lnTo>
                  <a:lnTo>
                    <a:pt x="132434" y="59112"/>
                  </a:lnTo>
                  <a:lnTo>
                    <a:pt x="126588" y="56548"/>
                  </a:lnTo>
                  <a:lnTo>
                    <a:pt x="120637" y="53929"/>
                  </a:lnTo>
                  <a:lnTo>
                    <a:pt x="114578" y="51255"/>
                  </a:lnTo>
                  <a:lnTo>
                    <a:pt x="108405" y="48525"/>
                  </a:lnTo>
                  <a:lnTo>
                    <a:pt x="102118" y="45738"/>
                  </a:lnTo>
                  <a:lnTo>
                    <a:pt x="95711" y="42891"/>
                  </a:lnTo>
                  <a:lnTo>
                    <a:pt x="89181" y="39985"/>
                  </a:lnTo>
                  <a:lnTo>
                    <a:pt x="82526" y="37018"/>
                  </a:lnTo>
                  <a:lnTo>
                    <a:pt x="75741" y="33988"/>
                  </a:lnTo>
                  <a:lnTo>
                    <a:pt x="68822" y="30895"/>
                  </a:lnTo>
                  <a:lnTo>
                    <a:pt x="61768" y="27737"/>
                  </a:lnTo>
                  <a:lnTo>
                    <a:pt x="54573" y="24513"/>
                  </a:lnTo>
                  <a:lnTo>
                    <a:pt x="47235" y="21222"/>
                  </a:lnTo>
                  <a:lnTo>
                    <a:pt x="39750" y="17863"/>
                  </a:lnTo>
                  <a:lnTo>
                    <a:pt x="32114" y="14434"/>
                  </a:lnTo>
                  <a:lnTo>
                    <a:pt x="24325" y="10935"/>
                  </a:lnTo>
                  <a:lnTo>
                    <a:pt x="16378" y="7363"/>
                  </a:lnTo>
                  <a:lnTo>
                    <a:pt x="8271" y="371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2553" y="2508324"/>
              <a:ext cx="132963" cy="77112"/>
            </a:xfrm>
            <a:custGeom>
              <a:avLst/>
              <a:pathLst>
                <a:path w="132963" h="77112">
                  <a:moveTo>
                    <a:pt x="132963" y="33666"/>
                  </a:moveTo>
                  <a:lnTo>
                    <a:pt x="0" y="0"/>
                  </a:lnTo>
                  <a:lnTo>
                    <a:pt x="113430" y="7711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668253" y="4667351"/>
              <a:ext cx="2830376" cy="749886"/>
            </a:xfrm>
            <a:custGeom>
              <a:avLst/>
              <a:pathLst>
                <a:path w="2830376" h="749886">
                  <a:moveTo>
                    <a:pt x="2830376" y="0"/>
                  </a:moveTo>
                  <a:lnTo>
                    <a:pt x="2788791" y="15176"/>
                  </a:lnTo>
                  <a:lnTo>
                    <a:pt x="2748033" y="30048"/>
                  </a:lnTo>
                  <a:lnTo>
                    <a:pt x="2708083" y="44621"/>
                  </a:lnTo>
                  <a:lnTo>
                    <a:pt x="2668925" y="58900"/>
                  </a:lnTo>
                  <a:lnTo>
                    <a:pt x="2630540" y="72889"/>
                  </a:lnTo>
                  <a:lnTo>
                    <a:pt x="2592911" y="86593"/>
                  </a:lnTo>
                  <a:lnTo>
                    <a:pt x="2556022" y="100016"/>
                  </a:lnTo>
                  <a:lnTo>
                    <a:pt x="2519855" y="113163"/>
                  </a:lnTo>
                  <a:lnTo>
                    <a:pt x="2484392" y="126038"/>
                  </a:lnTo>
                  <a:lnTo>
                    <a:pt x="2449616" y="138647"/>
                  </a:lnTo>
                  <a:lnTo>
                    <a:pt x="2415511" y="150993"/>
                  </a:lnTo>
                  <a:lnTo>
                    <a:pt x="2382057" y="163081"/>
                  </a:lnTo>
                  <a:lnTo>
                    <a:pt x="2349239" y="174916"/>
                  </a:lnTo>
                  <a:lnTo>
                    <a:pt x="2317038" y="186503"/>
                  </a:lnTo>
                  <a:lnTo>
                    <a:pt x="2285438" y="197846"/>
                  </a:lnTo>
                  <a:lnTo>
                    <a:pt x="2254421" y="208949"/>
                  </a:lnTo>
                  <a:lnTo>
                    <a:pt x="2223970" y="219818"/>
                  </a:lnTo>
                  <a:lnTo>
                    <a:pt x="2194067" y="230456"/>
                  </a:lnTo>
                  <a:lnTo>
                    <a:pt x="2164695" y="240869"/>
                  </a:lnTo>
                  <a:lnTo>
                    <a:pt x="2135837" y="251061"/>
                  </a:lnTo>
                  <a:lnTo>
                    <a:pt x="2107476" y="261036"/>
                  </a:lnTo>
                  <a:lnTo>
                    <a:pt x="2079593" y="270800"/>
                  </a:lnTo>
                  <a:lnTo>
                    <a:pt x="2052172" y="280356"/>
                  </a:lnTo>
                  <a:lnTo>
                    <a:pt x="2025196" y="289710"/>
                  </a:lnTo>
                  <a:lnTo>
                    <a:pt x="1998647" y="298866"/>
                  </a:lnTo>
                  <a:lnTo>
                    <a:pt x="1972507" y="307829"/>
                  </a:lnTo>
                  <a:lnTo>
                    <a:pt x="1946759" y="316602"/>
                  </a:lnTo>
                  <a:lnTo>
                    <a:pt x="1921387" y="325192"/>
                  </a:lnTo>
                  <a:lnTo>
                    <a:pt x="1896372" y="333601"/>
                  </a:lnTo>
                  <a:lnTo>
                    <a:pt x="1871698" y="341836"/>
                  </a:lnTo>
                  <a:lnTo>
                    <a:pt x="1847347" y="349900"/>
                  </a:lnTo>
                  <a:lnTo>
                    <a:pt x="1823301" y="357799"/>
                  </a:lnTo>
                  <a:lnTo>
                    <a:pt x="1799544" y="365536"/>
                  </a:lnTo>
                  <a:lnTo>
                    <a:pt x="1776057" y="373116"/>
                  </a:lnTo>
                  <a:lnTo>
                    <a:pt x="1752825" y="380545"/>
                  </a:lnTo>
                  <a:lnTo>
                    <a:pt x="1729828" y="387826"/>
                  </a:lnTo>
                  <a:lnTo>
                    <a:pt x="1707051" y="394964"/>
                  </a:lnTo>
                  <a:lnTo>
                    <a:pt x="1684475" y="401964"/>
                  </a:lnTo>
                  <a:lnTo>
                    <a:pt x="1662083" y="408830"/>
                  </a:lnTo>
                  <a:lnTo>
                    <a:pt x="1639858" y="415567"/>
                  </a:lnTo>
                  <a:lnTo>
                    <a:pt x="1617783" y="422179"/>
                  </a:lnTo>
                  <a:lnTo>
                    <a:pt x="1595840" y="428672"/>
                  </a:lnTo>
                  <a:lnTo>
                    <a:pt x="1574013" y="435049"/>
                  </a:lnTo>
                  <a:lnTo>
                    <a:pt x="1552282" y="441316"/>
                  </a:lnTo>
                  <a:lnTo>
                    <a:pt x="1530632" y="447476"/>
                  </a:lnTo>
                  <a:lnTo>
                    <a:pt x="1509045" y="453535"/>
                  </a:lnTo>
                  <a:lnTo>
                    <a:pt x="1487503" y="459497"/>
                  </a:lnTo>
                  <a:lnTo>
                    <a:pt x="1465990" y="465366"/>
                  </a:lnTo>
                  <a:lnTo>
                    <a:pt x="1444487" y="471148"/>
                  </a:lnTo>
                  <a:lnTo>
                    <a:pt x="1422978" y="476847"/>
                  </a:lnTo>
                  <a:lnTo>
                    <a:pt x="1401445" y="482467"/>
                  </a:lnTo>
                  <a:lnTo>
                    <a:pt x="1379871" y="488013"/>
                  </a:lnTo>
                  <a:lnTo>
                    <a:pt x="1358239" y="493490"/>
                  </a:lnTo>
                  <a:lnTo>
                    <a:pt x="1336530" y="498902"/>
                  </a:lnTo>
                  <a:lnTo>
                    <a:pt x="1314729" y="504254"/>
                  </a:lnTo>
                  <a:lnTo>
                    <a:pt x="1292817" y="509550"/>
                  </a:lnTo>
                  <a:lnTo>
                    <a:pt x="1270777" y="514795"/>
                  </a:lnTo>
                  <a:lnTo>
                    <a:pt x="1248592" y="519994"/>
                  </a:lnTo>
                  <a:lnTo>
                    <a:pt x="1226244" y="525151"/>
                  </a:lnTo>
                  <a:lnTo>
                    <a:pt x="1203717" y="530270"/>
                  </a:lnTo>
                  <a:lnTo>
                    <a:pt x="1180992" y="535358"/>
                  </a:lnTo>
                  <a:lnTo>
                    <a:pt x="1158053" y="540417"/>
                  </a:lnTo>
                  <a:lnTo>
                    <a:pt x="1134882" y="545452"/>
                  </a:lnTo>
                  <a:lnTo>
                    <a:pt x="1111461" y="550469"/>
                  </a:lnTo>
                  <a:lnTo>
                    <a:pt x="1087774" y="555472"/>
                  </a:lnTo>
                  <a:lnTo>
                    <a:pt x="1063804" y="560465"/>
                  </a:lnTo>
                  <a:lnTo>
                    <a:pt x="1039531" y="565453"/>
                  </a:lnTo>
                  <a:lnTo>
                    <a:pt x="1014941" y="570440"/>
                  </a:lnTo>
                  <a:lnTo>
                    <a:pt x="990014" y="575432"/>
                  </a:lnTo>
                  <a:lnTo>
                    <a:pt x="964734" y="580432"/>
                  </a:lnTo>
                  <a:lnTo>
                    <a:pt x="939084" y="585446"/>
                  </a:lnTo>
                  <a:lnTo>
                    <a:pt x="913045" y="590477"/>
                  </a:lnTo>
                  <a:lnTo>
                    <a:pt x="886602" y="595531"/>
                  </a:lnTo>
                  <a:lnTo>
                    <a:pt x="859735" y="600612"/>
                  </a:lnTo>
                  <a:lnTo>
                    <a:pt x="832429" y="605725"/>
                  </a:lnTo>
                  <a:lnTo>
                    <a:pt x="804665" y="610874"/>
                  </a:lnTo>
                  <a:lnTo>
                    <a:pt x="776427" y="616064"/>
                  </a:lnTo>
                  <a:lnTo>
                    <a:pt x="747697" y="621300"/>
                  </a:lnTo>
                  <a:lnTo>
                    <a:pt x="718457" y="626585"/>
                  </a:lnTo>
                  <a:lnTo>
                    <a:pt x="688691" y="631925"/>
                  </a:lnTo>
                  <a:lnTo>
                    <a:pt x="658380" y="637325"/>
                  </a:lnTo>
                  <a:lnTo>
                    <a:pt x="627509" y="642788"/>
                  </a:lnTo>
                  <a:lnTo>
                    <a:pt x="596058" y="648320"/>
                  </a:lnTo>
                  <a:lnTo>
                    <a:pt x="564012" y="653925"/>
                  </a:lnTo>
                  <a:lnTo>
                    <a:pt x="531352" y="659607"/>
                  </a:lnTo>
                  <a:lnTo>
                    <a:pt x="498061" y="665372"/>
                  </a:lnTo>
                  <a:lnTo>
                    <a:pt x="464123" y="671223"/>
                  </a:lnTo>
                  <a:lnTo>
                    <a:pt x="429519" y="677166"/>
                  </a:lnTo>
                  <a:lnTo>
                    <a:pt x="394232" y="683205"/>
                  </a:lnTo>
                  <a:lnTo>
                    <a:pt x="358245" y="689345"/>
                  </a:lnTo>
                  <a:lnTo>
                    <a:pt x="321541" y="695590"/>
                  </a:lnTo>
                  <a:lnTo>
                    <a:pt x="284102" y="701944"/>
                  </a:lnTo>
                  <a:lnTo>
                    <a:pt x="245911" y="708413"/>
                  </a:lnTo>
                  <a:lnTo>
                    <a:pt x="206951" y="715001"/>
                  </a:lnTo>
                  <a:lnTo>
                    <a:pt x="167203" y="721713"/>
                  </a:lnTo>
                  <a:lnTo>
                    <a:pt x="126652" y="728552"/>
                  </a:lnTo>
                  <a:lnTo>
                    <a:pt x="85279" y="735525"/>
                  </a:lnTo>
                  <a:lnTo>
                    <a:pt x="43067" y="742635"/>
                  </a:lnTo>
                  <a:lnTo>
                    <a:pt x="0" y="74988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68253" y="5371323"/>
              <a:ext cx="137155" cy="46973"/>
            </a:xfrm>
            <a:custGeom>
              <a:avLst/>
              <a:pathLst>
                <a:path w="137155" h="46973">
                  <a:moveTo>
                    <a:pt x="129246" y="0"/>
                  </a:moveTo>
                  <a:lnTo>
                    <a:pt x="0" y="45915"/>
                  </a:lnTo>
                  <a:lnTo>
                    <a:pt x="137155" y="46973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00403" y="3449925"/>
              <a:ext cx="1698225" cy="1217426"/>
            </a:xfrm>
            <a:custGeom>
              <a:avLst/>
              <a:pathLst>
                <a:path w="1698225" h="1217426">
                  <a:moveTo>
                    <a:pt x="1698225" y="1217426"/>
                  </a:moveTo>
                  <a:lnTo>
                    <a:pt x="1671625" y="1201598"/>
                  </a:lnTo>
                  <a:lnTo>
                    <a:pt x="1645555" y="1186083"/>
                  </a:lnTo>
                  <a:lnTo>
                    <a:pt x="1620003" y="1170873"/>
                  </a:lnTo>
                  <a:lnTo>
                    <a:pt x="1594959" y="1155962"/>
                  </a:lnTo>
                  <a:lnTo>
                    <a:pt x="1570413" y="1141342"/>
                  </a:lnTo>
                  <a:lnTo>
                    <a:pt x="1546355" y="1127005"/>
                  </a:lnTo>
                  <a:lnTo>
                    <a:pt x="1522774" y="1112944"/>
                  </a:lnTo>
                  <a:lnTo>
                    <a:pt x="1499660" y="1099152"/>
                  </a:lnTo>
                  <a:lnTo>
                    <a:pt x="1477003" y="1085621"/>
                  </a:lnTo>
                  <a:lnTo>
                    <a:pt x="1454791" y="1072343"/>
                  </a:lnTo>
                  <a:lnTo>
                    <a:pt x="1433014" y="1059311"/>
                  </a:lnTo>
                  <a:lnTo>
                    <a:pt x="1411663" y="1046518"/>
                  </a:lnTo>
                  <a:lnTo>
                    <a:pt x="1390727" y="1033956"/>
                  </a:lnTo>
                  <a:lnTo>
                    <a:pt x="1370195" y="1021618"/>
                  </a:lnTo>
                  <a:lnTo>
                    <a:pt x="1350056" y="1009496"/>
                  </a:lnTo>
                  <a:lnTo>
                    <a:pt x="1330302" y="997583"/>
                  </a:lnTo>
                  <a:lnTo>
                    <a:pt x="1310920" y="985871"/>
                  </a:lnTo>
                  <a:lnTo>
                    <a:pt x="1291901" y="974353"/>
                  </a:lnTo>
                  <a:lnTo>
                    <a:pt x="1273235" y="963021"/>
                  </a:lnTo>
                  <a:lnTo>
                    <a:pt x="1254910" y="951869"/>
                  </a:lnTo>
                  <a:lnTo>
                    <a:pt x="1236917" y="940888"/>
                  </a:lnTo>
                  <a:lnTo>
                    <a:pt x="1219245" y="930071"/>
                  </a:lnTo>
                  <a:lnTo>
                    <a:pt x="1201884" y="919411"/>
                  </a:lnTo>
                  <a:lnTo>
                    <a:pt x="1184823" y="908899"/>
                  </a:lnTo>
                  <a:lnTo>
                    <a:pt x="1168052" y="898530"/>
                  </a:lnTo>
                  <a:lnTo>
                    <a:pt x="1151560" y="888294"/>
                  </a:lnTo>
                  <a:lnTo>
                    <a:pt x="1135337" y="878186"/>
                  </a:lnTo>
                  <a:lnTo>
                    <a:pt x="1119373" y="868197"/>
                  </a:lnTo>
                  <a:lnTo>
                    <a:pt x="1103658" y="858319"/>
                  </a:lnTo>
                  <a:lnTo>
                    <a:pt x="1088180" y="848546"/>
                  </a:lnTo>
                  <a:lnTo>
                    <a:pt x="1072929" y="838870"/>
                  </a:lnTo>
                  <a:lnTo>
                    <a:pt x="1057896" y="829283"/>
                  </a:lnTo>
                  <a:lnTo>
                    <a:pt x="1043070" y="819779"/>
                  </a:lnTo>
                  <a:lnTo>
                    <a:pt x="1028439" y="810349"/>
                  </a:lnTo>
                  <a:lnTo>
                    <a:pt x="1013995" y="800986"/>
                  </a:lnTo>
                  <a:lnTo>
                    <a:pt x="999725" y="791682"/>
                  </a:lnTo>
                  <a:lnTo>
                    <a:pt x="985621" y="782431"/>
                  </a:lnTo>
                  <a:lnTo>
                    <a:pt x="971672" y="773225"/>
                  </a:lnTo>
                  <a:lnTo>
                    <a:pt x="957867" y="764055"/>
                  </a:lnTo>
                  <a:lnTo>
                    <a:pt x="944195" y="754916"/>
                  </a:lnTo>
                  <a:lnTo>
                    <a:pt x="930647" y="745799"/>
                  </a:lnTo>
                  <a:lnTo>
                    <a:pt x="917212" y="736697"/>
                  </a:lnTo>
                  <a:lnTo>
                    <a:pt x="903880" y="727602"/>
                  </a:lnTo>
                  <a:lnTo>
                    <a:pt x="890640" y="718507"/>
                  </a:lnTo>
                  <a:lnTo>
                    <a:pt x="877481" y="709405"/>
                  </a:lnTo>
                  <a:lnTo>
                    <a:pt x="864394" y="700287"/>
                  </a:lnTo>
                  <a:lnTo>
                    <a:pt x="851368" y="691148"/>
                  </a:lnTo>
                  <a:lnTo>
                    <a:pt x="838393" y="681978"/>
                  </a:lnTo>
                  <a:lnTo>
                    <a:pt x="825458" y="672771"/>
                  </a:lnTo>
                  <a:lnTo>
                    <a:pt x="812552" y="663520"/>
                  </a:lnTo>
                  <a:lnTo>
                    <a:pt x="799666" y="654216"/>
                  </a:lnTo>
                  <a:lnTo>
                    <a:pt x="786789" y="644852"/>
                  </a:lnTo>
                  <a:lnTo>
                    <a:pt x="773911" y="635421"/>
                  </a:lnTo>
                  <a:lnTo>
                    <a:pt x="761020" y="625916"/>
                  </a:lnTo>
                  <a:lnTo>
                    <a:pt x="748108" y="616328"/>
                  </a:lnTo>
                  <a:lnTo>
                    <a:pt x="735162" y="606651"/>
                  </a:lnTo>
                  <a:lnTo>
                    <a:pt x="722174" y="596877"/>
                  </a:lnTo>
                  <a:lnTo>
                    <a:pt x="709132" y="586999"/>
                  </a:lnTo>
                  <a:lnTo>
                    <a:pt x="696027" y="577009"/>
                  </a:lnTo>
                  <a:lnTo>
                    <a:pt x="682847" y="566899"/>
                  </a:lnTo>
                  <a:lnTo>
                    <a:pt x="669582" y="556662"/>
                  </a:lnTo>
                  <a:lnTo>
                    <a:pt x="656223" y="546291"/>
                  </a:lnTo>
                  <a:lnTo>
                    <a:pt x="642758" y="535779"/>
                  </a:lnTo>
                  <a:lnTo>
                    <a:pt x="629177" y="525117"/>
                  </a:lnTo>
                  <a:lnTo>
                    <a:pt x="615469" y="514298"/>
                  </a:lnTo>
                  <a:lnTo>
                    <a:pt x="601625" y="503316"/>
                  </a:lnTo>
                  <a:lnTo>
                    <a:pt x="587634" y="492161"/>
                  </a:lnTo>
                  <a:lnTo>
                    <a:pt x="573486" y="480828"/>
                  </a:lnTo>
                  <a:lnTo>
                    <a:pt x="559169" y="469308"/>
                  </a:lnTo>
                  <a:lnTo>
                    <a:pt x="544675" y="457595"/>
                  </a:lnTo>
                  <a:lnTo>
                    <a:pt x="529991" y="445680"/>
                  </a:lnTo>
                  <a:lnTo>
                    <a:pt x="515109" y="433556"/>
                  </a:lnTo>
                  <a:lnTo>
                    <a:pt x="500017" y="421215"/>
                  </a:lnTo>
                  <a:lnTo>
                    <a:pt x="484705" y="408651"/>
                  </a:lnTo>
                  <a:lnTo>
                    <a:pt x="469162" y="395856"/>
                  </a:lnTo>
                  <a:lnTo>
                    <a:pt x="453379" y="382822"/>
                  </a:lnTo>
                  <a:lnTo>
                    <a:pt x="437345" y="369541"/>
                  </a:lnTo>
                  <a:lnTo>
                    <a:pt x="421050" y="356008"/>
                  </a:lnTo>
                  <a:lnTo>
                    <a:pt x="404482" y="342213"/>
                  </a:lnTo>
                  <a:lnTo>
                    <a:pt x="387632" y="328149"/>
                  </a:lnTo>
                  <a:lnTo>
                    <a:pt x="370489" y="313810"/>
                  </a:lnTo>
                  <a:lnTo>
                    <a:pt x="353043" y="299187"/>
                  </a:lnTo>
                  <a:lnTo>
                    <a:pt x="335284" y="284273"/>
                  </a:lnTo>
                  <a:lnTo>
                    <a:pt x="317201" y="269061"/>
                  </a:lnTo>
                  <a:lnTo>
                    <a:pt x="298783" y="253542"/>
                  </a:lnTo>
                  <a:lnTo>
                    <a:pt x="280020" y="237711"/>
                  </a:lnTo>
                  <a:lnTo>
                    <a:pt x="260903" y="221559"/>
                  </a:lnTo>
                  <a:lnTo>
                    <a:pt x="241419" y="205079"/>
                  </a:lnTo>
                  <a:lnTo>
                    <a:pt x="221560" y="188262"/>
                  </a:lnTo>
                  <a:lnTo>
                    <a:pt x="201314" y="171103"/>
                  </a:lnTo>
                  <a:lnTo>
                    <a:pt x="180672" y="153594"/>
                  </a:lnTo>
                  <a:lnTo>
                    <a:pt x="159622" y="135726"/>
                  </a:lnTo>
                  <a:lnTo>
                    <a:pt x="138155" y="117493"/>
                  </a:lnTo>
                  <a:lnTo>
                    <a:pt x="116260" y="98886"/>
                  </a:lnTo>
                  <a:lnTo>
                    <a:pt x="93926" y="79900"/>
                  </a:lnTo>
                  <a:lnTo>
                    <a:pt x="71144" y="60525"/>
                  </a:lnTo>
                  <a:lnTo>
                    <a:pt x="47902" y="40755"/>
                  </a:lnTo>
                  <a:lnTo>
                    <a:pt x="24191" y="2058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800403" y="3449925"/>
              <a:ext cx="118311" cy="105672"/>
            </a:xfrm>
            <a:custGeom>
              <a:avLst/>
              <a:pathLst>
                <a:path w="118311" h="105672">
                  <a:moveTo>
                    <a:pt x="118311" y="69392"/>
                  </a:moveTo>
                  <a:lnTo>
                    <a:pt x="0" y="0"/>
                  </a:lnTo>
                  <a:lnTo>
                    <a:pt x="87442" y="10567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366478" y="4667351"/>
              <a:ext cx="1132150" cy="780602"/>
            </a:xfrm>
            <a:custGeom>
              <a:avLst/>
              <a:pathLst>
                <a:path w="1132150" h="780602">
                  <a:moveTo>
                    <a:pt x="1132150" y="0"/>
                  </a:moveTo>
                  <a:lnTo>
                    <a:pt x="1115992" y="13258"/>
                  </a:lnTo>
                  <a:lnTo>
                    <a:pt x="1100154" y="26252"/>
                  </a:lnTo>
                  <a:lnTo>
                    <a:pt x="1084630" y="38986"/>
                  </a:lnTo>
                  <a:lnTo>
                    <a:pt x="1069413" y="51466"/>
                  </a:lnTo>
                  <a:lnTo>
                    <a:pt x="1054496" y="63695"/>
                  </a:lnTo>
                  <a:lnTo>
                    <a:pt x="1039872" y="75680"/>
                  </a:lnTo>
                  <a:lnTo>
                    <a:pt x="1025533" y="87424"/>
                  </a:lnTo>
                  <a:lnTo>
                    <a:pt x="1011474" y="98932"/>
                  </a:lnTo>
                  <a:lnTo>
                    <a:pt x="997686" y="110210"/>
                  </a:lnTo>
                  <a:lnTo>
                    <a:pt x="984164" y="121262"/>
                  </a:lnTo>
                  <a:lnTo>
                    <a:pt x="970900" y="132092"/>
                  </a:lnTo>
                  <a:lnTo>
                    <a:pt x="957888" y="142706"/>
                  </a:lnTo>
                  <a:lnTo>
                    <a:pt x="945119" y="153109"/>
                  </a:lnTo>
                  <a:lnTo>
                    <a:pt x="932589" y="163304"/>
                  </a:lnTo>
                  <a:lnTo>
                    <a:pt x="920288" y="173298"/>
                  </a:lnTo>
                  <a:lnTo>
                    <a:pt x="908211" y="183094"/>
                  </a:lnTo>
                  <a:lnTo>
                    <a:pt x="896351" y="192697"/>
                  </a:lnTo>
                  <a:lnTo>
                    <a:pt x="884700" y="202113"/>
                  </a:lnTo>
                  <a:lnTo>
                    <a:pt x="873252" y="211345"/>
                  </a:lnTo>
                  <a:lnTo>
                    <a:pt x="862000" y="220400"/>
                  </a:lnTo>
                  <a:lnTo>
                    <a:pt x="850937" y="229281"/>
                  </a:lnTo>
                  <a:lnTo>
                    <a:pt x="840056" y="237993"/>
                  </a:lnTo>
                  <a:lnTo>
                    <a:pt x="829349" y="246542"/>
                  </a:lnTo>
                  <a:lnTo>
                    <a:pt x="818811" y="254931"/>
                  </a:lnTo>
                  <a:lnTo>
                    <a:pt x="808434" y="263166"/>
                  </a:lnTo>
                  <a:lnTo>
                    <a:pt x="798211" y="271252"/>
                  </a:lnTo>
                  <a:lnTo>
                    <a:pt x="788135" y="279193"/>
                  </a:lnTo>
                  <a:lnTo>
                    <a:pt x="778200" y="286994"/>
                  </a:lnTo>
                  <a:lnTo>
                    <a:pt x="768398" y="294660"/>
                  </a:lnTo>
                  <a:lnTo>
                    <a:pt x="758722" y="302195"/>
                  </a:lnTo>
                  <a:lnTo>
                    <a:pt x="749166" y="309605"/>
                  </a:lnTo>
                  <a:lnTo>
                    <a:pt x="739722" y="316894"/>
                  </a:lnTo>
                  <a:lnTo>
                    <a:pt x="730384" y="324067"/>
                  </a:lnTo>
                  <a:lnTo>
                    <a:pt x="721145" y="331129"/>
                  </a:lnTo>
                  <a:lnTo>
                    <a:pt x="711997" y="338084"/>
                  </a:lnTo>
                  <a:lnTo>
                    <a:pt x="702935" y="344938"/>
                  </a:lnTo>
                  <a:lnTo>
                    <a:pt x="693950" y="351694"/>
                  </a:lnTo>
                  <a:lnTo>
                    <a:pt x="685036" y="358359"/>
                  </a:lnTo>
                  <a:lnTo>
                    <a:pt x="676186" y="364936"/>
                  </a:lnTo>
                  <a:lnTo>
                    <a:pt x="667393" y="371431"/>
                  </a:lnTo>
                  <a:lnTo>
                    <a:pt x="658650" y="377847"/>
                  </a:lnTo>
                  <a:lnTo>
                    <a:pt x="649951" y="384191"/>
                  </a:lnTo>
                  <a:lnTo>
                    <a:pt x="641288" y="390467"/>
                  </a:lnTo>
                  <a:lnTo>
                    <a:pt x="632654" y="396679"/>
                  </a:lnTo>
                  <a:lnTo>
                    <a:pt x="624042" y="402833"/>
                  </a:lnTo>
                  <a:lnTo>
                    <a:pt x="615446" y="408933"/>
                  </a:lnTo>
                  <a:lnTo>
                    <a:pt x="606858" y="414983"/>
                  </a:lnTo>
                  <a:lnTo>
                    <a:pt x="598272" y="420990"/>
                  </a:lnTo>
                  <a:lnTo>
                    <a:pt x="589681" y="426956"/>
                  </a:lnTo>
                  <a:lnTo>
                    <a:pt x="581077" y="432888"/>
                  </a:lnTo>
                  <a:lnTo>
                    <a:pt x="572455" y="438791"/>
                  </a:lnTo>
                  <a:lnTo>
                    <a:pt x="563806" y="444668"/>
                  </a:lnTo>
                  <a:lnTo>
                    <a:pt x="555123" y="450524"/>
                  </a:lnTo>
                  <a:lnTo>
                    <a:pt x="546401" y="456365"/>
                  </a:lnTo>
                  <a:lnTo>
                    <a:pt x="537632" y="462195"/>
                  </a:lnTo>
                  <a:lnTo>
                    <a:pt x="528809" y="468019"/>
                  </a:lnTo>
                  <a:lnTo>
                    <a:pt x="519925" y="473842"/>
                  </a:lnTo>
                  <a:lnTo>
                    <a:pt x="510974" y="479668"/>
                  </a:lnTo>
                  <a:lnTo>
                    <a:pt x="501947" y="485503"/>
                  </a:lnTo>
                  <a:lnTo>
                    <a:pt x="492839" y="491351"/>
                  </a:lnTo>
                  <a:lnTo>
                    <a:pt x="483643" y="497217"/>
                  </a:lnTo>
                  <a:lnTo>
                    <a:pt x="474351" y="503105"/>
                  </a:lnTo>
                  <a:lnTo>
                    <a:pt x="464956" y="509021"/>
                  </a:lnTo>
                  <a:lnTo>
                    <a:pt x="455452" y="514968"/>
                  </a:lnTo>
                  <a:lnTo>
                    <a:pt x="445832" y="520953"/>
                  </a:lnTo>
                  <a:lnTo>
                    <a:pt x="436088" y="526980"/>
                  </a:lnTo>
                  <a:lnTo>
                    <a:pt x="426214" y="533053"/>
                  </a:lnTo>
                  <a:lnTo>
                    <a:pt x="416203" y="539178"/>
                  </a:lnTo>
                  <a:lnTo>
                    <a:pt x="406048" y="545359"/>
                  </a:lnTo>
                  <a:lnTo>
                    <a:pt x="395742" y="551600"/>
                  </a:lnTo>
                  <a:lnTo>
                    <a:pt x="385278" y="557908"/>
                  </a:lnTo>
                  <a:lnTo>
                    <a:pt x="374649" y="564286"/>
                  </a:lnTo>
                  <a:lnTo>
                    <a:pt x="363849" y="570739"/>
                  </a:lnTo>
                  <a:lnTo>
                    <a:pt x="352869" y="577272"/>
                  </a:lnTo>
                  <a:lnTo>
                    <a:pt x="341704" y="583890"/>
                  </a:lnTo>
                  <a:lnTo>
                    <a:pt x="330346" y="590597"/>
                  </a:lnTo>
                  <a:lnTo>
                    <a:pt x="318789" y="597399"/>
                  </a:lnTo>
                  <a:lnTo>
                    <a:pt x="307025" y="604300"/>
                  </a:lnTo>
                  <a:lnTo>
                    <a:pt x="295048" y="611305"/>
                  </a:lnTo>
                  <a:lnTo>
                    <a:pt x="282850" y="618419"/>
                  </a:lnTo>
                  <a:lnTo>
                    <a:pt x="270426" y="625647"/>
                  </a:lnTo>
                  <a:lnTo>
                    <a:pt x="257766" y="632992"/>
                  </a:lnTo>
                  <a:lnTo>
                    <a:pt x="244866" y="640461"/>
                  </a:lnTo>
                  <a:lnTo>
                    <a:pt x="231717" y="648057"/>
                  </a:lnTo>
                  <a:lnTo>
                    <a:pt x="218314" y="655787"/>
                  </a:lnTo>
                  <a:lnTo>
                    <a:pt x="204648" y="663653"/>
                  </a:lnTo>
                  <a:lnTo>
                    <a:pt x="190714" y="671662"/>
                  </a:lnTo>
                  <a:lnTo>
                    <a:pt x="176504" y="679818"/>
                  </a:lnTo>
                  <a:lnTo>
                    <a:pt x="162011" y="688126"/>
                  </a:lnTo>
                  <a:lnTo>
                    <a:pt x="147228" y="696590"/>
                  </a:lnTo>
                  <a:lnTo>
                    <a:pt x="132148" y="705215"/>
                  </a:lnTo>
                  <a:lnTo>
                    <a:pt x="116765" y="714007"/>
                  </a:lnTo>
                  <a:lnTo>
                    <a:pt x="101071" y="722970"/>
                  </a:lnTo>
                  <a:lnTo>
                    <a:pt x="85060" y="732108"/>
                  </a:lnTo>
                  <a:lnTo>
                    <a:pt x="68725" y="741426"/>
                  </a:lnTo>
                  <a:lnTo>
                    <a:pt x="52058" y="750930"/>
                  </a:lnTo>
                  <a:lnTo>
                    <a:pt x="35053" y="760624"/>
                  </a:lnTo>
                  <a:lnTo>
                    <a:pt x="17702" y="770513"/>
                  </a:lnTo>
                  <a:lnTo>
                    <a:pt x="0" y="78060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66478" y="5360380"/>
              <a:ext cx="129149" cy="87573"/>
            </a:xfrm>
            <a:custGeom>
              <a:avLst/>
              <a:pathLst>
                <a:path w="129149" h="87573">
                  <a:moveTo>
                    <a:pt x="105564" y="0"/>
                  </a:moveTo>
                  <a:lnTo>
                    <a:pt x="0" y="87573"/>
                  </a:lnTo>
                  <a:lnTo>
                    <a:pt x="129149" y="4138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00403" y="3336773"/>
              <a:ext cx="3396451" cy="179342"/>
            </a:xfrm>
            <a:custGeom>
              <a:avLst/>
              <a:pathLst>
                <a:path w="3396451" h="179342">
                  <a:moveTo>
                    <a:pt x="3396451" y="0"/>
                  </a:moveTo>
                  <a:lnTo>
                    <a:pt x="3345772" y="6446"/>
                  </a:lnTo>
                  <a:lnTo>
                    <a:pt x="3296099" y="12762"/>
                  </a:lnTo>
                  <a:lnTo>
                    <a:pt x="3247413" y="18948"/>
                  </a:lnTo>
                  <a:lnTo>
                    <a:pt x="3199692" y="25005"/>
                  </a:lnTo>
                  <a:lnTo>
                    <a:pt x="3152916" y="30933"/>
                  </a:lnTo>
                  <a:lnTo>
                    <a:pt x="3107063" y="36734"/>
                  </a:lnTo>
                  <a:lnTo>
                    <a:pt x="3062113" y="42407"/>
                  </a:lnTo>
                  <a:lnTo>
                    <a:pt x="3018045" y="47954"/>
                  </a:lnTo>
                  <a:lnTo>
                    <a:pt x="2974838" y="53375"/>
                  </a:lnTo>
                  <a:lnTo>
                    <a:pt x="2932472" y="58670"/>
                  </a:lnTo>
                  <a:lnTo>
                    <a:pt x="2890926" y="63842"/>
                  </a:lnTo>
                  <a:lnTo>
                    <a:pt x="2850178" y="68889"/>
                  </a:lnTo>
                  <a:lnTo>
                    <a:pt x="2810209" y="73814"/>
                  </a:lnTo>
                  <a:lnTo>
                    <a:pt x="2770996" y="78616"/>
                  </a:lnTo>
                  <a:lnTo>
                    <a:pt x="2732520" y="83297"/>
                  </a:lnTo>
                  <a:lnTo>
                    <a:pt x="2694760" y="87857"/>
                  </a:lnTo>
                  <a:lnTo>
                    <a:pt x="2657694" y="92296"/>
                  </a:lnTo>
                  <a:lnTo>
                    <a:pt x="2621303" y="96616"/>
                  </a:lnTo>
                  <a:lnTo>
                    <a:pt x="2585564" y="100817"/>
                  </a:lnTo>
                  <a:lnTo>
                    <a:pt x="2550458" y="104900"/>
                  </a:lnTo>
                  <a:lnTo>
                    <a:pt x="2515964" y="108865"/>
                  </a:lnTo>
                  <a:lnTo>
                    <a:pt x="2482060" y="112714"/>
                  </a:lnTo>
                  <a:lnTo>
                    <a:pt x="2448726" y="116446"/>
                  </a:lnTo>
                  <a:lnTo>
                    <a:pt x="2415941" y="120063"/>
                  </a:lnTo>
                  <a:lnTo>
                    <a:pt x="2383685" y="123565"/>
                  </a:lnTo>
                  <a:lnTo>
                    <a:pt x="2351936" y="126954"/>
                  </a:lnTo>
                  <a:lnTo>
                    <a:pt x="2320674" y="130229"/>
                  </a:lnTo>
                  <a:lnTo>
                    <a:pt x="2289878" y="133391"/>
                  </a:lnTo>
                  <a:lnTo>
                    <a:pt x="2259527" y="136442"/>
                  </a:lnTo>
                  <a:lnTo>
                    <a:pt x="2229600" y="139381"/>
                  </a:lnTo>
                  <a:lnTo>
                    <a:pt x="2200076" y="142209"/>
                  </a:lnTo>
                  <a:lnTo>
                    <a:pt x="2170936" y="144928"/>
                  </a:lnTo>
                  <a:lnTo>
                    <a:pt x="2142157" y="147538"/>
                  </a:lnTo>
                  <a:lnTo>
                    <a:pt x="2113719" y="150039"/>
                  </a:lnTo>
                  <a:lnTo>
                    <a:pt x="2085602" y="152432"/>
                  </a:lnTo>
                  <a:lnTo>
                    <a:pt x="2057783" y="154719"/>
                  </a:lnTo>
                  <a:lnTo>
                    <a:pt x="2030244" y="156898"/>
                  </a:lnTo>
                  <a:lnTo>
                    <a:pt x="2002962" y="158973"/>
                  </a:lnTo>
                  <a:lnTo>
                    <a:pt x="1975918" y="160942"/>
                  </a:lnTo>
                  <a:lnTo>
                    <a:pt x="1949089" y="162807"/>
                  </a:lnTo>
                  <a:lnTo>
                    <a:pt x="1922456" y="164568"/>
                  </a:lnTo>
                  <a:lnTo>
                    <a:pt x="1895998" y="166226"/>
                  </a:lnTo>
                  <a:lnTo>
                    <a:pt x="1869693" y="167782"/>
                  </a:lnTo>
                  <a:lnTo>
                    <a:pt x="1843521" y="169237"/>
                  </a:lnTo>
                  <a:lnTo>
                    <a:pt x="1817462" y="170591"/>
                  </a:lnTo>
                  <a:lnTo>
                    <a:pt x="1791493" y="171844"/>
                  </a:lnTo>
                  <a:lnTo>
                    <a:pt x="1765596" y="172998"/>
                  </a:lnTo>
                  <a:lnTo>
                    <a:pt x="1739748" y="174054"/>
                  </a:lnTo>
                  <a:lnTo>
                    <a:pt x="1713929" y="175011"/>
                  </a:lnTo>
                  <a:lnTo>
                    <a:pt x="1688118" y="175871"/>
                  </a:lnTo>
                  <a:lnTo>
                    <a:pt x="1662294" y="176634"/>
                  </a:lnTo>
                  <a:lnTo>
                    <a:pt x="1636437" y="177301"/>
                  </a:lnTo>
                  <a:lnTo>
                    <a:pt x="1610526" y="177873"/>
                  </a:lnTo>
                  <a:lnTo>
                    <a:pt x="1584540" y="178350"/>
                  </a:lnTo>
                  <a:lnTo>
                    <a:pt x="1558457" y="178734"/>
                  </a:lnTo>
                  <a:lnTo>
                    <a:pt x="1532258" y="179024"/>
                  </a:lnTo>
                  <a:lnTo>
                    <a:pt x="1505921" y="179222"/>
                  </a:lnTo>
                  <a:lnTo>
                    <a:pt x="1479426" y="179327"/>
                  </a:lnTo>
                  <a:lnTo>
                    <a:pt x="1452752" y="179342"/>
                  </a:lnTo>
                  <a:lnTo>
                    <a:pt x="1425878" y="179266"/>
                  </a:lnTo>
                  <a:lnTo>
                    <a:pt x="1398783" y="179101"/>
                  </a:lnTo>
                  <a:lnTo>
                    <a:pt x="1371447" y="178846"/>
                  </a:lnTo>
                  <a:lnTo>
                    <a:pt x="1343848" y="178503"/>
                  </a:lnTo>
                  <a:lnTo>
                    <a:pt x="1315966" y="178072"/>
                  </a:lnTo>
                  <a:lnTo>
                    <a:pt x="1287780" y="177555"/>
                  </a:lnTo>
                  <a:lnTo>
                    <a:pt x="1259269" y="176951"/>
                  </a:lnTo>
                  <a:lnTo>
                    <a:pt x="1230412" y="176261"/>
                  </a:lnTo>
                  <a:lnTo>
                    <a:pt x="1201189" y="175487"/>
                  </a:lnTo>
                  <a:lnTo>
                    <a:pt x="1171579" y="174628"/>
                  </a:lnTo>
                  <a:lnTo>
                    <a:pt x="1141561" y="173686"/>
                  </a:lnTo>
                  <a:lnTo>
                    <a:pt x="1111114" y="172661"/>
                  </a:lnTo>
                  <a:lnTo>
                    <a:pt x="1080217" y="171554"/>
                  </a:lnTo>
                  <a:lnTo>
                    <a:pt x="1048850" y="170366"/>
                  </a:lnTo>
                  <a:lnTo>
                    <a:pt x="1016991" y="169096"/>
                  </a:lnTo>
                  <a:lnTo>
                    <a:pt x="984621" y="167747"/>
                  </a:lnTo>
                  <a:lnTo>
                    <a:pt x="951717" y="166318"/>
                  </a:lnTo>
                  <a:lnTo>
                    <a:pt x="918260" y="164811"/>
                  </a:lnTo>
                  <a:lnTo>
                    <a:pt x="884228" y="163226"/>
                  </a:lnTo>
                  <a:lnTo>
                    <a:pt x="849601" y="161563"/>
                  </a:lnTo>
                  <a:lnTo>
                    <a:pt x="814358" y="159824"/>
                  </a:lnTo>
                  <a:lnTo>
                    <a:pt x="778478" y="158009"/>
                  </a:lnTo>
                  <a:lnTo>
                    <a:pt x="741940" y="156119"/>
                  </a:lnTo>
                  <a:lnTo>
                    <a:pt x="704724" y="154154"/>
                  </a:lnTo>
                  <a:lnTo>
                    <a:pt x="666808" y="152116"/>
                  </a:lnTo>
                  <a:lnTo>
                    <a:pt x="628172" y="150004"/>
                  </a:lnTo>
                  <a:lnTo>
                    <a:pt x="588796" y="147820"/>
                  </a:lnTo>
                  <a:lnTo>
                    <a:pt x="548657" y="145564"/>
                  </a:lnTo>
                  <a:lnTo>
                    <a:pt x="507736" y="143237"/>
                  </a:lnTo>
                  <a:lnTo>
                    <a:pt x="466011" y="140840"/>
                  </a:lnTo>
                  <a:lnTo>
                    <a:pt x="423462" y="138373"/>
                  </a:lnTo>
                  <a:lnTo>
                    <a:pt x="380068" y="135837"/>
                  </a:lnTo>
                  <a:lnTo>
                    <a:pt x="335809" y="133233"/>
                  </a:lnTo>
                  <a:lnTo>
                    <a:pt x="290662" y="130561"/>
                  </a:lnTo>
                  <a:lnTo>
                    <a:pt x="244608" y="127823"/>
                  </a:lnTo>
                  <a:lnTo>
                    <a:pt x="197626" y="125018"/>
                  </a:lnTo>
                  <a:lnTo>
                    <a:pt x="149695" y="122148"/>
                  </a:lnTo>
                  <a:lnTo>
                    <a:pt x="100794" y="119213"/>
                  </a:lnTo>
                  <a:lnTo>
                    <a:pt x="50903" y="116214"/>
                  </a:lnTo>
                  <a:lnTo>
                    <a:pt x="0" y="11315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800403" y="3434262"/>
              <a:ext cx="136262" cy="47549"/>
            </a:xfrm>
            <a:custGeom>
              <a:avLst/>
              <a:pathLst>
                <a:path w="136262" h="47549">
                  <a:moveTo>
                    <a:pt x="136262" y="0"/>
                  </a:moveTo>
                  <a:lnTo>
                    <a:pt x="0" y="15662"/>
                  </a:lnTo>
                  <a:lnTo>
                    <a:pt x="133402" y="4754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366478" y="3336773"/>
              <a:ext cx="2830376" cy="1068247"/>
            </a:xfrm>
            <a:custGeom>
              <a:avLst/>
              <a:pathLst>
                <a:path w="2830376" h="1068247">
                  <a:moveTo>
                    <a:pt x="2830376" y="0"/>
                  </a:moveTo>
                  <a:lnTo>
                    <a:pt x="2789106" y="19936"/>
                  </a:lnTo>
                  <a:lnTo>
                    <a:pt x="2748656" y="39475"/>
                  </a:lnTo>
                  <a:lnTo>
                    <a:pt x="2709009" y="58622"/>
                  </a:lnTo>
                  <a:lnTo>
                    <a:pt x="2670146" y="77384"/>
                  </a:lnTo>
                  <a:lnTo>
                    <a:pt x="2632050" y="95767"/>
                  </a:lnTo>
                  <a:lnTo>
                    <a:pt x="2594705" y="113778"/>
                  </a:lnTo>
                  <a:lnTo>
                    <a:pt x="2558092" y="131424"/>
                  </a:lnTo>
                  <a:lnTo>
                    <a:pt x="2522194" y="148710"/>
                  </a:lnTo>
                  <a:lnTo>
                    <a:pt x="2486995" y="165644"/>
                  </a:lnTo>
                  <a:lnTo>
                    <a:pt x="2452477" y="182232"/>
                  </a:lnTo>
                  <a:lnTo>
                    <a:pt x="2418621" y="198481"/>
                  </a:lnTo>
                  <a:lnTo>
                    <a:pt x="2385412" y="214397"/>
                  </a:lnTo>
                  <a:lnTo>
                    <a:pt x="2352832" y="229986"/>
                  </a:lnTo>
                  <a:lnTo>
                    <a:pt x="2320862" y="245256"/>
                  </a:lnTo>
                  <a:lnTo>
                    <a:pt x="2289487" y="260213"/>
                  </a:lnTo>
                  <a:lnTo>
                    <a:pt x="2258689" y="274863"/>
                  </a:lnTo>
                  <a:lnTo>
                    <a:pt x="2228450" y="289213"/>
                  </a:lnTo>
                  <a:lnTo>
                    <a:pt x="2198752" y="303269"/>
                  </a:lnTo>
                  <a:lnTo>
                    <a:pt x="2169580" y="317039"/>
                  </a:lnTo>
                  <a:lnTo>
                    <a:pt x="2140915" y="330528"/>
                  </a:lnTo>
                  <a:lnTo>
                    <a:pt x="2112740" y="343743"/>
                  </a:lnTo>
                  <a:lnTo>
                    <a:pt x="2085037" y="356690"/>
                  </a:lnTo>
                  <a:lnTo>
                    <a:pt x="2057790" y="369377"/>
                  </a:lnTo>
                  <a:lnTo>
                    <a:pt x="2030980" y="381809"/>
                  </a:lnTo>
                  <a:lnTo>
                    <a:pt x="2004592" y="393994"/>
                  </a:lnTo>
                  <a:lnTo>
                    <a:pt x="1978606" y="405938"/>
                  </a:lnTo>
                  <a:lnTo>
                    <a:pt x="1953007" y="417646"/>
                  </a:lnTo>
                  <a:lnTo>
                    <a:pt x="1927776" y="429127"/>
                  </a:lnTo>
                  <a:lnTo>
                    <a:pt x="1902896" y="440386"/>
                  </a:lnTo>
                  <a:lnTo>
                    <a:pt x="1878350" y="451430"/>
                  </a:lnTo>
                  <a:lnTo>
                    <a:pt x="1854121" y="462266"/>
                  </a:lnTo>
                  <a:lnTo>
                    <a:pt x="1830191" y="472900"/>
                  </a:lnTo>
                  <a:lnTo>
                    <a:pt x="1806543" y="483338"/>
                  </a:lnTo>
                  <a:lnTo>
                    <a:pt x="1783159" y="493588"/>
                  </a:lnTo>
                  <a:lnTo>
                    <a:pt x="1760023" y="503655"/>
                  </a:lnTo>
                  <a:lnTo>
                    <a:pt x="1737116" y="513546"/>
                  </a:lnTo>
                  <a:lnTo>
                    <a:pt x="1714422" y="523268"/>
                  </a:lnTo>
                  <a:lnTo>
                    <a:pt x="1691924" y="532828"/>
                  </a:lnTo>
                  <a:lnTo>
                    <a:pt x="1669603" y="542231"/>
                  </a:lnTo>
                  <a:lnTo>
                    <a:pt x="1647442" y="551485"/>
                  </a:lnTo>
                  <a:lnTo>
                    <a:pt x="1625425" y="560596"/>
                  </a:lnTo>
                  <a:lnTo>
                    <a:pt x="1603534" y="569570"/>
                  </a:lnTo>
                  <a:lnTo>
                    <a:pt x="1581751" y="578415"/>
                  </a:lnTo>
                  <a:lnTo>
                    <a:pt x="1560059" y="587136"/>
                  </a:lnTo>
                  <a:lnTo>
                    <a:pt x="1538441" y="595740"/>
                  </a:lnTo>
                  <a:lnTo>
                    <a:pt x="1516879" y="604234"/>
                  </a:lnTo>
                  <a:lnTo>
                    <a:pt x="1495357" y="612624"/>
                  </a:lnTo>
                  <a:lnTo>
                    <a:pt x="1473856" y="620916"/>
                  </a:lnTo>
                  <a:lnTo>
                    <a:pt x="1452360" y="629119"/>
                  </a:lnTo>
                  <a:lnTo>
                    <a:pt x="1430851" y="637237"/>
                  </a:lnTo>
                  <a:lnTo>
                    <a:pt x="1409312" y="645277"/>
                  </a:lnTo>
                  <a:lnTo>
                    <a:pt x="1387725" y="653246"/>
                  </a:lnTo>
                  <a:lnTo>
                    <a:pt x="1366073" y="661151"/>
                  </a:lnTo>
                  <a:lnTo>
                    <a:pt x="1344339" y="668998"/>
                  </a:lnTo>
                  <a:lnTo>
                    <a:pt x="1322505" y="676794"/>
                  </a:lnTo>
                  <a:lnTo>
                    <a:pt x="1300555" y="684544"/>
                  </a:lnTo>
                  <a:lnTo>
                    <a:pt x="1278470" y="692257"/>
                  </a:lnTo>
                  <a:lnTo>
                    <a:pt x="1256234" y="699937"/>
                  </a:lnTo>
                  <a:lnTo>
                    <a:pt x="1233828" y="707592"/>
                  </a:lnTo>
                  <a:lnTo>
                    <a:pt x="1211236" y="715229"/>
                  </a:lnTo>
                  <a:lnTo>
                    <a:pt x="1188441" y="722854"/>
                  </a:lnTo>
                  <a:lnTo>
                    <a:pt x="1165425" y="730472"/>
                  </a:lnTo>
                  <a:lnTo>
                    <a:pt x="1142170" y="738092"/>
                  </a:lnTo>
                  <a:lnTo>
                    <a:pt x="1118660" y="745720"/>
                  </a:lnTo>
                  <a:lnTo>
                    <a:pt x="1094876" y="753361"/>
                  </a:lnTo>
                  <a:lnTo>
                    <a:pt x="1070803" y="761023"/>
                  </a:lnTo>
                  <a:lnTo>
                    <a:pt x="1046421" y="768712"/>
                  </a:lnTo>
                  <a:lnTo>
                    <a:pt x="1021715" y="776435"/>
                  </a:lnTo>
                  <a:lnTo>
                    <a:pt x="996666" y="784198"/>
                  </a:lnTo>
                  <a:lnTo>
                    <a:pt x="971258" y="792007"/>
                  </a:lnTo>
                  <a:lnTo>
                    <a:pt x="945472" y="799870"/>
                  </a:lnTo>
                  <a:lnTo>
                    <a:pt x="919292" y="807793"/>
                  </a:lnTo>
                  <a:lnTo>
                    <a:pt x="892701" y="815782"/>
                  </a:lnTo>
                  <a:lnTo>
                    <a:pt x="865680" y="823845"/>
                  </a:lnTo>
                  <a:lnTo>
                    <a:pt x="838213" y="831986"/>
                  </a:lnTo>
                  <a:lnTo>
                    <a:pt x="810282" y="840214"/>
                  </a:lnTo>
                  <a:lnTo>
                    <a:pt x="781871" y="848534"/>
                  </a:lnTo>
                  <a:lnTo>
                    <a:pt x="752960" y="856954"/>
                  </a:lnTo>
                  <a:lnTo>
                    <a:pt x="723534" y="865479"/>
                  </a:lnTo>
                  <a:lnTo>
                    <a:pt x="693575" y="874116"/>
                  </a:lnTo>
                  <a:lnTo>
                    <a:pt x="663066" y="882872"/>
                  </a:lnTo>
                  <a:lnTo>
                    <a:pt x="631988" y="891753"/>
                  </a:lnTo>
                  <a:lnTo>
                    <a:pt x="600326" y="900766"/>
                  </a:lnTo>
                  <a:lnTo>
                    <a:pt x="568061" y="909918"/>
                  </a:lnTo>
                  <a:lnTo>
                    <a:pt x="535176" y="919214"/>
                  </a:lnTo>
                  <a:lnTo>
                    <a:pt x="501654" y="928662"/>
                  </a:lnTo>
                  <a:lnTo>
                    <a:pt x="467478" y="938268"/>
                  </a:lnTo>
                  <a:lnTo>
                    <a:pt x="432630" y="948039"/>
                  </a:lnTo>
                  <a:lnTo>
                    <a:pt x="397092" y="957980"/>
                  </a:lnTo>
                  <a:lnTo>
                    <a:pt x="360848" y="968099"/>
                  </a:lnTo>
                  <a:lnTo>
                    <a:pt x="323881" y="978403"/>
                  </a:lnTo>
                  <a:lnTo>
                    <a:pt x="286172" y="988897"/>
                  </a:lnTo>
                  <a:lnTo>
                    <a:pt x="247704" y="999588"/>
                  </a:lnTo>
                  <a:lnTo>
                    <a:pt x="208461" y="1010484"/>
                  </a:lnTo>
                  <a:lnTo>
                    <a:pt x="168424" y="1021589"/>
                  </a:lnTo>
                  <a:lnTo>
                    <a:pt x="127577" y="1032912"/>
                  </a:lnTo>
                  <a:lnTo>
                    <a:pt x="85902" y="1044458"/>
                  </a:lnTo>
                  <a:lnTo>
                    <a:pt x="43382" y="1056234"/>
                  </a:lnTo>
                  <a:lnTo>
                    <a:pt x="0" y="10682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366478" y="4346020"/>
              <a:ext cx="136533" cy="58999"/>
            </a:xfrm>
            <a:custGeom>
              <a:avLst/>
              <a:pathLst>
                <a:path w="136533" h="58999">
                  <a:moveTo>
                    <a:pt x="123821" y="0"/>
                  </a:moveTo>
                  <a:lnTo>
                    <a:pt x="0" y="58999"/>
                  </a:lnTo>
                  <a:lnTo>
                    <a:pt x="136533" y="4590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366478" y="3141111"/>
              <a:ext cx="2830376" cy="212159"/>
            </a:xfrm>
            <a:custGeom>
              <a:avLst/>
              <a:pathLst>
                <a:path w="2830376" h="212159">
                  <a:moveTo>
                    <a:pt x="2830376" y="195661"/>
                  </a:moveTo>
                  <a:lnTo>
                    <a:pt x="2787856" y="196697"/>
                  </a:lnTo>
                  <a:lnTo>
                    <a:pt x="2746181" y="197711"/>
                  </a:lnTo>
                  <a:lnTo>
                    <a:pt x="2705334" y="198700"/>
                  </a:lnTo>
                  <a:lnTo>
                    <a:pt x="2665298" y="199665"/>
                  </a:lnTo>
                  <a:lnTo>
                    <a:pt x="2626054" y="200603"/>
                  </a:lnTo>
                  <a:lnTo>
                    <a:pt x="2587586" y="201514"/>
                  </a:lnTo>
                  <a:lnTo>
                    <a:pt x="2549876" y="202396"/>
                  </a:lnTo>
                  <a:lnTo>
                    <a:pt x="2512907" y="203248"/>
                  </a:lnTo>
                  <a:lnTo>
                    <a:pt x="2476661" y="204068"/>
                  </a:lnTo>
                  <a:lnTo>
                    <a:pt x="2441122" y="204857"/>
                  </a:lnTo>
                  <a:lnTo>
                    <a:pt x="2406272" y="205612"/>
                  </a:lnTo>
                  <a:lnTo>
                    <a:pt x="2372093" y="206332"/>
                  </a:lnTo>
                  <a:lnTo>
                    <a:pt x="2338568" y="207017"/>
                  </a:lnTo>
                  <a:lnTo>
                    <a:pt x="2305680" y="207664"/>
                  </a:lnTo>
                  <a:lnTo>
                    <a:pt x="2273412" y="208273"/>
                  </a:lnTo>
                  <a:lnTo>
                    <a:pt x="2241746" y="208843"/>
                  </a:lnTo>
                  <a:lnTo>
                    <a:pt x="2210665" y="209371"/>
                  </a:lnTo>
                  <a:lnTo>
                    <a:pt x="2180151" y="209858"/>
                  </a:lnTo>
                  <a:lnTo>
                    <a:pt x="2150188" y="210302"/>
                  </a:lnTo>
                  <a:lnTo>
                    <a:pt x="2120757" y="210702"/>
                  </a:lnTo>
                  <a:lnTo>
                    <a:pt x="2091842" y="211056"/>
                  </a:lnTo>
                  <a:lnTo>
                    <a:pt x="2063425" y="211363"/>
                  </a:lnTo>
                  <a:lnTo>
                    <a:pt x="2035489" y="211622"/>
                  </a:lnTo>
                  <a:lnTo>
                    <a:pt x="2008016" y="211833"/>
                  </a:lnTo>
                  <a:lnTo>
                    <a:pt x="1980989" y="211993"/>
                  </a:lnTo>
                  <a:lnTo>
                    <a:pt x="1954392" y="212101"/>
                  </a:lnTo>
                  <a:lnTo>
                    <a:pt x="1928205" y="212157"/>
                  </a:lnTo>
                  <a:lnTo>
                    <a:pt x="1902413" y="212159"/>
                  </a:lnTo>
                  <a:lnTo>
                    <a:pt x="1876997" y="212106"/>
                  </a:lnTo>
                  <a:lnTo>
                    <a:pt x="1851941" y="211996"/>
                  </a:lnTo>
                  <a:lnTo>
                    <a:pt x="1827227" y="211829"/>
                  </a:lnTo>
                  <a:lnTo>
                    <a:pt x="1802838" y="211604"/>
                  </a:lnTo>
                  <a:lnTo>
                    <a:pt x="1778756" y="211318"/>
                  </a:lnTo>
                  <a:lnTo>
                    <a:pt x="1754964" y="210972"/>
                  </a:lnTo>
                  <a:lnTo>
                    <a:pt x="1731445" y="210563"/>
                  </a:lnTo>
                  <a:lnTo>
                    <a:pt x="1708181" y="210091"/>
                  </a:lnTo>
                  <a:lnTo>
                    <a:pt x="1685156" y="209554"/>
                  </a:lnTo>
                  <a:lnTo>
                    <a:pt x="1662351" y="208951"/>
                  </a:lnTo>
                  <a:lnTo>
                    <a:pt x="1639749" y="208281"/>
                  </a:lnTo>
                  <a:lnTo>
                    <a:pt x="1617334" y="207543"/>
                  </a:lnTo>
                  <a:lnTo>
                    <a:pt x="1595087" y="206735"/>
                  </a:lnTo>
                  <a:lnTo>
                    <a:pt x="1572991" y="205856"/>
                  </a:lnTo>
                  <a:lnTo>
                    <a:pt x="1551030" y="204906"/>
                  </a:lnTo>
                  <a:lnTo>
                    <a:pt x="1529185" y="203883"/>
                  </a:lnTo>
                  <a:lnTo>
                    <a:pt x="1507439" y="202785"/>
                  </a:lnTo>
                  <a:lnTo>
                    <a:pt x="1485776" y="201612"/>
                  </a:lnTo>
                  <a:lnTo>
                    <a:pt x="1464177" y="200363"/>
                  </a:lnTo>
                  <a:lnTo>
                    <a:pt x="1442625" y="199035"/>
                  </a:lnTo>
                  <a:lnTo>
                    <a:pt x="1421103" y="197628"/>
                  </a:lnTo>
                  <a:lnTo>
                    <a:pt x="1399594" y="196141"/>
                  </a:lnTo>
                  <a:lnTo>
                    <a:pt x="1378080" y="194573"/>
                  </a:lnTo>
                  <a:lnTo>
                    <a:pt x="1356545" y="192922"/>
                  </a:lnTo>
                  <a:lnTo>
                    <a:pt x="1334969" y="191187"/>
                  </a:lnTo>
                  <a:lnTo>
                    <a:pt x="1313337" y="189367"/>
                  </a:lnTo>
                  <a:lnTo>
                    <a:pt x="1291631" y="187461"/>
                  </a:lnTo>
                  <a:lnTo>
                    <a:pt x="1269834" y="185467"/>
                  </a:lnTo>
                  <a:lnTo>
                    <a:pt x="1247928" y="183385"/>
                  </a:lnTo>
                  <a:lnTo>
                    <a:pt x="1225895" y="181213"/>
                  </a:lnTo>
                  <a:lnTo>
                    <a:pt x="1203719" y="178950"/>
                  </a:lnTo>
                  <a:lnTo>
                    <a:pt x="1181383" y="176594"/>
                  </a:lnTo>
                  <a:lnTo>
                    <a:pt x="1158868" y="174145"/>
                  </a:lnTo>
                  <a:lnTo>
                    <a:pt x="1136158" y="171602"/>
                  </a:lnTo>
                  <a:lnTo>
                    <a:pt x="1113235" y="168962"/>
                  </a:lnTo>
                  <a:lnTo>
                    <a:pt x="1090082" y="166226"/>
                  </a:lnTo>
                  <a:lnTo>
                    <a:pt x="1066681" y="163391"/>
                  </a:lnTo>
                  <a:lnTo>
                    <a:pt x="1043016" y="160457"/>
                  </a:lnTo>
                  <a:lnTo>
                    <a:pt x="1019068" y="157422"/>
                  </a:lnTo>
                  <a:lnTo>
                    <a:pt x="994821" y="154286"/>
                  </a:lnTo>
                  <a:lnTo>
                    <a:pt x="970257" y="151046"/>
                  </a:lnTo>
                  <a:lnTo>
                    <a:pt x="945359" y="147702"/>
                  </a:lnTo>
                  <a:lnTo>
                    <a:pt x="920110" y="144253"/>
                  </a:lnTo>
                  <a:lnTo>
                    <a:pt x="894491" y="140697"/>
                  </a:lnTo>
                  <a:lnTo>
                    <a:pt x="868486" y="137033"/>
                  </a:lnTo>
                  <a:lnTo>
                    <a:pt x="842078" y="133261"/>
                  </a:lnTo>
                  <a:lnTo>
                    <a:pt x="815249" y="129378"/>
                  </a:lnTo>
                  <a:lnTo>
                    <a:pt x="787982" y="125383"/>
                  </a:lnTo>
                  <a:lnTo>
                    <a:pt x="760259" y="121276"/>
                  </a:lnTo>
                  <a:lnTo>
                    <a:pt x="732063" y="117055"/>
                  </a:lnTo>
                  <a:lnTo>
                    <a:pt x="703377" y="112719"/>
                  </a:lnTo>
                  <a:lnTo>
                    <a:pt x="674183" y="108267"/>
                  </a:lnTo>
                  <a:lnTo>
                    <a:pt x="644465" y="103697"/>
                  </a:lnTo>
                  <a:lnTo>
                    <a:pt x="614204" y="99009"/>
                  </a:lnTo>
                  <a:lnTo>
                    <a:pt x="583383" y="94201"/>
                  </a:lnTo>
                  <a:lnTo>
                    <a:pt x="551986" y="89272"/>
                  </a:lnTo>
                  <a:lnTo>
                    <a:pt x="519994" y="84221"/>
                  </a:lnTo>
                  <a:lnTo>
                    <a:pt x="487391" y="79046"/>
                  </a:lnTo>
                  <a:lnTo>
                    <a:pt x="454158" y="73747"/>
                  </a:lnTo>
                  <a:lnTo>
                    <a:pt x="420280" y="68322"/>
                  </a:lnTo>
                  <a:lnTo>
                    <a:pt x="385738" y="62770"/>
                  </a:lnTo>
                  <a:lnTo>
                    <a:pt x="350514" y="57090"/>
                  </a:lnTo>
                  <a:lnTo>
                    <a:pt x="314593" y="51280"/>
                  </a:lnTo>
                  <a:lnTo>
                    <a:pt x="277956" y="45339"/>
                  </a:lnTo>
                  <a:lnTo>
                    <a:pt x="240585" y="39267"/>
                  </a:lnTo>
                  <a:lnTo>
                    <a:pt x="202465" y="33062"/>
                  </a:lnTo>
                  <a:lnTo>
                    <a:pt x="163576" y="26723"/>
                  </a:lnTo>
                  <a:lnTo>
                    <a:pt x="123903" y="20248"/>
                  </a:lnTo>
                  <a:lnTo>
                    <a:pt x="83427" y="13637"/>
                  </a:lnTo>
                  <a:lnTo>
                    <a:pt x="42132" y="688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366478" y="3139400"/>
              <a:ext cx="137149" cy="47011"/>
            </a:xfrm>
            <a:custGeom>
              <a:avLst/>
              <a:pathLst>
                <a:path w="137149" h="47011">
                  <a:moveTo>
                    <a:pt x="137149" y="0"/>
                  </a:moveTo>
                  <a:lnTo>
                    <a:pt x="0" y="1711"/>
                  </a:lnTo>
                  <a:lnTo>
                    <a:pt x="129463" y="4701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98629" y="2636047"/>
              <a:ext cx="1698225" cy="700726"/>
            </a:xfrm>
            <a:custGeom>
              <a:avLst/>
              <a:pathLst>
                <a:path w="1698225" h="700726">
                  <a:moveTo>
                    <a:pt x="1698225" y="700726"/>
                  </a:moveTo>
                  <a:lnTo>
                    <a:pt x="1672136" y="692624"/>
                  </a:lnTo>
                  <a:lnTo>
                    <a:pt x="1646566" y="684683"/>
                  </a:lnTo>
                  <a:lnTo>
                    <a:pt x="1621505" y="676896"/>
                  </a:lnTo>
                  <a:lnTo>
                    <a:pt x="1596941" y="669261"/>
                  </a:lnTo>
                  <a:lnTo>
                    <a:pt x="1572865" y="661772"/>
                  </a:lnTo>
                  <a:lnTo>
                    <a:pt x="1549266" y="654426"/>
                  </a:lnTo>
                  <a:lnTo>
                    <a:pt x="1526133" y="647219"/>
                  </a:lnTo>
                  <a:lnTo>
                    <a:pt x="1503457" y="640145"/>
                  </a:lnTo>
                  <a:lnTo>
                    <a:pt x="1481227" y="633201"/>
                  </a:lnTo>
                  <a:lnTo>
                    <a:pt x="1459433" y="626382"/>
                  </a:lnTo>
                  <a:lnTo>
                    <a:pt x="1438063" y="619684"/>
                  </a:lnTo>
                  <a:lnTo>
                    <a:pt x="1417108" y="613103"/>
                  </a:lnTo>
                  <a:lnTo>
                    <a:pt x="1396558" y="606635"/>
                  </a:lnTo>
                  <a:lnTo>
                    <a:pt x="1376401" y="600274"/>
                  </a:lnTo>
                  <a:lnTo>
                    <a:pt x="1356628" y="594018"/>
                  </a:lnTo>
                  <a:lnTo>
                    <a:pt x="1337228" y="587861"/>
                  </a:lnTo>
                  <a:lnTo>
                    <a:pt x="1318191" y="581799"/>
                  </a:lnTo>
                  <a:lnTo>
                    <a:pt x="1299506" y="575829"/>
                  </a:lnTo>
                  <a:lnTo>
                    <a:pt x="1281163" y="569945"/>
                  </a:lnTo>
                  <a:lnTo>
                    <a:pt x="1263151" y="564144"/>
                  </a:lnTo>
                  <a:lnTo>
                    <a:pt x="1245460" y="558420"/>
                  </a:lnTo>
                  <a:lnTo>
                    <a:pt x="1228080" y="552771"/>
                  </a:lnTo>
                  <a:lnTo>
                    <a:pt x="1211001" y="547191"/>
                  </a:lnTo>
                  <a:lnTo>
                    <a:pt x="1194211" y="541676"/>
                  </a:lnTo>
                  <a:lnTo>
                    <a:pt x="1177700" y="536223"/>
                  </a:lnTo>
                  <a:lnTo>
                    <a:pt x="1161459" y="530826"/>
                  </a:lnTo>
                  <a:lnTo>
                    <a:pt x="1145476" y="525481"/>
                  </a:lnTo>
                  <a:lnTo>
                    <a:pt x="1129742" y="520184"/>
                  </a:lnTo>
                  <a:lnTo>
                    <a:pt x="1114245" y="514931"/>
                  </a:lnTo>
                  <a:lnTo>
                    <a:pt x="1098976" y="509718"/>
                  </a:lnTo>
                  <a:lnTo>
                    <a:pt x="1083924" y="504540"/>
                  </a:lnTo>
                  <a:lnTo>
                    <a:pt x="1069078" y="499393"/>
                  </a:lnTo>
                  <a:lnTo>
                    <a:pt x="1054429" y="494272"/>
                  </a:lnTo>
                  <a:lnTo>
                    <a:pt x="1039966" y="489174"/>
                  </a:lnTo>
                  <a:lnTo>
                    <a:pt x="1025677" y="484093"/>
                  </a:lnTo>
                  <a:lnTo>
                    <a:pt x="1011554" y="479027"/>
                  </a:lnTo>
                  <a:lnTo>
                    <a:pt x="997586" y="473970"/>
                  </a:lnTo>
                  <a:lnTo>
                    <a:pt x="983762" y="468918"/>
                  </a:lnTo>
                  <a:lnTo>
                    <a:pt x="970071" y="463867"/>
                  </a:lnTo>
                  <a:lnTo>
                    <a:pt x="956504" y="458812"/>
                  </a:lnTo>
                  <a:lnTo>
                    <a:pt x="943050" y="453750"/>
                  </a:lnTo>
                  <a:lnTo>
                    <a:pt x="929698" y="448675"/>
                  </a:lnTo>
                  <a:lnTo>
                    <a:pt x="916439" y="443585"/>
                  </a:lnTo>
                  <a:lnTo>
                    <a:pt x="903261" y="438474"/>
                  </a:lnTo>
                  <a:lnTo>
                    <a:pt x="890155" y="433337"/>
                  </a:lnTo>
                  <a:lnTo>
                    <a:pt x="877110" y="428172"/>
                  </a:lnTo>
                  <a:lnTo>
                    <a:pt x="864115" y="422973"/>
                  </a:lnTo>
                  <a:lnTo>
                    <a:pt x="851161" y="417737"/>
                  </a:lnTo>
                  <a:lnTo>
                    <a:pt x="838236" y="412458"/>
                  </a:lnTo>
                  <a:lnTo>
                    <a:pt x="825330" y="407133"/>
                  </a:lnTo>
                  <a:lnTo>
                    <a:pt x="812434" y="401757"/>
                  </a:lnTo>
                  <a:lnTo>
                    <a:pt x="799536" y="396326"/>
                  </a:lnTo>
                  <a:lnTo>
                    <a:pt x="786626" y="390836"/>
                  </a:lnTo>
                  <a:lnTo>
                    <a:pt x="773694" y="385283"/>
                  </a:lnTo>
                  <a:lnTo>
                    <a:pt x="760729" y="379662"/>
                  </a:lnTo>
                  <a:lnTo>
                    <a:pt x="747721" y="373968"/>
                  </a:lnTo>
                  <a:lnTo>
                    <a:pt x="734660" y="368198"/>
                  </a:lnTo>
                  <a:lnTo>
                    <a:pt x="721535" y="362348"/>
                  </a:lnTo>
                  <a:lnTo>
                    <a:pt x="708335" y="356412"/>
                  </a:lnTo>
                  <a:lnTo>
                    <a:pt x="695051" y="350387"/>
                  </a:lnTo>
                  <a:lnTo>
                    <a:pt x="681672" y="344269"/>
                  </a:lnTo>
                  <a:lnTo>
                    <a:pt x="668187" y="338052"/>
                  </a:lnTo>
                  <a:lnTo>
                    <a:pt x="654587" y="331734"/>
                  </a:lnTo>
                  <a:lnTo>
                    <a:pt x="640860" y="325309"/>
                  </a:lnTo>
                  <a:lnTo>
                    <a:pt x="626996" y="318773"/>
                  </a:lnTo>
                  <a:lnTo>
                    <a:pt x="612985" y="312122"/>
                  </a:lnTo>
                  <a:lnTo>
                    <a:pt x="598817" y="305352"/>
                  </a:lnTo>
                  <a:lnTo>
                    <a:pt x="584480" y="298458"/>
                  </a:lnTo>
                  <a:lnTo>
                    <a:pt x="569966" y="291436"/>
                  </a:lnTo>
                  <a:lnTo>
                    <a:pt x="555262" y="284282"/>
                  </a:lnTo>
                  <a:lnTo>
                    <a:pt x="540360" y="276992"/>
                  </a:lnTo>
                  <a:lnTo>
                    <a:pt x="525248" y="269561"/>
                  </a:lnTo>
                  <a:lnTo>
                    <a:pt x="509916" y="261984"/>
                  </a:lnTo>
                  <a:lnTo>
                    <a:pt x="494354" y="254258"/>
                  </a:lnTo>
                  <a:lnTo>
                    <a:pt x="478551" y="246379"/>
                  </a:lnTo>
                  <a:lnTo>
                    <a:pt x="462496" y="238341"/>
                  </a:lnTo>
                  <a:lnTo>
                    <a:pt x="446181" y="230141"/>
                  </a:lnTo>
                  <a:lnTo>
                    <a:pt x="429593" y="221775"/>
                  </a:lnTo>
                  <a:lnTo>
                    <a:pt x="412723" y="213238"/>
                  </a:lnTo>
                  <a:lnTo>
                    <a:pt x="395560" y="204525"/>
                  </a:lnTo>
                  <a:lnTo>
                    <a:pt x="378094" y="195633"/>
                  </a:lnTo>
                  <a:lnTo>
                    <a:pt x="360314" y="186558"/>
                  </a:lnTo>
                  <a:lnTo>
                    <a:pt x="342210" y="177294"/>
                  </a:lnTo>
                  <a:lnTo>
                    <a:pt x="323772" y="167838"/>
                  </a:lnTo>
                  <a:lnTo>
                    <a:pt x="304989" y="158186"/>
                  </a:lnTo>
                  <a:lnTo>
                    <a:pt x="285851" y="148332"/>
                  </a:lnTo>
                  <a:lnTo>
                    <a:pt x="266348" y="138273"/>
                  </a:lnTo>
                  <a:lnTo>
                    <a:pt x="246468" y="128005"/>
                  </a:lnTo>
                  <a:lnTo>
                    <a:pt x="226202" y="117523"/>
                  </a:lnTo>
                  <a:lnTo>
                    <a:pt x="205539" y="106823"/>
                  </a:lnTo>
                  <a:lnTo>
                    <a:pt x="184469" y="95900"/>
                  </a:lnTo>
                  <a:lnTo>
                    <a:pt x="162981" y="84751"/>
                  </a:lnTo>
                  <a:lnTo>
                    <a:pt x="141065" y="73371"/>
                  </a:lnTo>
                  <a:lnTo>
                    <a:pt x="118711" y="61756"/>
                  </a:lnTo>
                  <a:lnTo>
                    <a:pt x="95908" y="49901"/>
                  </a:lnTo>
                  <a:lnTo>
                    <a:pt x="72646" y="37802"/>
                  </a:lnTo>
                  <a:lnTo>
                    <a:pt x="48914" y="25455"/>
                  </a:lnTo>
                  <a:lnTo>
                    <a:pt x="24702" y="1285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98629" y="2636047"/>
              <a:ext cx="130815" cy="83486"/>
            </a:xfrm>
            <a:custGeom>
              <a:avLst/>
              <a:pathLst>
                <a:path w="130815" h="83486">
                  <a:moveTo>
                    <a:pt x="130815" y="41231"/>
                  </a:moveTo>
                  <a:lnTo>
                    <a:pt x="0" y="0"/>
                  </a:lnTo>
                  <a:lnTo>
                    <a:pt x="108824" y="8348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2318069" y="4972873"/>
              <a:ext cx="783307" cy="155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m, 2008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400641" y="3226019"/>
              <a:ext cx="87390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224910" y="5200438"/>
              <a:ext cx="1235612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ch, 2010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104287" y="5615967"/>
              <a:ext cx="1084843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chen yf, 2011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279194" y="2704179"/>
              <a:ext cx="1566614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arumugam m, 2011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535056" y="3459812"/>
              <a:ext cx="87390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2012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4704913" y="3195148"/>
              <a:ext cx="95490" cy="64762"/>
            </a:xfrm>
            <a:custGeom>
              <a:avLst/>
              <a:pathLst>
                <a:path w="95490" h="64762">
                  <a:moveTo>
                    <a:pt x="0" y="0"/>
                  </a:moveTo>
                  <a:lnTo>
                    <a:pt x="95490" y="64762"/>
                  </a:lnTo>
                </a:path>
              </a:pathLst>
            </a:custGeom>
            <a:ln w="13550" cap="rnd">
              <a:solidFill>
                <a:srgbClr val="E41A1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982325" y="3004405"/>
              <a:ext cx="974304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wu sg, 2012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088238" y="4698903"/>
              <a:ext cx="1084843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tt, 2012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652665" y="4415471"/>
              <a:ext cx="1084932" cy="165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2013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47820" y="2939593"/>
              <a:ext cx="1526739" cy="155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le chatelier e, 2013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74469" y="5467107"/>
              <a:ext cx="843826" cy="15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fei n, 2013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55472" y="4111732"/>
              <a:ext cx="894111" cy="165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n, 2014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277784" y="2294318"/>
              <a:ext cx="773426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jh, 2014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142781" y="2432985"/>
              <a:ext cx="1285633" cy="15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forslund k, 2015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544284" y="1795108"/>
              <a:ext cx="113512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x, 2015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907814" y="4708216"/>
              <a:ext cx="117526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chang cj, 2015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544112" y="2704491"/>
              <a:ext cx="1004651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feng q, 2015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095499" y="4451759"/>
              <a:ext cx="106472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jj, 2015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065925" y="3235760"/>
              <a:ext cx="1084932" cy="165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2018</a:t>
              </a:r>
            </a:p>
          </p:txBody>
        </p:sp>
        <p:sp>
          <p:nvSpPr>
            <p:cNvPr id="128" name="pt128"/>
            <p:cNvSpPr/>
            <p:nvPr/>
          </p:nvSpPr>
          <p:spPr>
            <a:xfrm>
              <a:off x="2463849" y="510349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5999" y="3368405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95999" y="5344985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62075" y="557534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162075" y="2622144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28150" y="337767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28150" y="318765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28150" y="4619371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94225" y="4332767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94225" y="306885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294225" y="537570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860300" y="425164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860300" y="2436071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26376" y="2563794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26376" y="189948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26376" y="4624811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26376" y="263176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26376" y="459509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124601" y="326452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253065" y="583139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81303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2411791" y="589227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977866" y="589227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543941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110017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676092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242167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808242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374318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6940393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506468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072543" y="589227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253065" y="1560921"/>
              <a:ext cx="2450016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Historical Direct Citation Network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01024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09368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1771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26056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16434" y="646900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16434" y="6279966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6434" y="6090930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16434" y="5901894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16434" y="5712858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16434" y="552382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16434" y="5334786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16434" y="5145751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16434" y="4956715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16434" y="4767679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16434" y="4578643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16434" y="4389607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16434" y="4200571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16434" y="4011535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16434" y="3822500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416434" y="3633464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16434" y="3444428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16434" y="325539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16434" y="3066356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16434" y="2877320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416434" y="2688284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416434" y="2499249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416434" y="2310213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416434" y="2121177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16434" y="1932141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16434" y="1743105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16434" y="1554069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16434" y="1365033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16434" y="1175998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16434" y="98696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496851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05196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13540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21884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96851" y="901896"/>
              <a:ext cx="590262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496851" y="1090931"/>
              <a:ext cx="343381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496851" y="1279967"/>
              <a:ext cx="34016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496851" y="1469003"/>
              <a:ext cx="242055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96851" y="1658039"/>
              <a:ext cx="23079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96851" y="1847075"/>
              <a:ext cx="193805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496851" y="2036111"/>
              <a:ext cx="169680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496851" y="2225147"/>
              <a:ext cx="161638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496851" y="2414182"/>
              <a:ext cx="160834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496851" y="2603218"/>
              <a:ext cx="134296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496851" y="2792254"/>
              <a:ext cx="131884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496851" y="2981290"/>
              <a:ext cx="1174091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496851" y="3170326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496851" y="3359362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496851" y="3548398"/>
              <a:ext cx="108563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496851" y="3737433"/>
              <a:ext cx="10695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496851" y="3926469"/>
              <a:ext cx="105346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496851" y="4115505"/>
              <a:ext cx="1029340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496851" y="4304541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496851" y="4493577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496851" y="4682613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96851" y="4871649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96851" y="5060684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496851" y="5249720"/>
              <a:ext cx="9730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496851" y="5438756"/>
              <a:ext cx="9247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496851" y="5627792"/>
              <a:ext cx="86850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496851" y="5816828"/>
              <a:ext cx="83633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496851" y="6005864"/>
              <a:ext cx="8282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496851" y="6194900"/>
              <a:ext cx="78808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496851" y="6383935"/>
              <a:ext cx="780046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984914" y="942488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中国科学院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597410" y="113152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浙江大学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402635" y="132056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上海交通大学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925451" y="1525115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中国农业大学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12867" y="171415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中国科学院大学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42948" y="1903187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南京农业大学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01696" y="209222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中国农业科学院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21279" y="228125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中山大学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13237" y="247029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北京大学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847861" y="2659331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四川农业大学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23735" y="284836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复旦大学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78984" y="3037402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中国医学科学院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598567" y="322643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华中农业大学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598567" y="341547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南昌大学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90525" y="3604510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江南大学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74442" y="3793546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南方医科大学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58359" y="3982582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国立台湾大学（中国台湾）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534233" y="4171617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南京医科大学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502067" y="43606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南京大学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502067" y="454968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四川大学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85983" y="473872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山东大学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485983" y="492776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同济大学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485983" y="5116797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香港大学（中国香港）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477941" y="5305833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香港中文大学（中国香港）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29691" y="549486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中国海洋大学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373399" y="568390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华中科技大学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341232" y="587294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华南农业大学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333190" y="6061976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首都医科大学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292982" y="625101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吉林大学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84940" y="6440048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中国医药大学（中国台湾）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381640" y="64690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381640" y="6279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381640" y="6090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381640" y="5901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381640" y="5712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381640" y="5523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381640" y="5334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381640" y="514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381640" y="4956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381640" y="4767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381640" y="4578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381640" y="43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381640" y="4200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381640" y="4011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381640" y="3822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381640" y="3633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381640" y="344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381640" y="3255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381640" y="3066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381640" y="287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81640" y="2688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381640" y="2499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381640" y="23102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381640" y="2121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381640" y="1932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381640" y="1743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381640" y="1554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381640" y="1365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381640" y="1175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381640" y="986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496851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105196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713540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321884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2465774" y="66433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11962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620306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228651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416434" y="665839"/>
              <a:ext cx="18859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主要科研机构（以论文发表量计）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63370" y="1565014"/>
              <a:ext cx="4663278" cy="410300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33145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48762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64379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79996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63370" y="5367803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63370" y="4867436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63370" y="4367069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63370" y="3866702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63370" y="3366335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63370" y="2865968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63370" y="2365601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63370" y="1865234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75337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90954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06571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2188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52864" y="184276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80410" y="1847183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20402" y="1840929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40399" y="1837802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68481" y="184276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87182" y="1838338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09261" y="1837294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828643" y="1833553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049452" y="1831238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69244" y="1827907"/>
              <a:ext cx="74654" cy="746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89979" y="1825518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06623" y="1819040"/>
              <a:ext cx="92388" cy="923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26464" y="1815756"/>
              <a:ext cx="98954" cy="989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42715" y="1808885"/>
              <a:ext cx="112698" cy="11269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58822" y="1801868"/>
              <a:ext cx="126732" cy="12673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569770" y="1789693"/>
              <a:ext cx="151082" cy="15108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779696" y="1776495"/>
              <a:ext cx="177477" cy="1774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83798" y="1757474"/>
              <a:ext cx="215519" cy="21551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6737" y="1737290"/>
              <a:ext cx="255887" cy="255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52864" y="234312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77283" y="2344423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99111" y="234312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26657" y="2347550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44364" y="234213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67487" y="234213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87182" y="2338705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611490" y="2339890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33429" y="2338705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50400" y="2332553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71973" y="2331003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90205" y="2326112"/>
              <a:ext cx="78977" cy="789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707327" y="2320110"/>
              <a:ext cx="90981" cy="9098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24945" y="2314604"/>
              <a:ext cx="101992" cy="10199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39884" y="2306420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54793" y="2298206"/>
              <a:ext cx="134789" cy="1347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564407" y="2284697"/>
              <a:ext cx="161807" cy="16180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772583" y="2269750"/>
              <a:ext cx="191702" cy="1917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978196" y="2252239"/>
              <a:ext cx="226724" cy="22672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79418" y="2230337"/>
              <a:ext cx="270527" cy="27052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52864" y="28434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99111" y="28434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26657" y="284791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41506" y="2839644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69776" y="284479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389773" y="2841663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08318" y="2837085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28643" y="2834287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49452" y="2831972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271973" y="2831370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91621" y="2827894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10952" y="2824102"/>
              <a:ext cx="83731" cy="837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24797" y="2814823"/>
              <a:ext cx="102288" cy="1022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41336" y="2808239"/>
              <a:ext cx="115457" cy="11545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53618" y="2797398"/>
              <a:ext cx="137139" cy="13713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64719" y="2785376"/>
              <a:ext cx="161183" cy="16118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71584" y="2769118"/>
              <a:ext cx="193700" cy="1937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74324" y="2748734"/>
              <a:ext cx="234466" cy="2344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74675" y="2725962"/>
              <a:ext cx="280012" cy="28001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57286" y="3348284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7283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03533" y="3348284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21240" y="3342868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46653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69776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390610" y="3342868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16023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836019" y="3342030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53286" y="3336173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77688" y="3337452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98013" y="3334654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18822" y="3332339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37148" y="3327542"/>
              <a:ext cx="77586" cy="775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5997" y="3323268"/>
              <a:ext cx="86134" cy="8613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70749" y="3314896"/>
              <a:ext cx="102877" cy="1028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586130" y="3307154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96041" y="3293942"/>
              <a:ext cx="144786" cy="1447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06439" y="3281216"/>
              <a:ext cx="170237" cy="17023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215027" y="3266680"/>
              <a:ext cx="199309" cy="1993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280410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96027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842273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65397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82266" y="3842397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504651" y="3841659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726494" y="3840378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45779" y="3836540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71125" y="3838763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85375" y="3829889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605596" y="3826986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823484" y="3821751"/>
              <a:ext cx="89901" cy="899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036507" y="3811651"/>
              <a:ext cx="110101" cy="110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251531" y="3803552"/>
              <a:ext cx="126299" cy="12629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08517" y="4345891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51636" y="4342764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76591" y="4344596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96477" y="4341359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616889" y="4338647"/>
              <a:ext cx="56843" cy="5684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835387" y="4334021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50958" y="4326469"/>
              <a:ext cx="81200" cy="812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266637" y="4319024"/>
              <a:ext cx="96088" cy="960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503533" y="4849385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49780" y="4849385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396027" y="4849385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10305" y="4840541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5281" y="4842393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56016" y="4840004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79139" y="4840004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00369" y="4838110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22656" y="4837274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41051" y="4832545"/>
              <a:ext cx="69780" cy="6978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62251" y="4830623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80118" y="4825366"/>
              <a:ext cx="84140" cy="8414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599467" y="4821591"/>
              <a:ext cx="91689" cy="916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816415" y="4815417"/>
              <a:ext cx="104038" cy="10403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028084" y="4803962"/>
              <a:ext cx="126947" cy="1269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242831" y="4795585"/>
              <a:ext cx="143701" cy="1437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503533" y="5349752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96027" y="5349752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619150" y="5349752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59981" y="5344336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285393" y="5346625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05389" y="5343498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29351" y="5344336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49617" y="5341479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71125" y="5339864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92862" y="5338477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615560" y="5338052"/>
              <a:ext cx="59502" cy="595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37491" y="5336859"/>
              <a:ext cx="61887" cy="61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053484" y="5329729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270655" y="5323777"/>
              <a:ext cx="88051" cy="8805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2549280" y="5337953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中医药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465460" y="483758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药物互作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558557" y="4327069"/>
              <a:ext cx="24218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肠X轴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381640" y="383685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心血管疾病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633100" y="333648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癌症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633100" y="283611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代谢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633100" y="2335751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免疫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633100" y="18353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饮食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2828575" y="5367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828575" y="4867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828575" y="4367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828575" y="3866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828575" y="336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828575" y="2865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828575" y="2365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828575" y="186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075337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190954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306571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422188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2951026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066643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182260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297877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76" name="rc176"/>
            <p:cNvSpPr/>
            <p:nvPr/>
          </p:nvSpPr>
          <p:spPr>
            <a:xfrm>
              <a:off x="7665827" y="3006555"/>
              <a:ext cx="814065" cy="12199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7735416" y="3093433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7735416" y="3279083"/>
              <a:ext cx="357648" cy="22157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826336" y="3301969"/>
              <a:ext cx="175808" cy="17580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735416" y="3500663"/>
              <a:ext cx="357648" cy="29858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797352" y="3533066"/>
              <a:ext cx="233775" cy="23377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735416" y="3799244"/>
              <a:ext cx="357648" cy="35764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775119" y="3838947"/>
              <a:ext cx="278242" cy="27824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8162653" y="33481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162653" y="36082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8162653" y="393637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3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703161" y="1495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403374" y="1586864"/>
              <a:ext cx="3597466" cy="2313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03374" y="3487559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03374" y="2872396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3374" y="2257232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03374" y="1642069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03374" y="3179977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03374" y="2564814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03374" y="1949651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523290" y="1883213"/>
              <a:ext cx="102784" cy="1911927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694598" y="2043156"/>
              <a:ext cx="102784" cy="17519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865906" y="2084987"/>
              <a:ext cx="102784" cy="171015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037214" y="2306446"/>
              <a:ext cx="102784" cy="14886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08522" y="2500837"/>
              <a:ext cx="102784" cy="12943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379830" y="2606645"/>
              <a:ext cx="102784" cy="118849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551137" y="2621409"/>
              <a:ext cx="102784" cy="117373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722445" y="2914227"/>
              <a:ext cx="102784" cy="88091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893753" y="3241494"/>
              <a:ext cx="102784" cy="55364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065061" y="3295628"/>
              <a:ext cx="102784" cy="49951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236369" y="3334998"/>
              <a:ext cx="102784" cy="46014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407677" y="3438346"/>
              <a:ext cx="102784" cy="3567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578985" y="3470334"/>
              <a:ext cx="102784" cy="32480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750293" y="3475256"/>
              <a:ext cx="102784" cy="3198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21601" y="3534311"/>
              <a:ext cx="102784" cy="26082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092909" y="3598288"/>
              <a:ext cx="102784" cy="19685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264217" y="3622895"/>
              <a:ext cx="102784" cy="17224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435525" y="3625355"/>
              <a:ext cx="102784" cy="16978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606833" y="3645041"/>
              <a:ext cx="102784" cy="15009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778141" y="3649962"/>
              <a:ext cx="102784" cy="145178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508364" y="1770140"/>
              <a:ext cx="132637" cy="561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9672" y="1929112"/>
              <a:ext cx="132637" cy="57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712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50979" y="1969972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22287" y="2191431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93595" y="2385823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526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64903" y="2491592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483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36211" y="2507598"/>
              <a:ext cx="132637" cy="56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477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07519" y="2799174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358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878827" y="3126479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50135" y="3180575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21443" y="3219984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187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92751" y="3323331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145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564059" y="3355281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735367" y="3360202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06675" y="3419297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106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0089" y="3483274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271397" y="3507880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442705" y="3510341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14013" y="3530026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85321" y="3534948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4403374" y="1586864"/>
              <a:ext cx="0" cy="2313432"/>
            </a:xfrm>
            <a:custGeom>
              <a:avLst/>
              <a:pathLst>
                <a:path w="0" h="2313432">
                  <a:moveTo>
                    <a:pt x="0" y="2313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4291302" y="3749249"/>
              <a:ext cx="49441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192418" y="3134086"/>
              <a:ext cx="1483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92418" y="2518923"/>
              <a:ext cx="1483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92418" y="1903760"/>
              <a:ext cx="1483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368580" y="3795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68580" y="3179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368580" y="2564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368580" y="194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3492741" y="2704566"/>
              <a:ext cx="779251" cy="78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Intersection Size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03161" y="3781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403374" y="3761308"/>
              <a:ext cx="3597466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03374" y="545886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03374" y="4973846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403374" y="448883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03374" y="4003815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4037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40371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40371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4037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4037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4037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54037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54037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711679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711679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11679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711679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711679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711679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11679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711679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882987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882987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82987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882987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82987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82987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882987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82987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54295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54295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54295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54295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54295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54295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054295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54295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225603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25603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225603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25603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25603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25603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25603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25603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9691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396911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396911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9691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9691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9691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9691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39691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568218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56821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6821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56821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56821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56821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6821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6821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3952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3952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3952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3952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3952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3952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3952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3952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1083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1083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1083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083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1083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1083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1083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1083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8214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82142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8214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82142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8214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8214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8214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8214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5345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5345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53450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5345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5345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5345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5345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5345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2475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2475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2475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24758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2475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475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2475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2475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59606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9606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96066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59606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9606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9606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606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9606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6737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767374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767374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76737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76737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76737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76737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6737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93868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93868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93868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93868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938682" y="4575773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93868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93868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93868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10999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10999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109990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10999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10999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10999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10999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10999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28129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728129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28129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28129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28129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281298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28129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8129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52606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45260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45260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452606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45260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452606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45260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45260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62391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62391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62391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623914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62391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623914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62391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62391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79522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79522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79522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79522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79522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795222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79522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79522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116454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485015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459070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630377" y="4852592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801685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972993" y="4610084"/>
              <a:ext cx="0" cy="970030"/>
            </a:xfrm>
            <a:custGeom>
              <a:avLst/>
              <a:pathLst>
                <a:path w="0" h="970030">
                  <a:moveTo>
                    <a:pt x="0" y="970030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144301" y="4852592"/>
              <a:ext cx="0" cy="242507"/>
            </a:xfrm>
            <a:custGeom>
              <a:avLst/>
              <a:pathLst>
                <a:path w="0"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15609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7486917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7658225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574682" y="5095100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829533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917298" y="5095100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259914" y="5095100"/>
              <a:ext cx="0" cy="242507"/>
            </a:xfrm>
            <a:custGeom>
              <a:avLst/>
              <a:pathLst>
                <a:path w="0"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431222" y="5337607"/>
              <a:ext cx="0" cy="242507"/>
            </a:xfrm>
            <a:custGeom>
              <a:avLst/>
              <a:pathLst>
                <a:path w="0"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773838" y="4852592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945146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485015"/>
                  </a:ln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4008341" y="5556371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代谢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4008341" y="5313863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免疫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4008341" y="5071355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饮食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008341" y="4828848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癌症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3974761" y="4586340"/>
              <a:ext cx="340797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药物互作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3957971" y="4343833"/>
              <a:ext cx="382773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心血管疾病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3994503" y="4093251"/>
              <a:ext cx="291442" cy="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肠X轴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3991551" y="3858817"/>
              <a:ext cx="298822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中医药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3836381" y="4731338"/>
              <a:ext cx="11643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</a:t>
              </a:r>
            </a:p>
          </p:txBody>
        </p:sp>
        <p:sp>
          <p:nvSpPr>
            <p:cNvPr id="256" name="rc256"/>
            <p:cNvSpPr/>
            <p:nvPr/>
          </p:nvSpPr>
          <p:spPr>
            <a:xfrm>
              <a:off x="2605881" y="3781425"/>
              <a:ext cx="1097279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2697321" y="3761308"/>
              <a:ext cx="1243584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2753848" y="5531613"/>
              <a:ext cx="1130530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2805462" y="5289106"/>
              <a:ext cx="107891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2932270" y="5046598"/>
              <a:ext cx="95210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3375050" y="4804091"/>
              <a:ext cx="50932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3647792" y="4561583"/>
              <a:ext cx="23658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3737396" y="4319075"/>
              <a:ext cx="14698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3832240" y="4076568"/>
              <a:ext cx="5213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3833026" y="3834060"/>
              <a:ext cx="5135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697321" y="5701369"/>
              <a:ext cx="1243584" cy="0"/>
            </a:xfrm>
            <a:custGeom>
              <a:avLst/>
              <a:pathLst>
                <a:path w="1243584" h="0">
                  <a:moveTo>
                    <a:pt x="0" y="0"/>
                  </a:moveTo>
                  <a:lnTo>
                    <a:pt x="1243584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884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622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360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098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836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3859657" y="5762653"/>
              <a:ext cx="49441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3523494" y="5762653"/>
              <a:ext cx="197767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261494" y="5762653"/>
              <a:ext cx="197767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999494" y="5762610"/>
              <a:ext cx="197767" cy="65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737494" y="5762653"/>
              <a:ext cx="197767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3122833" y="5878906"/>
              <a:ext cx="392559" cy="78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 Size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2892" y="1787940"/>
              <a:ext cx="5786999" cy="38800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892" y="5073723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892" y="4237859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892" y="3401995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892" y="2566130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35821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57657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79494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1330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892" y="5491656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2892" y="4655791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2892" y="3819927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2892" y="2984062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2892" y="2148198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74903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96739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18576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40412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62249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978916" y="1964308"/>
              <a:ext cx="237930" cy="35273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714549" y="2723273"/>
              <a:ext cx="237930" cy="27683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50181" y="3341812"/>
              <a:ext cx="237930" cy="214984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185814" y="3903513"/>
              <a:ext cx="237930" cy="158814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21447" y="4261263"/>
              <a:ext cx="237930" cy="12303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657080" y="4304728"/>
              <a:ext cx="237930" cy="11869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392712" y="4428436"/>
              <a:ext cx="237930" cy="10632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28345" y="4328132"/>
              <a:ext cx="237930" cy="116352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863978" y="4351537"/>
              <a:ext cx="237930" cy="11401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599610" y="4532083"/>
              <a:ext cx="237930" cy="959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5243" y="4669165"/>
              <a:ext cx="237930" cy="82249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070876" y="4709287"/>
              <a:ext cx="237930" cy="7823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806509" y="4712630"/>
              <a:ext cx="237930" cy="77902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542141" y="4722660"/>
              <a:ext cx="237930" cy="7689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77774" y="4829651"/>
              <a:ext cx="237930" cy="662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13407" y="4970076"/>
              <a:ext cx="237930" cy="52157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49039" y="4983450"/>
              <a:ext cx="237930" cy="5082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84672" y="5053663"/>
              <a:ext cx="237930" cy="4379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220305" y="5023572"/>
              <a:ext cx="237930" cy="46808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55938" y="5190745"/>
              <a:ext cx="237930" cy="30091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568106" y="54499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3795" y="46141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3795" y="37782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3795" y="29423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81640" y="210650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658098" y="5491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58098" y="465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58098" y="3819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58098" y="2984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58098" y="2148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74903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96739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718576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040412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362249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950592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72428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94265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01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237937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92892" y="1580239"/>
              <a:ext cx="264033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万方数据库中肠道菌群相关研究论文的增长情况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2181225"/>
            <a:ext cx="6400800" cy="3200400"/>
            <a:chOff x="2148682" y="2181225"/>
            <a:chExt cx="6400800" cy="3200400"/>
          </a:xfrm>
        </p:grpSpPr>
        <p:sp>
          <p:nvSpPr>
            <p:cNvPr id="3" name="rc3"/>
            <p:cNvSpPr/>
            <p:nvPr/>
          </p:nvSpPr>
          <p:spPr>
            <a:xfrm>
              <a:off x="2148681" y="2181225"/>
              <a:ext cx="6400800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2181225"/>
              <a:ext cx="32003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18593" y="2476725"/>
              <a:ext cx="2860898" cy="2502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2316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5186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18057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18593" y="483155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18593" y="4586259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18593" y="434096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8593" y="409567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18593" y="3850375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18593" y="360508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18593" y="335978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18593" y="3114491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18593" y="286919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18593" y="2623902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10880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33751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56621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79492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0880" y="2513519"/>
              <a:ext cx="2676324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10880" y="2758814"/>
              <a:ext cx="2141059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10880" y="3004108"/>
              <a:ext cx="1845741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10880" y="3249403"/>
              <a:ext cx="1292018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10880" y="3494698"/>
              <a:ext cx="1199731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10880" y="3739992"/>
              <a:ext cx="108898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10880" y="3985287"/>
              <a:ext cx="108898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10880" y="4230582"/>
              <a:ext cx="101515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10880" y="4475876"/>
              <a:ext cx="978242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10880" y="4721171"/>
              <a:ext cx="793668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680925" y="257942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上海交通大学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45660" y="2824723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大连医科大学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31645" y="3070017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佳木斯大学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21356" y="3330832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第三军医大学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29069" y="357612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南京中医药大学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18325" y="382142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成都中医药大学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18325" y="4032733"/>
              <a:ext cx="16262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解放军总医院(北京301医院)&amp;军医进修学院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44495" y="431201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广州中医药大学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07580" y="4523323"/>
              <a:ext cx="137305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湖南中医药大学(湖南省中医药研究院)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323006" y="4802600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南方医科大学南方医院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418593" y="2476725"/>
              <a:ext cx="2860898" cy="25020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383799" y="4831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383799" y="4586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383799" y="4340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383799" y="4095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383799" y="3850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383799" y="3605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83799" y="3359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383799" y="3114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383799" y="286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83799" y="2623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10880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433751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56621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79492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2479802" y="50396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371595" y="5039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63388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86259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45290" y="5177959"/>
              <a:ext cx="807504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No. of record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418593" y="2248276"/>
              <a:ext cx="1695226" cy="12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发表论文最多的10家研究机构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12882" y="2244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349081" y="2181225"/>
              <a:ext cx="32003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618993" y="2476725"/>
              <a:ext cx="2860898" cy="2502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035052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827545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620037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2530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618993" y="483155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618993" y="4586259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18993" y="434096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618993" y="409567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18993" y="3850375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18993" y="360508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18993" y="335978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618993" y="3114491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618993" y="286919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618993" y="2623902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638805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431298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223791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016284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638805" y="2513519"/>
              <a:ext cx="2821274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38805" y="2758814"/>
              <a:ext cx="332846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638805" y="3004108"/>
              <a:ext cx="277372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638805" y="3249403"/>
              <a:ext cx="241710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38805" y="3494698"/>
              <a:ext cx="22189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38805" y="3739992"/>
              <a:ext cx="213973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638805" y="3985287"/>
              <a:ext cx="213973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5638805" y="4230582"/>
              <a:ext cx="210010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638805" y="4475876"/>
              <a:ext cx="194160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638805" y="4721171"/>
              <a:ext cx="190198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7805687" y="2579428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中国微生态学杂志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975615" y="284024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医学综述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920140" y="3085537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胃肠病学和肝病学杂志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884478" y="3330832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中华医院感染学杂志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864666" y="357612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世界最新医学信息文摘（连续型电子期刊）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856741" y="382142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肠外与肠内营养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856741" y="4066716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中国实验方剂学杂志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852779" y="431201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山东医药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836929" y="455730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医药前沿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832966" y="480260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中草药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5618993" y="2476725"/>
              <a:ext cx="2860898" cy="25020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584199" y="4831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584199" y="4586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584199" y="4340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584199" y="4095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584199" y="3850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584199" y="3605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584199" y="3359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584199" y="3114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584199" y="286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584199" y="2623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638805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431298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23791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016284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5607728" y="50396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338065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130558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923050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645690" y="5177959"/>
              <a:ext cx="807504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No. of record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618993" y="2248276"/>
              <a:ext cx="1318036" cy="12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发文量最大的10家期刊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413282" y="2244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3065" y="650614"/>
              <a:ext cx="6226827" cy="622682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25613" y="3764027"/>
              <a:ext cx="240865" cy="665336"/>
            </a:xfrm>
            <a:custGeom>
              <a:avLst/>
              <a:pathLst>
                <a:path w="240865" h="665336">
                  <a:moveTo>
                    <a:pt x="240865" y="0"/>
                  </a:moveTo>
                  <a:lnTo>
                    <a:pt x="240792" y="202"/>
                  </a:lnTo>
                  <a:lnTo>
                    <a:pt x="240574" y="803"/>
                  </a:lnTo>
                  <a:lnTo>
                    <a:pt x="240215" y="1795"/>
                  </a:lnTo>
                  <a:lnTo>
                    <a:pt x="239717" y="3170"/>
                  </a:lnTo>
                  <a:lnTo>
                    <a:pt x="239084" y="4919"/>
                  </a:lnTo>
                  <a:lnTo>
                    <a:pt x="238318" y="7035"/>
                  </a:lnTo>
                  <a:lnTo>
                    <a:pt x="237423" y="9508"/>
                  </a:lnTo>
                  <a:lnTo>
                    <a:pt x="236401" y="12331"/>
                  </a:lnTo>
                  <a:lnTo>
                    <a:pt x="235255" y="15496"/>
                  </a:lnTo>
                  <a:lnTo>
                    <a:pt x="233989" y="18993"/>
                  </a:lnTo>
                  <a:lnTo>
                    <a:pt x="232605" y="22816"/>
                  </a:lnTo>
                  <a:lnTo>
                    <a:pt x="231106" y="26956"/>
                  </a:lnTo>
                  <a:lnTo>
                    <a:pt x="229496" y="31404"/>
                  </a:lnTo>
                  <a:lnTo>
                    <a:pt x="227777" y="36152"/>
                  </a:lnTo>
                  <a:lnTo>
                    <a:pt x="225952" y="41193"/>
                  </a:lnTo>
                  <a:lnTo>
                    <a:pt x="224025" y="46518"/>
                  </a:lnTo>
                  <a:lnTo>
                    <a:pt x="221997" y="52118"/>
                  </a:lnTo>
                  <a:lnTo>
                    <a:pt x="219873" y="57985"/>
                  </a:lnTo>
                  <a:lnTo>
                    <a:pt x="217655" y="64112"/>
                  </a:lnTo>
                  <a:lnTo>
                    <a:pt x="215346" y="70490"/>
                  </a:lnTo>
                  <a:lnTo>
                    <a:pt x="212949" y="77110"/>
                  </a:lnTo>
                  <a:lnTo>
                    <a:pt x="210468" y="83965"/>
                  </a:lnTo>
                  <a:lnTo>
                    <a:pt x="207904" y="91046"/>
                  </a:lnTo>
                  <a:lnTo>
                    <a:pt x="205262" y="98346"/>
                  </a:lnTo>
                  <a:lnTo>
                    <a:pt x="202543" y="105855"/>
                  </a:lnTo>
                  <a:lnTo>
                    <a:pt x="199752" y="113566"/>
                  </a:lnTo>
                  <a:lnTo>
                    <a:pt x="196890" y="121470"/>
                  </a:lnTo>
                  <a:lnTo>
                    <a:pt x="193962" y="129559"/>
                  </a:lnTo>
                  <a:lnTo>
                    <a:pt x="190969" y="137825"/>
                  </a:lnTo>
                  <a:lnTo>
                    <a:pt x="187916" y="146260"/>
                  </a:lnTo>
                  <a:lnTo>
                    <a:pt x="184804" y="154855"/>
                  </a:lnTo>
                  <a:lnTo>
                    <a:pt x="181637" y="163603"/>
                  </a:lnTo>
                  <a:lnTo>
                    <a:pt x="178418" y="172494"/>
                  </a:lnTo>
                  <a:lnTo>
                    <a:pt x="175150" y="181522"/>
                  </a:lnTo>
                  <a:lnTo>
                    <a:pt x="171836" y="190676"/>
                  </a:lnTo>
                  <a:lnTo>
                    <a:pt x="168479" y="199950"/>
                  </a:lnTo>
                  <a:lnTo>
                    <a:pt x="165081" y="209336"/>
                  </a:lnTo>
                  <a:lnTo>
                    <a:pt x="161646" y="218824"/>
                  </a:lnTo>
                  <a:lnTo>
                    <a:pt x="158177" y="228406"/>
                  </a:lnTo>
                  <a:lnTo>
                    <a:pt x="154677" y="238076"/>
                  </a:lnTo>
                  <a:lnTo>
                    <a:pt x="151148" y="247823"/>
                  </a:lnTo>
                  <a:lnTo>
                    <a:pt x="147594" y="257640"/>
                  </a:lnTo>
                  <a:lnTo>
                    <a:pt x="144018" y="267519"/>
                  </a:lnTo>
                  <a:lnTo>
                    <a:pt x="140422" y="277451"/>
                  </a:lnTo>
                  <a:lnTo>
                    <a:pt x="136810" y="287429"/>
                  </a:lnTo>
                  <a:lnTo>
                    <a:pt x="133184" y="297444"/>
                  </a:lnTo>
                  <a:lnTo>
                    <a:pt x="129548" y="307487"/>
                  </a:lnTo>
                  <a:lnTo>
                    <a:pt x="125905" y="317551"/>
                  </a:lnTo>
                  <a:lnTo>
                    <a:pt x="122257" y="327628"/>
                  </a:lnTo>
                  <a:lnTo>
                    <a:pt x="118608" y="337708"/>
                  </a:lnTo>
                  <a:lnTo>
                    <a:pt x="114960" y="347785"/>
                  </a:lnTo>
                  <a:lnTo>
                    <a:pt x="111316" y="357849"/>
                  </a:lnTo>
                  <a:lnTo>
                    <a:pt x="107680" y="367892"/>
                  </a:lnTo>
                  <a:lnTo>
                    <a:pt x="104055" y="377907"/>
                  </a:lnTo>
                  <a:lnTo>
                    <a:pt x="100443" y="387884"/>
                  </a:lnTo>
                  <a:lnTo>
                    <a:pt x="96847" y="397817"/>
                  </a:lnTo>
                  <a:lnTo>
                    <a:pt x="93271" y="407696"/>
                  </a:lnTo>
                  <a:lnTo>
                    <a:pt x="89717" y="417513"/>
                  </a:lnTo>
                  <a:lnTo>
                    <a:pt x="86188" y="427260"/>
                  </a:lnTo>
                  <a:lnTo>
                    <a:pt x="82687" y="436929"/>
                  </a:lnTo>
                  <a:lnTo>
                    <a:pt x="79218" y="446512"/>
                  </a:lnTo>
                  <a:lnTo>
                    <a:pt x="75783" y="456000"/>
                  </a:lnTo>
                  <a:lnTo>
                    <a:pt x="72386" y="465385"/>
                  </a:lnTo>
                  <a:lnTo>
                    <a:pt x="69028" y="474659"/>
                  </a:lnTo>
                  <a:lnTo>
                    <a:pt x="65714" y="483814"/>
                  </a:lnTo>
                  <a:lnTo>
                    <a:pt x="62446" y="492842"/>
                  </a:lnTo>
                  <a:lnTo>
                    <a:pt x="59227" y="501733"/>
                  </a:lnTo>
                  <a:lnTo>
                    <a:pt x="56060" y="510481"/>
                  </a:lnTo>
                  <a:lnTo>
                    <a:pt x="52949" y="519076"/>
                  </a:lnTo>
                  <a:lnTo>
                    <a:pt x="49895" y="527511"/>
                  </a:lnTo>
                  <a:lnTo>
                    <a:pt x="46903" y="535777"/>
                  </a:lnTo>
                  <a:lnTo>
                    <a:pt x="43974" y="543866"/>
                  </a:lnTo>
                  <a:lnTo>
                    <a:pt x="41113" y="551770"/>
                  </a:lnTo>
                  <a:lnTo>
                    <a:pt x="38321" y="559481"/>
                  </a:lnTo>
                  <a:lnTo>
                    <a:pt x="35603" y="566990"/>
                  </a:lnTo>
                  <a:lnTo>
                    <a:pt x="32960" y="574289"/>
                  </a:lnTo>
                  <a:lnTo>
                    <a:pt x="30397" y="581371"/>
                  </a:lnTo>
                  <a:lnTo>
                    <a:pt x="27915" y="588226"/>
                  </a:lnTo>
                  <a:lnTo>
                    <a:pt x="25518" y="594846"/>
                  </a:lnTo>
                  <a:lnTo>
                    <a:pt x="23210" y="601224"/>
                  </a:lnTo>
                  <a:lnTo>
                    <a:pt x="20992" y="607351"/>
                  </a:lnTo>
                  <a:lnTo>
                    <a:pt x="18867" y="613218"/>
                  </a:lnTo>
                  <a:lnTo>
                    <a:pt x="16840" y="618818"/>
                  </a:lnTo>
                  <a:lnTo>
                    <a:pt x="14912" y="624143"/>
                  </a:lnTo>
                  <a:lnTo>
                    <a:pt x="13088" y="629183"/>
                  </a:lnTo>
                  <a:lnTo>
                    <a:pt x="11369" y="633932"/>
                  </a:lnTo>
                  <a:lnTo>
                    <a:pt x="9758" y="638380"/>
                  </a:lnTo>
                  <a:lnTo>
                    <a:pt x="8260" y="642520"/>
                  </a:lnTo>
                  <a:lnTo>
                    <a:pt x="6876" y="646342"/>
                  </a:lnTo>
                  <a:lnTo>
                    <a:pt x="5609" y="649840"/>
                  </a:lnTo>
                  <a:lnTo>
                    <a:pt x="4464" y="653005"/>
                  </a:lnTo>
                  <a:lnTo>
                    <a:pt x="3442" y="655828"/>
                  </a:lnTo>
                  <a:lnTo>
                    <a:pt x="2546" y="658301"/>
                  </a:lnTo>
                  <a:lnTo>
                    <a:pt x="1781" y="660416"/>
                  </a:lnTo>
                  <a:lnTo>
                    <a:pt x="1147" y="662166"/>
                  </a:lnTo>
                  <a:lnTo>
                    <a:pt x="650" y="663540"/>
                  </a:lnTo>
                  <a:lnTo>
                    <a:pt x="290" y="664533"/>
                  </a:lnTo>
                  <a:lnTo>
                    <a:pt x="73" y="665134"/>
                  </a:lnTo>
                  <a:lnTo>
                    <a:pt x="0" y="66533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01141" y="3523162"/>
              <a:ext cx="665336" cy="240865"/>
            </a:xfrm>
            <a:custGeom>
              <a:avLst/>
              <a:pathLst>
                <a:path w="665336" h="240865">
                  <a:moveTo>
                    <a:pt x="665336" y="240865"/>
                  </a:moveTo>
                  <a:lnTo>
                    <a:pt x="665134" y="240792"/>
                  </a:lnTo>
                  <a:lnTo>
                    <a:pt x="664533" y="240574"/>
                  </a:lnTo>
                  <a:lnTo>
                    <a:pt x="663540" y="240215"/>
                  </a:lnTo>
                  <a:lnTo>
                    <a:pt x="662166" y="239717"/>
                  </a:lnTo>
                  <a:lnTo>
                    <a:pt x="660416" y="239084"/>
                  </a:lnTo>
                  <a:lnTo>
                    <a:pt x="658301" y="238318"/>
                  </a:lnTo>
                  <a:lnTo>
                    <a:pt x="655828" y="237423"/>
                  </a:lnTo>
                  <a:lnTo>
                    <a:pt x="653005" y="236401"/>
                  </a:lnTo>
                  <a:lnTo>
                    <a:pt x="649840" y="235255"/>
                  </a:lnTo>
                  <a:lnTo>
                    <a:pt x="646342" y="233989"/>
                  </a:lnTo>
                  <a:lnTo>
                    <a:pt x="642520" y="232605"/>
                  </a:lnTo>
                  <a:lnTo>
                    <a:pt x="638380" y="231106"/>
                  </a:lnTo>
                  <a:lnTo>
                    <a:pt x="633932" y="229496"/>
                  </a:lnTo>
                  <a:lnTo>
                    <a:pt x="629183" y="227777"/>
                  </a:lnTo>
                  <a:lnTo>
                    <a:pt x="624143" y="225952"/>
                  </a:lnTo>
                  <a:lnTo>
                    <a:pt x="618818" y="224025"/>
                  </a:lnTo>
                  <a:lnTo>
                    <a:pt x="613218" y="221997"/>
                  </a:lnTo>
                  <a:lnTo>
                    <a:pt x="607351" y="219873"/>
                  </a:lnTo>
                  <a:lnTo>
                    <a:pt x="601224" y="217655"/>
                  </a:lnTo>
                  <a:lnTo>
                    <a:pt x="594846" y="215346"/>
                  </a:lnTo>
                  <a:lnTo>
                    <a:pt x="588226" y="212949"/>
                  </a:lnTo>
                  <a:lnTo>
                    <a:pt x="581371" y="210468"/>
                  </a:lnTo>
                  <a:lnTo>
                    <a:pt x="574289" y="207904"/>
                  </a:lnTo>
                  <a:lnTo>
                    <a:pt x="566990" y="205262"/>
                  </a:lnTo>
                  <a:lnTo>
                    <a:pt x="559481" y="202543"/>
                  </a:lnTo>
                  <a:lnTo>
                    <a:pt x="551770" y="199752"/>
                  </a:lnTo>
                  <a:lnTo>
                    <a:pt x="543866" y="196890"/>
                  </a:lnTo>
                  <a:lnTo>
                    <a:pt x="535777" y="193962"/>
                  </a:lnTo>
                  <a:lnTo>
                    <a:pt x="527511" y="190969"/>
                  </a:lnTo>
                  <a:lnTo>
                    <a:pt x="519076" y="187916"/>
                  </a:lnTo>
                  <a:lnTo>
                    <a:pt x="510481" y="184804"/>
                  </a:lnTo>
                  <a:lnTo>
                    <a:pt x="501733" y="181637"/>
                  </a:lnTo>
                  <a:lnTo>
                    <a:pt x="492842" y="178418"/>
                  </a:lnTo>
                  <a:lnTo>
                    <a:pt x="483814" y="175150"/>
                  </a:lnTo>
                  <a:lnTo>
                    <a:pt x="474659" y="171836"/>
                  </a:lnTo>
                  <a:lnTo>
                    <a:pt x="465385" y="168479"/>
                  </a:lnTo>
                  <a:lnTo>
                    <a:pt x="456000" y="165081"/>
                  </a:lnTo>
                  <a:lnTo>
                    <a:pt x="446512" y="161646"/>
                  </a:lnTo>
                  <a:lnTo>
                    <a:pt x="436929" y="158177"/>
                  </a:lnTo>
                  <a:lnTo>
                    <a:pt x="427260" y="154677"/>
                  </a:lnTo>
                  <a:lnTo>
                    <a:pt x="417513" y="151148"/>
                  </a:lnTo>
                  <a:lnTo>
                    <a:pt x="407696" y="147594"/>
                  </a:lnTo>
                  <a:lnTo>
                    <a:pt x="397817" y="144018"/>
                  </a:lnTo>
                  <a:lnTo>
                    <a:pt x="387884" y="140422"/>
                  </a:lnTo>
                  <a:lnTo>
                    <a:pt x="377907" y="136810"/>
                  </a:lnTo>
                  <a:lnTo>
                    <a:pt x="367892" y="133184"/>
                  </a:lnTo>
                  <a:lnTo>
                    <a:pt x="357849" y="129548"/>
                  </a:lnTo>
                  <a:lnTo>
                    <a:pt x="347785" y="125905"/>
                  </a:lnTo>
                  <a:lnTo>
                    <a:pt x="337708" y="122257"/>
                  </a:lnTo>
                  <a:lnTo>
                    <a:pt x="327628" y="118608"/>
                  </a:lnTo>
                  <a:lnTo>
                    <a:pt x="317551" y="114960"/>
                  </a:lnTo>
                  <a:lnTo>
                    <a:pt x="307487" y="111316"/>
                  </a:lnTo>
                  <a:lnTo>
                    <a:pt x="297444" y="107680"/>
                  </a:lnTo>
                  <a:lnTo>
                    <a:pt x="287429" y="104055"/>
                  </a:lnTo>
                  <a:lnTo>
                    <a:pt x="277451" y="100443"/>
                  </a:lnTo>
                  <a:lnTo>
                    <a:pt x="267519" y="96847"/>
                  </a:lnTo>
                  <a:lnTo>
                    <a:pt x="257640" y="93271"/>
                  </a:lnTo>
                  <a:lnTo>
                    <a:pt x="247823" y="89717"/>
                  </a:lnTo>
                  <a:lnTo>
                    <a:pt x="238076" y="86188"/>
                  </a:lnTo>
                  <a:lnTo>
                    <a:pt x="228406" y="82687"/>
                  </a:lnTo>
                  <a:lnTo>
                    <a:pt x="218824" y="79218"/>
                  </a:lnTo>
                  <a:lnTo>
                    <a:pt x="209336" y="75783"/>
                  </a:lnTo>
                  <a:lnTo>
                    <a:pt x="199950" y="72386"/>
                  </a:lnTo>
                  <a:lnTo>
                    <a:pt x="190676" y="69028"/>
                  </a:lnTo>
                  <a:lnTo>
                    <a:pt x="181522" y="65714"/>
                  </a:lnTo>
                  <a:lnTo>
                    <a:pt x="172494" y="62446"/>
                  </a:lnTo>
                  <a:lnTo>
                    <a:pt x="163603" y="59227"/>
                  </a:lnTo>
                  <a:lnTo>
                    <a:pt x="154855" y="56060"/>
                  </a:lnTo>
                  <a:lnTo>
                    <a:pt x="146260" y="52949"/>
                  </a:lnTo>
                  <a:lnTo>
                    <a:pt x="137825" y="49895"/>
                  </a:lnTo>
                  <a:lnTo>
                    <a:pt x="129559" y="46903"/>
                  </a:lnTo>
                  <a:lnTo>
                    <a:pt x="121470" y="43974"/>
                  </a:lnTo>
                  <a:lnTo>
                    <a:pt x="113566" y="41113"/>
                  </a:lnTo>
                  <a:lnTo>
                    <a:pt x="105855" y="38321"/>
                  </a:lnTo>
                  <a:lnTo>
                    <a:pt x="98346" y="35603"/>
                  </a:lnTo>
                  <a:lnTo>
                    <a:pt x="91046" y="32960"/>
                  </a:lnTo>
                  <a:lnTo>
                    <a:pt x="83965" y="30397"/>
                  </a:lnTo>
                  <a:lnTo>
                    <a:pt x="77110" y="27915"/>
                  </a:lnTo>
                  <a:lnTo>
                    <a:pt x="70490" y="25518"/>
                  </a:lnTo>
                  <a:lnTo>
                    <a:pt x="64112" y="23210"/>
                  </a:lnTo>
                  <a:lnTo>
                    <a:pt x="57985" y="20992"/>
                  </a:lnTo>
                  <a:lnTo>
                    <a:pt x="52118" y="18867"/>
                  </a:lnTo>
                  <a:lnTo>
                    <a:pt x="46518" y="16840"/>
                  </a:lnTo>
                  <a:lnTo>
                    <a:pt x="41193" y="14912"/>
                  </a:lnTo>
                  <a:lnTo>
                    <a:pt x="36152" y="13088"/>
                  </a:lnTo>
                  <a:lnTo>
                    <a:pt x="31404" y="11369"/>
                  </a:lnTo>
                  <a:lnTo>
                    <a:pt x="26956" y="9758"/>
                  </a:lnTo>
                  <a:lnTo>
                    <a:pt x="22816" y="8260"/>
                  </a:lnTo>
                  <a:lnTo>
                    <a:pt x="18993" y="6876"/>
                  </a:lnTo>
                  <a:lnTo>
                    <a:pt x="15496" y="5609"/>
                  </a:lnTo>
                  <a:lnTo>
                    <a:pt x="12331" y="4464"/>
                  </a:lnTo>
                  <a:lnTo>
                    <a:pt x="9508" y="3442"/>
                  </a:lnTo>
                  <a:lnTo>
                    <a:pt x="7035" y="2546"/>
                  </a:lnTo>
                  <a:lnTo>
                    <a:pt x="4919" y="1781"/>
                  </a:lnTo>
                  <a:lnTo>
                    <a:pt x="3170" y="1147"/>
                  </a:lnTo>
                  <a:lnTo>
                    <a:pt x="1795" y="650"/>
                  </a:lnTo>
                  <a:lnTo>
                    <a:pt x="803" y="290"/>
                  </a:lnTo>
                  <a:lnTo>
                    <a:pt x="202" y="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66478" y="3098690"/>
              <a:ext cx="240865" cy="665336"/>
            </a:xfrm>
            <a:custGeom>
              <a:avLst/>
              <a:pathLst>
                <a:path w="240865" h="665336">
                  <a:moveTo>
                    <a:pt x="0" y="665336"/>
                  </a:moveTo>
                  <a:lnTo>
                    <a:pt x="73" y="665134"/>
                  </a:lnTo>
                  <a:lnTo>
                    <a:pt x="290" y="664533"/>
                  </a:lnTo>
                  <a:lnTo>
                    <a:pt x="650" y="663540"/>
                  </a:lnTo>
                  <a:lnTo>
                    <a:pt x="1147" y="662166"/>
                  </a:lnTo>
                  <a:lnTo>
                    <a:pt x="1781" y="660416"/>
                  </a:lnTo>
                  <a:lnTo>
                    <a:pt x="2546" y="658301"/>
                  </a:lnTo>
                  <a:lnTo>
                    <a:pt x="3442" y="655828"/>
                  </a:lnTo>
                  <a:lnTo>
                    <a:pt x="4464" y="653005"/>
                  </a:lnTo>
                  <a:lnTo>
                    <a:pt x="5609" y="649840"/>
                  </a:lnTo>
                  <a:lnTo>
                    <a:pt x="6876" y="646342"/>
                  </a:lnTo>
                  <a:lnTo>
                    <a:pt x="8260" y="642520"/>
                  </a:lnTo>
                  <a:lnTo>
                    <a:pt x="9758" y="638380"/>
                  </a:lnTo>
                  <a:lnTo>
                    <a:pt x="11369" y="633932"/>
                  </a:lnTo>
                  <a:lnTo>
                    <a:pt x="13088" y="629183"/>
                  </a:lnTo>
                  <a:lnTo>
                    <a:pt x="14912" y="624143"/>
                  </a:lnTo>
                  <a:lnTo>
                    <a:pt x="16840" y="618818"/>
                  </a:lnTo>
                  <a:lnTo>
                    <a:pt x="18867" y="613218"/>
                  </a:lnTo>
                  <a:lnTo>
                    <a:pt x="20992" y="607351"/>
                  </a:lnTo>
                  <a:lnTo>
                    <a:pt x="23210" y="601224"/>
                  </a:lnTo>
                  <a:lnTo>
                    <a:pt x="25518" y="594846"/>
                  </a:lnTo>
                  <a:lnTo>
                    <a:pt x="27915" y="588226"/>
                  </a:lnTo>
                  <a:lnTo>
                    <a:pt x="30397" y="581371"/>
                  </a:lnTo>
                  <a:lnTo>
                    <a:pt x="32960" y="574289"/>
                  </a:lnTo>
                  <a:lnTo>
                    <a:pt x="35603" y="566990"/>
                  </a:lnTo>
                  <a:lnTo>
                    <a:pt x="38321" y="559481"/>
                  </a:lnTo>
                  <a:lnTo>
                    <a:pt x="41113" y="551770"/>
                  </a:lnTo>
                  <a:lnTo>
                    <a:pt x="43974" y="543866"/>
                  </a:lnTo>
                  <a:lnTo>
                    <a:pt x="46903" y="535777"/>
                  </a:lnTo>
                  <a:lnTo>
                    <a:pt x="49895" y="527511"/>
                  </a:lnTo>
                  <a:lnTo>
                    <a:pt x="52949" y="519076"/>
                  </a:lnTo>
                  <a:lnTo>
                    <a:pt x="56060" y="510481"/>
                  </a:lnTo>
                  <a:lnTo>
                    <a:pt x="59227" y="501733"/>
                  </a:lnTo>
                  <a:lnTo>
                    <a:pt x="62446" y="492842"/>
                  </a:lnTo>
                  <a:lnTo>
                    <a:pt x="65714" y="483814"/>
                  </a:lnTo>
                  <a:lnTo>
                    <a:pt x="69028" y="474659"/>
                  </a:lnTo>
                  <a:lnTo>
                    <a:pt x="72386" y="465385"/>
                  </a:lnTo>
                  <a:lnTo>
                    <a:pt x="75783" y="456000"/>
                  </a:lnTo>
                  <a:lnTo>
                    <a:pt x="79218" y="446512"/>
                  </a:lnTo>
                  <a:lnTo>
                    <a:pt x="82687" y="436929"/>
                  </a:lnTo>
                  <a:lnTo>
                    <a:pt x="86188" y="427260"/>
                  </a:lnTo>
                  <a:lnTo>
                    <a:pt x="89717" y="417513"/>
                  </a:lnTo>
                  <a:lnTo>
                    <a:pt x="93271" y="407696"/>
                  </a:lnTo>
                  <a:lnTo>
                    <a:pt x="96847" y="397817"/>
                  </a:lnTo>
                  <a:lnTo>
                    <a:pt x="100443" y="387884"/>
                  </a:lnTo>
                  <a:lnTo>
                    <a:pt x="104055" y="377907"/>
                  </a:lnTo>
                  <a:lnTo>
                    <a:pt x="107680" y="367892"/>
                  </a:lnTo>
                  <a:lnTo>
                    <a:pt x="111316" y="357849"/>
                  </a:lnTo>
                  <a:lnTo>
                    <a:pt x="114960" y="347785"/>
                  </a:lnTo>
                  <a:lnTo>
                    <a:pt x="118608" y="337708"/>
                  </a:lnTo>
                  <a:lnTo>
                    <a:pt x="122257" y="327628"/>
                  </a:lnTo>
                  <a:lnTo>
                    <a:pt x="125905" y="317551"/>
                  </a:lnTo>
                  <a:lnTo>
                    <a:pt x="129548" y="307487"/>
                  </a:lnTo>
                  <a:lnTo>
                    <a:pt x="133184" y="297444"/>
                  </a:lnTo>
                  <a:lnTo>
                    <a:pt x="136810" y="287429"/>
                  </a:lnTo>
                  <a:lnTo>
                    <a:pt x="140422" y="277451"/>
                  </a:lnTo>
                  <a:lnTo>
                    <a:pt x="144018" y="267519"/>
                  </a:lnTo>
                  <a:lnTo>
                    <a:pt x="147594" y="257640"/>
                  </a:lnTo>
                  <a:lnTo>
                    <a:pt x="151148" y="247823"/>
                  </a:lnTo>
                  <a:lnTo>
                    <a:pt x="154677" y="238076"/>
                  </a:lnTo>
                  <a:lnTo>
                    <a:pt x="158177" y="228406"/>
                  </a:lnTo>
                  <a:lnTo>
                    <a:pt x="161646" y="218824"/>
                  </a:lnTo>
                  <a:lnTo>
                    <a:pt x="165081" y="209336"/>
                  </a:lnTo>
                  <a:lnTo>
                    <a:pt x="168479" y="199950"/>
                  </a:lnTo>
                  <a:lnTo>
                    <a:pt x="171836" y="190676"/>
                  </a:lnTo>
                  <a:lnTo>
                    <a:pt x="175150" y="181522"/>
                  </a:lnTo>
                  <a:lnTo>
                    <a:pt x="178418" y="172494"/>
                  </a:lnTo>
                  <a:lnTo>
                    <a:pt x="181637" y="163603"/>
                  </a:lnTo>
                  <a:lnTo>
                    <a:pt x="184804" y="154855"/>
                  </a:lnTo>
                  <a:lnTo>
                    <a:pt x="187916" y="146260"/>
                  </a:lnTo>
                  <a:lnTo>
                    <a:pt x="190969" y="137825"/>
                  </a:lnTo>
                  <a:lnTo>
                    <a:pt x="193962" y="129559"/>
                  </a:lnTo>
                  <a:lnTo>
                    <a:pt x="196890" y="121470"/>
                  </a:lnTo>
                  <a:lnTo>
                    <a:pt x="199752" y="113566"/>
                  </a:lnTo>
                  <a:lnTo>
                    <a:pt x="202543" y="105855"/>
                  </a:lnTo>
                  <a:lnTo>
                    <a:pt x="205262" y="98346"/>
                  </a:lnTo>
                  <a:lnTo>
                    <a:pt x="207904" y="91046"/>
                  </a:lnTo>
                  <a:lnTo>
                    <a:pt x="210468" y="83965"/>
                  </a:lnTo>
                  <a:lnTo>
                    <a:pt x="212949" y="77110"/>
                  </a:lnTo>
                  <a:lnTo>
                    <a:pt x="215346" y="70490"/>
                  </a:lnTo>
                  <a:lnTo>
                    <a:pt x="217655" y="64112"/>
                  </a:lnTo>
                  <a:lnTo>
                    <a:pt x="219873" y="57985"/>
                  </a:lnTo>
                  <a:lnTo>
                    <a:pt x="221997" y="52118"/>
                  </a:lnTo>
                  <a:lnTo>
                    <a:pt x="224025" y="46518"/>
                  </a:lnTo>
                  <a:lnTo>
                    <a:pt x="225952" y="41193"/>
                  </a:lnTo>
                  <a:lnTo>
                    <a:pt x="227777" y="36152"/>
                  </a:lnTo>
                  <a:lnTo>
                    <a:pt x="229496" y="31404"/>
                  </a:lnTo>
                  <a:lnTo>
                    <a:pt x="231106" y="26956"/>
                  </a:lnTo>
                  <a:lnTo>
                    <a:pt x="232605" y="22816"/>
                  </a:lnTo>
                  <a:lnTo>
                    <a:pt x="233989" y="18993"/>
                  </a:lnTo>
                  <a:lnTo>
                    <a:pt x="235255" y="15496"/>
                  </a:lnTo>
                  <a:lnTo>
                    <a:pt x="236401" y="12331"/>
                  </a:lnTo>
                  <a:lnTo>
                    <a:pt x="237423" y="9508"/>
                  </a:lnTo>
                  <a:lnTo>
                    <a:pt x="238318" y="7035"/>
                  </a:lnTo>
                  <a:lnTo>
                    <a:pt x="239084" y="4919"/>
                  </a:lnTo>
                  <a:lnTo>
                    <a:pt x="239717" y="3170"/>
                  </a:lnTo>
                  <a:lnTo>
                    <a:pt x="240215" y="1795"/>
                  </a:lnTo>
                  <a:lnTo>
                    <a:pt x="240574" y="803"/>
                  </a:lnTo>
                  <a:lnTo>
                    <a:pt x="240792" y="202"/>
                  </a:lnTo>
                  <a:lnTo>
                    <a:pt x="240865" y="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66478" y="3764027"/>
              <a:ext cx="665336" cy="240865"/>
            </a:xfrm>
            <a:custGeom>
              <a:avLst/>
              <a:pathLst>
                <a:path w="665336" h="240865">
                  <a:moveTo>
                    <a:pt x="0" y="0"/>
                  </a:moveTo>
                  <a:lnTo>
                    <a:pt x="202" y="73"/>
                  </a:lnTo>
                  <a:lnTo>
                    <a:pt x="803" y="290"/>
                  </a:lnTo>
                  <a:lnTo>
                    <a:pt x="1795" y="650"/>
                  </a:lnTo>
                  <a:lnTo>
                    <a:pt x="3170" y="1147"/>
                  </a:lnTo>
                  <a:lnTo>
                    <a:pt x="4919" y="1781"/>
                  </a:lnTo>
                  <a:lnTo>
                    <a:pt x="7035" y="2546"/>
                  </a:lnTo>
                  <a:lnTo>
                    <a:pt x="9508" y="3442"/>
                  </a:lnTo>
                  <a:lnTo>
                    <a:pt x="12331" y="4464"/>
                  </a:lnTo>
                  <a:lnTo>
                    <a:pt x="15496" y="5609"/>
                  </a:lnTo>
                  <a:lnTo>
                    <a:pt x="18993" y="6876"/>
                  </a:lnTo>
                  <a:lnTo>
                    <a:pt x="22816" y="8260"/>
                  </a:lnTo>
                  <a:lnTo>
                    <a:pt x="26956" y="9758"/>
                  </a:lnTo>
                  <a:lnTo>
                    <a:pt x="31404" y="11369"/>
                  </a:lnTo>
                  <a:lnTo>
                    <a:pt x="36152" y="13088"/>
                  </a:lnTo>
                  <a:lnTo>
                    <a:pt x="41193" y="14912"/>
                  </a:lnTo>
                  <a:lnTo>
                    <a:pt x="46518" y="16840"/>
                  </a:lnTo>
                  <a:lnTo>
                    <a:pt x="52118" y="18867"/>
                  </a:lnTo>
                  <a:lnTo>
                    <a:pt x="57985" y="20992"/>
                  </a:lnTo>
                  <a:lnTo>
                    <a:pt x="64112" y="23210"/>
                  </a:lnTo>
                  <a:lnTo>
                    <a:pt x="70490" y="25518"/>
                  </a:lnTo>
                  <a:lnTo>
                    <a:pt x="77110" y="27915"/>
                  </a:lnTo>
                  <a:lnTo>
                    <a:pt x="83965" y="30397"/>
                  </a:lnTo>
                  <a:lnTo>
                    <a:pt x="91046" y="32960"/>
                  </a:lnTo>
                  <a:lnTo>
                    <a:pt x="98346" y="35603"/>
                  </a:lnTo>
                  <a:lnTo>
                    <a:pt x="105855" y="38321"/>
                  </a:lnTo>
                  <a:lnTo>
                    <a:pt x="113566" y="41113"/>
                  </a:lnTo>
                  <a:lnTo>
                    <a:pt x="121470" y="43974"/>
                  </a:lnTo>
                  <a:lnTo>
                    <a:pt x="129559" y="46903"/>
                  </a:lnTo>
                  <a:lnTo>
                    <a:pt x="137825" y="49895"/>
                  </a:lnTo>
                  <a:lnTo>
                    <a:pt x="146260" y="52949"/>
                  </a:lnTo>
                  <a:lnTo>
                    <a:pt x="154855" y="56060"/>
                  </a:lnTo>
                  <a:lnTo>
                    <a:pt x="163603" y="59227"/>
                  </a:lnTo>
                  <a:lnTo>
                    <a:pt x="172494" y="62446"/>
                  </a:lnTo>
                  <a:lnTo>
                    <a:pt x="181522" y="65714"/>
                  </a:lnTo>
                  <a:lnTo>
                    <a:pt x="190676" y="69028"/>
                  </a:lnTo>
                  <a:lnTo>
                    <a:pt x="199950" y="72386"/>
                  </a:lnTo>
                  <a:lnTo>
                    <a:pt x="209336" y="75783"/>
                  </a:lnTo>
                  <a:lnTo>
                    <a:pt x="218824" y="79218"/>
                  </a:lnTo>
                  <a:lnTo>
                    <a:pt x="228406" y="82687"/>
                  </a:lnTo>
                  <a:lnTo>
                    <a:pt x="238076" y="86188"/>
                  </a:lnTo>
                  <a:lnTo>
                    <a:pt x="247823" y="89717"/>
                  </a:lnTo>
                  <a:lnTo>
                    <a:pt x="257640" y="93271"/>
                  </a:lnTo>
                  <a:lnTo>
                    <a:pt x="267519" y="96847"/>
                  </a:lnTo>
                  <a:lnTo>
                    <a:pt x="277451" y="100443"/>
                  </a:lnTo>
                  <a:lnTo>
                    <a:pt x="287429" y="104055"/>
                  </a:lnTo>
                  <a:lnTo>
                    <a:pt x="297444" y="107680"/>
                  </a:lnTo>
                  <a:lnTo>
                    <a:pt x="307487" y="111316"/>
                  </a:lnTo>
                  <a:lnTo>
                    <a:pt x="317551" y="114960"/>
                  </a:lnTo>
                  <a:lnTo>
                    <a:pt x="327628" y="118608"/>
                  </a:lnTo>
                  <a:lnTo>
                    <a:pt x="337708" y="122257"/>
                  </a:lnTo>
                  <a:lnTo>
                    <a:pt x="347785" y="125905"/>
                  </a:lnTo>
                  <a:lnTo>
                    <a:pt x="357849" y="129548"/>
                  </a:lnTo>
                  <a:lnTo>
                    <a:pt x="367892" y="133184"/>
                  </a:lnTo>
                  <a:lnTo>
                    <a:pt x="377907" y="136810"/>
                  </a:lnTo>
                  <a:lnTo>
                    <a:pt x="387884" y="140422"/>
                  </a:lnTo>
                  <a:lnTo>
                    <a:pt x="397817" y="144018"/>
                  </a:lnTo>
                  <a:lnTo>
                    <a:pt x="407696" y="147594"/>
                  </a:lnTo>
                  <a:lnTo>
                    <a:pt x="417513" y="151148"/>
                  </a:lnTo>
                  <a:lnTo>
                    <a:pt x="427260" y="154677"/>
                  </a:lnTo>
                  <a:lnTo>
                    <a:pt x="436929" y="158177"/>
                  </a:lnTo>
                  <a:lnTo>
                    <a:pt x="446512" y="161646"/>
                  </a:lnTo>
                  <a:lnTo>
                    <a:pt x="456000" y="165081"/>
                  </a:lnTo>
                  <a:lnTo>
                    <a:pt x="465385" y="168479"/>
                  </a:lnTo>
                  <a:lnTo>
                    <a:pt x="474659" y="171836"/>
                  </a:lnTo>
                  <a:lnTo>
                    <a:pt x="483814" y="175150"/>
                  </a:lnTo>
                  <a:lnTo>
                    <a:pt x="492842" y="178418"/>
                  </a:lnTo>
                  <a:lnTo>
                    <a:pt x="501733" y="181637"/>
                  </a:lnTo>
                  <a:lnTo>
                    <a:pt x="510481" y="184804"/>
                  </a:lnTo>
                  <a:lnTo>
                    <a:pt x="519076" y="187916"/>
                  </a:lnTo>
                  <a:lnTo>
                    <a:pt x="527511" y="190969"/>
                  </a:lnTo>
                  <a:lnTo>
                    <a:pt x="535777" y="193962"/>
                  </a:lnTo>
                  <a:lnTo>
                    <a:pt x="543866" y="196890"/>
                  </a:lnTo>
                  <a:lnTo>
                    <a:pt x="551770" y="199752"/>
                  </a:lnTo>
                  <a:lnTo>
                    <a:pt x="559481" y="202543"/>
                  </a:lnTo>
                  <a:lnTo>
                    <a:pt x="566990" y="205262"/>
                  </a:lnTo>
                  <a:lnTo>
                    <a:pt x="574289" y="207904"/>
                  </a:lnTo>
                  <a:lnTo>
                    <a:pt x="581371" y="210468"/>
                  </a:lnTo>
                  <a:lnTo>
                    <a:pt x="588226" y="212949"/>
                  </a:lnTo>
                  <a:lnTo>
                    <a:pt x="594846" y="215346"/>
                  </a:lnTo>
                  <a:lnTo>
                    <a:pt x="601224" y="217655"/>
                  </a:lnTo>
                  <a:lnTo>
                    <a:pt x="607351" y="219873"/>
                  </a:lnTo>
                  <a:lnTo>
                    <a:pt x="613218" y="221997"/>
                  </a:lnTo>
                  <a:lnTo>
                    <a:pt x="618818" y="224025"/>
                  </a:lnTo>
                  <a:lnTo>
                    <a:pt x="624143" y="225952"/>
                  </a:lnTo>
                  <a:lnTo>
                    <a:pt x="629183" y="227777"/>
                  </a:lnTo>
                  <a:lnTo>
                    <a:pt x="633932" y="229496"/>
                  </a:lnTo>
                  <a:lnTo>
                    <a:pt x="638380" y="231106"/>
                  </a:lnTo>
                  <a:lnTo>
                    <a:pt x="642520" y="232605"/>
                  </a:lnTo>
                  <a:lnTo>
                    <a:pt x="646342" y="233989"/>
                  </a:lnTo>
                  <a:lnTo>
                    <a:pt x="649840" y="235255"/>
                  </a:lnTo>
                  <a:lnTo>
                    <a:pt x="653005" y="236401"/>
                  </a:lnTo>
                  <a:lnTo>
                    <a:pt x="655828" y="237423"/>
                  </a:lnTo>
                  <a:lnTo>
                    <a:pt x="658301" y="238318"/>
                  </a:lnTo>
                  <a:lnTo>
                    <a:pt x="660416" y="239084"/>
                  </a:lnTo>
                  <a:lnTo>
                    <a:pt x="662166" y="239717"/>
                  </a:lnTo>
                  <a:lnTo>
                    <a:pt x="663540" y="240215"/>
                  </a:lnTo>
                  <a:lnTo>
                    <a:pt x="664533" y="240574"/>
                  </a:lnTo>
                  <a:lnTo>
                    <a:pt x="665134" y="240792"/>
                  </a:lnTo>
                  <a:lnTo>
                    <a:pt x="665336" y="24086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11413" y="4429364"/>
              <a:ext cx="682944" cy="683616"/>
            </a:xfrm>
            <a:custGeom>
              <a:avLst/>
              <a:pathLst>
                <a:path w="682944" h="683616">
                  <a:moveTo>
                    <a:pt x="14199" y="0"/>
                  </a:moveTo>
                  <a:lnTo>
                    <a:pt x="10794" y="9983"/>
                  </a:lnTo>
                  <a:lnTo>
                    <a:pt x="7871" y="19776"/>
                  </a:lnTo>
                  <a:lnTo>
                    <a:pt x="5423" y="29381"/>
                  </a:lnTo>
                  <a:lnTo>
                    <a:pt x="3441" y="38803"/>
                  </a:lnTo>
                  <a:lnTo>
                    <a:pt x="1916" y="48046"/>
                  </a:lnTo>
                  <a:lnTo>
                    <a:pt x="840" y="57113"/>
                  </a:lnTo>
                  <a:lnTo>
                    <a:pt x="204" y="66009"/>
                  </a:lnTo>
                  <a:lnTo>
                    <a:pt x="0" y="74737"/>
                  </a:lnTo>
                  <a:lnTo>
                    <a:pt x="218" y="83302"/>
                  </a:lnTo>
                  <a:lnTo>
                    <a:pt x="852" y="91707"/>
                  </a:lnTo>
                  <a:lnTo>
                    <a:pt x="1892" y="99957"/>
                  </a:lnTo>
                  <a:lnTo>
                    <a:pt x="3329" y="108055"/>
                  </a:lnTo>
                  <a:lnTo>
                    <a:pt x="5156" y="116006"/>
                  </a:lnTo>
                  <a:lnTo>
                    <a:pt x="7363" y="123813"/>
                  </a:lnTo>
                  <a:lnTo>
                    <a:pt x="9942" y="131480"/>
                  </a:lnTo>
                  <a:lnTo>
                    <a:pt x="12885" y="139012"/>
                  </a:lnTo>
                  <a:lnTo>
                    <a:pt x="16183" y="146412"/>
                  </a:lnTo>
                  <a:lnTo>
                    <a:pt x="19827" y="153684"/>
                  </a:lnTo>
                  <a:lnTo>
                    <a:pt x="23810" y="160833"/>
                  </a:lnTo>
                  <a:lnTo>
                    <a:pt x="28121" y="167862"/>
                  </a:lnTo>
                  <a:lnTo>
                    <a:pt x="32754" y="174775"/>
                  </a:lnTo>
                  <a:lnTo>
                    <a:pt x="37699" y="181576"/>
                  </a:lnTo>
                  <a:lnTo>
                    <a:pt x="42948" y="188269"/>
                  </a:lnTo>
                  <a:lnTo>
                    <a:pt x="48493" y="194859"/>
                  </a:lnTo>
                  <a:lnTo>
                    <a:pt x="54324" y="201348"/>
                  </a:lnTo>
                  <a:lnTo>
                    <a:pt x="60434" y="207742"/>
                  </a:lnTo>
                  <a:lnTo>
                    <a:pt x="66814" y="214043"/>
                  </a:lnTo>
                  <a:lnTo>
                    <a:pt x="73455" y="220257"/>
                  </a:lnTo>
                  <a:lnTo>
                    <a:pt x="80348" y="226387"/>
                  </a:lnTo>
                  <a:lnTo>
                    <a:pt x="87486" y="232436"/>
                  </a:lnTo>
                  <a:lnTo>
                    <a:pt x="94860" y="238410"/>
                  </a:lnTo>
                  <a:lnTo>
                    <a:pt x="102461" y="244311"/>
                  </a:lnTo>
                  <a:lnTo>
                    <a:pt x="110280" y="250144"/>
                  </a:lnTo>
                  <a:lnTo>
                    <a:pt x="118310" y="255913"/>
                  </a:lnTo>
                  <a:lnTo>
                    <a:pt x="126542" y="261622"/>
                  </a:lnTo>
                  <a:lnTo>
                    <a:pt x="134966" y="267275"/>
                  </a:lnTo>
                  <a:lnTo>
                    <a:pt x="143576" y="272875"/>
                  </a:lnTo>
                  <a:lnTo>
                    <a:pt x="152361" y="278428"/>
                  </a:lnTo>
                  <a:lnTo>
                    <a:pt x="161314" y="283936"/>
                  </a:lnTo>
                  <a:lnTo>
                    <a:pt x="170426" y="289403"/>
                  </a:lnTo>
                  <a:lnTo>
                    <a:pt x="179689" y="294834"/>
                  </a:lnTo>
                  <a:lnTo>
                    <a:pt x="189093" y="300233"/>
                  </a:lnTo>
                  <a:lnTo>
                    <a:pt x="198632" y="305604"/>
                  </a:lnTo>
                  <a:lnTo>
                    <a:pt x="208295" y="310950"/>
                  </a:lnTo>
                  <a:lnTo>
                    <a:pt x="218074" y="316275"/>
                  </a:lnTo>
                  <a:lnTo>
                    <a:pt x="227962" y="321585"/>
                  </a:lnTo>
                  <a:lnTo>
                    <a:pt x="237949" y="326881"/>
                  </a:lnTo>
                  <a:lnTo>
                    <a:pt x="248027" y="332169"/>
                  </a:lnTo>
                  <a:lnTo>
                    <a:pt x="258187" y="337453"/>
                  </a:lnTo>
                  <a:lnTo>
                    <a:pt x="268421" y="342736"/>
                  </a:lnTo>
                  <a:lnTo>
                    <a:pt x="278721" y="348022"/>
                  </a:lnTo>
                  <a:lnTo>
                    <a:pt x="289077" y="353316"/>
                  </a:lnTo>
                  <a:lnTo>
                    <a:pt x="299482" y="358621"/>
                  </a:lnTo>
                  <a:lnTo>
                    <a:pt x="309926" y="363941"/>
                  </a:lnTo>
                  <a:lnTo>
                    <a:pt x="320402" y="369281"/>
                  </a:lnTo>
                  <a:lnTo>
                    <a:pt x="330900" y="374644"/>
                  </a:lnTo>
                  <a:lnTo>
                    <a:pt x="341413" y="380034"/>
                  </a:lnTo>
                  <a:lnTo>
                    <a:pt x="351931" y="385455"/>
                  </a:lnTo>
                  <a:lnTo>
                    <a:pt x="362447" y="390911"/>
                  </a:lnTo>
                  <a:lnTo>
                    <a:pt x="372951" y="396407"/>
                  </a:lnTo>
                  <a:lnTo>
                    <a:pt x="383435" y="401946"/>
                  </a:lnTo>
                  <a:lnTo>
                    <a:pt x="393891" y="407531"/>
                  </a:lnTo>
                  <a:lnTo>
                    <a:pt x="404310" y="413168"/>
                  </a:lnTo>
                  <a:lnTo>
                    <a:pt x="414684" y="418860"/>
                  </a:lnTo>
                  <a:lnTo>
                    <a:pt x="425003" y="424611"/>
                  </a:lnTo>
                  <a:lnTo>
                    <a:pt x="435261" y="430425"/>
                  </a:lnTo>
                  <a:lnTo>
                    <a:pt x="445447" y="436306"/>
                  </a:lnTo>
                  <a:lnTo>
                    <a:pt x="455554" y="442257"/>
                  </a:lnTo>
                  <a:lnTo>
                    <a:pt x="465572" y="448284"/>
                  </a:lnTo>
                  <a:lnTo>
                    <a:pt x="475495" y="454390"/>
                  </a:lnTo>
                  <a:lnTo>
                    <a:pt x="485312" y="460578"/>
                  </a:lnTo>
                  <a:lnTo>
                    <a:pt x="495015" y="466853"/>
                  </a:lnTo>
                  <a:lnTo>
                    <a:pt x="504597" y="473219"/>
                  </a:lnTo>
                  <a:lnTo>
                    <a:pt x="514048" y="479680"/>
                  </a:lnTo>
                  <a:lnTo>
                    <a:pt x="523359" y="486239"/>
                  </a:lnTo>
                  <a:lnTo>
                    <a:pt x="532523" y="492901"/>
                  </a:lnTo>
                  <a:lnTo>
                    <a:pt x="541531" y="499670"/>
                  </a:lnTo>
                  <a:lnTo>
                    <a:pt x="550374" y="506550"/>
                  </a:lnTo>
                  <a:lnTo>
                    <a:pt x="559044" y="513544"/>
                  </a:lnTo>
                  <a:lnTo>
                    <a:pt x="567532" y="520657"/>
                  </a:lnTo>
                  <a:lnTo>
                    <a:pt x="575830" y="527892"/>
                  </a:lnTo>
                  <a:lnTo>
                    <a:pt x="583929" y="535254"/>
                  </a:lnTo>
                  <a:lnTo>
                    <a:pt x="591821" y="542746"/>
                  </a:lnTo>
                  <a:lnTo>
                    <a:pt x="599497" y="550373"/>
                  </a:lnTo>
                  <a:lnTo>
                    <a:pt x="606949" y="558138"/>
                  </a:lnTo>
                  <a:lnTo>
                    <a:pt x="614168" y="566046"/>
                  </a:lnTo>
                  <a:lnTo>
                    <a:pt x="621145" y="574100"/>
                  </a:lnTo>
                  <a:lnTo>
                    <a:pt x="627872" y="582305"/>
                  </a:lnTo>
                  <a:lnTo>
                    <a:pt x="634342" y="590664"/>
                  </a:lnTo>
                  <a:lnTo>
                    <a:pt x="640544" y="599181"/>
                  </a:lnTo>
                  <a:lnTo>
                    <a:pt x="646470" y="607860"/>
                  </a:lnTo>
                  <a:lnTo>
                    <a:pt x="652113" y="616706"/>
                  </a:lnTo>
                  <a:lnTo>
                    <a:pt x="657463" y="625722"/>
                  </a:lnTo>
                  <a:lnTo>
                    <a:pt x="662512" y="634913"/>
                  </a:lnTo>
                  <a:lnTo>
                    <a:pt x="667252" y="644281"/>
                  </a:lnTo>
                  <a:lnTo>
                    <a:pt x="671673" y="653832"/>
                  </a:lnTo>
                  <a:lnTo>
                    <a:pt x="675768" y="663568"/>
                  </a:lnTo>
                  <a:lnTo>
                    <a:pt x="679528" y="673495"/>
                  </a:lnTo>
                  <a:lnTo>
                    <a:pt x="682944" y="683616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03488" y="4429364"/>
              <a:ext cx="327155" cy="748395"/>
            </a:xfrm>
            <a:custGeom>
              <a:avLst/>
              <a:pathLst>
                <a:path w="327155" h="748395">
                  <a:moveTo>
                    <a:pt x="22124" y="0"/>
                  </a:moveTo>
                  <a:lnTo>
                    <a:pt x="18636" y="9998"/>
                  </a:lnTo>
                  <a:lnTo>
                    <a:pt x="15466" y="19835"/>
                  </a:lnTo>
                  <a:lnTo>
                    <a:pt x="12610" y="29513"/>
                  </a:lnTo>
                  <a:lnTo>
                    <a:pt x="10060" y="39036"/>
                  </a:lnTo>
                  <a:lnTo>
                    <a:pt x="7812" y="48407"/>
                  </a:lnTo>
                  <a:lnTo>
                    <a:pt x="5860" y="57630"/>
                  </a:lnTo>
                  <a:lnTo>
                    <a:pt x="4198" y="66709"/>
                  </a:lnTo>
                  <a:lnTo>
                    <a:pt x="2821" y="75646"/>
                  </a:lnTo>
                  <a:lnTo>
                    <a:pt x="1722" y="84446"/>
                  </a:lnTo>
                  <a:lnTo>
                    <a:pt x="896" y="93111"/>
                  </a:lnTo>
                  <a:lnTo>
                    <a:pt x="338" y="101645"/>
                  </a:lnTo>
                  <a:lnTo>
                    <a:pt x="41" y="110053"/>
                  </a:lnTo>
                  <a:lnTo>
                    <a:pt x="0" y="118336"/>
                  </a:lnTo>
                  <a:lnTo>
                    <a:pt x="209" y="126499"/>
                  </a:lnTo>
                  <a:lnTo>
                    <a:pt x="662" y="134545"/>
                  </a:lnTo>
                  <a:lnTo>
                    <a:pt x="1354" y="142477"/>
                  </a:lnTo>
                  <a:lnTo>
                    <a:pt x="2279" y="150300"/>
                  </a:lnTo>
                  <a:lnTo>
                    <a:pt x="3432" y="158016"/>
                  </a:lnTo>
                  <a:lnTo>
                    <a:pt x="4806" y="165629"/>
                  </a:lnTo>
                  <a:lnTo>
                    <a:pt x="6396" y="173143"/>
                  </a:lnTo>
                  <a:lnTo>
                    <a:pt x="8196" y="180560"/>
                  </a:lnTo>
                  <a:lnTo>
                    <a:pt x="10201" y="187885"/>
                  </a:lnTo>
                  <a:lnTo>
                    <a:pt x="12405" y="195121"/>
                  </a:lnTo>
                  <a:lnTo>
                    <a:pt x="14801" y="202271"/>
                  </a:lnTo>
                  <a:lnTo>
                    <a:pt x="17385" y="209339"/>
                  </a:lnTo>
                  <a:lnTo>
                    <a:pt x="20150" y="216328"/>
                  </a:lnTo>
                  <a:lnTo>
                    <a:pt x="23092" y="223242"/>
                  </a:lnTo>
                  <a:lnTo>
                    <a:pt x="26204" y="230084"/>
                  </a:lnTo>
                  <a:lnTo>
                    <a:pt x="29480" y="236858"/>
                  </a:lnTo>
                  <a:lnTo>
                    <a:pt x="32915" y="243567"/>
                  </a:lnTo>
                  <a:lnTo>
                    <a:pt x="36503" y="250215"/>
                  </a:lnTo>
                  <a:lnTo>
                    <a:pt x="40239" y="256805"/>
                  </a:lnTo>
                  <a:lnTo>
                    <a:pt x="44116" y="263340"/>
                  </a:lnTo>
                  <a:lnTo>
                    <a:pt x="48129" y="269824"/>
                  </a:lnTo>
                  <a:lnTo>
                    <a:pt x="52272" y="276261"/>
                  </a:lnTo>
                  <a:lnTo>
                    <a:pt x="56540" y="282655"/>
                  </a:lnTo>
                  <a:lnTo>
                    <a:pt x="60927" y="289007"/>
                  </a:lnTo>
                  <a:lnTo>
                    <a:pt x="65427" y="295322"/>
                  </a:lnTo>
                  <a:lnTo>
                    <a:pt x="70034" y="301604"/>
                  </a:lnTo>
                  <a:lnTo>
                    <a:pt x="74744" y="307856"/>
                  </a:lnTo>
                  <a:lnTo>
                    <a:pt x="79549" y="314081"/>
                  </a:lnTo>
                  <a:lnTo>
                    <a:pt x="84444" y="320283"/>
                  </a:lnTo>
                  <a:lnTo>
                    <a:pt x="89424" y="326466"/>
                  </a:lnTo>
                  <a:lnTo>
                    <a:pt x="94483" y="332632"/>
                  </a:lnTo>
                  <a:lnTo>
                    <a:pt x="99615" y="338785"/>
                  </a:lnTo>
                  <a:lnTo>
                    <a:pt x="104815" y="344929"/>
                  </a:lnTo>
                  <a:lnTo>
                    <a:pt x="110076" y="351067"/>
                  </a:lnTo>
                  <a:lnTo>
                    <a:pt x="115393" y="357203"/>
                  </a:lnTo>
                  <a:lnTo>
                    <a:pt x="120761" y="363341"/>
                  </a:lnTo>
                  <a:lnTo>
                    <a:pt x="126173" y="369482"/>
                  </a:lnTo>
                  <a:lnTo>
                    <a:pt x="131624" y="375632"/>
                  </a:lnTo>
                  <a:lnTo>
                    <a:pt x="137109" y="381794"/>
                  </a:lnTo>
                  <a:lnTo>
                    <a:pt x="142621" y="387970"/>
                  </a:lnTo>
                  <a:lnTo>
                    <a:pt x="148154" y="394165"/>
                  </a:lnTo>
                  <a:lnTo>
                    <a:pt x="153704" y="400382"/>
                  </a:lnTo>
                  <a:lnTo>
                    <a:pt x="159264" y="406624"/>
                  </a:lnTo>
                  <a:lnTo>
                    <a:pt x="164829" y="412895"/>
                  </a:lnTo>
                  <a:lnTo>
                    <a:pt x="170393" y="419199"/>
                  </a:lnTo>
                  <a:lnTo>
                    <a:pt x="175950" y="425539"/>
                  </a:lnTo>
                  <a:lnTo>
                    <a:pt x="181494" y="431918"/>
                  </a:lnTo>
                  <a:lnTo>
                    <a:pt x="187021" y="438339"/>
                  </a:lnTo>
                  <a:lnTo>
                    <a:pt x="192523" y="444807"/>
                  </a:lnTo>
                  <a:lnTo>
                    <a:pt x="197996" y="451325"/>
                  </a:lnTo>
                  <a:lnTo>
                    <a:pt x="203434" y="457896"/>
                  </a:lnTo>
                  <a:lnTo>
                    <a:pt x="208831" y="464524"/>
                  </a:lnTo>
                  <a:lnTo>
                    <a:pt x="214181" y="471212"/>
                  </a:lnTo>
                  <a:lnTo>
                    <a:pt x="219478" y="477963"/>
                  </a:lnTo>
                  <a:lnTo>
                    <a:pt x="224717" y="484782"/>
                  </a:lnTo>
                  <a:lnTo>
                    <a:pt x="229893" y="491671"/>
                  </a:lnTo>
                  <a:lnTo>
                    <a:pt x="234999" y="498634"/>
                  </a:lnTo>
                  <a:lnTo>
                    <a:pt x="240030" y="505675"/>
                  </a:lnTo>
                  <a:lnTo>
                    <a:pt x="244979" y="512797"/>
                  </a:lnTo>
                  <a:lnTo>
                    <a:pt x="249842" y="520003"/>
                  </a:lnTo>
                  <a:lnTo>
                    <a:pt x="254613" y="527298"/>
                  </a:lnTo>
                  <a:lnTo>
                    <a:pt x="259286" y="534683"/>
                  </a:lnTo>
                  <a:lnTo>
                    <a:pt x="263854" y="542164"/>
                  </a:lnTo>
                  <a:lnTo>
                    <a:pt x="268314" y="549743"/>
                  </a:lnTo>
                  <a:lnTo>
                    <a:pt x="272658" y="557424"/>
                  </a:lnTo>
                  <a:lnTo>
                    <a:pt x="276881" y="565210"/>
                  </a:lnTo>
                  <a:lnTo>
                    <a:pt x="280977" y="573105"/>
                  </a:lnTo>
                  <a:lnTo>
                    <a:pt x="284941" y="581112"/>
                  </a:lnTo>
                  <a:lnTo>
                    <a:pt x="288767" y="589235"/>
                  </a:lnTo>
                  <a:lnTo>
                    <a:pt x="292450" y="597477"/>
                  </a:lnTo>
                  <a:lnTo>
                    <a:pt x="295982" y="605842"/>
                  </a:lnTo>
                  <a:lnTo>
                    <a:pt x="299360" y="614333"/>
                  </a:lnTo>
                  <a:lnTo>
                    <a:pt x="302577" y="622953"/>
                  </a:lnTo>
                  <a:lnTo>
                    <a:pt x="305627" y="631707"/>
                  </a:lnTo>
                  <a:lnTo>
                    <a:pt x="308505" y="640597"/>
                  </a:lnTo>
                  <a:lnTo>
                    <a:pt x="311204" y="649627"/>
                  </a:lnTo>
                  <a:lnTo>
                    <a:pt x="313720" y="658801"/>
                  </a:lnTo>
                  <a:lnTo>
                    <a:pt x="316047" y="668122"/>
                  </a:lnTo>
                  <a:lnTo>
                    <a:pt x="318178" y="677593"/>
                  </a:lnTo>
                  <a:lnTo>
                    <a:pt x="320109" y="687218"/>
                  </a:lnTo>
                  <a:lnTo>
                    <a:pt x="321833" y="697000"/>
                  </a:lnTo>
                  <a:lnTo>
                    <a:pt x="323345" y="706944"/>
                  </a:lnTo>
                  <a:lnTo>
                    <a:pt x="324639" y="717051"/>
                  </a:lnTo>
                  <a:lnTo>
                    <a:pt x="325709" y="727327"/>
                  </a:lnTo>
                  <a:lnTo>
                    <a:pt x="326549" y="737774"/>
                  </a:lnTo>
                  <a:lnTo>
                    <a:pt x="327155" y="748395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62556" y="4429364"/>
              <a:ext cx="63056" cy="716831"/>
            </a:xfrm>
            <a:custGeom>
              <a:avLst/>
              <a:pathLst>
                <a:path w="63056" h="716831">
                  <a:moveTo>
                    <a:pt x="63056" y="0"/>
                  </a:moveTo>
                  <a:lnTo>
                    <a:pt x="59484" y="9991"/>
                  </a:lnTo>
                  <a:lnTo>
                    <a:pt x="56064" y="19806"/>
                  </a:lnTo>
                  <a:lnTo>
                    <a:pt x="52794" y="29449"/>
                  </a:lnTo>
                  <a:lnTo>
                    <a:pt x="49670" y="38922"/>
                  </a:lnTo>
                  <a:lnTo>
                    <a:pt x="46691" y="48231"/>
                  </a:lnTo>
                  <a:lnTo>
                    <a:pt x="43853" y="57378"/>
                  </a:lnTo>
                  <a:lnTo>
                    <a:pt x="41152" y="66368"/>
                  </a:lnTo>
                  <a:lnTo>
                    <a:pt x="38587" y="75203"/>
                  </a:lnTo>
                  <a:lnTo>
                    <a:pt x="36155" y="83888"/>
                  </a:lnTo>
                  <a:lnTo>
                    <a:pt x="33852" y="92427"/>
                  </a:lnTo>
                  <a:lnTo>
                    <a:pt x="31676" y="100823"/>
                  </a:lnTo>
                  <a:lnTo>
                    <a:pt x="29624" y="109079"/>
                  </a:lnTo>
                  <a:lnTo>
                    <a:pt x="27693" y="117201"/>
                  </a:lnTo>
                  <a:lnTo>
                    <a:pt x="25879" y="125190"/>
                  </a:lnTo>
                  <a:lnTo>
                    <a:pt x="24182" y="133052"/>
                  </a:lnTo>
                  <a:lnTo>
                    <a:pt x="22596" y="140789"/>
                  </a:lnTo>
                  <a:lnTo>
                    <a:pt x="21120" y="148406"/>
                  </a:lnTo>
                  <a:lnTo>
                    <a:pt x="19751" y="155905"/>
                  </a:lnTo>
                  <a:lnTo>
                    <a:pt x="18486" y="163292"/>
                  </a:lnTo>
                  <a:lnTo>
                    <a:pt x="17321" y="170569"/>
                  </a:lnTo>
                  <a:lnTo>
                    <a:pt x="16255" y="177741"/>
                  </a:lnTo>
                  <a:lnTo>
                    <a:pt x="15284" y="184811"/>
                  </a:lnTo>
                  <a:lnTo>
                    <a:pt x="14405" y="191782"/>
                  </a:lnTo>
                  <a:lnTo>
                    <a:pt x="13616" y="198659"/>
                  </a:lnTo>
                  <a:lnTo>
                    <a:pt x="12913" y="205445"/>
                  </a:lnTo>
                  <a:lnTo>
                    <a:pt x="12294" y="212144"/>
                  </a:lnTo>
                  <a:lnTo>
                    <a:pt x="11756" y="218760"/>
                  </a:lnTo>
                  <a:lnTo>
                    <a:pt x="11296" y="225296"/>
                  </a:lnTo>
                  <a:lnTo>
                    <a:pt x="10911" y="231756"/>
                  </a:lnTo>
                  <a:lnTo>
                    <a:pt x="10599" y="238143"/>
                  </a:lnTo>
                  <a:lnTo>
                    <a:pt x="10356" y="244463"/>
                  </a:lnTo>
                  <a:lnTo>
                    <a:pt x="10180" y="250717"/>
                  </a:lnTo>
                  <a:lnTo>
                    <a:pt x="10067" y="256910"/>
                  </a:lnTo>
                  <a:lnTo>
                    <a:pt x="10015" y="263046"/>
                  </a:lnTo>
                  <a:lnTo>
                    <a:pt x="10021" y="269128"/>
                  </a:lnTo>
                  <a:lnTo>
                    <a:pt x="10083" y="275161"/>
                  </a:lnTo>
                  <a:lnTo>
                    <a:pt x="10196" y="281147"/>
                  </a:lnTo>
                  <a:lnTo>
                    <a:pt x="10359" y="287090"/>
                  </a:lnTo>
                  <a:lnTo>
                    <a:pt x="10569" y="292995"/>
                  </a:lnTo>
                  <a:lnTo>
                    <a:pt x="10822" y="298865"/>
                  </a:lnTo>
                  <a:lnTo>
                    <a:pt x="11116" y="304703"/>
                  </a:lnTo>
                  <a:lnTo>
                    <a:pt x="11448" y="310514"/>
                  </a:lnTo>
                  <a:lnTo>
                    <a:pt x="11815" y="316300"/>
                  </a:lnTo>
                  <a:lnTo>
                    <a:pt x="12214" y="322067"/>
                  </a:lnTo>
                  <a:lnTo>
                    <a:pt x="12643" y="327817"/>
                  </a:lnTo>
                  <a:lnTo>
                    <a:pt x="13098" y="333554"/>
                  </a:lnTo>
                  <a:lnTo>
                    <a:pt x="13577" y="339282"/>
                  </a:lnTo>
                  <a:lnTo>
                    <a:pt x="14076" y="345005"/>
                  </a:lnTo>
                  <a:lnTo>
                    <a:pt x="14594" y="350726"/>
                  </a:lnTo>
                  <a:lnTo>
                    <a:pt x="15126" y="356450"/>
                  </a:lnTo>
                  <a:lnTo>
                    <a:pt x="15671" y="362179"/>
                  </a:lnTo>
                  <a:lnTo>
                    <a:pt x="16225" y="367917"/>
                  </a:lnTo>
                  <a:lnTo>
                    <a:pt x="16785" y="373669"/>
                  </a:lnTo>
                  <a:lnTo>
                    <a:pt x="17349" y="379438"/>
                  </a:lnTo>
                  <a:lnTo>
                    <a:pt x="17914" y="385227"/>
                  </a:lnTo>
                  <a:lnTo>
                    <a:pt x="18476" y="391041"/>
                  </a:lnTo>
                  <a:lnTo>
                    <a:pt x="19034" y="396883"/>
                  </a:lnTo>
                  <a:lnTo>
                    <a:pt x="19583" y="402757"/>
                  </a:lnTo>
                  <a:lnTo>
                    <a:pt x="20122" y="408666"/>
                  </a:lnTo>
                  <a:lnTo>
                    <a:pt x="20648" y="414615"/>
                  </a:lnTo>
                  <a:lnTo>
                    <a:pt x="21157" y="420606"/>
                  </a:lnTo>
                  <a:lnTo>
                    <a:pt x="21646" y="426644"/>
                  </a:lnTo>
                  <a:lnTo>
                    <a:pt x="22113" y="432733"/>
                  </a:lnTo>
                  <a:lnTo>
                    <a:pt x="22556" y="438875"/>
                  </a:lnTo>
                  <a:lnTo>
                    <a:pt x="22970" y="445076"/>
                  </a:lnTo>
                  <a:lnTo>
                    <a:pt x="23354" y="451338"/>
                  </a:lnTo>
                  <a:lnTo>
                    <a:pt x="23704" y="457665"/>
                  </a:lnTo>
                  <a:lnTo>
                    <a:pt x="24017" y="464061"/>
                  </a:lnTo>
                  <a:lnTo>
                    <a:pt x="24291" y="470530"/>
                  </a:lnTo>
                  <a:lnTo>
                    <a:pt x="24523" y="477075"/>
                  </a:lnTo>
                  <a:lnTo>
                    <a:pt x="24710" y="483701"/>
                  </a:lnTo>
                  <a:lnTo>
                    <a:pt x="24849" y="490410"/>
                  </a:lnTo>
                  <a:lnTo>
                    <a:pt x="24936" y="497207"/>
                  </a:lnTo>
                  <a:lnTo>
                    <a:pt x="24971" y="504095"/>
                  </a:lnTo>
                  <a:lnTo>
                    <a:pt x="24948" y="511078"/>
                  </a:lnTo>
                  <a:lnTo>
                    <a:pt x="24867" y="518160"/>
                  </a:lnTo>
                  <a:lnTo>
                    <a:pt x="24723" y="525344"/>
                  </a:lnTo>
                  <a:lnTo>
                    <a:pt x="24513" y="532635"/>
                  </a:lnTo>
                  <a:lnTo>
                    <a:pt x="24236" y="540035"/>
                  </a:lnTo>
                  <a:lnTo>
                    <a:pt x="23888" y="547549"/>
                  </a:lnTo>
                  <a:lnTo>
                    <a:pt x="23466" y="555180"/>
                  </a:lnTo>
                  <a:lnTo>
                    <a:pt x="22968" y="562932"/>
                  </a:lnTo>
                  <a:lnTo>
                    <a:pt x="22390" y="570808"/>
                  </a:lnTo>
                  <a:lnTo>
                    <a:pt x="21730" y="578814"/>
                  </a:lnTo>
                  <a:lnTo>
                    <a:pt x="20984" y="586951"/>
                  </a:lnTo>
                  <a:lnTo>
                    <a:pt x="20151" y="595224"/>
                  </a:lnTo>
                  <a:lnTo>
                    <a:pt x="19227" y="603637"/>
                  </a:lnTo>
                  <a:lnTo>
                    <a:pt x="18208" y="612193"/>
                  </a:lnTo>
                  <a:lnTo>
                    <a:pt x="17094" y="620896"/>
                  </a:lnTo>
                  <a:lnTo>
                    <a:pt x="15879" y="629750"/>
                  </a:lnTo>
                  <a:lnTo>
                    <a:pt x="14563" y="638758"/>
                  </a:lnTo>
                  <a:lnTo>
                    <a:pt x="13141" y="647925"/>
                  </a:lnTo>
                  <a:lnTo>
                    <a:pt x="11610" y="657253"/>
                  </a:lnTo>
                  <a:lnTo>
                    <a:pt x="9969" y="666747"/>
                  </a:lnTo>
                  <a:lnTo>
                    <a:pt x="8215" y="676410"/>
                  </a:lnTo>
                  <a:lnTo>
                    <a:pt x="6343" y="686247"/>
                  </a:lnTo>
                  <a:lnTo>
                    <a:pt x="4352" y="696260"/>
                  </a:lnTo>
                  <a:lnTo>
                    <a:pt x="2238" y="706453"/>
                  </a:lnTo>
                  <a:lnTo>
                    <a:pt x="0" y="716831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15181" y="4429364"/>
              <a:ext cx="410432" cy="591074"/>
            </a:xfrm>
            <a:custGeom>
              <a:avLst/>
              <a:pathLst>
                <a:path w="410432" h="591074">
                  <a:moveTo>
                    <a:pt x="410432" y="0"/>
                  </a:moveTo>
                  <a:lnTo>
                    <a:pt x="406780" y="9962"/>
                  </a:lnTo>
                  <a:lnTo>
                    <a:pt x="403124" y="19692"/>
                  </a:lnTo>
                  <a:lnTo>
                    <a:pt x="399464" y="29193"/>
                  </a:lnTo>
                  <a:lnTo>
                    <a:pt x="395799" y="38471"/>
                  </a:lnTo>
                  <a:lnTo>
                    <a:pt x="392129" y="47530"/>
                  </a:lnTo>
                  <a:lnTo>
                    <a:pt x="388454" y="56374"/>
                  </a:lnTo>
                  <a:lnTo>
                    <a:pt x="384774" y="65009"/>
                  </a:lnTo>
                  <a:lnTo>
                    <a:pt x="381088" y="73438"/>
                  </a:lnTo>
                  <a:lnTo>
                    <a:pt x="377397" y="81668"/>
                  </a:lnTo>
                  <a:lnTo>
                    <a:pt x="373701" y="89702"/>
                  </a:lnTo>
                  <a:lnTo>
                    <a:pt x="369998" y="97545"/>
                  </a:lnTo>
                  <a:lnTo>
                    <a:pt x="366289" y="105202"/>
                  </a:lnTo>
                  <a:lnTo>
                    <a:pt x="362574" y="112677"/>
                  </a:lnTo>
                  <a:lnTo>
                    <a:pt x="358853" y="119976"/>
                  </a:lnTo>
                  <a:lnTo>
                    <a:pt x="355124" y="127103"/>
                  </a:lnTo>
                  <a:lnTo>
                    <a:pt x="351390" y="134062"/>
                  </a:lnTo>
                  <a:lnTo>
                    <a:pt x="347648" y="140858"/>
                  </a:lnTo>
                  <a:lnTo>
                    <a:pt x="343899" y="147496"/>
                  </a:lnTo>
                  <a:lnTo>
                    <a:pt x="340142" y="153981"/>
                  </a:lnTo>
                  <a:lnTo>
                    <a:pt x="336378" y="160318"/>
                  </a:lnTo>
                  <a:lnTo>
                    <a:pt x="332606" y="166510"/>
                  </a:lnTo>
                  <a:lnTo>
                    <a:pt x="328827" y="172563"/>
                  </a:lnTo>
                  <a:lnTo>
                    <a:pt x="325039" y="178481"/>
                  </a:lnTo>
                  <a:lnTo>
                    <a:pt x="321244" y="184270"/>
                  </a:lnTo>
                  <a:lnTo>
                    <a:pt x="317439" y="189933"/>
                  </a:lnTo>
                  <a:lnTo>
                    <a:pt x="313626" y="195476"/>
                  </a:lnTo>
                  <a:lnTo>
                    <a:pt x="309805" y="200902"/>
                  </a:lnTo>
                  <a:lnTo>
                    <a:pt x="305974" y="206218"/>
                  </a:lnTo>
                  <a:lnTo>
                    <a:pt x="302134" y="211427"/>
                  </a:lnTo>
                  <a:lnTo>
                    <a:pt x="298285" y="216535"/>
                  </a:lnTo>
                  <a:lnTo>
                    <a:pt x="294427" y="221545"/>
                  </a:lnTo>
                  <a:lnTo>
                    <a:pt x="290559" y="226463"/>
                  </a:lnTo>
                  <a:lnTo>
                    <a:pt x="286681" y="231293"/>
                  </a:lnTo>
                  <a:lnTo>
                    <a:pt x="282793" y="236040"/>
                  </a:lnTo>
                  <a:lnTo>
                    <a:pt x="278894" y="240709"/>
                  </a:lnTo>
                  <a:lnTo>
                    <a:pt x="274986" y="245304"/>
                  </a:lnTo>
                  <a:lnTo>
                    <a:pt x="271067" y="249830"/>
                  </a:lnTo>
                  <a:lnTo>
                    <a:pt x="267137" y="254292"/>
                  </a:lnTo>
                  <a:lnTo>
                    <a:pt x="263196" y="258694"/>
                  </a:lnTo>
                  <a:lnTo>
                    <a:pt x="259244" y="263041"/>
                  </a:lnTo>
                  <a:lnTo>
                    <a:pt x="255281" y="267339"/>
                  </a:lnTo>
                  <a:lnTo>
                    <a:pt x="251306" y="271590"/>
                  </a:lnTo>
                  <a:lnTo>
                    <a:pt x="247320" y="275801"/>
                  </a:lnTo>
                  <a:lnTo>
                    <a:pt x="243321" y="279975"/>
                  </a:lnTo>
                  <a:lnTo>
                    <a:pt x="239311" y="284118"/>
                  </a:lnTo>
                  <a:lnTo>
                    <a:pt x="235289" y="288235"/>
                  </a:lnTo>
                  <a:lnTo>
                    <a:pt x="231254" y="292329"/>
                  </a:lnTo>
                  <a:lnTo>
                    <a:pt x="227207" y="296406"/>
                  </a:lnTo>
                  <a:lnTo>
                    <a:pt x="223147" y="300470"/>
                  </a:lnTo>
                  <a:lnTo>
                    <a:pt x="219074" y="304526"/>
                  </a:lnTo>
                  <a:lnTo>
                    <a:pt x="214989" y="308579"/>
                  </a:lnTo>
                  <a:lnTo>
                    <a:pt x="210889" y="312633"/>
                  </a:lnTo>
                  <a:lnTo>
                    <a:pt x="206777" y="316693"/>
                  </a:lnTo>
                  <a:lnTo>
                    <a:pt x="202651" y="320764"/>
                  </a:lnTo>
                  <a:lnTo>
                    <a:pt x="198511" y="324850"/>
                  </a:lnTo>
                  <a:lnTo>
                    <a:pt x="194357" y="328957"/>
                  </a:lnTo>
                  <a:lnTo>
                    <a:pt x="190189" y="333088"/>
                  </a:lnTo>
                  <a:lnTo>
                    <a:pt x="186007" y="337248"/>
                  </a:lnTo>
                  <a:lnTo>
                    <a:pt x="181810" y="341443"/>
                  </a:lnTo>
                  <a:lnTo>
                    <a:pt x="177598" y="345677"/>
                  </a:lnTo>
                  <a:lnTo>
                    <a:pt x="173372" y="349954"/>
                  </a:lnTo>
                  <a:lnTo>
                    <a:pt x="169131" y="354279"/>
                  </a:lnTo>
                  <a:lnTo>
                    <a:pt x="164874" y="358658"/>
                  </a:lnTo>
                  <a:lnTo>
                    <a:pt x="160602" y="363094"/>
                  </a:lnTo>
                  <a:lnTo>
                    <a:pt x="156315" y="367592"/>
                  </a:lnTo>
                  <a:lnTo>
                    <a:pt x="152011" y="372157"/>
                  </a:lnTo>
                  <a:lnTo>
                    <a:pt x="147692" y="376794"/>
                  </a:lnTo>
                  <a:lnTo>
                    <a:pt x="143357" y="381508"/>
                  </a:lnTo>
                  <a:lnTo>
                    <a:pt x="139005" y="386302"/>
                  </a:lnTo>
                  <a:lnTo>
                    <a:pt x="134637" y="391182"/>
                  </a:lnTo>
                  <a:lnTo>
                    <a:pt x="130253" y="396152"/>
                  </a:lnTo>
                  <a:lnTo>
                    <a:pt x="125851" y="401218"/>
                  </a:lnTo>
                  <a:lnTo>
                    <a:pt x="121432" y="406383"/>
                  </a:lnTo>
                  <a:lnTo>
                    <a:pt x="116997" y="411653"/>
                  </a:lnTo>
                  <a:lnTo>
                    <a:pt x="112544" y="417032"/>
                  </a:lnTo>
                  <a:lnTo>
                    <a:pt x="108073" y="422525"/>
                  </a:lnTo>
                  <a:lnTo>
                    <a:pt x="103585" y="428137"/>
                  </a:lnTo>
                  <a:lnTo>
                    <a:pt x="99079" y="433872"/>
                  </a:lnTo>
                  <a:lnTo>
                    <a:pt x="94554" y="439734"/>
                  </a:lnTo>
                  <a:lnTo>
                    <a:pt x="90012" y="445730"/>
                  </a:lnTo>
                  <a:lnTo>
                    <a:pt x="85451" y="451862"/>
                  </a:lnTo>
                  <a:lnTo>
                    <a:pt x="80872" y="458137"/>
                  </a:lnTo>
                  <a:lnTo>
                    <a:pt x="76273" y="464558"/>
                  </a:lnTo>
                  <a:lnTo>
                    <a:pt x="71656" y="471131"/>
                  </a:lnTo>
                  <a:lnTo>
                    <a:pt x="67020" y="477860"/>
                  </a:lnTo>
                  <a:lnTo>
                    <a:pt x="62364" y="484749"/>
                  </a:lnTo>
                  <a:lnTo>
                    <a:pt x="57689" y="491804"/>
                  </a:lnTo>
                  <a:lnTo>
                    <a:pt x="52994" y="499029"/>
                  </a:lnTo>
                  <a:lnTo>
                    <a:pt x="48279" y="506429"/>
                  </a:lnTo>
                  <a:lnTo>
                    <a:pt x="43544" y="514008"/>
                  </a:lnTo>
                  <a:lnTo>
                    <a:pt x="38789" y="521772"/>
                  </a:lnTo>
                  <a:lnTo>
                    <a:pt x="34014" y="529724"/>
                  </a:lnTo>
                  <a:lnTo>
                    <a:pt x="29218" y="537870"/>
                  </a:lnTo>
                  <a:lnTo>
                    <a:pt x="24401" y="546215"/>
                  </a:lnTo>
                  <a:lnTo>
                    <a:pt x="19563" y="554762"/>
                  </a:lnTo>
                  <a:lnTo>
                    <a:pt x="14704" y="563517"/>
                  </a:lnTo>
                  <a:lnTo>
                    <a:pt x="9824" y="572484"/>
                  </a:lnTo>
                  <a:lnTo>
                    <a:pt x="4923" y="581668"/>
                  </a:lnTo>
                  <a:lnTo>
                    <a:pt x="0" y="59107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412190" y="4429364"/>
              <a:ext cx="713422" cy="379694"/>
            </a:xfrm>
            <a:custGeom>
              <a:avLst/>
              <a:pathLst>
                <a:path w="713422" h="379694">
                  <a:moveTo>
                    <a:pt x="713422" y="0"/>
                  </a:moveTo>
                  <a:lnTo>
                    <a:pt x="709701" y="9914"/>
                  </a:lnTo>
                  <a:lnTo>
                    <a:pt x="705840" y="19500"/>
                  </a:lnTo>
                  <a:lnTo>
                    <a:pt x="701839" y="28764"/>
                  </a:lnTo>
                  <a:lnTo>
                    <a:pt x="697701" y="37712"/>
                  </a:lnTo>
                  <a:lnTo>
                    <a:pt x="693429" y="46350"/>
                  </a:lnTo>
                  <a:lnTo>
                    <a:pt x="689025" y="54686"/>
                  </a:lnTo>
                  <a:lnTo>
                    <a:pt x="684490" y="62724"/>
                  </a:lnTo>
                  <a:lnTo>
                    <a:pt x="679827" y="70472"/>
                  </a:lnTo>
                  <a:lnTo>
                    <a:pt x="675038" y="77936"/>
                  </a:lnTo>
                  <a:lnTo>
                    <a:pt x="670126" y="85122"/>
                  </a:lnTo>
                  <a:lnTo>
                    <a:pt x="665092" y="92036"/>
                  </a:lnTo>
                  <a:lnTo>
                    <a:pt x="659938" y="98685"/>
                  </a:lnTo>
                  <a:lnTo>
                    <a:pt x="654667" y="105075"/>
                  </a:lnTo>
                  <a:lnTo>
                    <a:pt x="649281" y="111212"/>
                  </a:lnTo>
                  <a:lnTo>
                    <a:pt x="643782" y="117103"/>
                  </a:lnTo>
                  <a:lnTo>
                    <a:pt x="638172" y="122754"/>
                  </a:lnTo>
                  <a:lnTo>
                    <a:pt x="632454" y="128172"/>
                  </a:lnTo>
                  <a:lnTo>
                    <a:pt x="626629" y="133362"/>
                  </a:lnTo>
                  <a:lnTo>
                    <a:pt x="620700" y="138331"/>
                  </a:lnTo>
                  <a:lnTo>
                    <a:pt x="614669" y="143086"/>
                  </a:lnTo>
                  <a:lnTo>
                    <a:pt x="608537" y="147632"/>
                  </a:lnTo>
                  <a:lnTo>
                    <a:pt x="602308" y="151976"/>
                  </a:lnTo>
                  <a:lnTo>
                    <a:pt x="595983" y="156124"/>
                  </a:lnTo>
                  <a:lnTo>
                    <a:pt x="589565" y="160083"/>
                  </a:lnTo>
                  <a:lnTo>
                    <a:pt x="583056" y="163859"/>
                  </a:lnTo>
                  <a:lnTo>
                    <a:pt x="576457" y="167458"/>
                  </a:lnTo>
                  <a:lnTo>
                    <a:pt x="569771" y="170887"/>
                  </a:lnTo>
                  <a:lnTo>
                    <a:pt x="563001" y="174152"/>
                  </a:lnTo>
                  <a:lnTo>
                    <a:pt x="556147" y="177258"/>
                  </a:lnTo>
                  <a:lnTo>
                    <a:pt x="549214" y="180214"/>
                  </a:lnTo>
                  <a:lnTo>
                    <a:pt x="542202" y="183024"/>
                  </a:lnTo>
                  <a:lnTo>
                    <a:pt x="535113" y="185695"/>
                  </a:lnTo>
                  <a:lnTo>
                    <a:pt x="527951" y="188234"/>
                  </a:lnTo>
                  <a:lnTo>
                    <a:pt x="520717" y="190647"/>
                  </a:lnTo>
                  <a:lnTo>
                    <a:pt x="513413" y="192940"/>
                  </a:lnTo>
                  <a:lnTo>
                    <a:pt x="506042" y="195119"/>
                  </a:lnTo>
                  <a:lnTo>
                    <a:pt x="498605" y="197191"/>
                  </a:lnTo>
                  <a:lnTo>
                    <a:pt x="491105" y="199163"/>
                  </a:lnTo>
                  <a:lnTo>
                    <a:pt x="483544" y="201039"/>
                  </a:lnTo>
                  <a:lnTo>
                    <a:pt x="475924" y="202828"/>
                  </a:lnTo>
                  <a:lnTo>
                    <a:pt x="468248" y="204534"/>
                  </a:lnTo>
                  <a:lnTo>
                    <a:pt x="460517" y="206165"/>
                  </a:lnTo>
                  <a:lnTo>
                    <a:pt x="452733" y="207727"/>
                  </a:lnTo>
                  <a:lnTo>
                    <a:pt x="444900" y="209226"/>
                  </a:lnTo>
                  <a:lnTo>
                    <a:pt x="437018" y="210668"/>
                  </a:lnTo>
                  <a:lnTo>
                    <a:pt x="429090" y="212060"/>
                  </a:lnTo>
                  <a:lnTo>
                    <a:pt x="421119" y="213407"/>
                  </a:lnTo>
                  <a:lnTo>
                    <a:pt x="413106" y="214717"/>
                  </a:lnTo>
                  <a:lnTo>
                    <a:pt x="405053" y="215996"/>
                  </a:lnTo>
                  <a:lnTo>
                    <a:pt x="396964" y="217250"/>
                  </a:lnTo>
                  <a:lnTo>
                    <a:pt x="388839" y="218485"/>
                  </a:lnTo>
                  <a:lnTo>
                    <a:pt x="380681" y="219708"/>
                  </a:lnTo>
                  <a:lnTo>
                    <a:pt x="372493" y="220924"/>
                  </a:lnTo>
                  <a:lnTo>
                    <a:pt x="364276" y="222141"/>
                  </a:lnTo>
                  <a:lnTo>
                    <a:pt x="356033" y="223365"/>
                  </a:lnTo>
                  <a:lnTo>
                    <a:pt x="347765" y="224601"/>
                  </a:lnTo>
                  <a:lnTo>
                    <a:pt x="339475" y="225857"/>
                  </a:lnTo>
                  <a:lnTo>
                    <a:pt x="331166" y="227138"/>
                  </a:lnTo>
                  <a:lnTo>
                    <a:pt x="322838" y="228451"/>
                  </a:lnTo>
                  <a:lnTo>
                    <a:pt x="314495" y="229803"/>
                  </a:lnTo>
                  <a:lnTo>
                    <a:pt x="306139" y="231198"/>
                  </a:lnTo>
                  <a:lnTo>
                    <a:pt x="297771" y="232645"/>
                  </a:lnTo>
                  <a:lnTo>
                    <a:pt x="289394" y="234149"/>
                  </a:lnTo>
                  <a:lnTo>
                    <a:pt x="281010" y="235716"/>
                  </a:lnTo>
                  <a:lnTo>
                    <a:pt x="272621" y="237353"/>
                  </a:lnTo>
                  <a:lnTo>
                    <a:pt x="264230" y="239067"/>
                  </a:lnTo>
                  <a:lnTo>
                    <a:pt x="255838" y="240862"/>
                  </a:lnTo>
                  <a:lnTo>
                    <a:pt x="247448" y="242747"/>
                  </a:lnTo>
                  <a:lnTo>
                    <a:pt x="239062" y="244726"/>
                  </a:lnTo>
                  <a:lnTo>
                    <a:pt x="230682" y="246807"/>
                  </a:lnTo>
                  <a:lnTo>
                    <a:pt x="222310" y="248996"/>
                  </a:lnTo>
                  <a:lnTo>
                    <a:pt x="213948" y="251299"/>
                  </a:lnTo>
                  <a:lnTo>
                    <a:pt x="205599" y="253722"/>
                  </a:lnTo>
                  <a:lnTo>
                    <a:pt x="197265" y="256272"/>
                  </a:lnTo>
                  <a:lnTo>
                    <a:pt x="188947" y="258955"/>
                  </a:lnTo>
                  <a:lnTo>
                    <a:pt x="180648" y="261778"/>
                  </a:lnTo>
                  <a:lnTo>
                    <a:pt x="172371" y="264746"/>
                  </a:lnTo>
                  <a:lnTo>
                    <a:pt x="164117" y="267866"/>
                  </a:lnTo>
                  <a:lnTo>
                    <a:pt x="155888" y="271144"/>
                  </a:lnTo>
                  <a:lnTo>
                    <a:pt x="147687" y="274587"/>
                  </a:lnTo>
                  <a:lnTo>
                    <a:pt x="139516" y="278201"/>
                  </a:lnTo>
                  <a:lnTo>
                    <a:pt x="131377" y="281992"/>
                  </a:lnTo>
                  <a:lnTo>
                    <a:pt x="123272" y="285967"/>
                  </a:lnTo>
                  <a:lnTo>
                    <a:pt x="115203" y="290132"/>
                  </a:lnTo>
                  <a:lnTo>
                    <a:pt x="107173" y="294493"/>
                  </a:lnTo>
                  <a:lnTo>
                    <a:pt x="99183" y="299056"/>
                  </a:lnTo>
                  <a:lnTo>
                    <a:pt x="91236" y="303829"/>
                  </a:lnTo>
                  <a:lnTo>
                    <a:pt x="83334" y="308817"/>
                  </a:lnTo>
                  <a:lnTo>
                    <a:pt x="75479" y="314026"/>
                  </a:lnTo>
                  <a:lnTo>
                    <a:pt x="67674" y="319463"/>
                  </a:lnTo>
                  <a:lnTo>
                    <a:pt x="59920" y="325134"/>
                  </a:lnTo>
                  <a:lnTo>
                    <a:pt x="52220" y="331046"/>
                  </a:lnTo>
                  <a:lnTo>
                    <a:pt x="44575" y="337205"/>
                  </a:lnTo>
                  <a:lnTo>
                    <a:pt x="36988" y="343617"/>
                  </a:lnTo>
                  <a:lnTo>
                    <a:pt x="29462" y="350288"/>
                  </a:lnTo>
                  <a:lnTo>
                    <a:pt x="21997" y="357225"/>
                  </a:lnTo>
                  <a:lnTo>
                    <a:pt x="14597" y="364434"/>
                  </a:lnTo>
                  <a:lnTo>
                    <a:pt x="7264" y="371922"/>
                  </a:lnTo>
                  <a:lnTo>
                    <a:pt x="0" y="37969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74233" y="4429364"/>
              <a:ext cx="951380" cy="131656"/>
            </a:xfrm>
            <a:custGeom>
              <a:avLst/>
              <a:pathLst>
                <a:path w="951380" h="131656">
                  <a:moveTo>
                    <a:pt x="951380" y="0"/>
                  </a:moveTo>
                  <a:lnTo>
                    <a:pt x="947605" y="9850"/>
                  </a:lnTo>
                  <a:lnTo>
                    <a:pt x="943581" y="19243"/>
                  </a:lnTo>
                  <a:lnTo>
                    <a:pt x="939313" y="28190"/>
                  </a:lnTo>
                  <a:lnTo>
                    <a:pt x="934805" y="36697"/>
                  </a:lnTo>
                  <a:lnTo>
                    <a:pt x="930060" y="44774"/>
                  </a:lnTo>
                  <a:lnTo>
                    <a:pt x="925082" y="52429"/>
                  </a:lnTo>
                  <a:lnTo>
                    <a:pt x="919876" y="59670"/>
                  </a:lnTo>
                  <a:lnTo>
                    <a:pt x="914446" y="66507"/>
                  </a:lnTo>
                  <a:lnTo>
                    <a:pt x="908795" y="72946"/>
                  </a:lnTo>
                  <a:lnTo>
                    <a:pt x="902927" y="78998"/>
                  </a:lnTo>
                  <a:lnTo>
                    <a:pt x="896847" y="84671"/>
                  </a:lnTo>
                  <a:lnTo>
                    <a:pt x="890559" y="89972"/>
                  </a:lnTo>
                  <a:lnTo>
                    <a:pt x="884066" y="94911"/>
                  </a:lnTo>
                  <a:lnTo>
                    <a:pt x="877373" y="99496"/>
                  </a:lnTo>
                  <a:lnTo>
                    <a:pt x="870483" y="103735"/>
                  </a:lnTo>
                  <a:lnTo>
                    <a:pt x="863401" y="107638"/>
                  </a:lnTo>
                  <a:lnTo>
                    <a:pt x="856130" y="111212"/>
                  </a:lnTo>
                  <a:lnTo>
                    <a:pt x="848675" y="114466"/>
                  </a:lnTo>
                  <a:lnTo>
                    <a:pt x="841040" y="117408"/>
                  </a:lnTo>
                  <a:lnTo>
                    <a:pt x="833228" y="120048"/>
                  </a:lnTo>
                  <a:lnTo>
                    <a:pt x="825243" y="122393"/>
                  </a:lnTo>
                  <a:lnTo>
                    <a:pt x="817090" y="124453"/>
                  </a:lnTo>
                  <a:lnTo>
                    <a:pt x="808773" y="126235"/>
                  </a:lnTo>
                  <a:lnTo>
                    <a:pt x="800295" y="127748"/>
                  </a:lnTo>
                  <a:lnTo>
                    <a:pt x="791661" y="129000"/>
                  </a:lnTo>
                  <a:lnTo>
                    <a:pt x="782874" y="130001"/>
                  </a:lnTo>
                  <a:lnTo>
                    <a:pt x="773939" y="130759"/>
                  </a:lnTo>
                  <a:lnTo>
                    <a:pt x="764860" y="131281"/>
                  </a:lnTo>
                  <a:lnTo>
                    <a:pt x="755640" y="131577"/>
                  </a:lnTo>
                  <a:lnTo>
                    <a:pt x="746283" y="131656"/>
                  </a:lnTo>
                  <a:lnTo>
                    <a:pt x="736795" y="131524"/>
                  </a:lnTo>
                  <a:lnTo>
                    <a:pt x="727177" y="131193"/>
                  </a:lnTo>
                  <a:lnTo>
                    <a:pt x="717436" y="130668"/>
                  </a:lnTo>
                  <a:lnTo>
                    <a:pt x="707574" y="129960"/>
                  </a:lnTo>
                  <a:lnTo>
                    <a:pt x="697595" y="129077"/>
                  </a:lnTo>
                  <a:lnTo>
                    <a:pt x="687505" y="128026"/>
                  </a:lnTo>
                  <a:lnTo>
                    <a:pt x="677305" y="126818"/>
                  </a:lnTo>
                  <a:lnTo>
                    <a:pt x="667002" y="125459"/>
                  </a:lnTo>
                  <a:lnTo>
                    <a:pt x="656598" y="123960"/>
                  </a:lnTo>
                  <a:lnTo>
                    <a:pt x="646097" y="122327"/>
                  </a:lnTo>
                  <a:lnTo>
                    <a:pt x="635504" y="120570"/>
                  </a:lnTo>
                  <a:lnTo>
                    <a:pt x="624823" y="118698"/>
                  </a:lnTo>
                  <a:lnTo>
                    <a:pt x="614057" y="116718"/>
                  </a:lnTo>
                  <a:lnTo>
                    <a:pt x="603211" y="114639"/>
                  </a:lnTo>
                  <a:lnTo>
                    <a:pt x="592289" y="112470"/>
                  </a:lnTo>
                  <a:lnTo>
                    <a:pt x="581294" y="110220"/>
                  </a:lnTo>
                  <a:lnTo>
                    <a:pt x="570231" y="107896"/>
                  </a:lnTo>
                  <a:lnTo>
                    <a:pt x="559104" y="105507"/>
                  </a:lnTo>
                  <a:lnTo>
                    <a:pt x="547916" y="103062"/>
                  </a:lnTo>
                  <a:lnTo>
                    <a:pt x="536671" y="100569"/>
                  </a:lnTo>
                  <a:lnTo>
                    <a:pt x="525375" y="98037"/>
                  </a:lnTo>
                  <a:lnTo>
                    <a:pt x="514030" y="95475"/>
                  </a:lnTo>
                  <a:lnTo>
                    <a:pt x="502640" y="92890"/>
                  </a:lnTo>
                  <a:lnTo>
                    <a:pt x="491211" y="90291"/>
                  </a:lnTo>
                  <a:lnTo>
                    <a:pt x="479745" y="87687"/>
                  </a:lnTo>
                  <a:lnTo>
                    <a:pt x="468246" y="85087"/>
                  </a:lnTo>
                  <a:lnTo>
                    <a:pt x="456719" y="82498"/>
                  </a:lnTo>
                  <a:lnTo>
                    <a:pt x="445168" y="79930"/>
                  </a:lnTo>
                  <a:lnTo>
                    <a:pt x="433597" y="77391"/>
                  </a:lnTo>
                  <a:lnTo>
                    <a:pt x="422009" y="74888"/>
                  </a:lnTo>
                  <a:lnTo>
                    <a:pt x="410409" y="72432"/>
                  </a:lnTo>
                  <a:lnTo>
                    <a:pt x="398800" y="70030"/>
                  </a:lnTo>
                  <a:lnTo>
                    <a:pt x="387187" y="67691"/>
                  </a:lnTo>
                  <a:lnTo>
                    <a:pt x="375574" y="65423"/>
                  </a:lnTo>
                  <a:lnTo>
                    <a:pt x="363964" y="63235"/>
                  </a:lnTo>
                  <a:lnTo>
                    <a:pt x="352363" y="61135"/>
                  </a:lnTo>
                  <a:lnTo>
                    <a:pt x="340772" y="59133"/>
                  </a:lnTo>
                  <a:lnTo>
                    <a:pt x="329198" y="57235"/>
                  </a:lnTo>
                  <a:lnTo>
                    <a:pt x="317643" y="55452"/>
                  </a:lnTo>
                  <a:lnTo>
                    <a:pt x="306112" y="53791"/>
                  </a:lnTo>
                  <a:lnTo>
                    <a:pt x="294608" y="52261"/>
                  </a:lnTo>
                  <a:lnTo>
                    <a:pt x="283136" y="50870"/>
                  </a:lnTo>
                  <a:lnTo>
                    <a:pt x="271700" y="49627"/>
                  </a:lnTo>
                  <a:lnTo>
                    <a:pt x="260304" y="48541"/>
                  </a:lnTo>
                  <a:lnTo>
                    <a:pt x="248951" y="47619"/>
                  </a:lnTo>
                  <a:lnTo>
                    <a:pt x="237646" y="46871"/>
                  </a:lnTo>
                  <a:lnTo>
                    <a:pt x="226393" y="46305"/>
                  </a:lnTo>
                  <a:lnTo>
                    <a:pt x="215195" y="45929"/>
                  </a:lnTo>
                  <a:lnTo>
                    <a:pt x="204057" y="45753"/>
                  </a:lnTo>
                  <a:lnTo>
                    <a:pt x="192983" y="45783"/>
                  </a:lnTo>
                  <a:lnTo>
                    <a:pt x="181976" y="46030"/>
                  </a:lnTo>
                  <a:lnTo>
                    <a:pt x="171042" y="46501"/>
                  </a:lnTo>
                  <a:lnTo>
                    <a:pt x="160182" y="47205"/>
                  </a:lnTo>
                  <a:lnTo>
                    <a:pt x="149403" y="48151"/>
                  </a:lnTo>
                  <a:lnTo>
                    <a:pt x="138707" y="49347"/>
                  </a:lnTo>
                  <a:lnTo>
                    <a:pt x="128099" y="50801"/>
                  </a:lnTo>
                  <a:lnTo>
                    <a:pt x="117583" y="52522"/>
                  </a:lnTo>
                  <a:lnTo>
                    <a:pt x="107163" y="54518"/>
                  </a:lnTo>
                  <a:lnTo>
                    <a:pt x="96842" y="56799"/>
                  </a:lnTo>
                  <a:lnTo>
                    <a:pt x="86625" y="59372"/>
                  </a:lnTo>
                  <a:lnTo>
                    <a:pt x="76515" y="62246"/>
                  </a:lnTo>
                  <a:lnTo>
                    <a:pt x="66518" y="65430"/>
                  </a:lnTo>
                  <a:lnTo>
                    <a:pt x="56636" y="68932"/>
                  </a:lnTo>
                  <a:lnTo>
                    <a:pt x="46874" y="72760"/>
                  </a:lnTo>
                  <a:lnTo>
                    <a:pt x="37236" y="76924"/>
                  </a:lnTo>
                  <a:lnTo>
                    <a:pt x="27725" y="81431"/>
                  </a:lnTo>
                  <a:lnTo>
                    <a:pt x="18346" y="86290"/>
                  </a:lnTo>
                  <a:lnTo>
                    <a:pt x="9103" y="91509"/>
                  </a:lnTo>
                  <a:lnTo>
                    <a:pt x="0" y="97098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17525" y="3508962"/>
              <a:ext cx="683616" cy="682944"/>
            </a:xfrm>
            <a:custGeom>
              <a:avLst/>
              <a:pathLst>
                <a:path w="683616" h="682944">
                  <a:moveTo>
                    <a:pt x="683616" y="14199"/>
                  </a:moveTo>
                  <a:lnTo>
                    <a:pt x="673632" y="10794"/>
                  </a:lnTo>
                  <a:lnTo>
                    <a:pt x="663840" y="7871"/>
                  </a:lnTo>
                  <a:lnTo>
                    <a:pt x="654235" y="5423"/>
                  </a:lnTo>
                  <a:lnTo>
                    <a:pt x="644813" y="3441"/>
                  </a:lnTo>
                  <a:lnTo>
                    <a:pt x="635570" y="1916"/>
                  </a:lnTo>
                  <a:lnTo>
                    <a:pt x="626503" y="840"/>
                  </a:lnTo>
                  <a:lnTo>
                    <a:pt x="617607" y="204"/>
                  </a:lnTo>
                  <a:lnTo>
                    <a:pt x="608879" y="0"/>
                  </a:lnTo>
                  <a:lnTo>
                    <a:pt x="600314" y="218"/>
                  </a:lnTo>
                  <a:lnTo>
                    <a:pt x="591909" y="852"/>
                  </a:lnTo>
                  <a:lnTo>
                    <a:pt x="583659" y="1892"/>
                  </a:lnTo>
                  <a:lnTo>
                    <a:pt x="575561" y="3329"/>
                  </a:lnTo>
                  <a:lnTo>
                    <a:pt x="567610" y="5156"/>
                  </a:lnTo>
                  <a:lnTo>
                    <a:pt x="559803" y="7363"/>
                  </a:lnTo>
                  <a:lnTo>
                    <a:pt x="552136" y="9942"/>
                  </a:lnTo>
                  <a:lnTo>
                    <a:pt x="544604" y="12885"/>
                  </a:lnTo>
                  <a:lnTo>
                    <a:pt x="537204" y="16183"/>
                  </a:lnTo>
                  <a:lnTo>
                    <a:pt x="529931" y="19827"/>
                  </a:lnTo>
                  <a:lnTo>
                    <a:pt x="522783" y="23810"/>
                  </a:lnTo>
                  <a:lnTo>
                    <a:pt x="515754" y="28121"/>
                  </a:lnTo>
                  <a:lnTo>
                    <a:pt x="508841" y="32754"/>
                  </a:lnTo>
                  <a:lnTo>
                    <a:pt x="502040" y="37699"/>
                  </a:lnTo>
                  <a:lnTo>
                    <a:pt x="495347" y="42948"/>
                  </a:lnTo>
                  <a:lnTo>
                    <a:pt x="488757" y="48493"/>
                  </a:lnTo>
                  <a:lnTo>
                    <a:pt x="482268" y="54324"/>
                  </a:lnTo>
                  <a:lnTo>
                    <a:pt x="475874" y="60434"/>
                  </a:lnTo>
                  <a:lnTo>
                    <a:pt x="469572" y="66814"/>
                  </a:lnTo>
                  <a:lnTo>
                    <a:pt x="463359" y="73455"/>
                  </a:lnTo>
                  <a:lnTo>
                    <a:pt x="457229" y="80348"/>
                  </a:lnTo>
                  <a:lnTo>
                    <a:pt x="451180" y="87486"/>
                  </a:lnTo>
                  <a:lnTo>
                    <a:pt x="445206" y="94860"/>
                  </a:lnTo>
                  <a:lnTo>
                    <a:pt x="439305" y="102461"/>
                  </a:lnTo>
                  <a:lnTo>
                    <a:pt x="433472" y="110280"/>
                  </a:lnTo>
                  <a:lnTo>
                    <a:pt x="427703" y="118310"/>
                  </a:lnTo>
                  <a:lnTo>
                    <a:pt x="421994" y="126542"/>
                  </a:lnTo>
                  <a:lnTo>
                    <a:pt x="416341" y="134966"/>
                  </a:lnTo>
                  <a:lnTo>
                    <a:pt x="410740" y="143576"/>
                  </a:lnTo>
                  <a:lnTo>
                    <a:pt x="405188" y="152361"/>
                  </a:lnTo>
                  <a:lnTo>
                    <a:pt x="399680" y="161314"/>
                  </a:lnTo>
                  <a:lnTo>
                    <a:pt x="394213" y="170426"/>
                  </a:lnTo>
                  <a:lnTo>
                    <a:pt x="388781" y="179689"/>
                  </a:lnTo>
                  <a:lnTo>
                    <a:pt x="383383" y="189093"/>
                  </a:lnTo>
                  <a:lnTo>
                    <a:pt x="378012" y="198632"/>
                  </a:lnTo>
                  <a:lnTo>
                    <a:pt x="372666" y="208295"/>
                  </a:lnTo>
                  <a:lnTo>
                    <a:pt x="367340" y="218074"/>
                  </a:lnTo>
                  <a:lnTo>
                    <a:pt x="362031" y="227962"/>
                  </a:lnTo>
                  <a:lnTo>
                    <a:pt x="356735" y="237949"/>
                  </a:lnTo>
                  <a:lnTo>
                    <a:pt x="351447" y="248027"/>
                  </a:lnTo>
                  <a:lnTo>
                    <a:pt x="346163" y="258187"/>
                  </a:lnTo>
                  <a:lnTo>
                    <a:pt x="340880" y="268421"/>
                  </a:lnTo>
                  <a:lnTo>
                    <a:pt x="335594" y="278721"/>
                  </a:lnTo>
                  <a:lnTo>
                    <a:pt x="330300" y="289077"/>
                  </a:lnTo>
                  <a:lnTo>
                    <a:pt x="324995" y="299482"/>
                  </a:lnTo>
                  <a:lnTo>
                    <a:pt x="319675" y="309926"/>
                  </a:lnTo>
                  <a:lnTo>
                    <a:pt x="314335" y="320402"/>
                  </a:lnTo>
                  <a:lnTo>
                    <a:pt x="308972" y="330900"/>
                  </a:lnTo>
                  <a:lnTo>
                    <a:pt x="303582" y="341413"/>
                  </a:lnTo>
                  <a:lnTo>
                    <a:pt x="298161" y="351931"/>
                  </a:lnTo>
                  <a:lnTo>
                    <a:pt x="292704" y="362447"/>
                  </a:lnTo>
                  <a:lnTo>
                    <a:pt x="287209" y="372951"/>
                  </a:lnTo>
                  <a:lnTo>
                    <a:pt x="281670" y="383435"/>
                  </a:lnTo>
                  <a:lnTo>
                    <a:pt x="276084" y="393891"/>
                  </a:lnTo>
                  <a:lnTo>
                    <a:pt x="270448" y="404310"/>
                  </a:lnTo>
                  <a:lnTo>
                    <a:pt x="264756" y="414684"/>
                  </a:lnTo>
                  <a:lnTo>
                    <a:pt x="259005" y="425003"/>
                  </a:lnTo>
                  <a:lnTo>
                    <a:pt x="253191" y="435261"/>
                  </a:lnTo>
                  <a:lnTo>
                    <a:pt x="247310" y="445447"/>
                  </a:lnTo>
                  <a:lnTo>
                    <a:pt x="241358" y="455554"/>
                  </a:lnTo>
                  <a:lnTo>
                    <a:pt x="235332" y="465572"/>
                  </a:lnTo>
                  <a:lnTo>
                    <a:pt x="229226" y="475495"/>
                  </a:lnTo>
                  <a:lnTo>
                    <a:pt x="223038" y="485312"/>
                  </a:lnTo>
                  <a:lnTo>
                    <a:pt x="216763" y="495015"/>
                  </a:lnTo>
                  <a:lnTo>
                    <a:pt x="210397" y="504597"/>
                  </a:lnTo>
                  <a:lnTo>
                    <a:pt x="203936" y="514048"/>
                  </a:lnTo>
                  <a:lnTo>
                    <a:pt x="197377" y="523359"/>
                  </a:lnTo>
                  <a:lnTo>
                    <a:pt x="190714" y="532523"/>
                  </a:lnTo>
                  <a:lnTo>
                    <a:pt x="183946" y="541531"/>
                  </a:lnTo>
                  <a:lnTo>
                    <a:pt x="177066" y="550374"/>
                  </a:lnTo>
                  <a:lnTo>
                    <a:pt x="170072" y="559044"/>
                  </a:lnTo>
                  <a:lnTo>
                    <a:pt x="162959" y="567532"/>
                  </a:lnTo>
                  <a:lnTo>
                    <a:pt x="155724" y="575830"/>
                  </a:lnTo>
                  <a:lnTo>
                    <a:pt x="148362" y="583929"/>
                  </a:lnTo>
                  <a:lnTo>
                    <a:pt x="140870" y="591821"/>
                  </a:lnTo>
                  <a:lnTo>
                    <a:pt x="133243" y="599497"/>
                  </a:lnTo>
                  <a:lnTo>
                    <a:pt x="125478" y="606949"/>
                  </a:lnTo>
                  <a:lnTo>
                    <a:pt x="117570" y="614168"/>
                  </a:lnTo>
                  <a:lnTo>
                    <a:pt x="109516" y="621145"/>
                  </a:lnTo>
                  <a:lnTo>
                    <a:pt x="101311" y="627872"/>
                  </a:lnTo>
                  <a:lnTo>
                    <a:pt x="92952" y="634342"/>
                  </a:lnTo>
                  <a:lnTo>
                    <a:pt x="84435" y="640544"/>
                  </a:lnTo>
                  <a:lnTo>
                    <a:pt x="75755" y="646470"/>
                  </a:lnTo>
                  <a:lnTo>
                    <a:pt x="66910" y="652113"/>
                  </a:lnTo>
                  <a:lnTo>
                    <a:pt x="57894" y="657463"/>
                  </a:lnTo>
                  <a:lnTo>
                    <a:pt x="48703" y="662512"/>
                  </a:lnTo>
                  <a:lnTo>
                    <a:pt x="39335" y="667252"/>
                  </a:lnTo>
                  <a:lnTo>
                    <a:pt x="29784" y="671673"/>
                  </a:lnTo>
                  <a:lnTo>
                    <a:pt x="20047" y="675768"/>
                  </a:lnTo>
                  <a:lnTo>
                    <a:pt x="10120" y="679528"/>
                  </a:lnTo>
                  <a:lnTo>
                    <a:pt x="0" y="682944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52746" y="3501037"/>
              <a:ext cx="748395" cy="327155"/>
            </a:xfrm>
            <a:custGeom>
              <a:avLst/>
              <a:pathLst>
                <a:path w="748395" h="327155">
                  <a:moveTo>
                    <a:pt x="748395" y="22124"/>
                  </a:moveTo>
                  <a:lnTo>
                    <a:pt x="738397" y="18636"/>
                  </a:lnTo>
                  <a:lnTo>
                    <a:pt x="728560" y="15466"/>
                  </a:lnTo>
                  <a:lnTo>
                    <a:pt x="718882" y="12610"/>
                  </a:lnTo>
                  <a:lnTo>
                    <a:pt x="709359" y="10060"/>
                  </a:lnTo>
                  <a:lnTo>
                    <a:pt x="699988" y="7812"/>
                  </a:lnTo>
                  <a:lnTo>
                    <a:pt x="690764" y="5860"/>
                  </a:lnTo>
                  <a:lnTo>
                    <a:pt x="681686" y="4198"/>
                  </a:lnTo>
                  <a:lnTo>
                    <a:pt x="672749" y="2821"/>
                  </a:lnTo>
                  <a:lnTo>
                    <a:pt x="663949" y="1722"/>
                  </a:lnTo>
                  <a:lnTo>
                    <a:pt x="655284" y="896"/>
                  </a:lnTo>
                  <a:lnTo>
                    <a:pt x="646749" y="338"/>
                  </a:lnTo>
                  <a:lnTo>
                    <a:pt x="638342" y="41"/>
                  </a:lnTo>
                  <a:lnTo>
                    <a:pt x="630059" y="0"/>
                  </a:lnTo>
                  <a:lnTo>
                    <a:pt x="621896" y="209"/>
                  </a:lnTo>
                  <a:lnTo>
                    <a:pt x="613850" y="662"/>
                  </a:lnTo>
                  <a:lnTo>
                    <a:pt x="605918" y="1354"/>
                  </a:lnTo>
                  <a:lnTo>
                    <a:pt x="598095" y="2279"/>
                  </a:lnTo>
                  <a:lnTo>
                    <a:pt x="590379" y="3432"/>
                  </a:lnTo>
                  <a:lnTo>
                    <a:pt x="582766" y="4806"/>
                  </a:lnTo>
                  <a:lnTo>
                    <a:pt x="575252" y="6396"/>
                  </a:lnTo>
                  <a:lnTo>
                    <a:pt x="567835" y="8196"/>
                  </a:lnTo>
                  <a:lnTo>
                    <a:pt x="560510" y="10201"/>
                  </a:lnTo>
                  <a:lnTo>
                    <a:pt x="553274" y="12405"/>
                  </a:lnTo>
                  <a:lnTo>
                    <a:pt x="546124" y="14801"/>
                  </a:lnTo>
                  <a:lnTo>
                    <a:pt x="539056" y="17385"/>
                  </a:lnTo>
                  <a:lnTo>
                    <a:pt x="532067" y="20150"/>
                  </a:lnTo>
                  <a:lnTo>
                    <a:pt x="525153" y="23092"/>
                  </a:lnTo>
                  <a:lnTo>
                    <a:pt x="518311" y="26204"/>
                  </a:lnTo>
                  <a:lnTo>
                    <a:pt x="511537" y="29480"/>
                  </a:lnTo>
                  <a:lnTo>
                    <a:pt x="504828" y="32915"/>
                  </a:lnTo>
                  <a:lnTo>
                    <a:pt x="498180" y="36503"/>
                  </a:lnTo>
                  <a:lnTo>
                    <a:pt x="491590" y="40239"/>
                  </a:lnTo>
                  <a:lnTo>
                    <a:pt x="485055" y="44116"/>
                  </a:lnTo>
                  <a:lnTo>
                    <a:pt x="478570" y="48129"/>
                  </a:lnTo>
                  <a:lnTo>
                    <a:pt x="472133" y="52272"/>
                  </a:lnTo>
                  <a:lnTo>
                    <a:pt x="465740" y="56540"/>
                  </a:lnTo>
                  <a:lnTo>
                    <a:pt x="459388" y="60927"/>
                  </a:lnTo>
                  <a:lnTo>
                    <a:pt x="453072" y="65427"/>
                  </a:lnTo>
                  <a:lnTo>
                    <a:pt x="446790" y="70034"/>
                  </a:lnTo>
                  <a:lnTo>
                    <a:pt x="440539" y="74744"/>
                  </a:lnTo>
                  <a:lnTo>
                    <a:pt x="434314" y="79549"/>
                  </a:lnTo>
                  <a:lnTo>
                    <a:pt x="428112" y="84444"/>
                  </a:lnTo>
                  <a:lnTo>
                    <a:pt x="421929" y="89424"/>
                  </a:lnTo>
                  <a:lnTo>
                    <a:pt x="415763" y="94483"/>
                  </a:lnTo>
                  <a:lnTo>
                    <a:pt x="409610" y="99615"/>
                  </a:lnTo>
                  <a:lnTo>
                    <a:pt x="403466" y="104815"/>
                  </a:lnTo>
                  <a:lnTo>
                    <a:pt x="397327" y="110076"/>
                  </a:lnTo>
                  <a:lnTo>
                    <a:pt x="391191" y="115393"/>
                  </a:lnTo>
                  <a:lnTo>
                    <a:pt x="385054" y="120761"/>
                  </a:lnTo>
                  <a:lnTo>
                    <a:pt x="378913" y="126173"/>
                  </a:lnTo>
                  <a:lnTo>
                    <a:pt x="372763" y="131624"/>
                  </a:lnTo>
                  <a:lnTo>
                    <a:pt x="366601" y="137109"/>
                  </a:lnTo>
                  <a:lnTo>
                    <a:pt x="360425" y="142621"/>
                  </a:lnTo>
                  <a:lnTo>
                    <a:pt x="354230" y="148154"/>
                  </a:lnTo>
                  <a:lnTo>
                    <a:pt x="348013" y="153704"/>
                  </a:lnTo>
                  <a:lnTo>
                    <a:pt x="341771" y="159264"/>
                  </a:lnTo>
                  <a:lnTo>
                    <a:pt x="335499" y="164829"/>
                  </a:lnTo>
                  <a:lnTo>
                    <a:pt x="329196" y="170393"/>
                  </a:lnTo>
                  <a:lnTo>
                    <a:pt x="322856" y="175950"/>
                  </a:lnTo>
                  <a:lnTo>
                    <a:pt x="316477" y="181494"/>
                  </a:lnTo>
                  <a:lnTo>
                    <a:pt x="310055" y="187021"/>
                  </a:lnTo>
                  <a:lnTo>
                    <a:pt x="303587" y="192523"/>
                  </a:lnTo>
                  <a:lnTo>
                    <a:pt x="297070" y="197996"/>
                  </a:lnTo>
                  <a:lnTo>
                    <a:pt x="290499" y="203434"/>
                  </a:lnTo>
                  <a:lnTo>
                    <a:pt x="283871" y="208831"/>
                  </a:lnTo>
                  <a:lnTo>
                    <a:pt x="277183" y="214181"/>
                  </a:lnTo>
                  <a:lnTo>
                    <a:pt x="270432" y="219478"/>
                  </a:lnTo>
                  <a:lnTo>
                    <a:pt x="263613" y="224717"/>
                  </a:lnTo>
                  <a:lnTo>
                    <a:pt x="256724" y="229893"/>
                  </a:lnTo>
                  <a:lnTo>
                    <a:pt x="249760" y="234999"/>
                  </a:lnTo>
                  <a:lnTo>
                    <a:pt x="242720" y="240030"/>
                  </a:lnTo>
                  <a:lnTo>
                    <a:pt x="235598" y="244979"/>
                  </a:lnTo>
                  <a:lnTo>
                    <a:pt x="228391" y="249842"/>
                  </a:lnTo>
                  <a:lnTo>
                    <a:pt x="221097" y="254613"/>
                  </a:lnTo>
                  <a:lnTo>
                    <a:pt x="213711" y="259286"/>
                  </a:lnTo>
                  <a:lnTo>
                    <a:pt x="206231" y="263854"/>
                  </a:lnTo>
                  <a:lnTo>
                    <a:pt x="198652" y="268314"/>
                  </a:lnTo>
                  <a:lnTo>
                    <a:pt x="190971" y="272658"/>
                  </a:lnTo>
                  <a:lnTo>
                    <a:pt x="183185" y="276881"/>
                  </a:lnTo>
                  <a:lnTo>
                    <a:pt x="175290" y="280977"/>
                  </a:lnTo>
                  <a:lnTo>
                    <a:pt x="167283" y="284941"/>
                  </a:lnTo>
                  <a:lnTo>
                    <a:pt x="159160" y="288767"/>
                  </a:lnTo>
                  <a:lnTo>
                    <a:pt x="150918" y="292450"/>
                  </a:lnTo>
                  <a:lnTo>
                    <a:pt x="142553" y="295982"/>
                  </a:lnTo>
                  <a:lnTo>
                    <a:pt x="134062" y="299360"/>
                  </a:lnTo>
                  <a:lnTo>
                    <a:pt x="125442" y="302577"/>
                  </a:lnTo>
                  <a:lnTo>
                    <a:pt x="116688" y="305627"/>
                  </a:lnTo>
                  <a:lnTo>
                    <a:pt x="107798" y="308505"/>
                  </a:lnTo>
                  <a:lnTo>
                    <a:pt x="98768" y="311204"/>
                  </a:lnTo>
                  <a:lnTo>
                    <a:pt x="89594" y="313720"/>
                  </a:lnTo>
                  <a:lnTo>
                    <a:pt x="80273" y="316047"/>
                  </a:lnTo>
                  <a:lnTo>
                    <a:pt x="70802" y="318178"/>
                  </a:lnTo>
                  <a:lnTo>
                    <a:pt x="61177" y="320109"/>
                  </a:lnTo>
                  <a:lnTo>
                    <a:pt x="51394" y="321833"/>
                  </a:lnTo>
                  <a:lnTo>
                    <a:pt x="41451" y="323345"/>
                  </a:lnTo>
                  <a:lnTo>
                    <a:pt x="31343" y="324639"/>
                  </a:lnTo>
                  <a:lnTo>
                    <a:pt x="21068" y="325709"/>
                  </a:lnTo>
                  <a:lnTo>
                    <a:pt x="10621" y="326549"/>
                  </a:lnTo>
                  <a:lnTo>
                    <a:pt x="0" y="327155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84310" y="3460105"/>
              <a:ext cx="716831" cy="63056"/>
            </a:xfrm>
            <a:custGeom>
              <a:avLst/>
              <a:pathLst>
                <a:path w="716831" h="63056">
                  <a:moveTo>
                    <a:pt x="716831" y="63056"/>
                  </a:moveTo>
                  <a:lnTo>
                    <a:pt x="706839" y="59484"/>
                  </a:lnTo>
                  <a:lnTo>
                    <a:pt x="697024" y="56064"/>
                  </a:lnTo>
                  <a:lnTo>
                    <a:pt x="687381" y="52794"/>
                  </a:lnTo>
                  <a:lnTo>
                    <a:pt x="677908" y="49670"/>
                  </a:lnTo>
                  <a:lnTo>
                    <a:pt x="668599" y="46691"/>
                  </a:lnTo>
                  <a:lnTo>
                    <a:pt x="659452" y="43853"/>
                  </a:lnTo>
                  <a:lnTo>
                    <a:pt x="650463" y="41152"/>
                  </a:lnTo>
                  <a:lnTo>
                    <a:pt x="641627" y="38587"/>
                  </a:lnTo>
                  <a:lnTo>
                    <a:pt x="632942" y="36155"/>
                  </a:lnTo>
                  <a:lnTo>
                    <a:pt x="624403" y="33852"/>
                  </a:lnTo>
                  <a:lnTo>
                    <a:pt x="616008" y="31676"/>
                  </a:lnTo>
                  <a:lnTo>
                    <a:pt x="607751" y="29624"/>
                  </a:lnTo>
                  <a:lnTo>
                    <a:pt x="599630" y="27693"/>
                  </a:lnTo>
                  <a:lnTo>
                    <a:pt x="591640" y="25879"/>
                  </a:lnTo>
                  <a:lnTo>
                    <a:pt x="583779" y="24182"/>
                  </a:lnTo>
                  <a:lnTo>
                    <a:pt x="576041" y="22596"/>
                  </a:lnTo>
                  <a:lnTo>
                    <a:pt x="568425" y="21120"/>
                  </a:lnTo>
                  <a:lnTo>
                    <a:pt x="560925" y="19751"/>
                  </a:lnTo>
                  <a:lnTo>
                    <a:pt x="553538" y="18486"/>
                  </a:lnTo>
                  <a:lnTo>
                    <a:pt x="546261" y="17321"/>
                  </a:lnTo>
                  <a:lnTo>
                    <a:pt x="539089" y="16255"/>
                  </a:lnTo>
                  <a:lnTo>
                    <a:pt x="532019" y="15284"/>
                  </a:lnTo>
                  <a:lnTo>
                    <a:pt x="525048" y="14405"/>
                  </a:lnTo>
                  <a:lnTo>
                    <a:pt x="518171" y="13616"/>
                  </a:lnTo>
                  <a:lnTo>
                    <a:pt x="511385" y="12913"/>
                  </a:lnTo>
                  <a:lnTo>
                    <a:pt x="504686" y="12294"/>
                  </a:lnTo>
                  <a:lnTo>
                    <a:pt x="498070" y="11756"/>
                  </a:lnTo>
                  <a:lnTo>
                    <a:pt x="491535" y="11296"/>
                  </a:lnTo>
                  <a:lnTo>
                    <a:pt x="485075" y="10911"/>
                  </a:lnTo>
                  <a:lnTo>
                    <a:pt x="478687" y="10599"/>
                  </a:lnTo>
                  <a:lnTo>
                    <a:pt x="472368" y="10356"/>
                  </a:lnTo>
                  <a:lnTo>
                    <a:pt x="466113" y="10180"/>
                  </a:lnTo>
                  <a:lnTo>
                    <a:pt x="459920" y="10067"/>
                  </a:lnTo>
                  <a:lnTo>
                    <a:pt x="453784" y="10015"/>
                  </a:lnTo>
                  <a:lnTo>
                    <a:pt x="447702" y="10021"/>
                  </a:lnTo>
                  <a:lnTo>
                    <a:pt x="441670" y="10083"/>
                  </a:lnTo>
                  <a:lnTo>
                    <a:pt x="435684" y="10196"/>
                  </a:lnTo>
                  <a:lnTo>
                    <a:pt x="429740" y="10359"/>
                  </a:lnTo>
                  <a:lnTo>
                    <a:pt x="423835" y="10569"/>
                  </a:lnTo>
                  <a:lnTo>
                    <a:pt x="417966" y="10822"/>
                  </a:lnTo>
                  <a:lnTo>
                    <a:pt x="412127" y="11116"/>
                  </a:lnTo>
                  <a:lnTo>
                    <a:pt x="406317" y="11448"/>
                  </a:lnTo>
                  <a:lnTo>
                    <a:pt x="400530" y="11815"/>
                  </a:lnTo>
                  <a:lnTo>
                    <a:pt x="394763" y="12214"/>
                  </a:lnTo>
                  <a:lnTo>
                    <a:pt x="389013" y="12643"/>
                  </a:lnTo>
                  <a:lnTo>
                    <a:pt x="383276" y="13098"/>
                  </a:lnTo>
                  <a:lnTo>
                    <a:pt x="377548" y="13577"/>
                  </a:lnTo>
                  <a:lnTo>
                    <a:pt x="371825" y="14076"/>
                  </a:lnTo>
                  <a:lnTo>
                    <a:pt x="366104" y="14594"/>
                  </a:lnTo>
                  <a:lnTo>
                    <a:pt x="360381" y="15126"/>
                  </a:lnTo>
                  <a:lnTo>
                    <a:pt x="354652" y="15671"/>
                  </a:lnTo>
                  <a:lnTo>
                    <a:pt x="348913" y="16225"/>
                  </a:lnTo>
                  <a:lnTo>
                    <a:pt x="343161" y="16785"/>
                  </a:lnTo>
                  <a:lnTo>
                    <a:pt x="337392" y="17349"/>
                  </a:lnTo>
                  <a:lnTo>
                    <a:pt x="331603" y="17914"/>
                  </a:lnTo>
                  <a:lnTo>
                    <a:pt x="325789" y="18476"/>
                  </a:lnTo>
                  <a:lnTo>
                    <a:pt x="319947" y="19034"/>
                  </a:lnTo>
                  <a:lnTo>
                    <a:pt x="314073" y="19583"/>
                  </a:lnTo>
                  <a:lnTo>
                    <a:pt x="308164" y="20122"/>
                  </a:lnTo>
                  <a:lnTo>
                    <a:pt x="302216" y="20648"/>
                  </a:lnTo>
                  <a:lnTo>
                    <a:pt x="296224" y="21157"/>
                  </a:lnTo>
                  <a:lnTo>
                    <a:pt x="290186" y="21646"/>
                  </a:lnTo>
                  <a:lnTo>
                    <a:pt x="284098" y="22113"/>
                  </a:lnTo>
                  <a:lnTo>
                    <a:pt x="277955" y="22556"/>
                  </a:lnTo>
                  <a:lnTo>
                    <a:pt x="271755" y="22970"/>
                  </a:lnTo>
                  <a:lnTo>
                    <a:pt x="265493" y="23354"/>
                  </a:lnTo>
                  <a:lnTo>
                    <a:pt x="259165" y="23704"/>
                  </a:lnTo>
                  <a:lnTo>
                    <a:pt x="252769" y="24017"/>
                  </a:lnTo>
                  <a:lnTo>
                    <a:pt x="246300" y="24291"/>
                  </a:lnTo>
                  <a:lnTo>
                    <a:pt x="239755" y="24523"/>
                  </a:lnTo>
                  <a:lnTo>
                    <a:pt x="233129" y="24710"/>
                  </a:lnTo>
                  <a:lnTo>
                    <a:pt x="226420" y="24849"/>
                  </a:lnTo>
                  <a:lnTo>
                    <a:pt x="219623" y="24936"/>
                  </a:lnTo>
                  <a:lnTo>
                    <a:pt x="212735" y="24971"/>
                  </a:lnTo>
                  <a:lnTo>
                    <a:pt x="205752" y="24948"/>
                  </a:lnTo>
                  <a:lnTo>
                    <a:pt x="198670" y="24867"/>
                  </a:lnTo>
                  <a:lnTo>
                    <a:pt x="191486" y="24723"/>
                  </a:lnTo>
                  <a:lnTo>
                    <a:pt x="184196" y="24513"/>
                  </a:lnTo>
                  <a:lnTo>
                    <a:pt x="176795" y="24236"/>
                  </a:lnTo>
                  <a:lnTo>
                    <a:pt x="169282" y="23888"/>
                  </a:lnTo>
                  <a:lnTo>
                    <a:pt x="161651" y="23466"/>
                  </a:lnTo>
                  <a:lnTo>
                    <a:pt x="153899" y="22968"/>
                  </a:lnTo>
                  <a:lnTo>
                    <a:pt x="146022" y="22390"/>
                  </a:lnTo>
                  <a:lnTo>
                    <a:pt x="138017" y="21730"/>
                  </a:lnTo>
                  <a:lnTo>
                    <a:pt x="129879" y="20984"/>
                  </a:lnTo>
                  <a:lnTo>
                    <a:pt x="121606" y="20151"/>
                  </a:lnTo>
                  <a:lnTo>
                    <a:pt x="113193" y="19227"/>
                  </a:lnTo>
                  <a:lnTo>
                    <a:pt x="104637" y="18208"/>
                  </a:lnTo>
                  <a:lnTo>
                    <a:pt x="95934" y="17094"/>
                  </a:lnTo>
                  <a:lnTo>
                    <a:pt x="87080" y="15879"/>
                  </a:lnTo>
                  <a:lnTo>
                    <a:pt x="78072" y="14563"/>
                  </a:lnTo>
                  <a:lnTo>
                    <a:pt x="68905" y="13141"/>
                  </a:lnTo>
                  <a:lnTo>
                    <a:pt x="59577" y="11610"/>
                  </a:lnTo>
                  <a:lnTo>
                    <a:pt x="50083" y="9969"/>
                  </a:lnTo>
                  <a:lnTo>
                    <a:pt x="40420" y="8215"/>
                  </a:lnTo>
                  <a:lnTo>
                    <a:pt x="30584" y="6343"/>
                  </a:lnTo>
                  <a:lnTo>
                    <a:pt x="20571" y="4352"/>
                  </a:lnTo>
                  <a:lnTo>
                    <a:pt x="10377" y="22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10067" y="3112730"/>
              <a:ext cx="591074" cy="410432"/>
            </a:xfrm>
            <a:custGeom>
              <a:avLst/>
              <a:pathLst>
                <a:path w="591074" h="410432">
                  <a:moveTo>
                    <a:pt x="591074" y="410432"/>
                  </a:moveTo>
                  <a:lnTo>
                    <a:pt x="581111" y="406780"/>
                  </a:lnTo>
                  <a:lnTo>
                    <a:pt x="571381" y="403124"/>
                  </a:lnTo>
                  <a:lnTo>
                    <a:pt x="561880" y="399464"/>
                  </a:lnTo>
                  <a:lnTo>
                    <a:pt x="552602" y="395799"/>
                  </a:lnTo>
                  <a:lnTo>
                    <a:pt x="543544" y="392129"/>
                  </a:lnTo>
                  <a:lnTo>
                    <a:pt x="534699" y="388454"/>
                  </a:lnTo>
                  <a:lnTo>
                    <a:pt x="526065" y="384774"/>
                  </a:lnTo>
                  <a:lnTo>
                    <a:pt x="517635" y="381088"/>
                  </a:lnTo>
                  <a:lnTo>
                    <a:pt x="509405" y="377397"/>
                  </a:lnTo>
                  <a:lnTo>
                    <a:pt x="501371" y="373701"/>
                  </a:lnTo>
                  <a:lnTo>
                    <a:pt x="493528" y="369998"/>
                  </a:lnTo>
                  <a:lnTo>
                    <a:pt x="485871" y="366289"/>
                  </a:lnTo>
                  <a:lnTo>
                    <a:pt x="478396" y="362574"/>
                  </a:lnTo>
                  <a:lnTo>
                    <a:pt x="471097" y="358853"/>
                  </a:lnTo>
                  <a:lnTo>
                    <a:pt x="463971" y="355124"/>
                  </a:lnTo>
                  <a:lnTo>
                    <a:pt x="457011" y="351390"/>
                  </a:lnTo>
                  <a:lnTo>
                    <a:pt x="450215" y="347648"/>
                  </a:lnTo>
                  <a:lnTo>
                    <a:pt x="443577" y="343899"/>
                  </a:lnTo>
                  <a:lnTo>
                    <a:pt x="437092" y="340142"/>
                  </a:lnTo>
                  <a:lnTo>
                    <a:pt x="430756" y="336378"/>
                  </a:lnTo>
                  <a:lnTo>
                    <a:pt x="424563" y="332606"/>
                  </a:lnTo>
                  <a:lnTo>
                    <a:pt x="418510" y="328827"/>
                  </a:lnTo>
                  <a:lnTo>
                    <a:pt x="412592" y="325039"/>
                  </a:lnTo>
                  <a:lnTo>
                    <a:pt x="406803" y="321244"/>
                  </a:lnTo>
                  <a:lnTo>
                    <a:pt x="401140" y="317439"/>
                  </a:lnTo>
                  <a:lnTo>
                    <a:pt x="395598" y="313626"/>
                  </a:lnTo>
                  <a:lnTo>
                    <a:pt x="390171" y="309805"/>
                  </a:lnTo>
                  <a:lnTo>
                    <a:pt x="384855" y="305974"/>
                  </a:lnTo>
                  <a:lnTo>
                    <a:pt x="379646" y="302134"/>
                  </a:lnTo>
                  <a:lnTo>
                    <a:pt x="374539" y="298285"/>
                  </a:lnTo>
                  <a:lnTo>
                    <a:pt x="369528" y="294427"/>
                  </a:lnTo>
                  <a:lnTo>
                    <a:pt x="364610" y="290559"/>
                  </a:lnTo>
                  <a:lnTo>
                    <a:pt x="359780" y="286681"/>
                  </a:lnTo>
                  <a:lnTo>
                    <a:pt x="355033" y="282793"/>
                  </a:lnTo>
                  <a:lnTo>
                    <a:pt x="350364" y="278894"/>
                  </a:lnTo>
                  <a:lnTo>
                    <a:pt x="345769" y="274986"/>
                  </a:lnTo>
                  <a:lnTo>
                    <a:pt x="341243" y="271067"/>
                  </a:lnTo>
                  <a:lnTo>
                    <a:pt x="336781" y="267137"/>
                  </a:lnTo>
                  <a:lnTo>
                    <a:pt x="332379" y="263196"/>
                  </a:lnTo>
                  <a:lnTo>
                    <a:pt x="328032" y="259244"/>
                  </a:lnTo>
                  <a:lnTo>
                    <a:pt x="323735" y="255281"/>
                  </a:lnTo>
                  <a:lnTo>
                    <a:pt x="319483" y="251306"/>
                  </a:lnTo>
                  <a:lnTo>
                    <a:pt x="315272" y="247320"/>
                  </a:lnTo>
                  <a:lnTo>
                    <a:pt x="311098" y="243321"/>
                  </a:lnTo>
                  <a:lnTo>
                    <a:pt x="306955" y="239311"/>
                  </a:lnTo>
                  <a:lnTo>
                    <a:pt x="302838" y="235289"/>
                  </a:lnTo>
                  <a:lnTo>
                    <a:pt x="298744" y="231254"/>
                  </a:lnTo>
                  <a:lnTo>
                    <a:pt x="294667" y="227207"/>
                  </a:lnTo>
                  <a:lnTo>
                    <a:pt x="290603" y="223147"/>
                  </a:lnTo>
                  <a:lnTo>
                    <a:pt x="286547" y="219074"/>
                  </a:lnTo>
                  <a:lnTo>
                    <a:pt x="282494" y="214989"/>
                  </a:lnTo>
                  <a:lnTo>
                    <a:pt x="278440" y="210889"/>
                  </a:lnTo>
                  <a:lnTo>
                    <a:pt x="274380" y="206777"/>
                  </a:lnTo>
                  <a:lnTo>
                    <a:pt x="270309" y="202651"/>
                  </a:lnTo>
                  <a:lnTo>
                    <a:pt x="266223" y="198511"/>
                  </a:lnTo>
                  <a:lnTo>
                    <a:pt x="262117" y="194357"/>
                  </a:lnTo>
                  <a:lnTo>
                    <a:pt x="257986" y="190189"/>
                  </a:lnTo>
                  <a:lnTo>
                    <a:pt x="253825" y="186007"/>
                  </a:lnTo>
                  <a:lnTo>
                    <a:pt x="249630" y="181810"/>
                  </a:lnTo>
                  <a:lnTo>
                    <a:pt x="245396" y="177598"/>
                  </a:lnTo>
                  <a:lnTo>
                    <a:pt x="241119" y="173372"/>
                  </a:lnTo>
                  <a:lnTo>
                    <a:pt x="236794" y="169131"/>
                  </a:lnTo>
                  <a:lnTo>
                    <a:pt x="232415" y="164874"/>
                  </a:lnTo>
                  <a:lnTo>
                    <a:pt x="227979" y="160602"/>
                  </a:lnTo>
                  <a:lnTo>
                    <a:pt x="223481" y="156315"/>
                  </a:lnTo>
                  <a:lnTo>
                    <a:pt x="218916" y="152011"/>
                  </a:lnTo>
                  <a:lnTo>
                    <a:pt x="214279" y="147692"/>
                  </a:lnTo>
                  <a:lnTo>
                    <a:pt x="209566" y="143357"/>
                  </a:lnTo>
                  <a:lnTo>
                    <a:pt x="204771" y="139005"/>
                  </a:lnTo>
                  <a:lnTo>
                    <a:pt x="199891" y="134637"/>
                  </a:lnTo>
                  <a:lnTo>
                    <a:pt x="194921" y="130253"/>
                  </a:lnTo>
                  <a:lnTo>
                    <a:pt x="189855" y="125851"/>
                  </a:lnTo>
                  <a:lnTo>
                    <a:pt x="184690" y="121432"/>
                  </a:lnTo>
                  <a:lnTo>
                    <a:pt x="179420" y="116997"/>
                  </a:lnTo>
                  <a:lnTo>
                    <a:pt x="174041" y="112544"/>
                  </a:lnTo>
                  <a:lnTo>
                    <a:pt x="168548" y="108073"/>
                  </a:lnTo>
                  <a:lnTo>
                    <a:pt x="162936" y="103585"/>
                  </a:lnTo>
                  <a:lnTo>
                    <a:pt x="157201" y="99079"/>
                  </a:lnTo>
                  <a:lnTo>
                    <a:pt x="151339" y="94554"/>
                  </a:lnTo>
                  <a:lnTo>
                    <a:pt x="145344" y="90012"/>
                  </a:lnTo>
                  <a:lnTo>
                    <a:pt x="139211" y="85451"/>
                  </a:lnTo>
                  <a:lnTo>
                    <a:pt x="132936" y="80872"/>
                  </a:lnTo>
                  <a:lnTo>
                    <a:pt x="126515" y="76273"/>
                  </a:lnTo>
                  <a:lnTo>
                    <a:pt x="119942" y="71656"/>
                  </a:lnTo>
                  <a:lnTo>
                    <a:pt x="113214" y="67020"/>
                  </a:lnTo>
                  <a:lnTo>
                    <a:pt x="106324" y="62364"/>
                  </a:lnTo>
                  <a:lnTo>
                    <a:pt x="99269" y="57689"/>
                  </a:lnTo>
                  <a:lnTo>
                    <a:pt x="92044" y="52994"/>
                  </a:lnTo>
                  <a:lnTo>
                    <a:pt x="84644" y="48279"/>
                  </a:lnTo>
                  <a:lnTo>
                    <a:pt x="77065" y="43544"/>
                  </a:lnTo>
                  <a:lnTo>
                    <a:pt x="69301" y="38789"/>
                  </a:lnTo>
                  <a:lnTo>
                    <a:pt x="61349" y="34014"/>
                  </a:lnTo>
                  <a:lnTo>
                    <a:pt x="53203" y="29218"/>
                  </a:lnTo>
                  <a:lnTo>
                    <a:pt x="44859" y="24401"/>
                  </a:lnTo>
                  <a:lnTo>
                    <a:pt x="36311" y="19563"/>
                  </a:lnTo>
                  <a:lnTo>
                    <a:pt x="27557" y="14704"/>
                  </a:lnTo>
                  <a:lnTo>
                    <a:pt x="18590" y="9824"/>
                  </a:lnTo>
                  <a:lnTo>
                    <a:pt x="9405" y="49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21447" y="2809739"/>
              <a:ext cx="379694" cy="713422"/>
            </a:xfrm>
            <a:custGeom>
              <a:avLst/>
              <a:pathLst>
                <a:path w="379694" h="713422">
                  <a:moveTo>
                    <a:pt x="379694" y="713422"/>
                  </a:moveTo>
                  <a:lnTo>
                    <a:pt x="369780" y="709701"/>
                  </a:lnTo>
                  <a:lnTo>
                    <a:pt x="360194" y="705840"/>
                  </a:lnTo>
                  <a:lnTo>
                    <a:pt x="350930" y="701839"/>
                  </a:lnTo>
                  <a:lnTo>
                    <a:pt x="341982" y="697701"/>
                  </a:lnTo>
                  <a:lnTo>
                    <a:pt x="333343" y="693429"/>
                  </a:lnTo>
                  <a:lnTo>
                    <a:pt x="325008" y="689025"/>
                  </a:lnTo>
                  <a:lnTo>
                    <a:pt x="316970" y="684490"/>
                  </a:lnTo>
                  <a:lnTo>
                    <a:pt x="309222" y="679827"/>
                  </a:lnTo>
                  <a:lnTo>
                    <a:pt x="301758" y="675038"/>
                  </a:lnTo>
                  <a:lnTo>
                    <a:pt x="294572" y="670126"/>
                  </a:lnTo>
                  <a:lnTo>
                    <a:pt x="287658" y="665092"/>
                  </a:lnTo>
                  <a:lnTo>
                    <a:pt x="281009" y="659938"/>
                  </a:lnTo>
                  <a:lnTo>
                    <a:pt x="274619" y="654667"/>
                  </a:lnTo>
                  <a:lnTo>
                    <a:pt x="268482" y="649281"/>
                  </a:lnTo>
                  <a:lnTo>
                    <a:pt x="262591" y="643782"/>
                  </a:lnTo>
                  <a:lnTo>
                    <a:pt x="256939" y="638172"/>
                  </a:lnTo>
                  <a:lnTo>
                    <a:pt x="251522" y="632454"/>
                  </a:lnTo>
                  <a:lnTo>
                    <a:pt x="246332" y="626629"/>
                  </a:lnTo>
                  <a:lnTo>
                    <a:pt x="241363" y="620700"/>
                  </a:lnTo>
                  <a:lnTo>
                    <a:pt x="236608" y="614669"/>
                  </a:lnTo>
                  <a:lnTo>
                    <a:pt x="232062" y="608537"/>
                  </a:lnTo>
                  <a:lnTo>
                    <a:pt x="227718" y="602308"/>
                  </a:lnTo>
                  <a:lnTo>
                    <a:pt x="223570" y="595983"/>
                  </a:lnTo>
                  <a:lnTo>
                    <a:pt x="219611" y="589565"/>
                  </a:lnTo>
                  <a:lnTo>
                    <a:pt x="215835" y="583056"/>
                  </a:lnTo>
                  <a:lnTo>
                    <a:pt x="212236" y="576457"/>
                  </a:lnTo>
                  <a:lnTo>
                    <a:pt x="208807" y="569771"/>
                  </a:lnTo>
                  <a:lnTo>
                    <a:pt x="205542" y="563001"/>
                  </a:lnTo>
                  <a:lnTo>
                    <a:pt x="202435" y="556147"/>
                  </a:lnTo>
                  <a:lnTo>
                    <a:pt x="199480" y="549214"/>
                  </a:lnTo>
                  <a:lnTo>
                    <a:pt x="196670" y="542202"/>
                  </a:lnTo>
                  <a:lnTo>
                    <a:pt x="193999" y="535113"/>
                  </a:lnTo>
                  <a:lnTo>
                    <a:pt x="191460" y="527951"/>
                  </a:lnTo>
                  <a:lnTo>
                    <a:pt x="189047" y="520717"/>
                  </a:lnTo>
                  <a:lnTo>
                    <a:pt x="186754" y="513413"/>
                  </a:lnTo>
                  <a:lnTo>
                    <a:pt x="184575" y="506042"/>
                  </a:lnTo>
                  <a:lnTo>
                    <a:pt x="182502" y="498605"/>
                  </a:lnTo>
                  <a:lnTo>
                    <a:pt x="180531" y="491105"/>
                  </a:lnTo>
                  <a:lnTo>
                    <a:pt x="178655" y="483544"/>
                  </a:lnTo>
                  <a:lnTo>
                    <a:pt x="176866" y="475924"/>
                  </a:lnTo>
                  <a:lnTo>
                    <a:pt x="175160" y="468248"/>
                  </a:lnTo>
                  <a:lnTo>
                    <a:pt x="173529" y="460517"/>
                  </a:lnTo>
                  <a:lnTo>
                    <a:pt x="171967" y="452733"/>
                  </a:lnTo>
                  <a:lnTo>
                    <a:pt x="170468" y="444900"/>
                  </a:lnTo>
                  <a:lnTo>
                    <a:pt x="169026" y="437018"/>
                  </a:lnTo>
                  <a:lnTo>
                    <a:pt x="167634" y="429090"/>
                  </a:lnTo>
                  <a:lnTo>
                    <a:pt x="166287" y="421119"/>
                  </a:lnTo>
                  <a:lnTo>
                    <a:pt x="164976" y="413106"/>
                  </a:lnTo>
                  <a:lnTo>
                    <a:pt x="163698" y="405053"/>
                  </a:lnTo>
                  <a:lnTo>
                    <a:pt x="162444" y="396964"/>
                  </a:lnTo>
                  <a:lnTo>
                    <a:pt x="161209" y="388839"/>
                  </a:lnTo>
                  <a:lnTo>
                    <a:pt x="159986" y="380681"/>
                  </a:lnTo>
                  <a:lnTo>
                    <a:pt x="158769" y="372493"/>
                  </a:lnTo>
                  <a:lnTo>
                    <a:pt x="157552" y="364276"/>
                  </a:lnTo>
                  <a:lnTo>
                    <a:pt x="156329" y="356033"/>
                  </a:lnTo>
                  <a:lnTo>
                    <a:pt x="155093" y="347765"/>
                  </a:lnTo>
                  <a:lnTo>
                    <a:pt x="153837" y="339475"/>
                  </a:lnTo>
                  <a:lnTo>
                    <a:pt x="152556" y="331166"/>
                  </a:lnTo>
                  <a:lnTo>
                    <a:pt x="151243" y="322838"/>
                  </a:lnTo>
                  <a:lnTo>
                    <a:pt x="149891" y="314495"/>
                  </a:lnTo>
                  <a:lnTo>
                    <a:pt x="148495" y="306139"/>
                  </a:lnTo>
                  <a:lnTo>
                    <a:pt x="147049" y="297771"/>
                  </a:lnTo>
                  <a:lnTo>
                    <a:pt x="145545" y="289394"/>
                  </a:lnTo>
                  <a:lnTo>
                    <a:pt x="143978" y="281010"/>
                  </a:lnTo>
                  <a:lnTo>
                    <a:pt x="142340" y="272621"/>
                  </a:lnTo>
                  <a:lnTo>
                    <a:pt x="140627" y="264230"/>
                  </a:lnTo>
                  <a:lnTo>
                    <a:pt x="138831" y="255838"/>
                  </a:lnTo>
                  <a:lnTo>
                    <a:pt x="136947" y="247448"/>
                  </a:lnTo>
                  <a:lnTo>
                    <a:pt x="134967" y="239062"/>
                  </a:lnTo>
                  <a:lnTo>
                    <a:pt x="132886" y="230682"/>
                  </a:lnTo>
                  <a:lnTo>
                    <a:pt x="130698" y="222310"/>
                  </a:lnTo>
                  <a:lnTo>
                    <a:pt x="128395" y="213948"/>
                  </a:lnTo>
                  <a:lnTo>
                    <a:pt x="125971" y="205599"/>
                  </a:lnTo>
                  <a:lnTo>
                    <a:pt x="123422" y="197265"/>
                  </a:lnTo>
                  <a:lnTo>
                    <a:pt x="120739" y="188947"/>
                  </a:lnTo>
                  <a:lnTo>
                    <a:pt x="117916" y="180648"/>
                  </a:lnTo>
                  <a:lnTo>
                    <a:pt x="114948" y="172371"/>
                  </a:lnTo>
                  <a:lnTo>
                    <a:pt x="111828" y="164117"/>
                  </a:lnTo>
                  <a:lnTo>
                    <a:pt x="108550" y="155888"/>
                  </a:lnTo>
                  <a:lnTo>
                    <a:pt x="105107" y="147687"/>
                  </a:lnTo>
                  <a:lnTo>
                    <a:pt x="101493" y="139516"/>
                  </a:lnTo>
                  <a:lnTo>
                    <a:pt x="97702" y="131377"/>
                  </a:lnTo>
                  <a:lnTo>
                    <a:pt x="93727" y="123272"/>
                  </a:lnTo>
                  <a:lnTo>
                    <a:pt x="89562" y="115203"/>
                  </a:lnTo>
                  <a:lnTo>
                    <a:pt x="85201" y="107173"/>
                  </a:lnTo>
                  <a:lnTo>
                    <a:pt x="80637" y="99183"/>
                  </a:lnTo>
                  <a:lnTo>
                    <a:pt x="75865" y="91236"/>
                  </a:lnTo>
                  <a:lnTo>
                    <a:pt x="70877" y="83334"/>
                  </a:lnTo>
                  <a:lnTo>
                    <a:pt x="65668" y="75479"/>
                  </a:lnTo>
                  <a:lnTo>
                    <a:pt x="60231" y="67674"/>
                  </a:lnTo>
                  <a:lnTo>
                    <a:pt x="54559" y="59920"/>
                  </a:lnTo>
                  <a:lnTo>
                    <a:pt x="48648" y="52220"/>
                  </a:lnTo>
                  <a:lnTo>
                    <a:pt x="42489" y="44575"/>
                  </a:lnTo>
                  <a:lnTo>
                    <a:pt x="36077" y="36988"/>
                  </a:lnTo>
                  <a:lnTo>
                    <a:pt x="29406" y="29462"/>
                  </a:lnTo>
                  <a:lnTo>
                    <a:pt x="22469" y="21997"/>
                  </a:lnTo>
                  <a:lnTo>
                    <a:pt x="15260" y="14597"/>
                  </a:lnTo>
                  <a:lnTo>
                    <a:pt x="7772" y="72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69485" y="2571781"/>
              <a:ext cx="131656" cy="951380"/>
            </a:xfrm>
            <a:custGeom>
              <a:avLst/>
              <a:pathLst>
                <a:path w="131656" h="951380">
                  <a:moveTo>
                    <a:pt x="131656" y="951380"/>
                  </a:moveTo>
                  <a:lnTo>
                    <a:pt x="121806" y="947605"/>
                  </a:lnTo>
                  <a:lnTo>
                    <a:pt x="112412" y="943581"/>
                  </a:lnTo>
                  <a:lnTo>
                    <a:pt x="103465" y="939313"/>
                  </a:lnTo>
                  <a:lnTo>
                    <a:pt x="94958" y="934805"/>
                  </a:lnTo>
                  <a:lnTo>
                    <a:pt x="86881" y="930060"/>
                  </a:lnTo>
                  <a:lnTo>
                    <a:pt x="79226" y="925082"/>
                  </a:lnTo>
                  <a:lnTo>
                    <a:pt x="71985" y="919876"/>
                  </a:lnTo>
                  <a:lnTo>
                    <a:pt x="65148" y="914446"/>
                  </a:lnTo>
                  <a:lnTo>
                    <a:pt x="58709" y="908795"/>
                  </a:lnTo>
                  <a:lnTo>
                    <a:pt x="52657" y="902927"/>
                  </a:lnTo>
                  <a:lnTo>
                    <a:pt x="46985" y="896847"/>
                  </a:lnTo>
                  <a:lnTo>
                    <a:pt x="41683" y="890559"/>
                  </a:lnTo>
                  <a:lnTo>
                    <a:pt x="36744" y="884066"/>
                  </a:lnTo>
                  <a:lnTo>
                    <a:pt x="32159" y="877373"/>
                  </a:lnTo>
                  <a:lnTo>
                    <a:pt x="27920" y="870483"/>
                  </a:lnTo>
                  <a:lnTo>
                    <a:pt x="24017" y="863401"/>
                  </a:lnTo>
                  <a:lnTo>
                    <a:pt x="20443" y="856130"/>
                  </a:lnTo>
                  <a:lnTo>
                    <a:pt x="17189" y="848675"/>
                  </a:lnTo>
                  <a:lnTo>
                    <a:pt x="14247" y="841040"/>
                  </a:lnTo>
                  <a:lnTo>
                    <a:pt x="11607" y="833228"/>
                  </a:lnTo>
                  <a:lnTo>
                    <a:pt x="9262" y="825243"/>
                  </a:lnTo>
                  <a:lnTo>
                    <a:pt x="7202" y="817090"/>
                  </a:lnTo>
                  <a:lnTo>
                    <a:pt x="5420" y="808773"/>
                  </a:lnTo>
                  <a:lnTo>
                    <a:pt x="3907" y="800295"/>
                  </a:lnTo>
                  <a:lnTo>
                    <a:pt x="2655" y="791661"/>
                  </a:lnTo>
                  <a:lnTo>
                    <a:pt x="1654" y="782874"/>
                  </a:lnTo>
                  <a:lnTo>
                    <a:pt x="896" y="773939"/>
                  </a:lnTo>
                  <a:lnTo>
                    <a:pt x="374" y="764860"/>
                  </a:lnTo>
                  <a:lnTo>
                    <a:pt x="78" y="755640"/>
                  </a:lnTo>
                  <a:lnTo>
                    <a:pt x="0" y="746283"/>
                  </a:lnTo>
                  <a:lnTo>
                    <a:pt x="131" y="736795"/>
                  </a:lnTo>
                  <a:lnTo>
                    <a:pt x="463" y="727177"/>
                  </a:lnTo>
                  <a:lnTo>
                    <a:pt x="987" y="717436"/>
                  </a:lnTo>
                  <a:lnTo>
                    <a:pt x="1695" y="707574"/>
                  </a:lnTo>
                  <a:lnTo>
                    <a:pt x="2578" y="697595"/>
                  </a:lnTo>
                  <a:lnTo>
                    <a:pt x="3629" y="687505"/>
                  </a:lnTo>
                  <a:lnTo>
                    <a:pt x="4837" y="677305"/>
                  </a:lnTo>
                  <a:lnTo>
                    <a:pt x="6196" y="667002"/>
                  </a:lnTo>
                  <a:lnTo>
                    <a:pt x="7695" y="656598"/>
                  </a:lnTo>
                  <a:lnTo>
                    <a:pt x="9328" y="646097"/>
                  </a:lnTo>
                  <a:lnTo>
                    <a:pt x="11085" y="635504"/>
                  </a:lnTo>
                  <a:lnTo>
                    <a:pt x="12957" y="624823"/>
                  </a:lnTo>
                  <a:lnTo>
                    <a:pt x="14937" y="614057"/>
                  </a:lnTo>
                  <a:lnTo>
                    <a:pt x="17016" y="603211"/>
                  </a:lnTo>
                  <a:lnTo>
                    <a:pt x="19185" y="592289"/>
                  </a:lnTo>
                  <a:lnTo>
                    <a:pt x="21436" y="581294"/>
                  </a:lnTo>
                  <a:lnTo>
                    <a:pt x="23760" y="570231"/>
                  </a:lnTo>
                  <a:lnTo>
                    <a:pt x="26148" y="559104"/>
                  </a:lnTo>
                  <a:lnTo>
                    <a:pt x="28593" y="547916"/>
                  </a:lnTo>
                  <a:lnTo>
                    <a:pt x="31086" y="536671"/>
                  </a:lnTo>
                  <a:lnTo>
                    <a:pt x="33618" y="525375"/>
                  </a:lnTo>
                  <a:lnTo>
                    <a:pt x="36180" y="514030"/>
                  </a:lnTo>
                  <a:lnTo>
                    <a:pt x="38765" y="502640"/>
                  </a:lnTo>
                  <a:lnTo>
                    <a:pt x="41364" y="491211"/>
                  </a:lnTo>
                  <a:lnTo>
                    <a:pt x="43968" y="479745"/>
                  </a:lnTo>
                  <a:lnTo>
                    <a:pt x="46568" y="468246"/>
                  </a:lnTo>
                  <a:lnTo>
                    <a:pt x="49157" y="456719"/>
                  </a:lnTo>
                  <a:lnTo>
                    <a:pt x="51725" y="445168"/>
                  </a:lnTo>
                  <a:lnTo>
                    <a:pt x="54265" y="433597"/>
                  </a:lnTo>
                  <a:lnTo>
                    <a:pt x="56767" y="422009"/>
                  </a:lnTo>
                  <a:lnTo>
                    <a:pt x="59223" y="410409"/>
                  </a:lnTo>
                  <a:lnTo>
                    <a:pt x="61625" y="398800"/>
                  </a:lnTo>
                  <a:lnTo>
                    <a:pt x="63964" y="387187"/>
                  </a:lnTo>
                  <a:lnTo>
                    <a:pt x="66232" y="375574"/>
                  </a:lnTo>
                  <a:lnTo>
                    <a:pt x="68420" y="363964"/>
                  </a:lnTo>
                  <a:lnTo>
                    <a:pt x="70520" y="352363"/>
                  </a:lnTo>
                  <a:lnTo>
                    <a:pt x="72522" y="340772"/>
                  </a:lnTo>
                  <a:lnTo>
                    <a:pt x="74420" y="329198"/>
                  </a:lnTo>
                  <a:lnTo>
                    <a:pt x="76203" y="317643"/>
                  </a:lnTo>
                  <a:lnTo>
                    <a:pt x="77864" y="306112"/>
                  </a:lnTo>
                  <a:lnTo>
                    <a:pt x="79394" y="294608"/>
                  </a:lnTo>
                  <a:lnTo>
                    <a:pt x="80785" y="283136"/>
                  </a:lnTo>
                  <a:lnTo>
                    <a:pt x="82028" y="271700"/>
                  </a:lnTo>
                  <a:lnTo>
                    <a:pt x="83114" y="260304"/>
                  </a:lnTo>
                  <a:lnTo>
                    <a:pt x="84036" y="248951"/>
                  </a:lnTo>
                  <a:lnTo>
                    <a:pt x="84784" y="237646"/>
                  </a:lnTo>
                  <a:lnTo>
                    <a:pt x="85350" y="226393"/>
                  </a:lnTo>
                  <a:lnTo>
                    <a:pt x="85726" y="215195"/>
                  </a:lnTo>
                  <a:lnTo>
                    <a:pt x="85902" y="204057"/>
                  </a:lnTo>
                  <a:lnTo>
                    <a:pt x="85872" y="192983"/>
                  </a:lnTo>
                  <a:lnTo>
                    <a:pt x="85625" y="181976"/>
                  </a:lnTo>
                  <a:lnTo>
                    <a:pt x="85154" y="171042"/>
                  </a:lnTo>
                  <a:lnTo>
                    <a:pt x="84450" y="160182"/>
                  </a:lnTo>
                  <a:lnTo>
                    <a:pt x="83504" y="149403"/>
                  </a:lnTo>
                  <a:lnTo>
                    <a:pt x="82308" y="138707"/>
                  </a:lnTo>
                  <a:lnTo>
                    <a:pt x="80854" y="128099"/>
                  </a:lnTo>
                  <a:lnTo>
                    <a:pt x="79133" y="117583"/>
                  </a:lnTo>
                  <a:lnTo>
                    <a:pt x="77137" y="107163"/>
                  </a:lnTo>
                  <a:lnTo>
                    <a:pt x="74856" y="96842"/>
                  </a:lnTo>
                  <a:lnTo>
                    <a:pt x="72283" y="86625"/>
                  </a:lnTo>
                  <a:lnTo>
                    <a:pt x="69409" y="76515"/>
                  </a:lnTo>
                  <a:lnTo>
                    <a:pt x="66225" y="66518"/>
                  </a:lnTo>
                  <a:lnTo>
                    <a:pt x="62723" y="56636"/>
                  </a:lnTo>
                  <a:lnTo>
                    <a:pt x="58895" y="46874"/>
                  </a:lnTo>
                  <a:lnTo>
                    <a:pt x="54731" y="37236"/>
                  </a:lnTo>
                  <a:lnTo>
                    <a:pt x="50224" y="27725"/>
                  </a:lnTo>
                  <a:lnTo>
                    <a:pt x="45365" y="18346"/>
                  </a:lnTo>
                  <a:lnTo>
                    <a:pt x="40146" y="9103"/>
                  </a:lnTo>
                  <a:lnTo>
                    <a:pt x="34557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938598" y="2415074"/>
              <a:ext cx="682944" cy="683616"/>
            </a:xfrm>
            <a:custGeom>
              <a:avLst/>
              <a:pathLst>
                <a:path w="682944" h="683616">
                  <a:moveTo>
                    <a:pt x="668745" y="683616"/>
                  </a:moveTo>
                  <a:lnTo>
                    <a:pt x="672150" y="673632"/>
                  </a:lnTo>
                  <a:lnTo>
                    <a:pt x="675072" y="663840"/>
                  </a:lnTo>
                  <a:lnTo>
                    <a:pt x="677521" y="654235"/>
                  </a:lnTo>
                  <a:lnTo>
                    <a:pt x="679503" y="644813"/>
                  </a:lnTo>
                  <a:lnTo>
                    <a:pt x="681028" y="635570"/>
                  </a:lnTo>
                  <a:lnTo>
                    <a:pt x="682104" y="626503"/>
                  </a:lnTo>
                  <a:lnTo>
                    <a:pt x="682740" y="617607"/>
                  </a:lnTo>
                  <a:lnTo>
                    <a:pt x="682944" y="608879"/>
                  </a:lnTo>
                  <a:lnTo>
                    <a:pt x="682725" y="600314"/>
                  </a:lnTo>
                  <a:lnTo>
                    <a:pt x="682092" y="591909"/>
                  </a:lnTo>
                  <a:lnTo>
                    <a:pt x="681052" y="583659"/>
                  </a:lnTo>
                  <a:lnTo>
                    <a:pt x="679614" y="575561"/>
                  </a:lnTo>
                  <a:lnTo>
                    <a:pt x="677788" y="567610"/>
                  </a:lnTo>
                  <a:lnTo>
                    <a:pt x="675581" y="559803"/>
                  </a:lnTo>
                  <a:lnTo>
                    <a:pt x="673001" y="552136"/>
                  </a:lnTo>
                  <a:lnTo>
                    <a:pt x="670059" y="544604"/>
                  </a:lnTo>
                  <a:lnTo>
                    <a:pt x="666761" y="537204"/>
                  </a:lnTo>
                  <a:lnTo>
                    <a:pt x="663116" y="529931"/>
                  </a:lnTo>
                  <a:lnTo>
                    <a:pt x="659134" y="522783"/>
                  </a:lnTo>
                  <a:lnTo>
                    <a:pt x="654822" y="515754"/>
                  </a:lnTo>
                  <a:lnTo>
                    <a:pt x="650190" y="508841"/>
                  </a:lnTo>
                  <a:lnTo>
                    <a:pt x="645244" y="502040"/>
                  </a:lnTo>
                  <a:lnTo>
                    <a:pt x="639995" y="495347"/>
                  </a:lnTo>
                  <a:lnTo>
                    <a:pt x="634451" y="488757"/>
                  </a:lnTo>
                  <a:lnTo>
                    <a:pt x="628619" y="482268"/>
                  </a:lnTo>
                  <a:lnTo>
                    <a:pt x="622510" y="475874"/>
                  </a:lnTo>
                  <a:lnTo>
                    <a:pt x="616130" y="469572"/>
                  </a:lnTo>
                  <a:lnTo>
                    <a:pt x="609489" y="463359"/>
                  </a:lnTo>
                  <a:lnTo>
                    <a:pt x="602595" y="457229"/>
                  </a:lnTo>
                  <a:lnTo>
                    <a:pt x="595458" y="451180"/>
                  </a:lnTo>
                  <a:lnTo>
                    <a:pt x="588084" y="445206"/>
                  </a:lnTo>
                  <a:lnTo>
                    <a:pt x="580483" y="439305"/>
                  </a:lnTo>
                  <a:lnTo>
                    <a:pt x="572663" y="433472"/>
                  </a:lnTo>
                  <a:lnTo>
                    <a:pt x="564633" y="427703"/>
                  </a:lnTo>
                  <a:lnTo>
                    <a:pt x="556402" y="421994"/>
                  </a:lnTo>
                  <a:lnTo>
                    <a:pt x="547977" y="416341"/>
                  </a:lnTo>
                  <a:lnTo>
                    <a:pt x="539368" y="410740"/>
                  </a:lnTo>
                  <a:lnTo>
                    <a:pt x="530583" y="405188"/>
                  </a:lnTo>
                  <a:lnTo>
                    <a:pt x="521630" y="399680"/>
                  </a:lnTo>
                  <a:lnTo>
                    <a:pt x="512517" y="394213"/>
                  </a:lnTo>
                  <a:lnTo>
                    <a:pt x="503255" y="388781"/>
                  </a:lnTo>
                  <a:lnTo>
                    <a:pt x="493850" y="383383"/>
                  </a:lnTo>
                  <a:lnTo>
                    <a:pt x="484312" y="378012"/>
                  </a:lnTo>
                  <a:lnTo>
                    <a:pt x="474649" y="372666"/>
                  </a:lnTo>
                  <a:lnTo>
                    <a:pt x="464869" y="367340"/>
                  </a:lnTo>
                  <a:lnTo>
                    <a:pt x="454982" y="362031"/>
                  </a:lnTo>
                  <a:lnTo>
                    <a:pt x="444995" y="356735"/>
                  </a:lnTo>
                  <a:lnTo>
                    <a:pt x="434917" y="351447"/>
                  </a:lnTo>
                  <a:lnTo>
                    <a:pt x="424757" y="346163"/>
                  </a:lnTo>
                  <a:lnTo>
                    <a:pt x="414522" y="340880"/>
                  </a:lnTo>
                  <a:lnTo>
                    <a:pt x="404223" y="335594"/>
                  </a:lnTo>
                  <a:lnTo>
                    <a:pt x="393867" y="330300"/>
                  </a:lnTo>
                  <a:lnTo>
                    <a:pt x="383462" y="324995"/>
                  </a:lnTo>
                  <a:lnTo>
                    <a:pt x="373018" y="319675"/>
                  </a:lnTo>
                  <a:lnTo>
                    <a:pt x="362542" y="314335"/>
                  </a:lnTo>
                  <a:lnTo>
                    <a:pt x="352044" y="308972"/>
                  </a:lnTo>
                  <a:lnTo>
                    <a:pt x="341531" y="303582"/>
                  </a:lnTo>
                  <a:lnTo>
                    <a:pt x="331013" y="298161"/>
                  </a:lnTo>
                  <a:lnTo>
                    <a:pt x="320497" y="292704"/>
                  </a:lnTo>
                  <a:lnTo>
                    <a:pt x="309993" y="287209"/>
                  </a:lnTo>
                  <a:lnTo>
                    <a:pt x="299509" y="281670"/>
                  </a:lnTo>
                  <a:lnTo>
                    <a:pt x="289053" y="276084"/>
                  </a:lnTo>
                  <a:lnTo>
                    <a:pt x="278634" y="270448"/>
                  </a:lnTo>
                  <a:lnTo>
                    <a:pt x="268260" y="264756"/>
                  </a:lnTo>
                  <a:lnTo>
                    <a:pt x="257940" y="259005"/>
                  </a:lnTo>
                  <a:lnTo>
                    <a:pt x="247683" y="253191"/>
                  </a:lnTo>
                  <a:lnTo>
                    <a:pt x="237497" y="247310"/>
                  </a:lnTo>
                  <a:lnTo>
                    <a:pt x="227390" y="241358"/>
                  </a:lnTo>
                  <a:lnTo>
                    <a:pt x="217371" y="235332"/>
                  </a:lnTo>
                  <a:lnTo>
                    <a:pt x="207449" y="229226"/>
                  </a:lnTo>
                  <a:lnTo>
                    <a:pt x="197632" y="223038"/>
                  </a:lnTo>
                  <a:lnTo>
                    <a:pt x="187928" y="216763"/>
                  </a:lnTo>
                  <a:lnTo>
                    <a:pt x="178347" y="210397"/>
                  </a:lnTo>
                  <a:lnTo>
                    <a:pt x="168896" y="203936"/>
                  </a:lnTo>
                  <a:lnTo>
                    <a:pt x="159584" y="197377"/>
                  </a:lnTo>
                  <a:lnTo>
                    <a:pt x="150420" y="190714"/>
                  </a:lnTo>
                  <a:lnTo>
                    <a:pt x="141413" y="183946"/>
                  </a:lnTo>
                  <a:lnTo>
                    <a:pt x="132569" y="177066"/>
                  </a:lnTo>
                  <a:lnTo>
                    <a:pt x="123899" y="170072"/>
                  </a:lnTo>
                  <a:lnTo>
                    <a:pt x="115411" y="162959"/>
                  </a:lnTo>
                  <a:lnTo>
                    <a:pt x="107113" y="155724"/>
                  </a:lnTo>
                  <a:lnTo>
                    <a:pt x="99014" y="148362"/>
                  </a:lnTo>
                  <a:lnTo>
                    <a:pt x="91122" y="140870"/>
                  </a:lnTo>
                  <a:lnTo>
                    <a:pt x="83446" y="133243"/>
                  </a:lnTo>
                  <a:lnTo>
                    <a:pt x="75995" y="125478"/>
                  </a:lnTo>
                  <a:lnTo>
                    <a:pt x="68776" y="117570"/>
                  </a:lnTo>
                  <a:lnTo>
                    <a:pt x="61799" y="109516"/>
                  </a:lnTo>
                  <a:lnTo>
                    <a:pt x="55071" y="101311"/>
                  </a:lnTo>
                  <a:lnTo>
                    <a:pt x="48602" y="92952"/>
                  </a:lnTo>
                  <a:lnTo>
                    <a:pt x="42400" y="84435"/>
                  </a:lnTo>
                  <a:lnTo>
                    <a:pt x="36473" y="75755"/>
                  </a:lnTo>
                  <a:lnTo>
                    <a:pt x="30831" y="66910"/>
                  </a:lnTo>
                  <a:lnTo>
                    <a:pt x="25481" y="57894"/>
                  </a:lnTo>
                  <a:lnTo>
                    <a:pt x="20431" y="48703"/>
                  </a:lnTo>
                  <a:lnTo>
                    <a:pt x="15692" y="39335"/>
                  </a:lnTo>
                  <a:lnTo>
                    <a:pt x="11270" y="29784"/>
                  </a:lnTo>
                  <a:lnTo>
                    <a:pt x="7175" y="20047"/>
                  </a:lnTo>
                  <a:lnTo>
                    <a:pt x="3416" y="101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02313" y="2350295"/>
              <a:ext cx="327155" cy="748395"/>
            </a:xfrm>
            <a:custGeom>
              <a:avLst/>
              <a:pathLst>
                <a:path w="327155" h="748395">
                  <a:moveTo>
                    <a:pt x="305030" y="748395"/>
                  </a:moveTo>
                  <a:lnTo>
                    <a:pt x="308519" y="738397"/>
                  </a:lnTo>
                  <a:lnTo>
                    <a:pt x="311688" y="728560"/>
                  </a:lnTo>
                  <a:lnTo>
                    <a:pt x="314545" y="718882"/>
                  </a:lnTo>
                  <a:lnTo>
                    <a:pt x="317094" y="709359"/>
                  </a:lnTo>
                  <a:lnTo>
                    <a:pt x="319342" y="699988"/>
                  </a:lnTo>
                  <a:lnTo>
                    <a:pt x="321294" y="690764"/>
                  </a:lnTo>
                  <a:lnTo>
                    <a:pt x="322956" y="681686"/>
                  </a:lnTo>
                  <a:lnTo>
                    <a:pt x="324334" y="672749"/>
                  </a:lnTo>
                  <a:lnTo>
                    <a:pt x="325432" y="663949"/>
                  </a:lnTo>
                  <a:lnTo>
                    <a:pt x="326258" y="655284"/>
                  </a:lnTo>
                  <a:lnTo>
                    <a:pt x="326817" y="646749"/>
                  </a:lnTo>
                  <a:lnTo>
                    <a:pt x="327114" y="638342"/>
                  </a:lnTo>
                  <a:lnTo>
                    <a:pt x="327155" y="630059"/>
                  </a:lnTo>
                  <a:lnTo>
                    <a:pt x="326946" y="621896"/>
                  </a:lnTo>
                  <a:lnTo>
                    <a:pt x="326492" y="613850"/>
                  </a:lnTo>
                  <a:lnTo>
                    <a:pt x="325800" y="605918"/>
                  </a:lnTo>
                  <a:lnTo>
                    <a:pt x="324875" y="598095"/>
                  </a:lnTo>
                  <a:lnTo>
                    <a:pt x="323722" y="590379"/>
                  </a:lnTo>
                  <a:lnTo>
                    <a:pt x="322348" y="582766"/>
                  </a:lnTo>
                  <a:lnTo>
                    <a:pt x="320758" y="575252"/>
                  </a:lnTo>
                  <a:lnTo>
                    <a:pt x="318958" y="567835"/>
                  </a:lnTo>
                  <a:lnTo>
                    <a:pt x="316953" y="560510"/>
                  </a:lnTo>
                  <a:lnTo>
                    <a:pt x="314750" y="553274"/>
                  </a:lnTo>
                  <a:lnTo>
                    <a:pt x="312353" y="546124"/>
                  </a:lnTo>
                  <a:lnTo>
                    <a:pt x="309769" y="539056"/>
                  </a:lnTo>
                  <a:lnTo>
                    <a:pt x="307004" y="532067"/>
                  </a:lnTo>
                  <a:lnTo>
                    <a:pt x="304062" y="525153"/>
                  </a:lnTo>
                  <a:lnTo>
                    <a:pt x="300951" y="518311"/>
                  </a:lnTo>
                  <a:lnTo>
                    <a:pt x="297675" y="511537"/>
                  </a:lnTo>
                  <a:lnTo>
                    <a:pt x="294239" y="504828"/>
                  </a:lnTo>
                  <a:lnTo>
                    <a:pt x="290651" y="498180"/>
                  </a:lnTo>
                  <a:lnTo>
                    <a:pt x="286916" y="491590"/>
                  </a:lnTo>
                  <a:lnTo>
                    <a:pt x="283039" y="485055"/>
                  </a:lnTo>
                  <a:lnTo>
                    <a:pt x="279026" y="478570"/>
                  </a:lnTo>
                  <a:lnTo>
                    <a:pt x="274882" y="472133"/>
                  </a:lnTo>
                  <a:lnTo>
                    <a:pt x="270614" y="465740"/>
                  </a:lnTo>
                  <a:lnTo>
                    <a:pt x="266227" y="459388"/>
                  </a:lnTo>
                  <a:lnTo>
                    <a:pt x="261727" y="453072"/>
                  </a:lnTo>
                  <a:lnTo>
                    <a:pt x="257120" y="446790"/>
                  </a:lnTo>
                  <a:lnTo>
                    <a:pt x="252411" y="440539"/>
                  </a:lnTo>
                  <a:lnTo>
                    <a:pt x="247606" y="434314"/>
                  </a:lnTo>
                  <a:lnTo>
                    <a:pt x="242710" y="428112"/>
                  </a:lnTo>
                  <a:lnTo>
                    <a:pt x="237730" y="421929"/>
                  </a:lnTo>
                  <a:lnTo>
                    <a:pt x="232671" y="415763"/>
                  </a:lnTo>
                  <a:lnTo>
                    <a:pt x="227539" y="409610"/>
                  </a:lnTo>
                  <a:lnTo>
                    <a:pt x="222340" y="403466"/>
                  </a:lnTo>
                  <a:lnTo>
                    <a:pt x="217079" y="397327"/>
                  </a:lnTo>
                  <a:lnTo>
                    <a:pt x="211761" y="391191"/>
                  </a:lnTo>
                  <a:lnTo>
                    <a:pt x="206394" y="385054"/>
                  </a:lnTo>
                  <a:lnTo>
                    <a:pt x="200981" y="378913"/>
                  </a:lnTo>
                  <a:lnTo>
                    <a:pt x="195530" y="372763"/>
                  </a:lnTo>
                  <a:lnTo>
                    <a:pt x="190046" y="366601"/>
                  </a:lnTo>
                  <a:lnTo>
                    <a:pt x="184534" y="360425"/>
                  </a:lnTo>
                  <a:lnTo>
                    <a:pt x="179000" y="354230"/>
                  </a:lnTo>
                  <a:lnTo>
                    <a:pt x="173450" y="348013"/>
                  </a:lnTo>
                  <a:lnTo>
                    <a:pt x="167890" y="341771"/>
                  </a:lnTo>
                  <a:lnTo>
                    <a:pt x="162325" y="335499"/>
                  </a:lnTo>
                  <a:lnTo>
                    <a:pt x="156762" y="329196"/>
                  </a:lnTo>
                  <a:lnTo>
                    <a:pt x="151204" y="322856"/>
                  </a:lnTo>
                  <a:lnTo>
                    <a:pt x="145660" y="316477"/>
                  </a:lnTo>
                  <a:lnTo>
                    <a:pt x="140134" y="310055"/>
                  </a:lnTo>
                  <a:lnTo>
                    <a:pt x="134631" y="303587"/>
                  </a:lnTo>
                  <a:lnTo>
                    <a:pt x="129158" y="297070"/>
                  </a:lnTo>
                  <a:lnTo>
                    <a:pt x="123720" y="290499"/>
                  </a:lnTo>
                  <a:lnTo>
                    <a:pt x="118324" y="283871"/>
                  </a:lnTo>
                  <a:lnTo>
                    <a:pt x="112974" y="277183"/>
                  </a:lnTo>
                  <a:lnTo>
                    <a:pt x="107676" y="270432"/>
                  </a:lnTo>
                  <a:lnTo>
                    <a:pt x="102437" y="263613"/>
                  </a:lnTo>
                  <a:lnTo>
                    <a:pt x="97262" y="256724"/>
                  </a:lnTo>
                  <a:lnTo>
                    <a:pt x="92156" y="249760"/>
                  </a:lnTo>
                  <a:lnTo>
                    <a:pt x="87125" y="242720"/>
                  </a:lnTo>
                  <a:lnTo>
                    <a:pt x="82175" y="235598"/>
                  </a:lnTo>
                  <a:lnTo>
                    <a:pt x="77312" y="228391"/>
                  </a:lnTo>
                  <a:lnTo>
                    <a:pt x="72541" y="221097"/>
                  </a:lnTo>
                  <a:lnTo>
                    <a:pt x="67869" y="213711"/>
                  </a:lnTo>
                  <a:lnTo>
                    <a:pt x="63300" y="206231"/>
                  </a:lnTo>
                  <a:lnTo>
                    <a:pt x="58841" y="198652"/>
                  </a:lnTo>
                  <a:lnTo>
                    <a:pt x="54497" y="190971"/>
                  </a:lnTo>
                  <a:lnTo>
                    <a:pt x="50274" y="183185"/>
                  </a:lnTo>
                  <a:lnTo>
                    <a:pt x="46177" y="175290"/>
                  </a:lnTo>
                  <a:lnTo>
                    <a:pt x="42213" y="167283"/>
                  </a:lnTo>
                  <a:lnTo>
                    <a:pt x="38387" y="159160"/>
                  </a:lnTo>
                  <a:lnTo>
                    <a:pt x="34705" y="150918"/>
                  </a:lnTo>
                  <a:lnTo>
                    <a:pt x="31172" y="142553"/>
                  </a:lnTo>
                  <a:lnTo>
                    <a:pt x="27794" y="134062"/>
                  </a:lnTo>
                  <a:lnTo>
                    <a:pt x="24578" y="125442"/>
                  </a:lnTo>
                  <a:lnTo>
                    <a:pt x="21528" y="116688"/>
                  </a:lnTo>
                  <a:lnTo>
                    <a:pt x="18650" y="107798"/>
                  </a:lnTo>
                  <a:lnTo>
                    <a:pt x="15950" y="98768"/>
                  </a:lnTo>
                  <a:lnTo>
                    <a:pt x="13434" y="89594"/>
                  </a:lnTo>
                  <a:lnTo>
                    <a:pt x="11107" y="80273"/>
                  </a:lnTo>
                  <a:lnTo>
                    <a:pt x="8976" y="70802"/>
                  </a:lnTo>
                  <a:lnTo>
                    <a:pt x="7045" y="61177"/>
                  </a:lnTo>
                  <a:lnTo>
                    <a:pt x="5321" y="51394"/>
                  </a:lnTo>
                  <a:lnTo>
                    <a:pt x="3810" y="41451"/>
                  </a:lnTo>
                  <a:lnTo>
                    <a:pt x="2516" y="31343"/>
                  </a:lnTo>
                  <a:lnTo>
                    <a:pt x="1446" y="21068"/>
                  </a:lnTo>
                  <a:lnTo>
                    <a:pt x="605" y="106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07344" y="2381859"/>
              <a:ext cx="63056" cy="716831"/>
            </a:xfrm>
            <a:custGeom>
              <a:avLst/>
              <a:pathLst>
                <a:path w="63056" h="716831">
                  <a:moveTo>
                    <a:pt x="0" y="716831"/>
                  </a:moveTo>
                  <a:lnTo>
                    <a:pt x="3572" y="706839"/>
                  </a:lnTo>
                  <a:lnTo>
                    <a:pt x="6992" y="697024"/>
                  </a:lnTo>
                  <a:lnTo>
                    <a:pt x="10262" y="687381"/>
                  </a:lnTo>
                  <a:lnTo>
                    <a:pt x="13385" y="677908"/>
                  </a:lnTo>
                  <a:lnTo>
                    <a:pt x="16364" y="668599"/>
                  </a:lnTo>
                  <a:lnTo>
                    <a:pt x="19203" y="659452"/>
                  </a:lnTo>
                  <a:lnTo>
                    <a:pt x="21903" y="650463"/>
                  </a:lnTo>
                  <a:lnTo>
                    <a:pt x="24468" y="641627"/>
                  </a:lnTo>
                  <a:lnTo>
                    <a:pt x="26900" y="632942"/>
                  </a:lnTo>
                  <a:lnTo>
                    <a:pt x="29203" y="624403"/>
                  </a:lnTo>
                  <a:lnTo>
                    <a:pt x="31379" y="616008"/>
                  </a:lnTo>
                  <a:lnTo>
                    <a:pt x="33432" y="607751"/>
                  </a:lnTo>
                  <a:lnTo>
                    <a:pt x="35363" y="599630"/>
                  </a:lnTo>
                  <a:lnTo>
                    <a:pt x="37176" y="591640"/>
                  </a:lnTo>
                  <a:lnTo>
                    <a:pt x="38874" y="583779"/>
                  </a:lnTo>
                  <a:lnTo>
                    <a:pt x="40459" y="576041"/>
                  </a:lnTo>
                  <a:lnTo>
                    <a:pt x="41935" y="568425"/>
                  </a:lnTo>
                  <a:lnTo>
                    <a:pt x="43305" y="560925"/>
                  </a:lnTo>
                  <a:lnTo>
                    <a:pt x="44570" y="553538"/>
                  </a:lnTo>
                  <a:lnTo>
                    <a:pt x="45734" y="546261"/>
                  </a:lnTo>
                  <a:lnTo>
                    <a:pt x="46801" y="539089"/>
                  </a:lnTo>
                  <a:lnTo>
                    <a:pt x="47772" y="532019"/>
                  </a:lnTo>
                  <a:lnTo>
                    <a:pt x="48651" y="525048"/>
                  </a:lnTo>
                  <a:lnTo>
                    <a:pt x="49440" y="518171"/>
                  </a:lnTo>
                  <a:lnTo>
                    <a:pt x="50143" y="511385"/>
                  </a:lnTo>
                  <a:lnTo>
                    <a:pt x="50761" y="504686"/>
                  </a:lnTo>
                  <a:lnTo>
                    <a:pt x="51299" y="498070"/>
                  </a:lnTo>
                  <a:lnTo>
                    <a:pt x="51759" y="491535"/>
                  </a:lnTo>
                  <a:lnTo>
                    <a:pt x="52144" y="485075"/>
                  </a:lnTo>
                  <a:lnTo>
                    <a:pt x="52457" y="478687"/>
                  </a:lnTo>
                  <a:lnTo>
                    <a:pt x="52700" y="472368"/>
                  </a:lnTo>
                  <a:lnTo>
                    <a:pt x="52876" y="466113"/>
                  </a:lnTo>
                  <a:lnTo>
                    <a:pt x="52989" y="459920"/>
                  </a:lnTo>
                  <a:lnTo>
                    <a:pt x="53040" y="453784"/>
                  </a:lnTo>
                  <a:lnTo>
                    <a:pt x="53034" y="447702"/>
                  </a:lnTo>
                  <a:lnTo>
                    <a:pt x="52973" y="441670"/>
                  </a:lnTo>
                  <a:lnTo>
                    <a:pt x="52859" y="435684"/>
                  </a:lnTo>
                  <a:lnTo>
                    <a:pt x="52696" y="429740"/>
                  </a:lnTo>
                  <a:lnTo>
                    <a:pt x="52487" y="423835"/>
                  </a:lnTo>
                  <a:lnTo>
                    <a:pt x="52234" y="417966"/>
                  </a:lnTo>
                  <a:lnTo>
                    <a:pt x="51940" y="412127"/>
                  </a:lnTo>
                  <a:lnTo>
                    <a:pt x="51608" y="406317"/>
                  </a:lnTo>
                  <a:lnTo>
                    <a:pt x="51241" y="400530"/>
                  </a:lnTo>
                  <a:lnTo>
                    <a:pt x="50841" y="394763"/>
                  </a:lnTo>
                  <a:lnTo>
                    <a:pt x="50413" y="389013"/>
                  </a:lnTo>
                  <a:lnTo>
                    <a:pt x="49958" y="383276"/>
                  </a:lnTo>
                  <a:lnTo>
                    <a:pt x="49479" y="377548"/>
                  </a:lnTo>
                  <a:lnTo>
                    <a:pt x="48979" y="371825"/>
                  </a:lnTo>
                  <a:lnTo>
                    <a:pt x="48462" y="366104"/>
                  </a:lnTo>
                  <a:lnTo>
                    <a:pt x="47929" y="360381"/>
                  </a:lnTo>
                  <a:lnTo>
                    <a:pt x="47385" y="354652"/>
                  </a:lnTo>
                  <a:lnTo>
                    <a:pt x="46831" y="348913"/>
                  </a:lnTo>
                  <a:lnTo>
                    <a:pt x="46270" y="343161"/>
                  </a:lnTo>
                  <a:lnTo>
                    <a:pt x="45706" y="337392"/>
                  </a:lnTo>
                  <a:lnTo>
                    <a:pt x="45142" y="331603"/>
                  </a:lnTo>
                  <a:lnTo>
                    <a:pt x="44579" y="325789"/>
                  </a:lnTo>
                  <a:lnTo>
                    <a:pt x="44022" y="319947"/>
                  </a:lnTo>
                  <a:lnTo>
                    <a:pt x="43472" y="314073"/>
                  </a:lnTo>
                  <a:lnTo>
                    <a:pt x="42933" y="308164"/>
                  </a:lnTo>
                  <a:lnTo>
                    <a:pt x="42408" y="302216"/>
                  </a:lnTo>
                  <a:lnTo>
                    <a:pt x="41899" y="296224"/>
                  </a:lnTo>
                  <a:lnTo>
                    <a:pt x="41409" y="290186"/>
                  </a:lnTo>
                  <a:lnTo>
                    <a:pt x="40942" y="284098"/>
                  </a:lnTo>
                  <a:lnTo>
                    <a:pt x="40500" y="277955"/>
                  </a:lnTo>
                  <a:lnTo>
                    <a:pt x="40085" y="271755"/>
                  </a:lnTo>
                  <a:lnTo>
                    <a:pt x="39702" y="265493"/>
                  </a:lnTo>
                  <a:lnTo>
                    <a:pt x="39352" y="259165"/>
                  </a:lnTo>
                  <a:lnTo>
                    <a:pt x="39038" y="252769"/>
                  </a:lnTo>
                  <a:lnTo>
                    <a:pt x="38764" y="246300"/>
                  </a:lnTo>
                  <a:lnTo>
                    <a:pt x="38532" y="239755"/>
                  </a:lnTo>
                  <a:lnTo>
                    <a:pt x="38346" y="233129"/>
                  </a:lnTo>
                  <a:lnTo>
                    <a:pt x="38207" y="226420"/>
                  </a:lnTo>
                  <a:lnTo>
                    <a:pt x="38119" y="219623"/>
                  </a:lnTo>
                  <a:lnTo>
                    <a:pt x="38085" y="212735"/>
                  </a:lnTo>
                  <a:lnTo>
                    <a:pt x="38107" y="205752"/>
                  </a:lnTo>
                  <a:lnTo>
                    <a:pt x="38189" y="198670"/>
                  </a:lnTo>
                  <a:lnTo>
                    <a:pt x="38333" y="191486"/>
                  </a:lnTo>
                  <a:lnTo>
                    <a:pt x="38542" y="184196"/>
                  </a:lnTo>
                  <a:lnTo>
                    <a:pt x="38819" y="176795"/>
                  </a:lnTo>
                  <a:lnTo>
                    <a:pt x="39167" y="169282"/>
                  </a:lnTo>
                  <a:lnTo>
                    <a:pt x="39589" y="161651"/>
                  </a:lnTo>
                  <a:lnTo>
                    <a:pt x="40088" y="153899"/>
                  </a:lnTo>
                  <a:lnTo>
                    <a:pt x="40665" y="146022"/>
                  </a:lnTo>
                  <a:lnTo>
                    <a:pt x="41326" y="138017"/>
                  </a:lnTo>
                  <a:lnTo>
                    <a:pt x="42071" y="129879"/>
                  </a:lnTo>
                  <a:lnTo>
                    <a:pt x="42905" y="121606"/>
                  </a:lnTo>
                  <a:lnTo>
                    <a:pt x="43829" y="113193"/>
                  </a:lnTo>
                  <a:lnTo>
                    <a:pt x="44847" y="104637"/>
                  </a:lnTo>
                  <a:lnTo>
                    <a:pt x="45962" y="95934"/>
                  </a:lnTo>
                  <a:lnTo>
                    <a:pt x="47176" y="87080"/>
                  </a:lnTo>
                  <a:lnTo>
                    <a:pt x="48493" y="78072"/>
                  </a:lnTo>
                  <a:lnTo>
                    <a:pt x="49915" y="68905"/>
                  </a:lnTo>
                  <a:lnTo>
                    <a:pt x="51445" y="59577"/>
                  </a:lnTo>
                  <a:lnTo>
                    <a:pt x="53086" y="50083"/>
                  </a:lnTo>
                  <a:lnTo>
                    <a:pt x="54841" y="40420"/>
                  </a:lnTo>
                  <a:lnTo>
                    <a:pt x="56712" y="30584"/>
                  </a:lnTo>
                  <a:lnTo>
                    <a:pt x="58704" y="20571"/>
                  </a:lnTo>
                  <a:lnTo>
                    <a:pt x="60817" y="10377"/>
                  </a:lnTo>
                  <a:lnTo>
                    <a:pt x="63056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07344" y="2507616"/>
              <a:ext cx="410432" cy="591074"/>
            </a:xfrm>
            <a:custGeom>
              <a:avLst/>
              <a:pathLst>
                <a:path w="410432" h="591074">
                  <a:moveTo>
                    <a:pt x="0" y="591074"/>
                  </a:moveTo>
                  <a:lnTo>
                    <a:pt x="3651" y="581111"/>
                  </a:lnTo>
                  <a:lnTo>
                    <a:pt x="7307" y="571381"/>
                  </a:lnTo>
                  <a:lnTo>
                    <a:pt x="10967" y="561880"/>
                  </a:lnTo>
                  <a:lnTo>
                    <a:pt x="14632" y="552602"/>
                  </a:lnTo>
                  <a:lnTo>
                    <a:pt x="18302" y="543544"/>
                  </a:lnTo>
                  <a:lnTo>
                    <a:pt x="21977" y="534699"/>
                  </a:lnTo>
                  <a:lnTo>
                    <a:pt x="25657" y="526065"/>
                  </a:lnTo>
                  <a:lnTo>
                    <a:pt x="29343" y="517635"/>
                  </a:lnTo>
                  <a:lnTo>
                    <a:pt x="33034" y="509405"/>
                  </a:lnTo>
                  <a:lnTo>
                    <a:pt x="36730" y="501371"/>
                  </a:lnTo>
                  <a:lnTo>
                    <a:pt x="40433" y="493528"/>
                  </a:lnTo>
                  <a:lnTo>
                    <a:pt x="44142" y="485871"/>
                  </a:lnTo>
                  <a:lnTo>
                    <a:pt x="47857" y="478396"/>
                  </a:lnTo>
                  <a:lnTo>
                    <a:pt x="51578" y="471097"/>
                  </a:lnTo>
                  <a:lnTo>
                    <a:pt x="55307" y="463971"/>
                  </a:lnTo>
                  <a:lnTo>
                    <a:pt x="59041" y="457011"/>
                  </a:lnTo>
                  <a:lnTo>
                    <a:pt x="62783" y="450215"/>
                  </a:lnTo>
                  <a:lnTo>
                    <a:pt x="66532" y="443577"/>
                  </a:lnTo>
                  <a:lnTo>
                    <a:pt x="70289" y="437092"/>
                  </a:lnTo>
                  <a:lnTo>
                    <a:pt x="74053" y="430756"/>
                  </a:lnTo>
                  <a:lnTo>
                    <a:pt x="77825" y="424563"/>
                  </a:lnTo>
                  <a:lnTo>
                    <a:pt x="81604" y="418510"/>
                  </a:lnTo>
                  <a:lnTo>
                    <a:pt x="85392" y="412592"/>
                  </a:lnTo>
                  <a:lnTo>
                    <a:pt x="89188" y="406803"/>
                  </a:lnTo>
                  <a:lnTo>
                    <a:pt x="92992" y="401140"/>
                  </a:lnTo>
                  <a:lnTo>
                    <a:pt x="96805" y="395598"/>
                  </a:lnTo>
                  <a:lnTo>
                    <a:pt x="100626" y="390171"/>
                  </a:lnTo>
                  <a:lnTo>
                    <a:pt x="104457" y="384855"/>
                  </a:lnTo>
                  <a:lnTo>
                    <a:pt x="108297" y="379646"/>
                  </a:lnTo>
                  <a:lnTo>
                    <a:pt x="112146" y="374539"/>
                  </a:lnTo>
                  <a:lnTo>
                    <a:pt x="116004" y="369528"/>
                  </a:lnTo>
                  <a:lnTo>
                    <a:pt x="119872" y="364610"/>
                  </a:lnTo>
                  <a:lnTo>
                    <a:pt x="123750" y="359780"/>
                  </a:lnTo>
                  <a:lnTo>
                    <a:pt x="127638" y="355033"/>
                  </a:lnTo>
                  <a:lnTo>
                    <a:pt x="131537" y="350364"/>
                  </a:lnTo>
                  <a:lnTo>
                    <a:pt x="135445" y="345769"/>
                  </a:lnTo>
                  <a:lnTo>
                    <a:pt x="139364" y="341243"/>
                  </a:lnTo>
                  <a:lnTo>
                    <a:pt x="143294" y="336781"/>
                  </a:lnTo>
                  <a:lnTo>
                    <a:pt x="147235" y="332379"/>
                  </a:lnTo>
                  <a:lnTo>
                    <a:pt x="151187" y="328032"/>
                  </a:lnTo>
                  <a:lnTo>
                    <a:pt x="155150" y="323735"/>
                  </a:lnTo>
                  <a:lnTo>
                    <a:pt x="159125" y="319483"/>
                  </a:lnTo>
                  <a:lnTo>
                    <a:pt x="163112" y="315272"/>
                  </a:lnTo>
                  <a:lnTo>
                    <a:pt x="167110" y="311098"/>
                  </a:lnTo>
                  <a:lnTo>
                    <a:pt x="171120" y="306955"/>
                  </a:lnTo>
                  <a:lnTo>
                    <a:pt x="175142" y="302838"/>
                  </a:lnTo>
                  <a:lnTo>
                    <a:pt x="179177" y="298744"/>
                  </a:lnTo>
                  <a:lnTo>
                    <a:pt x="183224" y="294667"/>
                  </a:lnTo>
                  <a:lnTo>
                    <a:pt x="187284" y="290603"/>
                  </a:lnTo>
                  <a:lnTo>
                    <a:pt x="191357" y="286547"/>
                  </a:lnTo>
                  <a:lnTo>
                    <a:pt x="195443" y="282494"/>
                  </a:lnTo>
                  <a:lnTo>
                    <a:pt x="199542" y="278440"/>
                  </a:lnTo>
                  <a:lnTo>
                    <a:pt x="203654" y="274380"/>
                  </a:lnTo>
                  <a:lnTo>
                    <a:pt x="207780" y="270309"/>
                  </a:lnTo>
                  <a:lnTo>
                    <a:pt x="211920" y="266223"/>
                  </a:lnTo>
                  <a:lnTo>
                    <a:pt x="216074" y="262117"/>
                  </a:lnTo>
                  <a:lnTo>
                    <a:pt x="220242" y="257986"/>
                  </a:lnTo>
                  <a:lnTo>
                    <a:pt x="224424" y="253825"/>
                  </a:lnTo>
                  <a:lnTo>
                    <a:pt x="228621" y="249630"/>
                  </a:lnTo>
                  <a:lnTo>
                    <a:pt x="232833" y="245396"/>
                  </a:lnTo>
                  <a:lnTo>
                    <a:pt x="237059" y="241119"/>
                  </a:lnTo>
                  <a:lnTo>
                    <a:pt x="241300" y="236794"/>
                  </a:lnTo>
                  <a:lnTo>
                    <a:pt x="245557" y="232415"/>
                  </a:lnTo>
                  <a:lnTo>
                    <a:pt x="249829" y="227979"/>
                  </a:lnTo>
                  <a:lnTo>
                    <a:pt x="254116" y="223481"/>
                  </a:lnTo>
                  <a:lnTo>
                    <a:pt x="258420" y="218916"/>
                  </a:lnTo>
                  <a:lnTo>
                    <a:pt x="262739" y="214279"/>
                  </a:lnTo>
                  <a:lnTo>
                    <a:pt x="267074" y="209566"/>
                  </a:lnTo>
                  <a:lnTo>
                    <a:pt x="271426" y="204771"/>
                  </a:lnTo>
                  <a:lnTo>
                    <a:pt x="275794" y="199891"/>
                  </a:lnTo>
                  <a:lnTo>
                    <a:pt x="280179" y="194921"/>
                  </a:lnTo>
                  <a:lnTo>
                    <a:pt x="284580" y="189855"/>
                  </a:lnTo>
                  <a:lnTo>
                    <a:pt x="288999" y="184690"/>
                  </a:lnTo>
                  <a:lnTo>
                    <a:pt x="293434" y="179420"/>
                  </a:lnTo>
                  <a:lnTo>
                    <a:pt x="297887" y="174041"/>
                  </a:lnTo>
                  <a:lnTo>
                    <a:pt x="302358" y="168548"/>
                  </a:lnTo>
                  <a:lnTo>
                    <a:pt x="306846" y="162936"/>
                  </a:lnTo>
                  <a:lnTo>
                    <a:pt x="311352" y="157201"/>
                  </a:lnTo>
                  <a:lnTo>
                    <a:pt x="315877" y="151339"/>
                  </a:lnTo>
                  <a:lnTo>
                    <a:pt x="320419" y="145344"/>
                  </a:lnTo>
                  <a:lnTo>
                    <a:pt x="324980" y="139211"/>
                  </a:lnTo>
                  <a:lnTo>
                    <a:pt x="329559" y="132936"/>
                  </a:lnTo>
                  <a:lnTo>
                    <a:pt x="334158" y="126515"/>
                  </a:lnTo>
                  <a:lnTo>
                    <a:pt x="338775" y="119942"/>
                  </a:lnTo>
                  <a:lnTo>
                    <a:pt x="343412" y="113214"/>
                  </a:lnTo>
                  <a:lnTo>
                    <a:pt x="348067" y="106324"/>
                  </a:lnTo>
                  <a:lnTo>
                    <a:pt x="352743" y="99269"/>
                  </a:lnTo>
                  <a:lnTo>
                    <a:pt x="357437" y="92044"/>
                  </a:lnTo>
                  <a:lnTo>
                    <a:pt x="362152" y="84644"/>
                  </a:lnTo>
                  <a:lnTo>
                    <a:pt x="366887" y="77065"/>
                  </a:lnTo>
                  <a:lnTo>
                    <a:pt x="371642" y="69301"/>
                  </a:lnTo>
                  <a:lnTo>
                    <a:pt x="376417" y="61349"/>
                  </a:lnTo>
                  <a:lnTo>
                    <a:pt x="381213" y="53203"/>
                  </a:lnTo>
                  <a:lnTo>
                    <a:pt x="386030" y="44859"/>
                  </a:lnTo>
                  <a:lnTo>
                    <a:pt x="390868" y="36311"/>
                  </a:lnTo>
                  <a:lnTo>
                    <a:pt x="395727" y="27557"/>
                  </a:lnTo>
                  <a:lnTo>
                    <a:pt x="400607" y="18590"/>
                  </a:lnTo>
                  <a:lnTo>
                    <a:pt x="405508" y="9405"/>
                  </a:lnTo>
                  <a:lnTo>
                    <a:pt x="41043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07344" y="2718996"/>
              <a:ext cx="713422" cy="379694"/>
            </a:xfrm>
            <a:custGeom>
              <a:avLst/>
              <a:pathLst>
                <a:path w="713422" h="379694">
                  <a:moveTo>
                    <a:pt x="0" y="379694"/>
                  </a:moveTo>
                  <a:lnTo>
                    <a:pt x="3720" y="369780"/>
                  </a:lnTo>
                  <a:lnTo>
                    <a:pt x="7582" y="360194"/>
                  </a:lnTo>
                  <a:lnTo>
                    <a:pt x="11583" y="350930"/>
                  </a:lnTo>
                  <a:lnTo>
                    <a:pt x="15720" y="341982"/>
                  </a:lnTo>
                  <a:lnTo>
                    <a:pt x="19992" y="333343"/>
                  </a:lnTo>
                  <a:lnTo>
                    <a:pt x="24397" y="325008"/>
                  </a:lnTo>
                  <a:lnTo>
                    <a:pt x="28932" y="316970"/>
                  </a:lnTo>
                  <a:lnTo>
                    <a:pt x="33594" y="309222"/>
                  </a:lnTo>
                  <a:lnTo>
                    <a:pt x="38383" y="301758"/>
                  </a:lnTo>
                  <a:lnTo>
                    <a:pt x="43296" y="294572"/>
                  </a:lnTo>
                  <a:lnTo>
                    <a:pt x="48330" y="287658"/>
                  </a:lnTo>
                  <a:lnTo>
                    <a:pt x="53484" y="281009"/>
                  </a:lnTo>
                  <a:lnTo>
                    <a:pt x="58755" y="274619"/>
                  </a:lnTo>
                  <a:lnTo>
                    <a:pt x="64141" y="268482"/>
                  </a:lnTo>
                  <a:lnTo>
                    <a:pt x="69640" y="262591"/>
                  </a:lnTo>
                  <a:lnTo>
                    <a:pt x="75249" y="256939"/>
                  </a:lnTo>
                  <a:lnTo>
                    <a:pt x="80968" y="251522"/>
                  </a:lnTo>
                  <a:lnTo>
                    <a:pt x="86793" y="246332"/>
                  </a:lnTo>
                  <a:lnTo>
                    <a:pt x="92722" y="241363"/>
                  </a:lnTo>
                  <a:lnTo>
                    <a:pt x="98753" y="236608"/>
                  </a:lnTo>
                  <a:lnTo>
                    <a:pt x="104884" y="232062"/>
                  </a:lnTo>
                  <a:lnTo>
                    <a:pt x="111113" y="227718"/>
                  </a:lnTo>
                  <a:lnTo>
                    <a:pt x="117438" y="223570"/>
                  </a:lnTo>
                  <a:lnTo>
                    <a:pt x="123856" y="219611"/>
                  </a:lnTo>
                  <a:lnTo>
                    <a:pt x="130366" y="215835"/>
                  </a:lnTo>
                  <a:lnTo>
                    <a:pt x="136965" y="212236"/>
                  </a:lnTo>
                  <a:lnTo>
                    <a:pt x="143650" y="208807"/>
                  </a:lnTo>
                  <a:lnTo>
                    <a:pt x="150421" y="205542"/>
                  </a:lnTo>
                  <a:lnTo>
                    <a:pt x="157274" y="202435"/>
                  </a:lnTo>
                  <a:lnTo>
                    <a:pt x="164208" y="199480"/>
                  </a:lnTo>
                  <a:lnTo>
                    <a:pt x="171220" y="196670"/>
                  </a:lnTo>
                  <a:lnTo>
                    <a:pt x="178308" y="193999"/>
                  </a:lnTo>
                  <a:lnTo>
                    <a:pt x="185471" y="191460"/>
                  </a:lnTo>
                  <a:lnTo>
                    <a:pt x="192705" y="189047"/>
                  </a:lnTo>
                  <a:lnTo>
                    <a:pt x="200009" y="186754"/>
                  </a:lnTo>
                  <a:lnTo>
                    <a:pt x="207380" y="184575"/>
                  </a:lnTo>
                  <a:lnTo>
                    <a:pt x="214817" y="182502"/>
                  </a:lnTo>
                  <a:lnTo>
                    <a:pt x="222317" y="180531"/>
                  </a:lnTo>
                  <a:lnTo>
                    <a:pt x="229878" y="178655"/>
                  </a:lnTo>
                  <a:lnTo>
                    <a:pt x="237497" y="176866"/>
                  </a:lnTo>
                  <a:lnTo>
                    <a:pt x="245174" y="175160"/>
                  </a:lnTo>
                  <a:lnTo>
                    <a:pt x="252905" y="173529"/>
                  </a:lnTo>
                  <a:lnTo>
                    <a:pt x="260688" y="171967"/>
                  </a:lnTo>
                  <a:lnTo>
                    <a:pt x="268522" y="170468"/>
                  </a:lnTo>
                  <a:lnTo>
                    <a:pt x="276404" y="169026"/>
                  </a:lnTo>
                  <a:lnTo>
                    <a:pt x="284332" y="167634"/>
                  </a:lnTo>
                  <a:lnTo>
                    <a:pt x="292303" y="166287"/>
                  </a:lnTo>
                  <a:lnTo>
                    <a:pt x="300316" y="164976"/>
                  </a:lnTo>
                  <a:lnTo>
                    <a:pt x="308368" y="163698"/>
                  </a:lnTo>
                  <a:lnTo>
                    <a:pt x="316458" y="162444"/>
                  </a:lnTo>
                  <a:lnTo>
                    <a:pt x="324583" y="161209"/>
                  </a:lnTo>
                  <a:lnTo>
                    <a:pt x="332740" y="159986"/>
                  </a:lnTo>
                  <a:lnTo>
                    <a:pt x="340929" y="158769"/>
                  </a:lnTo>
                  <a:lnTo>
                    <a:pt x="349146" y="157552"/>
                  </a:lnTo>
                  <a:lnTo>
                    <a:pt x="357389" y="156329"/>
                  </a:lnTo>
                  <a:lnTo>
                    <a:pt x="365657" y="155093"/>
                  </a:lnTo>
                  <a:lnTo>
                    <a:pt x="373946" y="153837"/>
                  </a:lnTo>
                  <a:lnTo>
                    <a:pt x="382256" y="152556"/>
                  </a:lnTo>
                  <a:lnTo>
                    <a:pt x="390583" y="151243"/>
                  </a:lnTo>
                  <a:lnTo>
                    <a:pt x="398927" y="149891"/>
                  </a:lnTo>
                  <a:lnTo>
                    <a:pt x="407283" y="148495"/>
                  </a:lnTo>
                  <a:lnTo>
                    <a:pt x="415651" y="147049"/>
                  </a:lnTo>
                  <a:lnTo>
                    <a:pt x="424028" y="145545"/>
                  </a:lnTo>
                  <a:lnTo>
                    <a:pt x="432412" y="143978"/>
                  </a:lnTo>
                  <a:lnTo>
                    <a:pt x="440800" y="142340"/>
                  </a:lnTo>
                  <a:lnTo>
                    <a:pt x="449192" y="140627"/>
                  </a:lnTo>
                  <a:lnTo>
                    <a:pt x="457583" y="138831"/>
                  </a:lnTo>
                  <a:lnTo>
                    <a:pt x="465973" y="136947"/>
                  </a:lnTo>
                  <a:lnTo>
                    <a:pt x="474360" y="134967"/>
                  </a:lnTo>
                  <a:lnTo>
                    <a:pt x="482740" y="132886"/>
                  </a:lnTo>
                  <a:lnTo>
                    <a:pt x="491112" y="130698"/>
                  </a:lnTo>
                  <a:lnTo>
                    <a:pt x="499473" y="128395"/>
                  </a:lnTo>
                  <a:lnTo>
                    <a:pt x="507823" y="125971"/>
                  </a:lnTo>
                  <a:lnTo>
                    <a:pt x="516157" y="123422"/>
                  </a:lnTo>
                  <a:lnTo>
                    <a:pt x="524475" y="120739"/>
                  </a:lnTo>
                  <a:lnTo>
                    <a:pt x="532773" y="117916"/>
                  </a:lnTo>
                  <a:lnTo>
                    <a:pt x="541051" y="114948"/>
                  </a:lnTo>
                  <a:lnTo>
                    <a:pt x="549305" y="111828"/>
                  </a:lnTo>
                  <a:lnTo>
                    <a:pt x="557534" y="108550"/>
                  </a:lnTo>
                  <a:lnTo>
                    <a:pt x="565735" y="105107"/>
                  </a:lnTo>
                  <a:lnTo>
                    <a:pt x="573906" y="101493"/>
                  </a:lnTo>
                  <a:lnTo>
                    <a:pt x="582045" y="97702"/>
                  </a:lnTo>
                  <a:lnTo>
                    <a:pt x="590150" y="93727"/>
                  </a:lnTo>
                  <a:lnTo>
                    <a:pt x="598219" y="89562"/>
                  </a:lnTo>
                  <a:lnTo>
                    <a:pt x="606249" y="85201"/>
                  </a:lnTo>
                  <a:lnTo>
                    <a:pt x="614239" y="80637"/>
                  </a:lnTo>
                  <a:lnTo>
                    <a:pt x="622186" y="75865"/>
                  </a:lnTo>
                  <a:lnTo>
                    <a:pt x="630087" y="70877"/>
                  </a:lnTo>
                  <a:lnTo>
                    <a:pt x="637942" y="65668"/>
                  </a:lnTo>
                  <a:lnTo>
                    <a:pt x="645748" y="60231"/>
                  </a:lnTo>
                  <a:lnTo>
                    <a:pt x="653502" y="54559"/>
                  </a:lnTo>
                  <a:lnTo>
                    <a:pt x="661202" y="48648"/>
                  </a:lnTo>
                  <a:lnTo>
                    <a:pt x="668847" y="42489"/>
                  </a:lnTo>
                  <a:lnTo>
                    <a:pt x="676434" y="36077"/>
                  </a:lnTo>
                  <a:lnTo>
                    <a:pt x="683960" y="29406"/>
                  </a:lnTo>
                  <a:lnTo>
                    <a:pt x="691424" y="22469"/>
                  </a:lnTo>
                  <a:lnTo>
                    <a:pt x="698824" y="15260"/>
                  </a:lnTo>
                  <a:lnTo>
                    <a:pt x="706158" y="7772"/>
                  </a:lnTo>
                  <a:lnTo>
                    <a:pt x="71342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07344" y="2967034"/>
              <a:ext cx="951380" cy="131656"/>
            </a:xfrm>
            <a:custGeom>
              <a:avLst/>
              <a:pathLst>
                <a:path w="951380" h="131656">
                  <a:moveTo>
                    <a:pt x="0" y="131656"/>
                  </a:moveTo>
                  <a:lnTo>
                    <a:pt x="3775" y="121806"/>
                  </a:lnTo>
                  <a:lnTo>
                    <a:pt x="7798" y="112412"/>
                  </a:lnTo>
                  <a:lnTo>
                    <a:pt x="12066" y="103465"/>
                  </a:lnTo>
                  <a:lnTo>
                    <a:pt x="16575" y="94958"/>
                  </a:lnTo>
                  <a:lnTo>
                    <a:pt x="21320" y="86881"/>
                  </a:lnTo>
                  <a:lnTo>
                    <a:pt x="26297" y="79226"/>
                  </a:lnTo>
                  <a:lnTo>
                    <a:pt x="31503" y="71985"/>
                  </a:lnTo>
                  <a:lnTo>
                    <a:pt x="36934" y="65148"/>
                  </a:lnTo>
                  <a:lnTo>
                    <a:pt x="42585" y="58709"/>
                  </a:lnTo>
                  <a:lnTo>
                    <a:pt x="48452" y="52657"/>
                  </a:lnTo>
                  <a:lnTo>
                    <a:pt x="54532" y="46985"/>
                  </a:lnTo>
                  <a:lnTo>
                    <a:pt x="60820" y="41683"/>
                  </a:lnTo>
                  <a:lnTo>
                    <a:pt x="67313" y="36744"/>
                  </a:lnTo>
                  <a:lnTo>
                    <a:pt x="74006" y="32159"/>
                  </a:lnTo>
                  <a:lnTo>
                    <a:pt x="80896" y="27920"/>
                  </a:lnTo>
                  <a:lnTo>
                    <a:pt x="87978" y="24017"/>
                  </a:lnTo>
                  <a:lnTo>
                    <a:pt x="95249" y="20443"/>
                  </a:lnTo>
                  <a:lnTo>
                    <a:pt x="102704" y="17189"/>
                  </a:lnTo>
                  <a:lnTo>
                    <a:pt x="110340" y="14247"/>
                  </a:lnTo>
                  <a:lnTo>
                    <a:pt x="118152" y="11607"/>
                  </a:lnTo>
                  <a:lnTo>
                    <a:pt x="126136" y="9262"/>
                  </a:lnTo>
                  <a:lnTo>
                    <a:pt x="134289" y="7202"/>
                  </a:lnTo>
                  <a:lnTo>
                    <a:pt x="142606" y="5420"/>
                  </a:lnTo>
                  <a:lnTo>
                    <a:pt x="151084" y="3907"/>
                  </a:lnTo>
                  <a:lnTo>
                    <a:pt x="159718" y="2655"/>
                  </a:lnTo>
                  <a:lnTo>
                    <a:pt x="168505" y="1654"/>
                  </a:lnTo>
                  <a:lnTo>
                    <a:pt x="177440" y="896"/>
                  </a:lnTo>
                  <a:lnTo>
                    <a:pt x="186520" y="374"/>
                  </a:lnTo>
                  <a:lnTo>
                    <a:pt x="195740" y="78"/>
                  </a:lnTo>
                  <a:lnTo>
                    <a:pt x="205096" y="0"/>
                  </a:lnTo>
                  <a:lnTo>
                    <a:pt x="214585" y="131"/>
                  </a:lnTo>
                  <a:lnTo>
                    <a:pt x="224202" y="463"/>
                  </a:lnTo>
                  <a:lnTo>
                    <a:pt x="233943" y="987"/>
                  </a:lnTo>
                  <a:lnTo>
                    <a:pt x="243805" y="1695"/>
                  </a:lnTo>
                  <a:lnTo>
                    <a:pt x="253784" y="2578"/>
                  </a:lnTo>
                  <a:lnTo>
                    <a:pt x="263875" y="3629"/>
                  </a:lnTo>
                  <a:lnTo>
                    <a:pt x="274074" y="4837"/>
                  </a:lnTo>
                  <a:lnTo>
                    <a:pt x="284378" y="6196"/>
                  </a:lnTo>
                  <a:lnTo>
                    <a:pt x="294782" y="7695"/>
                  </a:lnTo>
                  <a:lnTo>
                    <a:pt x="305282" y="9328"/>
                  </a:lnTo>
                  <a:lnTo>
                    <a:pt x="315875" y="11085"/>
                  </a:lnTo>
                  <a:lnTo>
                    <a:pt x="326556" y="12957"/>
                  </a:lnTo>
                  <a:lnTo>
                    <a:pt x="337322" y="14937"/>
                  </a:lnTo>
                  <a:lnTo>
                    <a:pt x="348168" y="17016"/>
                  </a:lnTo>
                  <a:lnTo>
                    <a:pt x="359090" y="19185"/>
                  </a:lnTo>
                  <a:lnTo>
                    <a:pt x="370085" y="21436"/>
                  </a:lnTo>
                  <a:lnTo>
                    <a:pt x="381148" y="23760"/>
                  </a:lnTo>
                  <a:lnTo>
                    <a:pt x="392276" y="26148"/>
                  </a:lnTo>
                  <a:lnTo>
                    <a:pt x="403464" y="28593"/>
                  </a:lnTo>
                  <a:lnTo>
                    <a:pt x="414708" y="31086"/>
                  </a:lnTo>
                  <a:lnTo>
                    <a:pt x="426004" y="33618"/>
                  </a:lnTo>
                  <a:lnTo>
                    <a:pt x="437349" y="36180"/>
                  </a:lnTo>
                  <a:lnTo>
                    <a:pt x="448739" y="38765"/>
                  </a:lnTo>
                  <a:lnTo>
                    <a:pt x="460169" y="41364"/>
                  </a:lnTo>
                  <a:lnTo>
                    <a:pt x="471635" y="43968"/>
                  </a:lnTo>
                  <a:lnTo>
                    <a:pt x="483133" y="46568"/>
                  </a:lnTo>
                  <a:lnTo>
                    <a:pt x="494660" y="49157"/>
                  </a:lnTo>
                  <a:lnTo>
                    <a:pt x="506211" y="51725"/>
                  </a:lnTo>
                  <a:lnTo>
                    <a:pt x="517783" y="54265"/>
                  </a:lnTo>
                  <a:lnTo>
                    <a:pt x="529370" y="56767"/>
                  </a:lnTo>
                  <a:lnTo>
                    <a:pt x="540971" y="59223"/>
                  </a:lnTo>
                  <a:lnTo>
                    <a:pt x="552579" y="61625"/>
                  </a:lnTo>
                  <a:lnTo>
                    <a:pt x="564192" y="63964"/>
                  </a:lnTo>
                  <a:lnTo>
                    <a:pt x="575805" y="66232"/>
                  </a:lnTo>
                  <a:lnTo>
                    <a:pt x="587415" y="68420"/>
                  </a:lnTo>
                  <a:lnTo>
                    <a:pt x="599017" y="70520"/>
                  </a:lnTo>
                  <a:lnTo>
                    <a:pt x="610607" y="72522"/>
                  </a:lnTo>
                  <a:lnTo>
                    <a:pt x="622181" y="74420"/>
                  </a:lnTo>
                  <a:lnTo>
                    <a:pt x="633736" y="76203"/>
                  </a:lnTo>
                  <a:lnTo>
                    <a:pt x="645267" y="77864"/>
                  </a:lnTo>
                  <a:lnTo>
                    <a:pt x="656771" y="79394"/>
                  </a:lnTo>
                  <a:lnTo>
                    <a:pt x="668243" y="80785"/>
                  </a:lnTo>
                  <a:lnTo>
                    <a:pt x="679679" y="82028"/>
                  </a:lnTo>
                  <a:lnTo>
                    <a:pt x="691075" y="83114"/>
                  </a:lnTo>
                  <a:lnTo>
                    <a:pt x="702428" y="84036"/>
                  </a:lnTo>
                  <a:lnTo>
                    <a:pt x="713733" y="84784"/>
                  </a:lnTo>
                  <a:lnTo>
                    <a:pt x="724986" y="85350"/>
                  </a:lnTo>
                  <a:lnTo>
                    <a:pt x="736184" y="85726"/>
                  </a:lnTo>
                  <a:lnTo>
                    <a:pt x="747322" y="85902"/>
                  </a:lnTo>
                  <a:lnTo>
                    <a:pt x="758396" y="85872"/>
                  </a:lnTo>
                  <a:lnTo>
                    <a:pt x="769403" y="85625"/>
                  </a:lnTo>
                  <a:lnTo>
                    <a:pt x="780338" y="85154"/>
                  </a:lnTo>
                  <a:lnTo>
                    <a:pt x="791197" y="84450"/>
                  </a:lnTo>
                  <a:lnTo>
                    <a:pt x="801976" y="83504"/>
                  </a:lnTo>
                  <a:lnTo>
                    <a:pt x="812672" y="82308"/>
                  </a:lnTo>
                  <a:lnTo>
                    <a:pt x="823280" y="80854"/>
                  </a:lnTo>
                  <a:lnTo>
                    <a:pt x="833796" y="79133"/>
                  </a:lnTo>
                  <a:lnTo>
                    <a:pt x="844217" y="77137"/>
                  </a:lnTo>
                  <a:lnTo>
                    <a:pt x="854537" y="74856"/>
                  </a:lnTo>
                  <a:lnTo>
                    <a:pt x="864754" y="72283"/>
                  </a:lnTo>
                  <a:lnTo>
                    <a:pt x="874864" y="69409"/>
                  </a:lnTo>
                  <a:lnTo>
                    <a:pt x="884861" y="66225"/>
                  </a:lnTo>
                  <a:lnTo>
                    <a:pt x="894743" y="62723"/>
                  </a:lnTo>
                  <a:lnTo>
                    <a:pt x="904505" y="58895"/>
                  </a:lnTo>
                  <a:lnTo>
                    <a:pt x="914144" y="54731"/>
                  </a:lnTo>
                  <a:lnTo>
                    <a:pt x="923654" y="50224"/>
                  </a:lnTo>
                  <a:lnTo>
                    <a:pt x="933033" y="45365"/>
                  </a:lnTo>
                  <a:lnTo>
                    <a:pt x="942276" y="40146"/>
                  </a:lnTo>
                  <a:lnTo>
                    <a:pt x="951380" y="34557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31815" y="3336147"/>
              <a:ext cx="683616" cy="682944"/>
            </a:xfrm>
            <a:custGeom>
              <a:avLst/>
              <a:pathLst>
                <a:path w="683616" h="682944">
                  <a:moveTo>
                    <a:pt x="0" y="668745"/>
                  </a:moveTo>
                  <a:lnTo>
                    <a:pt x="9983" y="672150"/>
                  </a:lnTo>
                  <a:lnTo>
                    <a:pt x="19776" y="675072"/>
                  </a:lnTo>
                  <a:lnTo>
                    <a:pt x="29381" y="677521"/>
                  </a:lnTo>
                  <a:lnTo>
                    <a:pt x="38803" y="679503"/>
                  </a:lnTo>
                  <a:lnTo>
                    <a:pt x="48046" y="681028"/>
                  </a:lnTo>
                  <a:lnTo>
                    <a:pt x="57113" y="682104"/>
                  </a:lnTo>
                  <a:lnTo>
                    <a:pt x="66009" y="682740"/>
                  </a:lnTo>
                  <a:lnTo>
                    <a:pt x="74737" y="682944"/>
                  </a:lnTo>
                  <a:lnTo>
                    <a:pt x="83302" y="682725"/>
                  </a:lnTo>
                  <a:lnTo>
                    <a:pt x="91707" y="682092"/>
                  </a:lnTo>
                  <a:lnTo>
                    <a:pt x="99957" y="681052"/>
                  </a:lnTo>
                  <a:lnTo>
                    <a:pt x="108055" y="679614"/>
                  </a:lnTo>
                  <a:lnTo>
                    <a:pt x="116006" y="677788"/>
                  </a:lnTo>
                  <a:lnTo>
                    <a:pt x="123813" y="675581"/>
                  </a:lnTo>
                  <a:lnTo>
                    <a:pt x="131480" y="673001"/>
                  </a:lnTo>
                  <a:lnTo>
                    <a:pt x="139012" y="670059"/>
                  </a:lnTo>
                  <a:lnTo>
                    <a:pt x="146412" y="666761"/>
                  </a:lnTo>
                  <a:lnTo>
                    <a:pt x="153684" y="663116"/>
                  </a:lnTo>
                  <a:lnTo>
                    <a:pt x="160833" y="659134"/>
                  </a:lnTo>
                  <a:lnTo>
                    <a:pt x="167862" y="654822"/>
                  </a:lnTo>
                  <a:lnTo>
                    <a:pt x="174775" y="650190"/>
                  </a:lnTo>
                  <a:lnTo>
                    <a:pt x="181576" y="645244"/>
                  </a:lnTo>
                  <a:lnTo>
                    <a:pt x="188269" y="639995"/>
                  </a:lnTo>
                  <a:lnTo>
                    <a:pt x="194859" y="634451"/>
                  </a:lnTo>
                  <a:lnTo>
                    <a:pt x="201348" y="628619"/>
                  </a:lnTo>
                  <a:lnTo>
                    <a:pt x="207742" y="622510"/>
                  </a:lnTo>
                  <a:lnTo>
                    <a:pt x="214043" y="616130"/>
                  </a:lnTo>
                  <a:lnTo>
                    <a:pt x="220257" y="609489"/>
                  </a:lnTo>
                  <a:lnTo>
                    <a:pt x="226387" y="602595"/>
                  </a:lnTo>
                  <a:lnTo>
                    <a:pt x="232436" y="595458"/>
                  </a:lnTo>
                  <a:lnTo>
                    <a:pt x="238410" y="588084"/>
                  </a:lnTo>
                  <a:lnTo>
                    <a:pt x="244311" y="580483"/>
                  </a:lnTo>
                  <a:lnTo>
                    <a:pt x="250144" y="572663"/>
                  </a:lnTo>
                  <a:lnTo>
                    <a:pt x="255913" y="564633"/>
                  </a:lnTo>
                  <a:lnTo>
                    <a:pt x="261622" y="556402"/>
                  </a:lnTo>
                  <a:lnTo>
                    <a:pt x="267275" y="547977"/>
                  </a:lnTo>
                  <a:lnTo>
                    <a:pt x="272875" y="539368"/>
                  </a:lnTo>
                  <a:lnTo>
                    <a:pt x="278428" y="530583"/>
                  </a:lnTo>
                  <a:lnTo>
                    <a:pt x="283936" y="521630"/>
                  </a:lnTo>
                  <a:lnTo>
                    <a:pt x="289403" y="512517"/>
                  </a:lnTo>
                  <a:lnTo>
                    <a:pt x="294834" y="503255"/>
                  </a:lnTo>
                  <a:lnTo>
                    <a:pt x="300233" y="493850"/>
                  </a:lnTo>
                  <a:lnTo>
                    <a:pt x="305604" y="484312"/>
                  </a:lnTo>
                  <a:lnTo>
                    <a:pt x="310950" y="474649"/>
                  </a:lnTo>
                  <a:lnTo>
                    <a:pt x="316275" y="464869"/>
                  </a:lnTo>
                  <a:lnTo>
                    <a:pt x="321585" y="454982"/>
                  </a:lnTo>
                  <a:lnTo>
                    <a:pt x="326881" y="444995"/>
                  </a:lnTo>
                  <a:lnTo>
                    <a:pt x="332169" y="434917"/>
                  </a:lnTo>
                  <a:lnTo>
                    <a:pt x="337453" y="424757"/>
                  </a:lnTo>
                  <a:lnTo>
                    <a:pt x="342736" y="414522"/>
                  </a:lnTo>
                  <a:lnTo>
                    <a:pt x="348022" y="404223"/>
                  </a:lnTo>
                  <a:lnTo>
                    <a:pt x="353316" y="393867"/>
                  </a:lnTo>
                  <a:lnTo>
                    <a:pt x="358621" y="383462"/>
                  </a:lnTo>
                  <a:lnTo>
                    <a:pt x="363941" y="373018"/>
                  </a:lnTo>
                  <a:lnTo>
                    <a:pt x="369281" y="362542"/>
                  </a:lnTo>
                  <a:lnTo>
                    <a:pt x="374644" y="352044"/>
                  </a:lnTo>
                  <a:lnTo>
                    <a:pt x="380034" y="341531"/>
                  </a:lnTo>
                  <a:lnTo>
                    <a:pt x="385455" y="331013"/>
                  </a:lnTo>
                  <a:lnTo>
                    <a:pt x="390911" y="320497"/>
                  </a:lnTo>
                  <a:lnTo>
                    <a:pt x="396407" y="309993"/>
                  </a:lnTo>
                  <a:lnTo>
                    <a:pt x="401946" y="299509"/>
                  </a:lnTo>
                  <a:lnTo>
                    <a:pt x="407531" y="289053"/>
                  </a:lnTo>
                  <a:lnTo>
                    <a:pt x="413168" y="278634"/>
                  </a:lnTo>
                  <a:lnTo>
                    <a:pt x="418860" y="268260"/>
                  </a:lnTo>
                  <a:lnTo>
                    <a:pt x="424611" y="257940"/>
                  </a:lnTo>
                  <a:lnTo>
                    <a:pt x="430425" y="247683"/>
                  </a:lnTo>
                  <a:lnTo>
                    <a:pt x="436306" y="237497"/>
                  </a:lnTo>
                  <a:lnTo>
                    <a:pt x="442257" y="227390"/>
                  </a:lnTo>
                  <a:lnTo>
                    <a:pt x="448284" y="217371"/>
                  </a:lnTo>
                  <a:lnTo>
                    <a:pt x="454390" y="207449"/>
                  </a:lnTo>
                  <a:lnTo>
                    <a:pt x="460578" y="197632"/>
                  </a:lnTo>
                  <a:lnTo>
                    <a:pt x="466853" y="187928"/>
                  </a:lnTo>
                  <a:lnTo>
                    <a:pt x="473219" y="178347"/>
                  </a:lnTo>
                  <a:lnTo>
                    <a:pt x="479680" y="168896"/>
                  </a:lnTo>
                  <a:lnTo>
                    <a:pt x="486239" y="159584"/>
                  </a:lnTo>
                  <a:lnTo>
                    <a:pt x="492901" y="150420"/>
                  </a:lnTo>
                  <a:lnTo>
                    <a:pt x="499670" y="141413"/>
                  </a:lnTo>
                  <a:lnTo>
                    <a:pt x="506550" y="132569"/>
                  </a:lnTo>
                  <a:lnTo>
                    <a:pt x="513544" y="123899"/>
                  </a:lnTo>
                  <a:lnTo>
                    <a:pt x="520657" y="115411"/>
                  </a:lnTo>
                  <a:lnTo>
                    <a:pt x="527892" y="107113"/>
                  </a:lnTo>
                  <a:lnTo>
                    <a:pt x="535254" y="99014"/>
                  </a:lnTo>
                  <a:lnTo>
                    <a:pt x="542746" y="91122"/>
                  </a:lnTo>
                  <a:lnTo>
                    <a:pt x="550373" y="83446"/>
                  </a:lnTo>
                  <a:lnTo>
                    <a:pt x="558138" y="75995"/>
                  </a:lnTo>
                  <a:lnTo>
                    <a:pt x="566046" y="68776"/>
                  </a:lnTo>
                  <a:lnTo>
                    <a:pt x="574100" y="61799"/>
                  </a:lnTo>
                  <a:lnTo>
                    <a:pt x="582305" y="55071"/>
                  </a:lnTo>
                  <a:lnTo>
                    <a:pt x="590664" y="48602"/>
                  </a:lnTo>
                  <a:lnTo>
                    <a:pt x="599181" y="42400"/>
                  </a:lnTo>
                  <a:lnTo>
                    <a:pt x="607860" y="36473"/>
                  </a:lnTo>
                  <a:lnTo>
                    <a:pt x="616706" y="30831"/>
                  </a:lnTo>
                  <a:lnTo>
                    <a:pt x="625722" y="25481"/>
                  </a:lnTo>
                  <a:lnTo>
                    <a:pt x="634913" y="20431"/>
                  </a:lnTo>
                  <a:lnTo>
                    <a:pt x="644281" y="15692"/>
                  </a:lnTo>
                  <a:lnTo>
                    <a:pt x="653832" y="11270"/>
                  </a:lnTo>
                  <a:lnTo>
                    <a:pt x="663568" y="7175"/>
                  </a:lnTo>
                  <a:lnTo>
                    <a:pt x="673495" y="3416"/>
                  </a:lnTo>
                  <a:lnTo>
                    <a:pt x="683616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31815" y="3699862"/>
              <a:ext cx="748395" cy="327155"/>
            </a:xfrm>
            <a:custGeom>
              <a:avLst/>
              <a:pathLst>
                <a:path w="748395" h="327155">
                  <a:moveTo>
                    <a:pt x="0" y="305030"/>
                  </a:moveTo>
                  <a:lnTo>
                    <a:pt x="9998" y="308519"/>
                  </a:lnTo>
                  <a:lnTo>
                    <a:pt x="19835" y="311688"/>
                  </a:lnTo>
                  <a:lnTo>
                    <a:pt x="29513" y="314545"/>
                  </a:lnTo>
                  <a:lnTo>
                    <a:pt x="39036" y="317094"/>
                  </a:lnTo>
                  <a:lnTo>
                    <a:pt x="48407" y="319342"/>
                  </a:lnTo>
                  <a:lnTo>
                    <a:pt x="57630" y="321294"/>
                  </a:lnTo>
                  <a:lnTo>
                    <a:pt x="66709" y="322956"/>
                  </a:lnTo>
                  <a:lnTo>
                    <a:pt x="75646" y="324334"/>
                  </a:lnTo>
                  <a:lnTo>
                    <a:pt x="84446" y="325432"/>
                  </a:lnTo>
                  <a:lnTo>
                    <a:pt x="93111" y="326258"/>
                  </a:lnTo>
                  <a:lnTo>
                    <a:pt x="101645" y="326817"/>
                  </a:lnTo>
                  <a:lnTo>
                    <a:pt x="110053" y="327114"/>
                  </a:lnTo>
                  <a:lnTo>
                    <a:pt x="118336" y="327155"/>
                  </a:lnTo>
                  <a:lnTo>
                    <a:pt x="126499" y="326946"/>
                  </a:lnTo>
                  <a:lnTo>
                    <a:pt x="134545" y="326492"/>
                  </a:lnTo>
                  <a:lnTo>
                    <a:pt x="142477" y="325800"/>
                  </a:lnTo>
                  <a:lnTo>
                    <a:pt x="150300" y="324875"/>
                  </a:lnTo>
                  <a:lnTo>
                    <a:pt x="158016" y="323722"/>
                  </a:lnTo>
                  <a:lnTo>
                    <a:pt x="165629" y="322348"/>
                  </a:lnTo>
                  <a:lnTo>
                    <a:pt x="173143" y="320758"/>
                  </a:lnTo>
                  <a:lnTo>
                    <a:pt x="180560" y="318958"/>
                  </a:lnTo>
                  <a:lnTo>
                    <a:pt x="187885" y="316953"/>
                  </a:lnTo>
                  <a:lnTo>
                    <a:pt x="195121" y="314750"/>
                  </a:lnTo>
                  <a:lnTo>
                    <a:pt x="202271" y="312353"/>
                  </a:lnTo>
                  <a:lnTo>
                    <a:pt x="209339" y="309769"/>
                  </a:lnTo>
                  <a:lnTo>
                    <a:pt x="216328" y="307004"/>
                  </a:lnTo>
                  <a:lnTo>
                    <a:pt x="223242" y="304062"/>
                  </a:lnTo>
                  <a:lnTo>
                    <a:pt x="230084" y="300951"/>
                  </a:lnTo>
                  <a:lnTo>
                    <a:pt x="236858" y="297675"/>
                  </a:lnTo>
                  <a:lnTo>
                    <a:pt x="243567" y="294239"/>
                  </a:lnTo>
                  <a:lnTo>
                    <a:pt x="250215" y="290651"/>
                  </a:lnTo>
                  <a:lnTo>
                    <a:pt x="256805" y="286916"/>
                  </a:lnTo>
                  <a:lnTo>
                    <a:pt x="263340" y="283039"/>
                  </a:lnTo>
                  <a:lnTo>
                    <a:pt x="269824" y="279026"/>
                  </a:lnTo>
                  <a:lnTo>
                    <a:pt x="276261" y="274882"/>
                  </a:lnTo>
                  <a:lnTo>
                    <a:pt x="282655" y="270614"/>
                  </a:lnTo>
                  <a:lnTo>
                    <a:pt x="289007" y="266227"/>
                  </a:lnTo>
                  <a:lnTo>
                    <a:pt x="295322" y="261727"/>
                  </a:lnTo>
                  <a:lnTo>
                    <a:pt x="301604" y="257120"/>
                  </a:lnTo>
                  <a:lnTo>
                    <a:pt x="307856" y="252411"/>
                  </a:lnTo>
                  <a:lnTo>
                    <a:pt x="314081" y="247606"/>
                  </a:lnTo>
                  <a:lnTo>
                    <a:pt x="320283" y="242710"/>
                  </a:lnTo>
                  <a:lnTo>
                    <a:pt x="326466" y="237730"/>
                  </a:lnTo>
                  <a:lnTo>
                    <a:pt x="332632" y="232671"/>
                  </a:lnTo>
                  <a:lnTo>
                    <a:pt x="338785" y="227539"/>
                  </a:lnTo>
                  <a:lnTo>
                    <a:pt x="344929" y="222340"/>
                  </a:lnTo>
                  <a:lnTo>
                    <a:pt x="351067" y="217079"/>
                  </a:lnTo>
                  <a:lnTo>
                    <a:pt x="357203" y="211761"/>
                  </a:lnTo>
                  <a:lnTo>
                    <a:pt x="363341" y="206394"/>
                  </a:lnTo>
                  <a:lnTo>
                    <a:pt x="369482" y="200981"/>
                  </a:lnTo>
                  <a:lnTo>
                    <a:pt x="375632" y="195530"/>
                  </a:lnTo>
                  <a:lnTo>
                    <a:pt x="381794" y="190046"/>
                  </a:lnTo>
                  <a:lnTo>
                    <a:pt x="387970" y="184534"/>
                  </a:lnTo>
                  <a:lnTo>
                    <a:pt x="394165" y="179000"/>
                  </a:lnTo>
                  <a:lnTo>
                    <a:pt x="400382" y="173450"/>
                  </a:lnTo>
                  <a:lnTo>
                    <a:pt x="406624" y="167890"/>
                  </a:lnTo>
                  <a:lnTo>
                    <a:pt x="412895" y="162325"/>
                  </a:lnTo>
                  <a:lnTo>
                    <a:pt x="419199" y="156762"/>
                  </a:lnTo>
                  <a:lnTo>
                    <a:pt x="425539" y="151204"/>
                  </a:lnTo>
                  <a:lnTo>
                    <a:pt x="431918" y="145660"/>
                  </a:lnTo>
                  <a:lnTo>
                    <a:pt x="438339" y="140134"/>
                  </a:lnTo>
                  <a:lnTo>
                    <a:pt x="444807" y="134631"/>
                  </a:lnTo>
                  <a:lnTo>
                    <a:pt x="451325" y="129158"/>
                  </a:lnTo>
                  <a:lnTo>
                    <a:pt x="457896" y="123720"/>
                  </a:lnTo>
                  <a:lnTo>
                    <a:pt x="464524" y="118324"/>
                  </a:lnTo>
                  <a:lnTo>
                    <a:pt x="471212" y="112974"/>
                  </a:lnTo>
                  <a:lnTo>
                    <a:pt x="477963" y="107676"/>
                  </a:lnTo>
                  <a:lnTo>
                    <a:pt x="484782" y="102437"/>
                  </a:lnTo>
                  <a:lnTo>
                    <a:pt x="491671" y="97262"/>
                  </a:lnTo>
                  <a:lnTo>
                    <a:pt x="498634" y="92156"/>
                  </a:lnTo>
                  <a:lnTo>
                    <a:pt x="505675" y="87125"/>
                  </a:lnTo>
                  <a:lnTo>
                    <a:pt x="512797" y="82175"/>
                  </a:lnTo>
                  <a:lnTo>
                    <a:pt x="520003" y="77312"/>
                  </a:lnTo>
                  <a:lnTo>
                    <a:pt x="527298" y="72541"/>
                  </a:lnTo>
                  <a:lnTo>
                    <a:pt x="534683" y="67869"/>
                  </a:lnTo>
                  <a:lnTo>
                    <a:pt x="542164" y="63300"/>
                  </a:lnTo>
                  <a:lnTo>
                    <a:pt x="549743" y="58841"/>
                  </a:lnTo>
                  <a:lnTo>
                    <a:pt x="557424" y="54497"/>
                  </a:lnTo>
                  <a:lnTo>
                    <a:pt x="565210" y="50274"/>
                  </a:lnTo>
                  <a:lnTo>
                    <a:pt x="573105" y="46177"/>
                  </a:lnTo>
                  <a:lnTo>
                    <a:pt x="581112" y="42213"/>
                  </a:lnTo>
                  <a:lnTo>
                    <a:pt x="589235" y="38387"/>
                  </a:lnTo>
                  <a:lnTo>
                    <a:pt x="597477" y="34705"/>
                  </a:lnTo>
                  <a:lnTo>
                    <a:pt x="605842" y="31172"/>
                  </a:lnTo>
                  <a:lnTo>
                    <a:pt x="614333" y="27794"/>
                  </a:lnTo>
                  <a:lnTo>
                    <a:pt x="622953" y="24578"/>
                  </a:lnTo>
                  <a:lnTo>
                    <a:pt x="631707" y="21528"/>
                  </a:lnTo>
                  <a:lnTo>
                    <a:pt x="640597" y="18650"/>
                  </a:lnTo>
                  <a:lnTo>
                    <a:pt x="649627" y="15950"/>
                  </a:lnTo>
                  <a:lnTo>
                    <a:pt x="658801" y="13434"/>
                  </a:lnTo>
                  <a:lnTo>
                    <a:pt x="668122" y="11107"/>
                  </a:lnTo>
                  <a:lnTo>
                    <a:pt x="677593" y="8976"/>
                  </a:lnTo>
                  <a:lnTo>
                    <a:pt x="687218" y="7045"/>
                  </a:lnTo>
                  <a:lnTo>
                    <a:pt x="697000" y="5321"/>
                  </a:lnTo>
                  <a:lnTo>
                    <a:pt x="706944" y="3810"/>
                  </a:lnTo>
                  <a:lnTo>
                    <a:pt x="717051" y="2516"/>
                  </a:lnTo>
                  <a:lnTo>
                    <a:pt x="727327" y="1446"/>
                  </a:lnTo>
                  <a:lnTo>
                    <a:pt x="737774" y="605"/>
                  </a:lnTo>
                  <a:lnTo>
                    <a:pt x="748395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1815" y="4004893"/>
              <a:ext cx="716831" cy="63056"/>
            </a:xfrm>
            <a:custGeom>
              <a:avLst/>
              <a:pathLst>
                <a:path w="716831" h="63056">
                  <a:moveTo>
                    <a:pt x="0" y="0"/>
                  </a:moveTo>
                  <a:lnTo>
                    <a:pt x="9991" y="3572"/>
                  </a:lnTo>
                  <a:lnTo>
                    <a:pt x="19806" y="6992"/>
                  </a:lnTo>
                  <a:lnTo>
                    <a:pt x="29449" y="10262"/>
                  </a:lnTo>
                  <a:lnTo>
                    <a:pt x="38922" y="13385"/>
                  </a:lnTo>
                  <a:lnTo>
                    <a:pt x="48231" y="16364"/>
                  </a:lnTo>
                  <a:lnTo>
                    <a:pt x="57378" y="19203"/>
                  </a:lnTo>
                  <a:lnTo>
                    <a:pt x="66368" y="21903"/>
                  </a:lnTo>
                  <a:lnTo>
                    <a:pt x="75203" y="24468"/>
                  </a:lnTo>
                  <a:lnTo>
                    <a:pt x="83888" y="26900"/>
                  </a:lnTo>
                  <a:lnTo>
                    <a:pt x="92427" y="29203"/>
                  </a:lnTo>
                  <a:lnTo>
                    <a:pt x="100823" y="31379"/>
                  </a:lnTo>
                  <a:lnTo>
                    <a:pt x="109079" y="33432"/>
                  </a:lnTo>
                  <a:lnTo>
                    <a:pt x="117201" y="35363"/>
                  </a:lnTo>
                  <a:lnTo>
                    <a:pt x="125190" y="37176"/>
                  </a:lnTo>
                  <a:lnTo>
                    <a:pt x="133052" y="38874"/>
                  </a:lnTo>
                  <a:lnTo>
                    <a:pt x="140789" y="40459"/>
                  </a:lnTo>
                  <a:lnTo>
                    <a:pt x="148406" y="41935"/>
                  </a:lnTo>
                  <a:lnTo>
                    <a:pt x="155905" y="43305"/>
                  </a:lnTo>
                  <a:lnTo>
                    <a:pt x="163292" y="44570"/>
                  </a:lnTo>
                  <a:lnTo>
                    <a:pt x="170569" y="45734"/>
                  </a:lnTo>
                  <a:lnTo>
                    <a:pt x="177741" y="46801"/>
                  </a:lnTo>
                  <a:lnTo>
                    <a:pt x="184811" y="47772"/>
                  </a:lnTo>
                  <a:lnTo>
                    <a:pt x="191782" y="48651"/>
                  </a:lnTo>
                  <a:lnTo>
                    <a:pt x="198659" y="49440"/>
                  </a:lnTo>
                  <a:lnTo>
                    <a:pt x="205445" y="50143"/>
                  </a:lnTo>
                  <a:lnTo>
                    <a:pt x="212144" y="50761"/>
                  </a:lnTo>
                  <a:lnTo>
                    <a:pt x="218760" y="51299"/>
                  </a:lnTo>
                  <a:lnTo>
                    <a:pt x="225296" y="51759"/>
                  </a:lnTo>
                  <a:lnTo>
                    <a:pt x="231756" y="52144"/>
                  </a:lnTo>
                  <a:lnTo>
                    <a:pt x="238143" y="52457"/>
                  </a:lnTo>
                  <a:lnTo>
                    <a:pt x="244463" y="52700"/>
                  </a:lnTo>
                  <a:lnTo>
                    <a:pt x="250717" y="52876"/>
                  </a:lnTo>
                  <a:lnTo>
                    <a:pt x="256910" y="52989"/>
                  </a:lnTo>
                  <a:lnTo>
                    <a:pt x="263046" y="53040"/>
                  </a:lnTo>
                  <a:lnTo>
                    <a:pt x="269128" y="53034"/>
                  </a:lnTo>
                  <a:lnTo>
                    <a:pt x="275161" y="52973"/>
                  </a:lnTo>
                  <a:lnTo>
                    <a:pt x="281147" y="52859"/>
                  </a:lnTo>
                  <a:lnTo>
                    <a:pt x="287090" y="52696"/>
                  </a:lnTo>
                  <a:lnTo>
                    <a:pt x="292995" y="52487"/>
                  </a:lnTo>
                  <a:lnTo>
                    <a:pt x="298865" y="52234"/>
                  </a:lnTo>
                  <a:lnTo>
                    <a:pt x="304703" y="51940"/>
                  </a:lnTo>
                  <a:lnTo>
                    <a:pt x="310514" y="51608"/>
                  </a:lnTo>
                  <a:lnTo>
                    <a:pt x="316300" y="51241"/>
                  </a:lnTo>
                  <a:lnTo>
                    <a:pt x="322067" y="50841"/>
                  </a:lnTo>
                  <a:lnTo>
                    <a:pt x="327817" y="50413"/>
                  </a:lnTo>
                  <a:lnTo>
                    <a:pt x="333554" y="49958"/>
                  </a:lnTo>
                  <a:lnTo>
                    <a:pt x="339282" y="49479"/>
                  </a:lnTo>
                  <a:lnTo>
                    <a:pt x="345005" y="48979"/>
                  </a:lnTo>
                  <a:lnTo>
                    <a:pt x="350726" y="48462"/>
                  </a:lnTo>
                  <a:lnTo>
                    <a:pt x="356450" y="47929"/>
                  </a:lnTo>
                  <a:lnTo>
                    <a:pt x="362179" y="47385"/>
                  </a:lnTo>
                  <a:lnTo>
                    <a:pt x="367917" y="46831"/>
                  </a:lnTo>
                  <a:lnTo>
                    <a:pt x="373669" y="46270"/>
                  </a:lnTo>
                  <a:lnTo>
                    <a:pt x="379438" y="45706"/>
                  </a:lnTo>
                  <a:lnTo>
                    <a:pt x="385227" y="45142"/>
                  </a:lnTo>
                  <a:lnTo>
                    <a:pt x="391041" y="44579"/>
                  </a:lnTo>
                  <a:lnTo>
                    <a:pt x="396883" y="44022"/>
                  </a:lnTo>
                  <a:lnTo>
                    <a:pt x="402757" y="43472"/>
                  </a:lnTo>
                  <a:lnTo>
                    <a:pt x="408666" y="42933"/>
                  </a:lnTo>
                  <a:lnTo>
                    <a:pt x="414615" y="42408"/>
                  </a:lnTo>
                  <a:lnTo>
                    <a:pt x="420606" y="41899"/>
                  </a:lnTo>
                  <a:lnTo>
                    <a:pt x="426644" y="41409"/>
                  </a:lnTo>
                  <a:lnTo>
                    <a:pt x="432733" y="40942"/>
                  </a:lnTo>
                  <a:lnTo>
                    <a:pt x="438875" y="40500"/>
                  </a:lnTo>
                  <a:lnTo>
                    <a:pt x="445076" y="40085"/>
                  </a:lnTo>
                  <a:lnTo>
                    <a:pt x="451338" y="39702"/>
                  </a:lnTo>
                  <a:lnTo>
                    <a:pt x="457665" y="39352"/>
                  </a:lnTo>
                  <a:lnTo>
                    <a:pt x="464061" y="39038"/>
                  </a:lnTo>
                  <a:lnTo>
                    <a:pt x="470530" y="38764"/>
                  </a:lnTo>
                  <a:lnTo>
                    <a:pt x="477075" y="38532"/>
                  </a:lnTo>
                  <a:lnTo>
                    <a:pt x="483701" y="38346"/>
                  </a:lnTo>
                  <a:lnTo>
                    <a:pt x="490410" y="38207"/>
                  </a:lnTo>
                  <a:lnTo>
                    <a:pt x="497207" y="38119"/>
                  </a:lnTo>
                  <a:lnTo>
                    <a:pt x="504095" y="38085"/>
                  </a:lnTo>
                  <a:lnTo>
                    <a:pt x="511078" y="38107"/>
                  </a:lnTo>
                  <a:lnTo>
                    <a:pt x="518160" y="38189"/>
                  </a:lnTo>
                  <a:lnTo>
                    <a:pt x="525344" y="38333"/>
                  </a:lnTo>
                  <a:lnTo>
                    <a:pt x="532635" y="38542"/>
                  </a:lnTo>
                  <a:lnTo>
                    <a:pt x="540035" y="38819"/>
                  </a:lnTo>
                  <a:lnTo>
                    <a:pt x="547549" y="39167"/>
                  </a:lnTo>
                  <a:lnTo>
                    <a:pt x="555180" y="39589"/>
                  </a:lnTo>
                  <a:lnTo>
                    <a:pt x="562932" y="40088"/>
                  </a:lnTo>
                  <a:lnTo>
                    <a:pt x="570808" y="40665"/>
                  </a:lnTo>
                  <a:lnTo>
                    <a:pt x="578814" y="41326"/>
                  </a:lnTo>
                  <a:lnTo>
                    <a:pt x="586951" y="42071"/>
                  </a:lnTo>
                  <a:lnTo>
                    <a:pt x="595224" y="42905"/>
                  </a:lnTo>
                  <a:lnTo>
                    <a:pt x="603637" y="43829"/>
                  </a:lnTo>
                  <a:lnTo>
                    <a:pt x="612193" y="44847"/>
                  </a:lnTo>
                  <a:lnTo>
                    <a:pt x="620896" y="45962"/>
                  </a:lnTo>
                  <a:lnTo>
                    <a:pt x="629750" y="47176"/>
                  </a:lnTo>
                  <a:lnTo>
                    <a:pt x="638758" y="48493"/>
                  </a:lnTo>
                  <a:lnTo>
                    <a:pt x="647925" y="49915"/>
                  </a:lnTo>
                  <a:lnTo>
                    <a:pt x="657253" y="51445"/>
                  </a:lnTo>
                  <a:lnTo>
                    <a:pt x="666747" y="53086"/>
                  </a:lnTo>
                  <a:lnTo>
                    <a:pt x="676410" y="54841"/>
                  </a:lnTo>
                  <a:lnTo>
                    <a:pt x="686247" y="56712"/>
                  </a:lnTo>
                  <a:lnTo>
                    <a:pt x="696260" y="58704"/>
                  </a:lnTo>
                  <a:lnTo>
                    <a:pt x="706453" y="60817"/>
                  </a:lnTo>
                  <a:lnTo>
                    <a:pt x="716831" y="63056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031815" y="4004893"/>
              <a:ext cx="591074" cy="410432"/>
            </a:xfrm>
            <a:custGeom>
              <a:avLst/>
              <a:pathLst>
                <a:path w="591074" h="410432">
                  <a:moveTo>
                    <a:pt x="0" y="0"/>
                  </a:moveTo>
                  <a:lnTo>
                    <a:pt x="9962" y="3651"/>
                  </a:lnTo>
                  <a:lnTo>
                    <a:pt x="19692" y="7307"/>
                  </a:lnTo>
                  <a:lnTo>
                    <a:pt x="29193" y="10967"/>
                  </a:lnTo>
                  <a:lnTo>
                    <a:pt x="38471" y="14632"/>
                  </a:lnTo>
                  <a:lnTo>
                    <a:pt x="47530" y="18302"/>
                  </a:lnTo>
                  <a:lnTo>
                    <a:pt x="56374" y="21977"/>
                  </a:lnTo>
                  <a:lnTo>
                    <a:pt x="65009" y="25657"/>
                  </a:lnTo>
                  <a:lnTo>
                    <a:pt x="73438" y="29343"/>
                  </a:lnTo>
                  <a:lnTo>
                    <a:pt x="81668" y="33034"/>
                  </a:lnTo>
                  <a:lnTo>
                    <a:pt x="89702" y="36730"/>
                  </a:lnTo>
                  <a:lnTo>
                    <a:pt x="97545" y="40433"/>
                  </a:lnTo>
                  <a:lnTo>
                    <a:pt x="105202" y="44142"/>
                  </a:lnTo>
                  <a:lnTo>
                    <a:pt x="112677" y="47857"/>
                  </a:lnTo>
                  <a:lnTo>
                    <a:pt x="119976" y="51578"/>
                  </a:lnTo>
                  <a:lnTo>
                    <a:pt x="127103" y="55307"/>
                  </a:lnTo>
                  <a:lnTo>
                    <a:pt x="134062" y="59041"/>
                  </a:lnTo>
                  <a:lnTo>
                    <a:pt x="140858" y="62783"/>
                  </a:lnTo>
                  <a:lnTo>
                    <a:pt x="147496" y="66532"/>
                  </a:lnTo>
                  <a:lnTo>
                    <a:pt x="153981" y="70289"/>
                  </a:lnTo>
                  <a:lnTo>
                    <a:pt x="160318" y="74053"/>
                  </a:lnTo>
                  <a:lnTo>
                    <a:pt x="166510" y="77825"/>
                  </a:lnTo>
                  <a:lnTo>
                    <a:pt x="172563" y="81604"/>
                  </a:lnTo>
                  <a:lnTo>
                    <a:pt x="178481" y="85392"/>
                  </a:lnTo>
                  <a:lnTo>
                    <a:pt x="184270" y="89188"/>
                  </a:lnTo>
                  <a:lnTo>
                    <a:pt x="189933" y="92992"/>
                  </a:lnTo>
                  <a:lnTo>
                    <a:pt x="195476" y="96805"/>
                  </a:lnTo>
                  <a:lnTo>
                    <a:pt x="200902" y="100626"/>
                  </a:lnTo>
                  <a:lnTo>
                    <a:pt x="206218" y="104457"/>
                  </a:lnTo>
                  <a:lnTo>
                    <a:pt x="211427" y="108297"/>
                  </a:lnTo>
                  <a:lnTo>
                    <a:pt x="216535" y="112146"/>
                  </a:lnTo>
                  <a:lnTo>
                    <a:pt x="221545" y="116004"/>
                  </a:lnTo>
                  <a:lnTo>
                    <a:pt x="226463" y="119872"/>
                  </a:lnTo>
                  <a:lnTo>
                    <a:pt x="231293" y="123750"/>
                  </a:lnTo>
                  <a:lnTo>
                    <a:pt x="236040" y="127638"/>
                  </a:lnTo>
                  <a:lnTo>
                    <a:pt x="240709" y="131537"/>
                  </a:lnTo>
                  <a:lnTo>
                    <a:pt x="245304" y="135445"/>
                  </a:lnTo>
                  <a:lnTo>
                    <a:pt x="249830" y="139364"/>
                  </a:lnTo>
                  <a:lnTo>
                    <a:pt x="254292" y="143294"/>
                  </a:lnTo>
                  <a:lnTo>
                    <a:pt x="258694" y="147235"/>
                  </a:lnTo>
                  <a:lnTo>
                    <a:pt x="263041" y="151187"/>
                  </a:lnTo>
                  <a:lnTo>
                    <a:pt x="267339" y="155150"/>
                  </a:lnTo>
                  <a:lnTo>
                    <a:pt x="271590" y="159125"/>
                  </a:lnTo>
                  <a:lnTo>
                    <a:pt x="275801" y="163112"/>
                  </a:lnTo>
                  <a:lnTo>
                    <a:pt x="279975" y="167110"/>
                  </a:lnTo>
                  <a:lnTo>
                    <a:pt x="284118" y="171120"/>
                  </a:lnTo>
                  <a:lnTo>
                    <a:pt x="288235" y="175142"/>
                  </a:lnTo>
                  <a:lnTo>
                    <a:pt x="292329" y="179177"/>
                  </a:lnTo>
                  <a:lnTo>
                    <a:pt x="296406" y="183224"/>
                  </a:lnTo>
                  <a:lnTo>
                    <a:pt x="300470" y="187284"/>
                  </a:lnTo>
                  <a:lnTo>
                    <a:pt x="304526" y="191357"/>
                  </a:lnTo>
                  <a:lnTo>
                    <a:pt x="308579" y="195443"/>
                  </a:lnTo>
                  <a:lnTo>
                    <a:pt x="312633" y="199542"/>
                  </a:lnTo>
                  <a:lnTo>
                    <a:pt x="316693" y="203654"/>
                  </a:lnTo>
                  <a:lnTo>
                    <a:pt x="320764" y="207780"/>
                  </a:lnTo>
                  <a:lnTo>
                    <a:pt x="324850" y="211920"/>
                  </a:lnTo>
                  <a:lnTo>
                    <a:pt x="328957" y="216074"/>
                  </a:lnTo>
                  <a:lnTo>
                    <a:pt x="333088" y="220242"/>
                  </a:lnTo>
                  <a:lnTo>
                    <a:pt x="337248" y="224424"/>
                  </a:lnTo>
                  <a:lnTo>
                    <a:pt x="341443" y="228621"/>
                  </a:lnTo>
                  <a:lnTo>
                    <a:pt x="345677" y="232833"/>
                  </a:lnTo>
                  <a:lnTo>
                    <a:pt x="349954" y="237059"/>
                  </a:lnTo>
                  <a:lnTo>
                    <a:pt x="354279" y="241300"/>
                  </a:lnTo>
                  <a:lnTo>
                    <a:pt x="358658" y="245557"/>
                  </a:lnTo>
                  <a:lnTo>
                    <a:pt x="363094" y="249829"/>
                  </a:lnTo>
                  <a:lnTo>
                    <a:pt x="367592" y="254116"/>
                  </a:lnTo>
                  <a:lnTo>
                    <a:pt x="372157" y="258420"/>
                  </a:lnTo>
                  <a:lnTo>
                    <a:pt x="376794" y="262739"/>
                  </a:lnTo>
                  <a:lnTo>
                    <a:pt x="381508" y="267074"/>
                  </a:lnTo>
                  <a:lnTo>
                    <a:pt x="386302" y="271426"/>
                  </a:lnTo>
                  <a:lnTo>
                    <a:pt x="391182" y="275794"/>
                  </a:lnTo>
                  <a:lnTo>
                    <a:pt x="396152" y="280179"/>
                  </a:lnTo>
                  <a:lnTo>
                    <a:pt x="401218" y="284580"/>
                  </a:lnTo>
                  <a:lnTo>
                    <a:pt x="406383" y="288999"/>
                  </a:lnTo>
                  <a:lnTo>
                    <a:pt x="411653" y="293434"/>
                  </a:lnTo>
                  <a:lnTo>
                    <a:pt x="417032" y="297887"/>
                  </a:lnTo>
                  <a:lnTo>
                    <a:pt x="422525" y="302358"/>
                  </a:lnTo>
                  <a:lnTo>
                    <a:pt x="428137" y="306846"/>
                  </a:lnTo>
                  <a:lnTo>
                    <a:pt x="433872" y="311352"/>
                  </a:lnTo>
                  <a:lnTo>
                    <a:pt x="439734" y="315877"/>
                  </a:lnTo>
                  <a:lnTo>
                    <a:pt x="445730" y="320419"/>
                  </a:lnTo>
                  <a:lnTo>
                    <a:pt x="451862" y="324980"/>
                  </a:lnTo>
                  <a:lnTo>
                    <a:pt x="458137" y="329559"/>
                  </a:lnTo>
                  <a:lnTo>
                    <a:pt x="464558" y="334158"/>
                  </a:lnTo>
                  <a:lnTo>
                    <a:pt x="471131" y="338775"/>
                  </a:lnTo>
                  <a:lnTo>
                    <a:pt x="477860" y="343412"/>
                  </a:lnTo>
                  <a:lnTo>
                    <a:pt x="484749" y="348067"/>
                  </a:lnTo>
                  <a:lnTo>
                    <a:pt x="491804" y="352743"/>
                  </a:lnTo>
                  <a:lnTo>
                    <a:pt x="499029" y="357437"/>
                  </a:lnTo>
                  <a:lnTo>
                    <a:pt x="506429" y="362152"/>
                  </a:lnTo>
                  <a:lnTo>
                    <a:pt x="514008" y="366887"/>
                  </a:lnTo>
                  <a:lnTo>
                    <a:pt x="521772" y="371642"/>
                  </a:lnTo>
                  <a:lnTo>
                    <a:pt x="529724" y="376417"/>
                  </a:lnTo>
                  <a:lnTo>
                    <a:pt x="537870" y="381213"/>
                  </a:lnTo>
                  <a:lnTo>
                    <a:pt x="546215" y="386030"/>
                  </a:lnTo>
                  <a:lnTo>
                    <a:pt x="554762" y="390868"/>
                  </a:lnTo>
                  <a:lnTo>
                    <a:pt x="563517" y="395727"/>
                  </a:lnTo>
                  <a:lnTo>
                    <a:pt x="572484" y="400607"/>
                  </a:lnTo>
                  <a:lnTo>
                    <a:pt x="581668" y="405508"/>
                  </a:lnTo>
                  <a:lnTo>
                    <a:pt x="591074" y="41043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031815" y="4004893"/>
              <a:ext cx="379694" cy="713422"/>
            </a:xfrm>
            <a:custGeom>
              <a:avLst/>
              <a:pathLst>
                <a:path w="379694" h="713422">
                  <a:moveTo>
                    <a:pt x="0" y="0"/>
                  </a:moveTo>
                  <a:lnTo>
                    <a:pt x="9914" y="3720"/>
                  </a:lnTo>
                  <a:lnTo>
                    <a:pt x="19500" y="7582"/>
                  </a:lnTo>
                  <a:lnTo>
                    <a:pt x="28764" y="11583"/>
                  </a:lnTo>
                  <a:lnTo>
                    <a:pt x="37712" y="15720"/>
                  </a:lnTo>
                  <a:lnTo>
                    <a:pt x="46350" y="19992"/>
                  </a:lnTo>
                  <a:lnTo>
                    <a:pt x="54686" y="24397"/>
                  </a:lnTo>
                  <a:lnTo>
                    <a:pt x="62724" y="28932"/>
                  </a:lnTo>
                  <a:lnTo>
                    <a:pt x="70472" y="33594"/>
                  </a:lnTo>
                  <a:lnTo>
                    <a:pt x="77936" y="38383"/>
                  </a:lnTo>
                  <a:lnTo>
                    <a:pt x="85122" y="43296"/>
                  </a:lnTo>
                  <a:lnTo>
                    <a:pt x="92036" y="48330"/>
                  </a:lnTo>
                  <a:lnTo>
                    <a:pt x="98685" y="53484"/>
                  </a:lnTo>
                  <a:lnTo>
                    <a:pt x="105075" y="58755"/>
                  </a:lnTo>
                  <a:lnTo>
                    <a:pt x="111212" y="64141"/>
                  </a:lnTo>
                  <a:lnTo>
                    <a:pt x="117103" y="69640"/>
                  </a:lnTo>
                  <a:lnTo>
                    <a:pt x="122754" y="75249"/>
                  </a:lnTo>
                  <a:lnTo>
                    <a:pt x="128172" y="80968"/>
                  </a:lnTo>
                  <a:lnTo>
                    <a:pt x="133362" y="86793"/>
                  </a:lnTo>
                  <a:lnTo>
                    <a:pt x="138331" y="92722"/>
                  </a:lnTo>
                  <a:lnTo>
                    <a:pt x="143086" y="98753"/>
                  </a:lnTo>
                  <a:lnTo>
                    <a:pt x="147632" y="104884"/>
                  </a:lnTo>
                  <a:lnTo>
                    <a:pt x="151976" y="111113"/>
                  </a:lnTo>
                  <a:lnTo>
                    <a:pt x="156124" y="117438"/>
                  </a:lnTo>
                  <a:lnTo>
                    <a:pt x="160083" y="123856"/>
                  </a:lnTo>
                  <a:lnTo>
                    <a:pt x="163859" y="130366"/>
                  </a:lnTo>
                  <a:lnTo>
                    <a:pt x="167458" y="136965"/>
                  </a:lnTo>
                  <a:lnTo>
                    <a:pt x="170887" y="143650"/>
                  </a:lnTo>
                  <a:lnTo>
                    <a:pt x="174152" y="150421"/>
                  </a:lnTo>
                  <a:lnTo>
                    <a:pt x="177258" y="157274"/>
                  </a:lnTo>
                  <a:lnTo>
                    <a:pt x="180214" y="164208"/>
                  </a:lnTo>
                  <a:lnTo>
                    <a:pt x="183024" y="171220"/>
                  </a:lnTo>
                  <a:lnTo>
                    <a:pt x="185695" y="178308"/>
                  </a:lnTo>
                  <a:lnTo>
                    <a:pt x="188234" y="185471"/>
                  </a:lnTo>
                  <a:lnTo>
                    <a:pt x="190647" y="192705"/>
                  </a:lnTo>
                  <a:lnTo>
                    <a:pt x="192940" y="200009"/>
                  </a:lnTo>
                  <a:lnTo>
                    <a:pt x="195119" y="207380"/>
                  </a:lnTo>
                  <a:lnTo>
                    <a:pt x="197191" y="214817"/>
                  </a:lnTo>
                  <a:lnTo>
                    <a:pt x="199163" y="222317"/>
                  </a:lnTo>
                  <a:lnTo>
                    <a:pt x="201039" y="229878"/>
                  </a:lnTo>
                  <a:lnTo>
                    <a:pt x="202828" y="237497"/>
                  </a:lnTo>
                  <a:lnTo>
                    <a:pt x="204534" y="245174"/>
                  </a:lnTo>
                  <a:lnTo>
                    <a:pt x="206165" y="252905"/>
                  </a:lnTo>
                  <a:lnTo>
                    <a:pt x="207727" y="260688"/>
                  </a:lnTo>
                  <a:lnTo>
                    <a:pt x="209226" y="268522"/>
                  </a:lnTo>
                  <a:lnTo>
                    <a:pt x="210668" y="276404"/>
                  </a:lnTo>
                  <a:lnTo>
                    <a:pt x="212060" y="284332"/>
                  </a:lnTo>
                  <a:lnTo>
                    <a:pt x="213407" y="292303"/>
                  </a:lnTo>
                  <a:lnTo>
                    <a:pt x="214717" y="300316"/>
                  </a:lnTo>
                  <a:lnTo>
                    <a:pt x="215996" y="308368"/>
                  </a:lnTo>
                  <a:lnTo>
                    <a:pt x="217250" y="316458"/>
                  </a:lnTo>
                  <a:lnTo>
                    <a:pt x="218485" y="324583"/>
                  </a:lnTo>
                  <a:lnTo>
                    <a:pt x="219708" y="332740"/>
                  </a:lnTo>
                  <a:lnTo>
                    <a:pt x="220924" y="340929"/>
                  </a:lnTo>
                  <a:lnTo>
                    <a:pt x="222141" y="349146"/>
                  </a:lnTo>
                  <a:lnTo>
                    <a:pt x="223365" y="357389"/>
                  </a:lnTo>
                  <a:lnTo>
                    <a:pt x="224601" y="365657"/>
                  </a:lnTo>
                  <a:lnTo>
                    <a:pt x="225857" y="373946"/>
                  </a:lnTo>
                  <a:lnTo>
                    <a:pt x="227138" y="382256"/>
                  </a:lnTo>
                  <a:lnTo>
                    <a:pt x="228451" y="390583"/>
                  </a:lnTo>
                  <a:lnTo>
                    <a:pt x="229803" y="398927"/>
                  </a:lnTo>
                  <a:lnTo>
                    <a:pt x="231198" y="407283"/>
                  </a:lnTo>
                  <a:lnTo>
                    <a:pt x="232645" y="415651"/>
                  </a:lnTo>
                  <a:lnTo>
                    <a:pt x="234149" y="424028"/>
                  </a:lnTo>
                  <a:lnTo>
                    <a:pt x="235716" y="432412"/>
                  </a:lnTo>
                  <a:lnTo>
                    <a:pt x="237353" y="440800"/>
                  </a:lnTo>
                  <a:lnTo>
                    <a:pt x="239067" y="449192"/>
                  </a:lnTo>
                  <a:lnTo>
                    <a:pt x="240862" y="457583"/>
                  </a:lnTo>
                  <a:lnTo>
                    <a:pt x="242747" y="465973"/>
                  </a:lnTo>
                  <a:lnTo>
                    <a:pt x="244726" y="474360"/>
                  </a:lnTo>
                  <a:lnTo>
                    <a:pt x="246807" y="482740"/>
                  </a:lnTo>
                  <a:lnTo>
                    <a:pt x="248996" y="491112"/>
                  </a:lnTo>
                  <a:lnTo>
                    <a:pt x="251299" y="499473"/>
                  </a:lnTo>
                  <a:lnTo>
                    <a:pt x="253722" y="507823"/>
                  </a:lnTo>
                  <a:lnTo>
                    <a:pt x="256272" y="516157"/>
                  </a:lnTo>
                  <a:lnTo>
                    <a:pt x="258955" y="524475"/>
                  </a:lnTo>
                  <a:lnTo>
                    <a:pt x="261778" y="532773"/>
                  </a:lnTo>
                  <a:lnTo>
                    <a:pt x="264746" y="541051"/>
                  </a:lnTo>
                  <a:lnTo>
                    <a:pt x="267866" y="549305"/>
                  </a:lnTo>
                  <a:lnTo>
                    <a:pt x="271144" y="557534"/>
                  </a:lnTo>
                  <a:lnTo>
                    <a:pt x="274587" y="565735"/>
                  </a:lnTo>
                  <a:lnTo>
                    <a:pt x="278201" y="573906"/>
                  </a:lnTo>
                  <a:lnTo>
                    <a:pt x="281992" y="582045"/>
                  </a:lnTo>
                  <a:lnTo>
                    <a:pt x="285967" y="590150"/>
                  </a:lnTo>
                  <a:lnTo>
                    <a:pt x="290132" y="598219"/>
                  </a:lnTo>
                  <a:lnTo>
                    <a:pt x="294493" y="606249"/>
                  </a:lnTo>
                  <a:lnTo>
                    <a:pt x="299056" y="614239"/>
                  </a:lnTo>
                  <a:lnTo>
                    <a:pt x="303829" y="622186"/>
                  </a:lnTo>
                  <a:lnTo>
                    <a:pt x="308817" y="630087"/>
                  </a:lnTo>
                  <a:lnTo>
                    <a:pt x="314026" y="637942"/>
                  </a:lnTo>
                  <a:lnTo>
                    <a:pt x="319463" y="645748"/>
                  </a:lnTo>
                  <a:lnTo>
                    <a:pt x="325134" y="653502"/>
                  </a:lnTo>
                  <a:lnTo>
                    <a:pt x="331046" y="661202"/>
                  </a:lnTo>
                  <a:lnTo>
                    <a:pt x="337205" y="668847"/>
                  </a:lnTo>
                  <a:lnTo>
                    <a:pt x="343617" y="676434"/>
                  </a:lnTo>
                  <a:lnTo>
                    <a:pt x="350288" y="683960"/>
                  </a:lnTo>
                  <a:lnTo>
                    <a:pt x="357225" y="691424"/>
                  </a:lnTo>
                  <a:lnTo>
                    <a:pt x="364434" y="698824"/>
                  </a:lnTo>
                  <a:lnTo>
                    <a:pt x="371922" y="706158"/>
                  </a:lnTo>
                  <a:lnTo>
                    <a:pt x="379694" y="71342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031815" y="4004893"/>
              <a:ext cx="131656" cy="951380"/>
            </a:xfrm>
            <a:custGeom>
              <a:avLst/>
              <a:pathLst>
                <a:path w="131656" h="951380">
                  <a:moveTo>
                    <a:pt x="0" y="0"/>
                  </a:moveTo>
                  <a:lnTo>
                    <a:pt x="9850" y="3775"/>
                  </a:lnTo>
                  <a:lnTo>
                    <a:pt x="19243" y="7798"/>
                  </a:lnTo>
                  <a:lnTo>
                    <a:pt x="28190" y="12066"/>
                  </a:lnTo>
                  <a:lnTo>
                    <a:pt x="36697" y="16575"/>
                  </a:lnTo>
                  <a:lnTo>
                    <a:pt x="44774" y="21320"/>
                  </a:lnTo>
                  <a:lnTo>
                    <a:pt x="52429" y="26297"/>
                  </a:lnTo>
                  <a:lnTo>
                    <a:pt x="59670" y="31503"/>
                  </a:lnTo>
                  <a:lnTo>
                    <a:pt x="66507" y="36934"/>
                  </a:lnTo>
                  <a:lnTo>
                    <a:pt x="72946" y="42585"/>
                  </a:lnTo>
                  <a:lnTo>
                    <a:pt x="78998" y="48452"/>
                  </a:lnTo>
                  <a:lnTo>
                    <a:pt x="84671" y="54532"/>
                  </a:lnTo>
                  <a:lnTo>
                    <a:pt x="89972" y="60820"/>
                  </a:lnTo>
                  <a:lnTo>
                    <a:pt x="94911" y="67313"/>
                  </a:lnTo>
                  <a:lnTo>
                    <a:pt x="99496" y="74006"/>
                  </a:lnTo>
                  <a:lnTo>
                    <a:pt x="103735" y="80896"/>
                  </a:lnTo>
                  <a:lnTo>
                    <a:pt x="107638" y="87978"/>
                  </a:lnTo>
                  <a:lnTo>
                    <a:pt x="111212" y="95249"/>
                  </a:lnTo>
                  <a:lnTo>
                    <a:pt x="114466" y="102704"/>
                  </a:lnTo>
                  <a:lnTo>
                    <a:pt x="117408" y="110340"/>
                  </a:lnTo>
                  <a:lnTo>
                    <a:pt x="120048" y="118152"/>
                  </a:lnTo>
                  <a:lnTo>
                    <a:pt x="122393" y="126136"/>
                  </a:lnTo>
                  <a:lnTo>
                    <a:pt x="124453" y="134289"/>
                  </a:lnTo>
                  <a:lnTo>
                    <a:pt x="126235" y="142606"/>
                  </a:lnTo>
                  <a:lnTo>
                    <a:pt x="127748" y="151084"/>
                  </a:lnTo>
                  <a:lnTo>
                    <a:pt x="129000" y="159718"/>
                  </a:lnTo>
                  <a:lnTo>
                    <a:pt x="130001" y="168505"/>
                  </a:lnTo>
                  <a:lnTo>
                    <a:pt x="130759" y="177440"/>
                  </a:lnTo>
                  <a:lnTo>
                    <a:pt x="131281" y="186520"/>
                  </a:lnTo>
                  <a:lnTo>
                    <a:pt x="131577" y="195740"/>
                  </a:lnTo>
                  <a:lnTo>
                    <a:pt x="131656" y="205096"/>
                  </a:lnTo>
                  <a:lnTo>
                    <a:pt x="131524" y="214585"/>
                  </a:lnTo>
                  <a:lnTo>
                    <a:pt x="131193" y="224202"/>
                  </a:lnTo>
                  <a:lnTo>
                    <a:pt x="130668" y="233943"/>
                  </a:lnTo>
                  <a:lnTo>
                    <a:pt x="129960" y="243805"/>
                  </a:lnTo>
                  <a:lnTo>
                    <a:pt x="129077" y="253784"/>
                  </a:lnTo>
                  <a:lnTo>
                    <a:pt x="128026" y="263875"/>
                  </a:lnTo>
                  <a:lnTo>
                    <a:pt x="126818" y="274074"/>
                  </a:lnTo>
                  <a:lnTo>
                    <a:pt x="125459" y="284378"/>
                  </a:lnTo>
                  <a:lnTo>
                    <a:pt x="123960" y="294782"/>
                  </a:lnTo>
                  <a:lnTo>
                    <a:pt x="122327" y="305282"/>
                  </a:lnTo>
                  <a:lnTo>
                    <a:pt x="120570" y="315875"/>
                  </a:lnTo>
                  <a:lnTo>
                    <a:pt x="118698" y="326556"/>
                  </a:lnTo>
                  <a:lnTo>
                    <a:pt x="116718" y="337322"/>
                  </a:lnTo>
                  <a:lnTo>
                    <a:pt x="114639" y="348168"/>
                  </a:lnTo>
                  <a:lnTo>
                    <a:pt x="112470" y="359090"/>
                  </a:lnTo>
                  <a:lnTo>
                    <a:pt x="110220" y="370085"/>
                  </a:lnTo>
                  <a:lnTo>
                    <a:pt x="107896" y="381148"/>
                  </a:lnTo>
                  <a:lnTo>
                    <a:pt x="105507" y="392276"/>
                  </a:lnTo>
                  <a:lnTo>
                    <a:pt x="103062" y="403464"/>
                  </a:lnTo>
                  <a:lnTo>
                    <a:pt x="100569" y="414708"/>
                  </a:lnTo>
                  <a:lnTo>
                    <a:pt x="98037" y="426004"/>
                  </a:lnTo>
                  <a:lnTo>
                    <a:pt x="95475" y="437349"/>
                  </a:lnTo>
                  <a:lnTo>
                    <a:pt x="92890" y="448739"/>
                  </a:lnTo>
                  <a:lnTo>
                    <a:pt x="90291" y="460169"/>
                  </a:lnTo>
                  <a:lnTo>
                    <a:pt x="87687" y="471635"/>
                  </a:lnTo>
                  <a:lnTo>
                    <a:pt x="85087" y="483133"/>
                  </a:lnTo>
                  <a:lnTo>
                    <a:pt x="82498" y="494660"/>
                  </a:lnTo>
                  <a:lnTo>
                    <a:pt x="79930" y="506211"/>
                  </a:lnTo>
                  <a:lnTo>
                    <a:pt x="77391" y="517783"/>
                  </a:lnTo>
                  <a:lnTo>
                    <a:pt x="74888" y="529370"/>
                  </a:lnTo>
                  <a:lnTo>
                    <a:pt x="72432" y="540971"/>
                  </a:lnTo>
                  <a:lnTo>
                    <a:pt x="70030" y="552579"/>
                  </a:lnTo>
                  <a:lnTo>
                    <a:pt x="67691" y="564192"/>
                  </a:lnTo>
                  <a:lnTo>
                    <a:pt x="65423" y="575805"/>
                  </a:lnTo>
                  <a:lnTo>
                    <a:pt x="63235" y="587415"/>
                  </a:lnTo>
                  <a:lnTo>
                    <a:pt x="61135" y="599017"/>
                  </a:lnTo>
                  <a:lnTo>
                    <a:pt x="59133" y="610607"/>
                  </a:lnTo>
                  <a:lnTo>
                    <a:pt x="57235" y="622181"/>
                  </a:lnTo>
                  <a:lnTo>
                    <a:pt x="55452" y="633736"/>
                  </a:lnTo>
                  <a:lnTo>
                    <a:pt x="53791" y="645267"/>
                  </a:lnTo>
                  <a:lnTo>
                    <a:pt x="52261" y="656771"/>
                  </a:lnTo>
                  <a:lnTo>
                    <a:pt x="50870" y="668243"/>
                  </a:lnTo>
                  <a:lnTo>
                    <a:pt x="49627" y="679679"/>
                  </a:lnTo>
                  <a:lnTo>
                    <a:pt x="48541" y="691075"/>
                  </a:lnTo>
                  <a:lnTo>
                    <a:pt x="47619" y="702428"/>
                  </a:lnTo>
                  <a:lnTo>
                    <a:pt x="46871" y="713733"/>
                  </a:lnTo>
                  <a:lnTo>
                    <a:pt x="46305" y="724986"/>
                  </a:lnTo>
                  <a:lnTo>
                    <a:pt x="45929" y="736184"/>
                  </a:lnTo>
                  <a:lnTo>
                    <a:pt x="45753" y="747322"/>
                  </a:lnTo>
                  <a:lnTo>
                    <a:pt x="45783" y="758396"/>
                  </a:lnTo>
                  <a:lnTo>
                    <a:pt x="46030" y="769403"/>
                  </a:lnTo>
                  <a:lnTo>
                    <a:pt x="46501" y="780338"/>
                  </a:lnTo>
                  <a:lnTo>
                    <a:pt x="47205" y="791197"/>
                  </a:lnTo>
                  <a:lnTo>
                    <a:pt x="48151" y="801976"/>
                  </a:lnTo>
                  <a:lnTo>
                    <a:pt x="49347" y="812672"/>
                  </a:lnTo>
                  <a:lnTo>
                    <a:pt x="50801" y="823280"/>
                  </a:lnTo>
                  <a:lnTo>
                    <a:pt x="52522" y="833796"/>
                  </a:lnTo>
                  <a:lnTo>
                    <a:pt x="54518" y="844217"/>
                  </a:lnTo>
                  <a:lnTo>
                    <a:pt x="56799" y="854537"/>
                  </a:lnTo>
                  <a:lnTo>
                    <a:pt x="59372" y="864754"/>
                  </a:lnTo>
                  <a:lnTo>
                    <a:pt x="62246" y="874864"/>
                  </a:lnTo>
                  <a:lnTo>
                    <a:pt x="65430" y="884861"/>
                  </a:lnTo>
                  <a:lnTo>
                    <a:pt x="68932" y="894743"/>
                  </a:lnTo>
                  <a:lnTo>
                    <a:pt x="72760" y="904505"/>
                  </a:lnTo>
                  <a:lnTo>
                    <a:pt x="76924" y="914144"/>
                  </a:lnTo>
                  <a:lnTo>
                    <a:pt x="81431" y="923654"/>
                  </a:lnTo>
                  <a:lnTo>
                    <a:pt x="86290" y="933033"/>
                  </a:lnTo>
                  <a:lnTo>
                    <a:pt x="91509" y="942276"/>
                  </a:lnTo>
                  <a:lnTo>
                    <a:pt x="97098" y="95138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700003" y="4003755"/>
              <a:ext cx="851218" cy="85121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54616" y="2976637"/>
              <a:ext cx="1093050" cy="1093050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297307" y="2788654"/>
              <a:ext cx="620073" cy="62007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30257" y="3703335"/>
              <a:ext cx="603116" cy="60311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42953" y="4861576"/>
              <a:ext cx="502810" cy="50281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311163" y="5058280"/>
              <a:ext cx="238960" cy="23896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52871" y="4936510"/>
              <a:ext cx="419370" cy="41937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07183" y="4812441"/>
              <a:ext cx="415994" cy="4159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04850" y="4701719"/>
              <a:ext cx="214679" cy="21467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71506" y="4423736"/>
              <a:ext cx="205452" cy="20545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72928" y="3947311"/>
              <a:ext cx="489192" cy="489192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25527" y="3600974"/>
              <a:ext cx="454437" cy="454437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06195" y="3281990"/>
              <a:ext cx="356229" cy="35622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20022" y="2922685"/>
              <a:ext cx="380089" cy="38008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40075" y="2528367"/>
              <a:ext cx="562743" cy="562743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339654" y="2307392"/>
              <a:ext cx="528778" cy="528778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69942" y="2346417"/>
              <a:ext cx="137313" cy="13731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75738" y="2223720"/>
              <a:ext cx="253149" cy="253149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84537" y="2295996"/>
              <a:ext cx="171726" cy="17172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15049" y="2404890"/>
              <a:ext cx="205452" cy="205452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97658" y="2595887"/>
              <a:ext cx="246216" cy="24621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86995" y="2829863"/>
              <a:ext cx="343457" cy="343457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570558" y="3191273"/>
              <a:ext cx="289748" cy="289748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735059" y="3654710"/>
              <a:ext cx="90303" cy="9030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645920" y="3965223"/>
              <a:ext cx="205452" cy="205452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511256" y="4303691"/>
              <a:ext cx="223266" cy="22326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25647" y="4632452"/>
              <a:ext cx="171726" cy="17172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81307" y="4808666"/>
              <a:ext cx="295213" cy="29521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4344077">
              <a:off x="5737054" y="5500518"/>
              <a:ext cx="385504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63" name="tx63"/>
            <p:cNvSpPr/>
            <p:nvPr/>
          </p:nvSpPr>
          <p:spPr>
            <a:xfrm rot="5244077">
              <a:off x="5243232" y="5601629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代谢综合征</a:t>
              </a:r>
            </a:p>
          </p:txBody>
        </p:sp>
        <p:sp>
          <p:nvSpPr>
            <p:cNvPr id="64" name="tx64"/>
            <p:cNvSpPr/>
            <p:nvPr/>
          </p:nvSpPr>
          <p:spPr>
            <a:xfrm rot="-4655922">
              <a:off x="4913894" y="544157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65" name="tx65"/>
            <p:cNvSpPr/>
            <p:nvPr/>
          </p:nvSpPr>
          <p:spPr>
            <a:xfrm rot="-3755922">
              <a:off x="4424236" y="5323254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糖尿病</a:t>
              </a:r>
            </a:p>
          </p:txBody>
        </p:sp>
        <p:sp>
          <p:nvSpPr>
            <p:cNvPr id="66" name="tx66"/>
            <p:cNvSpPr/>
            <p:nvPr/>
          </p:nvSpPr>
          <p:spPr>
            <a:xfrm rot="-2855922">
              <a:off x="3903732" y="5116702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胰岛素抵抗</a:t>
              </a:r>
            </a:p>
          </p:txBody>
        </p:sp>
        <p:sp>
          <p:nvSpPr>
            <p:cNvPr id="67" name="tx67"/>
            <p:cNvSpPr/>
            <p:nvPr/>
          </p:nvSpPr>
          <p:spPr>
            <a:xfrm rot="-1955922">
              <a:off x="3737581" y="469967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68" name="tx68"/>
            <p:cNvSpPr/>
            <p:nvPr/>
          </p:nvSpPr>
          <p:spPr>
            <a:xfrm rot="-1055922">
              <a:off x="3299794" y="4313487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69" name="tx69"/>
            <p:cNvSpPr/>
            <p:nvPr/>
          </p:nvSpPr>
          <p:spPr>
            <a:xfrm rot="-155922">
              <a:off x="3210925" y="3821842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70" name="tx70"/>
            <p:cNvSpPr/>
            <p:nvPr/>
          </p:nvSpPr>
          <p:spPr>
            <a:xfrm rot="744077">
              <a:off x="3011266" y="3297758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非酒精性脂肪性肝病</a:t>
              </a:r>
            </a:p>
          </p:txBody>
        </p:sp>
        <p:sp>
          <p:nvSpPr>
            <p:cNvPr id="71" name="tx71"/>
            <p:cNvSpPr/>
            <p:nvPr/>
          </p:nvSpPr>
          <p:spPr>
            <a:xfrm rot="1644077">
              <a:off x="3651419" y="2909864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肝硬化</a:t>
              </a:r>
            </a:p>
          </p:txBody>
        </p:sp>
        <p:sp>
          <p:nvSpPr>
            <p:cNvPr id="72" name="tx72"/>
            <p:cNvSpPr/>
            <p:nvPr/>
          </p:nvSpPr>
          <p:spPr>
            <a:xfrm rot="2544077">
              <a:off x="3705996" y="2443252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73" name="tx73"/>
            <p:cNvSpPr/>
            <p:nvPr/>
          </p:nvSpPr>
          <p:spPr>
            <a:xfrm rot="3444077">
              <a:off x="4274998" y="222321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74" name="tx74"/>
            <p:cNvSpPr/>
            <p:nvPr/>
          </p:nvSpPr>
          <p:spPr>
            <a:xfrm rot="4344077">
              <a:off x="4610701" y="1949525"/>
              <a:ext cx="385504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75" name="tx75"/>
            <p:cNvSpPr/>
            <p:nvPr/>
          </p:nvSpPr>
          <p:spPr>
            <a:xfrm rot="5244077">
              <a:off x="5030875" y="181850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76" name="tx76"/>
            <p:cNvSpPr/>
            <p:nvPr/>
          </p:nvSpPr>
          <p:spPr>
            <a:xfrm rot="-4655922">
              <a:off x="5666071" y="2020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77" name="tx77"/>
            <p:cNvSpPr/>
            <p:nvPr/>
          </p:nvSpPr>
          <p:spPr>
            <a:xfrm rot="-3755922">
              <a:off x="6073551" y="2141578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8" name="tx78"/>
            <p:cNvSpPr/>
            <p:nvPr/>
          </p:nvSpPr>
          <p:spPr>
            <a:xfrm rot="-2855922">
              <a:off x="6443215" y="238025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双歧杆菌</a:t>
              </a:r>
            </a:p>
          </p:txBody>
        </p:sp>
        <p:sp>
          <p:nvSpPr>
            <p:cNvPr id="79" name="tx79"/>
            <p:cNvSpPr/>
            <p:nvPr/>
          </p:nvSpPr>
          <p:spPr>
            <a:xfrm rot="-1955922">
              <a:off x="6756768" y="2768921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80" name="tx80"/>
            <p:cNvSpPr/>
            <p:nvPr/>
          </p:nvSpPr>
          <p:spPr>
            <a:xfrm rot="-1055922">
              <a:off x="6948316" y="315619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81" name="tx81"/>
            <p:cNvSpPr/>
            <p:nvPr/>
          </p:nvSpPr>
          <p:spPr>
            <a:xfrm rot="-155922">
              <a:off x="7034822" y="365566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大鼠</a:t>
              </a:r>
            </a:p>
          </p:txBody>
        </p:sp>
        <p:sp>
          <p:nvSpPr>
            <p:cNvPr id="82" name="tx82"/>
            <p:cNvSpPr/>
            <p:nvPr/>
          </p:nvSpPr>
          <p:spPr>
            <a:xfrm rot="744077">
              <a:off x="6992585" y="412850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代谢产物</a:t>
              </a:r>
            </a:p>
          </p:txBody>
        </p:sp>
        <p:sp>
          <p:nvSpPr>
            <p:cNvPr id="83" name="tx83"/>
            <p:cNvSpPr/>
            <p:nvPr/>
          </p:nvSpPr>
          <p:spPr>
            <a:xfrm rot="1644077">
              <a:off x="6828534" y="457788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动物模型</a:t>
              </a:r>
            </a:p>
          </p:txBody>
        </p:sp>
        <p:sp>
          <p:nvSpPr>
            <p:cNvPr id="84" name="tx84"/>
            <p:cNvSpPr/>
            <p:nvPr/>
          </p:nvSpPr>
          <p:spPr>
            <a:xfrm rot="2544077">
              <a:off x="6532499" y="50243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85" name="tx85"/>
            <p:cNvSpPr/>
            <p:nvPr/>
          </p:nvSpPr>
          <p:spPr>
            <a:xfrm rot="3444077">
              <a:off x="6224503" y="520814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81701" y="432235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内分泌腺疾病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63005" y="447846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及代谢病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7230" y="3416156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消化系及腹部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19838" y="357225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404084" y="2835582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医学微生物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63433" y="2991685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学（病原细菌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363433" y="314778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学、病原微生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85388" y="3303891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物学）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909859" y="397593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中药学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2020-09-16T22:59:50Z</dcterms:modified>
</cp:coreProperties>
</file>