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63" r:id="rId5"/>
    <p:sldId id="258" r:id="rId6"/>
    <p:sldId id="264" r:id="rId7"/>
    <p:sldId id="262" r:id="rId8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14" y="18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59BFE-03CC-4EC3-A940-CEB81B2280BA}" type="datetimeFigureOut">
              <a:rPr lang="zh-CN" altLang="en-US" smtClean="0"/>
              <a:t>2020-9-17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86BD7-F2C9-433D-9184-49C41A919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3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86BD7-F2C9-433D-9184-49C41A9192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1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692892" y="1787940"/>
              <a:ext cx="5786999" cy="38800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692892" y="5073723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692892" y="4237859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692892" y="3401995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692892" y="2566130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735821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057657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379494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701330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692892" y="5491656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692892" y="4655791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692892" y="3819927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692892" y="2984062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692892" y="2148198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074903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396739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718576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40412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362249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7978916" y="1964308"/>
              <a:ext cx="237930" cy="35273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7714549" y="2723273"/>
              <a:ext cx="237930" cy="27683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7450181" y="3341812"/>
              <a:ext cx="237930" cy="214984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7185814" y="3903513"/>
              <a:ext cx="237930" cy="158814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6921447" y="4261263"/>
              <a:ext cx="237930" cy="12303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6657080" y="4304728"/>
              <a:ext cx="237930" cy="11869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6392712" y="4428436"/>
              <a:ext cx="237930" cy="10632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6128345" y="4328132"/>
              <a:ext cx="237930" cy="116352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863978" y="4351537"/>
              <a:ext cx="237930" cy="11401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5599610" y="4532083"/>
              <a:ext cx="237930" cy="9595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5335243" y="4669165"/>
              <a:ext cx="237930" cy="82249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5070876" y="4709287"/>
              <a:ext cx="237930" cy="7823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806509" y="4712630"/>
              <a:ext cx="237930" cy="77902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542141" y="4722660"/>
              <a:ext cx="237930" cy="7689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277774" y="4829651"/>
              <a:ext cx="237930" cy="662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013407" y="4970076"/>
              <a:ext cx="237930" cy="52157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749039" y="4983450"/>
              <a:ext cx="237930" cy="5082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484672" y="5053663"/>
              <a:ext cx="237930" cy="4379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220305" y="5023572"/>
              <a:ext cx="237930" cy="46808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955938" y="5190745"/>
              <a:ext cx="237930" cy="30091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692892" y="1787940"/>
              <a:ext cx="5786999" cy="38800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2568106" y="544996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3795" y="4614100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3795" y="377823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3795" y="2942371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81640" y="2106506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2658098" y="54916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2658098" y="4655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658098" y="38199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2658098" y="29840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2658098" y="21481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3074903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4396739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718576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7040412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362249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2950592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2428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94265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01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237937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92892" y="1580239"/>
              <a:ext cx="264033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万方数据库中肠道菌群相关研究论文的增长情况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53065" y="1560921"/>
            <a:ext cx="6226827" cy="4413102"/>
            <a:chOff x="2253065" y="1560921"/>
            <a:chExt cx="6226827" cy="4413102"/>
          </a:xfrm>
        </p:grpSpPr>
        <p:sp>
          <p:nvSpPr>
            <p:cNvPr id="4" name="rc4"/>
            <p:cNvSpPr/>
            <p:nvPr/>
          </p:nvSpPr>
          <p:spPr>
            <a:xfrm>
              <a:off x="2253065" y="1787940"/>
              <a:ext cx="6226827" cy="4043452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13550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2536102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02177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668253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234328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800403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366478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32553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498629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064704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630779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196854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536102" y="2783747"/>
              <a:ext cx="1132150" cy="375415"/>
            </a:xfrm>
            <a:custGeom>
              <a:avLst/>
              <a:gdLst/>
              <a:ahLst/>
              <a:cxnLst/>
              <a:rect l="0" t="0" r="0" b="0"/>
              <a:pathLst>
                <a:path w="1132150" h="375415">
                  <a:moveTo>
                    <a:pt x="1132150" y="375415"/>
                  </a:moveTo>
                  <a:lnTo>
                    <a:pt x="1114906" y="371677"/>
                  </a:lnTo>
                  <a:lnTo>
                    <a:pt x="1098004" y="368012"/>
                  </a:lnTo>
                  <a:lnTo>
                    <a:pt x="1081439" y="364418"/>
                  </a:lnTo>
                  <a:lnTo>
                    <a:pt x="1065202" y="360892"/>
                  </a:lnTo>
                  <a:lnTo>
                    <a:pt x="1049288" y="357433"/>
                  </a:lnTo>
                  <a:lnTo>
                    <a:pt x="1033688" y="354038"/>
                  </a:lnTo>
                  <a:lnTo>
                    <a:pt x="1018397" y="350705"/>
                  </a:lnTo>
                  <a:lnTo>
                    <a:pt x="1003407" y="347431"/>
                  </a:lnTo>
                  <a:lnTo>
                    <a:pt x="988711" y="344215"/>
                  </a:lnTo>
                  <a:lnTo>
                    <a:pt x="974302" y="341053"/>
                  </a:lnTo>
                  <a:lnTo>
                    <a:pt x="960174" y="337944"/>
                  </a:lnTo>
                  <a:lnTo>
                    <a:pt x="946319" y="334885"/>
                  </a:lnTo>
                  <a:lnTo>
                    <a:pt x="932731" y="331874"/>
                  </a:lnTo>
                  <a:lnTo>
                    <a:pt x="919402" y="328909"/>
                  </a:lnTo>
                  <a:lnTo>
                    <a:pt x="906326" y="325987"/>
                  </a:lnTo>
                  <a:lnTo>
                    <a:pt x="893495" y="323106"/>
                  </a:lnTo>
                  <a:lnTo>
                    <a:pt x="880904" y="320264"/>
                  </a:lnTo>
                  <a:lnTo>
                    <a:pt x="868544" y="317459"/>
                  </a:lnTo>
                  <a:lnTo>
                    <a:pt x="856409" y="314687"/>
                  </a:lnTo>
                  <a:lnTo>
                    <a:pt x="844492" y="311948"/>
                  </a:lnTo>
                  <a:lnTo>
                    <a:pt x="832786" y="309238"/>
                  </a:lnTo>
                  <a:lnTo>
                    <a:pt x="821284" y="306555"/>
                  </a:lnTo>
                  <a:lnTo>
                    <a:pt x="809979" y="303898"/>
                  </a:lnTo>
                  <a:lnTo>
                    <a:pt x="798865" y="301263"/>
                  </a:lnTo>
                  <a:lnTo>
                    <a:pt x="787934" y="298648"/>
                  </a:lnTo>
                  <a:lnTo>
                    <a:pt x="777179" y="296051"/>
                  </a:lnTo>
                  <a:lnTo>
                    <a:pt x="766593" y="293470"/>
                  </a:lnTo>
                  <a:lnTo>
                    <a:pt x="756170" y="290903"/>
                  </a:lnTo>
                  <a:lnTo>
                    <a:pt x="745903" y="288347"/>
                  </a:lnTo>
                  <a:lnTo>
                    <a:pt x="735784" y="285800"/>
                  </a:lnTo>
                  <a:lnTo>
                    <a:pt x="725806" y="283259"/>
                  </a:lnTo>
                  <a:lnTo>
                    <a:pt x="715964" y="280722"/>
                  </a:lnTo>
                  <a:lnTo>
                    <a:pt x="706249" y="278188"/>
                  </a:lnTo>
                  <a:lnTo>
                    <a:pt x="696655" y="275653"/>
                  </a:lnTo>
                  <a:lnTo>
                    <a:pt x="687175" y="273116"/>
                  </a:lnTo>
                  <a:lnTo>
                    <a:pt x="677802" y="270573"/>
                  </a:lnTo>
                  <a:lnTo>
                    <a:pt x="668529" y="268024"/>
                  </a:lnTo>
                  <a:lnTo>
                    <a:pt x="659349" y="265464"/>
                  </a:lnTo>
                  <a:lnTo>
                    <a:pt x="650256" y="262893"/>
                  </a:lnTo>
                  <a:lnTo>
                    <a:pt x="641241" y="260308"/>
                  </a:lnTo>
                  <a:lnTo>
                    <a:pt x="632299" y="257707"/>
                  </a:lnTo>
                  <a:lnTo>
                    <a:pt x="623422" y="255086"/>
                  </a:lnTo>
                  <a:lnTo>
                    <a:pt x="614604" y="252445"/>
                  </a:lnTo>
                  <a:lnTo>
                    <a:pt x="605837" y="249781"/>
                  </a:lnTo>
                  <a:lnTo>
                    <a:pt x="597115" y="247090"/>
                  </a:lnTo>
                  <a:lnTo>
                    <a:pt x="588430" y="244372"/>
                  </a:lnTo>
                  <a:lnTo>
                    <a:pt x="579776" y="241624"/>
                  </a:lnTo>
                  <a:lnTo>
                    <a:pt x="571145" y="238843"/>
                  </a:lnTo>
                  <a:lnTo>
                    <a:pt x="562532" y="236027"/>
                  </a:lnTo>
                  <a:lnTo>
                    <a:pt x="553928" y="233174"/>
                  </a:lnTo>
                  <a:lnTo>
                    <a:pt x="545328" y="230282"/>
                  </a:lnTo>
                  <a:lnTo>
                    <a:pt x="536723" y="227348"/>
                  </a:lnTo>
                  <a:lnTo>
                    <a:pt x="528107" y="224369"/>
                  </a:lnTo>
                  <a:lnTo>
                    <a:pt x="519474" y="221345"/>
                  </a:lnTo>
                  <a:lnTo>
                    <a:pt x="510816" y="218272"/>
                  </a:lnTo>
                  <a:lnTo>
                    <a:pt x="502125" y="215148"/>
                  </a:lnTo>
                  <a:lnTo>
                    <a:pt x="493397" y="211971"/>
                  </a:lnTo>
                  <a:lnTo>
                    <a:pt x="484622" y="208738"/>
                  </a:lnTo>
                  <a:lnTo>
                    <a:pt x="475795" y="205447"/>
                  </a:lnTo>
                  <a:lnTo>
                    <a:pt x="466909" y="202097"/>
                  </a:lnTo>
                  <a:lnTo>
                    <a:pt x="457956" y="198683"/>
                  </a:lnTo>
                  <a:lnTo>
                    <a:pt x="448930" y="195206"/>
                  </a:lnTo>
                  <a:lnTo>
                    <a:pt x="439824" y="191661"/>
                  </a:lnTo>
                  <a:lnTo>
                    <a:pt x="430630" y="188046"/>
                  </a:lnTo>
                  <a:lnTo>
                    <a:pt x="421342" y="184361"/>
                  </a:lnTo>
                  <a:lnTo>
                    <a:pt x="411953" y="180601"/>
                  </a:lnTo>
                  <a:lnTo>
                    <a:pt x="402456" y="176765"/>
                  </a:lnTo>
                  <a:lnTo>
                    <a:pt x="392844" y="172850"/>
                  </a:lnTo>
                  <a:lnTo>
                    <a:pt x="383110" y="168855"/>
                  </a:lnTo>
                  <a:lnTo>
                    <a:pt x="373247" y="164776"/>
                  </a:lnTo>
                  <a:lnTo>
                    <a:pt x="363249" y="160612"/>
                  </a:lnTo>
                  <a:lnTo>
                    <a:pt x="353107" y="156361"/>
                  </a:lnTo>
                  <a:lnTo>
                    <a:pt x="342817" y="152019"/>
                  </a:lnTo>
                  <a:lnTo>
                    <a:pt x="332369" y="147585"/>
                  </a:lnTo>
                  <a:lnTo>
                    <a:pt x="321758" y="143056"/>
                  </a:lnTo>
                  <a:lnTo>
                    <a:pt x="310976" y="138431"/>
                  </a:lnTo>
                  <a:lnTo>
                    <a:pt x="300018" y="133706"/>
                  </a:lnTo>
                  <a:lnTo>
                    <a:pt x="288874" y="128879"/>
                  </a:lnTo>
                  <a:lnTo>
                    <a:pt x="277540" y="123949"/>
                  </a:lnTo>
                  <a:lnTo>
                    <a:pt x="266007" y="118913"/>
                  </a:lnTo>
                  <a:lnTo>
                    <a:pt x="254269" y="113768"/>
                  </a:lnTo>
                  <a:lnTo>
                    <a:pt x="242319" y="108513"/>
                  </a:lnTo>
                  <a:lnTo>
                    <a:pt x="230150" y="103144"/>
                  </a:lnTo>
                  <a:lnTo>
                    <a:pt x="217755" y="97660"/>
                  </a:lnTo>
                  <a:lnTo>
                    <a:pt x="205127" y="92059"/>
                  </a:lnTo>
                  <a:lnTo>
                    <a:pt x="192260" y="86338"/>
                  </a:lnTo>
                  <a:lnTo>
                    <a:pt x="179145" y="80494"/>
                  </a:lnTo>
                  <a:lnTo>
                    <a:pt x="165777" y="74526"/>
                  </a:lnTo>
                  <a:lnTo>
                    <a:pt x="152148" y="68431"/>
                  </a:lnTo>
                  <a:lnTo>
                    <a:pt x="138252" y="62207"/>
                  </a:lnTo>
                  <a:lnTo>
                    <a:pt x="124081" y="55851"/>
                  </a:lnTo>
                  <a:lnTo>
                    <a:pt x="109629" y="49362"/>
                  </a:lnTo>
                  <a:lnTo>
                    <a:pt x="94888" y="42737"/>
                  </a:lnTo>
                  <a:lnTo>
                    <a:pt x="79852" y="35973"/>
                  </a:lnTo>
                  <a:lnTo>
                    <a:pt x="64514" y="29069"/>
                  </a:lnTo>
                  <a:lnTo>
                    <a:pt x="48866" y="22022"/>
                  </a:lnTo>
                  <a:lnTo>
                    <a:pt x="32903" y="14829"/>
                  </a:lnTo>
                  <a:lnTo>
                    <a:pt x="16616" y="748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536102" y="2783747"/>
              <a:ext cx="132932" cy="77219"/>
            </a:xfrm>
            <a:custGeom>
              <a:avLst/>
              <a:gdLst/>
              <a:ahLst/>
              <a:cxnLst/>
              <a:rect l="0" t="0" r="0" b="0"/>
              <a:pathLst>
                <a:path w="132932" h="77219">
                  <a:moveTo>
                    <a:pt x="132932" y="33792"/>
                  </a:moveTo>
                  <a:lnTo>
                    <a:pt x="0" y="0"/>
                  </a:lnTo>
                  <a:lnTo>
                    <a:pt x="113357" y="7721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668253" y="1971733"/>
              <a:ext cx="566075" cy="1187429"/>
            </a:xfrm>
            <a:custGeom>
              <a:avLst/>
              <a:gdLst/>
              <a:ahLst/>
              <a:cxnLst/>
              <a:rect l="0" t="0" r="0" b="0"/>
              <a:pathLst>
                <a:path w="566075" h="1187429">
                  <a:moveTo>
                    <a:pt x="566075" y="0"/>
                  </a:moveTo>
                  <a:lnTo>
                    <a:pt x="558602" y="18694"/>
                  </a:lnTo>
                  <a:lnTo>
                    <a:pt x="551277" y="37017"/>
                  </a:lnTo>
                  <a:lnTo>
                    <a:pt x="544097" y="54976"/>
                  </a:lnTo>
                  <a:lnTo>
                    <a:pt x="537058" y="72576"/>
                  </a:lnTo>
                  <a:lnTo>
                    <a:pt x="530156" y="89827"/>
                  </a:lnTo>
                  <a:lnTo>
                    <a:pt x="523388" y="106735"/>
                  </a:lnTo>
                  <a:lnTo>
                    <a:pt x="516751" y="123307"/>
                  </a:lnTo>
                  <a:lnTo>
                    <a:pt x="510241" y="139551"/>
                  </a:lnTo>
                  <a:lnTo>
                    <a:pt x="503855" y="155474"/>
                  </a:lnTo>
                  <a:lnTo>
                    <a:pt x="497589" y="171083"/>
                  </a:lnTo>
                  <a:lnTo>
                    <a:pt x="491440" y="186386"/>
                  </a:lnTo>
                  <a:lnTo>
                    <a:pt x="485404" y="201389"/>
                  </a:lnTo>
                  <a:lnTo>
                    <a:pt x="479477" y="216101"/>
                  </a:lnTo>
                  <a:lnTo>
                    <a:pt x="473657" y="230528"/>
                  </a:lnTo>
                  <a:lnTo>
                    <a:pt x="467940" y="244677"/>
                  </a:lnTo>
                  <a:lnTo>
                    <a:pt x="462323" y="258556"/>
                  </a:lnTo>
                  <a:lnTo>
                    <a:pt x="456801" y="272173"/>
                  </a:lnTo>
                  <a:lnTo>
                    <a:pt x="451372" y="285533"/>
                  </a:lnTo>
                  <a:lnTo>
                    <a:pt x="446031" y="298646"/>
                  </a:lnTo>
                  <a:lnTo>
                    <a:pt x="440776" y="311518"/>
                  </a:lnTo>
                  <a:lnTo>
                    <a:pt x="435604" y="324155"/>
                  </a:lnTo>
                  <a:lnTo>
                    <a:pt x="430510" y="336567"/>
                  </a:lnTo>
                  <a:lnTo>
                    <a:pt x="425491" y="348759"/>
                  </a:lnTo>
                  <a:lnTo>
                    <a:pt x="420543" y="360739"/>
                  </a:lnTo>
                  <a:lnTo>
                    <a:pt x="415664" y="372515"/>
                  </a:lnTo>
                  <a:lnTo>
                    <a:pt x="410849" y="384093"/>
                  </a:lnTo>
                  <a:lnTo>
                    <a:pt x="406096" y="395481"/>
                  </a:lnTo>
                  <a:lnTo>
                    <a:pt x="401401" y="406686"/>
                  </a:lnTo>
                  <a:lnTo>
                    <a:pt x="396760" y="417716"/>
                  </a:lnTo>
                  <a:lnTo>
                    <a:pt x="392169" y="428577"/>
                  </a:lnTo>
                  <a:lnTo>
                    <a:pt x="387626" y="439278"/>
                  </a:lnTo>
                  <a:lnTo>
                    <a:pt x="383127" y="449825"/>
                  </a:lnTo>
                  <a:lnTo>
                    <a:pt x="378669" y="460225"/>
                  </a:lnTo>
                  <a:lnTo>
                    <a:pt x="374247" y="470486"/>
                  </a:lnTo>
                  <a:lnTo>
                    <a:pt x="369859" y="480615"/>
                  </a:lnTo>
                  <a:lnTo>
                    <a:pt x="365501" y="490620"/>
                  </a:lnTo>
                  <a:lnTo>
                    <a:pt x="361169" y="500507"/>
                  </a:lnTo>
                  <a:lnTo>
                    <a:pt x="356861" y="510284"/>
                  </a:lnTo>
                  <a:lnTo>
                    <a:pt x="352572" y="519959"/>
                  </a:lnTo>
                  <a:lnTo>
                    <a:pt x="348299" y="529538"/>
                  </a:lnTo>
                  <a:lnTo>
                    <a:pt x="344039" y="539028"/>
                  </a:lnTo>
                  <a:lnTo>
                    <a:pt x="339788" y="548438"/>
                  </a:lnTo>
                  <a:lnTo>
                    <a:pt x="335543" y="557774"/>
                  </a:lnTo>
                  <a:lnTo>
                    <a:pt x="331301" y="567043"/>
                  </a:lnTo>
                  <a:lnTo>
                    <a:pt x="327057" y="576254"/>
                  </a:lnTo>
                  <a:lnTo>
                    <a:pt x="322808" y="585412"/>
                  </a:lnTo>
                  <a:lnTo>
                    <a:pt x="318552" y="594526"/>
                  </a:lnTo>
                  <a:lnTo>
                    <a:pt x="314283" y="603602"/>
                  </a:lnTo>
                  <a:lnTo>
                    <a:pt x="310000" y="612649"/>
                  </a:lnTo>
                  <a:lnTo>
                    <a:pt x="305698" y="621673"/>
                  </a:lnTo>
                  <a:lnTo>
                    <a:pt x="301375" y="630681"/>
                  </a:lnTo>
                  <a:lnTo>
                    <a:pt x="297025" y="639681"/>
                  </a:lnTo>
                  <a:lnTo>
                    <a:pt x="292647" y="648680"/>
                  </a:lnTo>
                  <a:lnTo>
                    <a:pt x="288236" y="657685"/>
                  </a:lnTo>
                  <a:lnTo>
                    <a:pt x="283790" y="666704"/>
                  </a:lnTo>
                  <a:lnTo>
                    <a:pt x="279304" y="675744"/>
                  </a:lnTo>
                  <a:lnTo>
                    <a:pt x="274776" y="684812"/>
                  </a:lnTo>
                  <a:lnTo>
                    <a:pt x="270201" y="693915"/>
                  </a:lnTo>
                  <a:lnTo>
                    <a:pt x="265576" y="703061"/>
                  </a:lnTo>
                  <a:lnTo>
                    <a:pt x="260899" y="712257"/>
                  </a:lnTo>
                  <a:lnTo>
                    <a:pt x="256164" y="721511"/>
                  </a:lnTo>
                  <a:lnTo>
                    <a:pt x="251370" y="730829"/>
                  </a:lnTo>
                  <a:lnTo>
                    <a:pt x="246511" y="740218"/>
                  </a:lnTo>
                  <a:lnTo>
                    <a:pt x="241586" y="749687"/>
                  </a:lnTo>
                  <a:lnTo>
                    <a:pt x="236590" y="759242"/>
                  </a:lnTo>
                  <a:lnTo>
                    <a:pt x="231521" y="768891"/>
                  </a:lnTo>
                  <a:lnTo>
                    <a:pt x="226373" y="778640"/>
                  </a:lnTo>
                  <a:lnTo>
                    <a:pt x="221145" y="788498"/>
                  </a:lnTo>
                  <a:lnTo>
                    <a:pt x="215832" y="798471"/>
                  </a:lnTo>
                  <a:lnTo>
                    <a:pt x="210432" y="808567"/>
                  </a:lnTo>
                  <a:lnTo>
                    <a:pt x="204940" y="818793"/>
                  </a:lnTo>
                  <a:lnTo>
                    <a:pt x="199353" y="829156"/>
                  </a:lnTo>
                  <a:lnTo>
                    <a:pt x="193668" y="839663"/>
                  </a:lnTo>
                  <a:lnTo>
                    <a:pt x="187882" y="850323"/>
                  </a:lnTo>
                  <a:lnTo>
                    <a:pt x="181990" y="861141"/>
                  </a:lnTo>
                  <a:lnTo>
                    <a:pt x="175989" y="872126"/>
                  </a:lnTo>
                  <a:lnTo>
                    <a:pt x="169876" y="883285"/>
                  </a:lnTo>
                  <a:lnTo>
                    <a:pt x="163648" y="894625"/>
                  </a:lnTo>
                  <a:lnTo>
                    <a:pt x="157300" y="906152"/>
                  </a:lnTo>
                  <a:lnTo>
                    <a:pt x="150830" y="917875"/>
                  </a:lnTo>
                  <a:lnTo>
                    <a:pt x="144234" y="929801"/>
                  </a:lnTo>
                  <a:lnTo>
                    <a:pt x="137509" y="941937"/>
                  </a:lnTo>
                  <a:lnTo>
                    <a:pt x="130650" y="954290"/>
                  </a:lnTo>
                  <a:lnTo>
                    <a:pt x="123655" y="966868"/>
                  </a:lnTo>
                  <a:lnTo>
                    <a:pt x="116520" y="979678"/>
                  </a:lnTo>
                  <a:lnTo>
                    <a:pt x="109242" y="992726"/>
                  </a:lnTo>
                  <a:lnTo>
                    <a:pt x="101817" y="1006022"/>
                  </a:lnTo>
                  <a:lnTo>
                    <a:pt x="94241" y="1019570"/>
                  </a:lnTo>
                  <a:lnTo>
                    <a:pt x="86512" y="1033380"/>
                  </a:lnTo>
                  <a:lnTo>
                    <a:pt x="78626" y="1047458"/>
                  </a:lnTo>
                  <a:lnTo>
                    <a:pt x="70578" y="1061811"/>
                  </a:lnTo>
                  <a:lnTo>
                    <a:pt x="62367" y="1076447"/>
                  </a:lnTo>
                  <a:lnTo>
                    <a:pt x="53988" y="1091374"/>
                  </a:lnTo>
                  <a:lnTo>
                    <a:pt x="45438" y="1106597"/>
                  </a:lnTo>
                  <a:lnTo>
                    <a:pt x="36713" y="1122125"/>
                  </a:lnTo>
                  <a:lnTo>
                    <a:pt x="27811" y="1137965"/>
                  </a:lnTo>
                  <a:lnTo>
                    <a:pt x="18726" y="1154124"/>
                  </a:lnTo>
                  <a:lnTo>
                    <a:pt x="9457" y="1170610"/>
                  </a:lnTo>
                  <a:lnTo>
                    <a:pt x="0" y="11874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668253" y="3029751"/>
              <a:ext cx="86966" cy="129412"/>
            </a:xfrm>
            <a:custGeom>
              <a:avLst/>
              <a:gdLst/>
              <a:ahLst/>
              <a:cxnLst/>
              <a:rect l="0" t="0" r="0" b="0"/>
              <a:pathLst>
                <a:path w="86966" h="129412">
                  <a:moveTo>
                    <a:pt x="45445" y="0"/>
                  </a:moveTo>
                  <a:lnTo>
                    <a:pt x="0" y="129412"/>
                  </a:lnTo>
                  <a:lnTo>
                    <a:pt x="86966" y="2334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668253" y="3581572"/>
              <a:ext cx="566075" cy="702233"/>
            </a:xfrm>
            <a:custGeom>
              <a:avLst/>
              <a:gdLst/>
              <a:ahLst/>
              <a:cxnLst/>
              <a:rect l="0" t="0" r="0" b="0"/>
              <a:pathLst>
                <a:path w="566075" h="702233">
                  <a:moveTo>
                    <a:pt x="566075" y="702233"/>
                  </a:moveTo>
                  <a:lnTo>
                    <a:pt x="557023" y="692669"/>
                  </a:lnTo>
                  <a:lnTo>
                    <a:pt x="548151" y="683295"/>
                  </a:lnTo>
                  <a:lnTo>
                    <a:pt x="539455" y="674107"/>
                  </a:lnTo>
                  <a:lnTo>
                    <a:pt x="530933" y="665099"/>
                  </a:lnTo>
                  <a:lnTo>
                    <a:pt x="522581" y="656268"/>
                  </a:lnTo>
                  <a:lnTo>
                    <a:pt x="514395" y="647609"/>
                  </a:lnTo>
                  <a:lnTo>
                    <a:pt x="506372" y="639118"/>
                  </a:lnTo>
                  <a:lnTo>
                    <a:pt x="498508" y="630791"/>
                  </a:lnTo>
                  <a:lnTo>
                    <a:pt x="490801" y="622623"/>
                  </a:lnTo>
                  <a:lnTo>
                    <a:pt x="483245" y="614610"/>
                  </a:lnTo>
                  <a:lnTo>
                    <a:pt x="475839" y="606748"/>
                  </a:lnTo>
                  <a:lnTo>
                    <a:pt x="468578" y="599033"/>
                  </a:lnTo>
                  <a:lnTo>
                    <a:pt x="461459" y="591460"/>
                  </a:lnTo>
                  <a:lnTo>
                    <a:pt x="454479" y="584024"/>
                  </a:lnTo>
                  <a:lnTo>
                    <a:pt x="447633" y="576723"/>
                  </a:lnTo>
                  <a:lnTo>
                    <a:pt x="440920" y="569550"/>
                  </a:lnTo>
                  <a:lnTo>
                    <a:pt x="434334" y="562503"/>
                  </a:lnTo>
                  <a:lnTo>
                    <a:pt x="427873" y="555576"/>
                  </a:lnTo>
                  <a:lnTo>
                    <a:pt x="421534" y="548765"/>
                  </a:lnTo>
                  <a:lnTo>
                    <a:pt x="415312" y="542067"/>
                  </a:lnTo>
                  <a:lnTo>
                    <a:pt x="409205" y="535477"/>
                  </a:lnTo>
                  <a:lnTo>
                    <a:pt x="403208" y="528989"/>
                  </a:lnTo>
                  <a:lnTo>
                    <a:pt x="397319" y="522602"/>
                  </a:lnTo>
                  <a:lnTo>
                    <a:pt x="391533" y="516309"/>
                  </a:lnTo>
                  <a:lnTo>
                    <a:pt x="385848" y="510106"/>
                  </a:lnTo>
                  <a:lnTo>
                    <a:pt x="380260" y="503990"/>
                  </a:lnTo>
                  <a:lnTo>
                    <a:pt x="374765" y="497956"/>
                  </a:lnTo>
                  <a:lnTo>
                    <a:pt x="369361" y="491999"/>
                  </a:lnTo>
                  <a:lnTo>
                    <a:pt x="364043" y="486116"/>
                  </a:lnTo>
                  <a:lnTo>
                    <a:pt x="358808" y="480302"/>
                  </a:lnTo>
                  <a:lnTo>
                    <a:pt x="353652" y="474552"/>
                  </a:lnTo>
                  <a:lnTo>
                    <a:pt x="348573" y="468863"/>
                  </a:lnTo>
                  <a:lnTo>
                    <a:pt x="343567" y="463230"/>
                  </a:lnTo>
                  <a:lnTo>
                    <a:pt x="338629" y="457649"/>
                  </a:lnTo>
                  <a:lnTo>
                    <a:pt x="333758" y="452116"/>
                  </a:lnTo>
                  <a:lnTo>
                    <a:pt x="328948" y="446626"/>
                  </a:lnTo>
                  <a:lnTo>
                    <a:pt x="324198" y="441175"/>
                  </a:lnTo>
                  <a:lnTo>
                    <a:pt x="319502" y="435758"/>
                  </a:lnTo>
                  <a:lnTo>
                    <a:pt x="314859" y="430372"/>
                  </a:lnTo>
                  <a:lnTo>
                    <a:pt x="310264" y="425011"/>
                  </a:lnTo>
                  <a:lnTo>
                    <a:pt x="305714" y="419673"/>
                  </a:lnTo>
                  <a:lnTo>
                    <a:pt x="301205" y="414352"/>
                  </a:lnTo>
                  <a:lnTo>
                    <a:pt x="296735" y="409044"/>
                  </a:lnTo>
                  <a:lnTo>
                    <a:pt x="292299" y="403745"/>
                  </a:lnTo>
                  <a:lnTo>
                    <a:pt x="287893" y="398450"/>
                  </a:lnTo>
                  <a:lnTo>
                    <a:pt x="283516" y="393156"/>
                  </a:lnTo>
                  <a:lnTo>
                    <a:pt x="279163" y="387857"/>
                  </a:lnTo>
                  <a:lnTo>
                    <a:pt x="274830" y="382551"/>
                  </a:lnTo>
                  <a:lnTo>
                    <a:pt x="270514" y="377231"/>
                  </a:lnTo>
                  <a:lnTo>
                    <a:pt x="266213" y="371894"/>
                  </a:lnTo>
                  <a:lnTo>
                    <a:pt x="261921" y="366537"/>
                  </a:lnTo>
                  <a:lnTo>
                    <a:pt x="257636" y="361153"/>
                  </a:lnTo>
                  <a:lnTo>
                    <a:pt x="253355" y="355740"/>
                  </a:lnTo>
                  <a:lnTo>
                    <a:pt x="249073" y="350292"/>
                  </a:lnTo>
                  <a:lnTo>
                    <a:pt x="244788" y="344806"/>
                  </a:lnTo>
                  <a:lnTo>
                    <a:pt x="240495" y="339278"/>
                  </a:lnTo>
                  <a:lnTo>
                    <a:pt x="236193" y="333702"/>
                  </a:lnTo>
                  <a:lnTo>
                    <a:pt x="231876" y="328074"/>
                  </a:lnTo>
                  <a:lnTo>
                    <a:pt x="227541" y="322391"/>
                  </a:lnTo>
                  <a:lnTo>
                    <a:pt x="223186" y="316648"/>
                  </a:lnTo>
                  <a:lnTo>
                    <a:pt x="218806" y="310841"/>
                  </a:lnTo>
                  <a:lnTo>
                    <a:pt x="214398" y="304965"/>
                  </a:lnTo>
                  <a:lnTo>
                    <a:pt x="209959" y="299016"/>
                  </a:lnTo>
                  <a:lnTo>
                    <a:pt x="205485" y="292990"/>
                  </a:lnTo>
                  <a:lnTo>
                    <a:pt x="200973" y="286882"/>
                  </a:lnTo>
                  <a:lnTo>
                    <a:pt x="196419" y="280689"/>
                  </a:lnTo>
                  <a:lnTo>
                    <a:pt x="191819" y="274405"/>
                  </a:lnTo>
                  <a:lnTo>
                    <a:pt x="187171" y="268027"/>
                  </a:lnTo>
                  <a:lnTo>
                    <a:pt x="182471" y="261551"/>
                  </a:lnTo>
                  <a:lnTo>
                    <a:pt x="177715" y="254971"/>
                  </a:lnTo>
                  <a:lnTo>
                    <a:pt x="172900" y="248284"/>
                  </a:lnTo>
                  <a:lnTo>
                    <a:pt x="168023" y="241485"/>
                  </a:lnTo>
                  <a:lnTo>
                    <a:pt x="163079" y="234570"/>
                  </a:lnTo>
                  <a:lnTo>
                    <a:pt x="158066" y="227535"/>
                  </a:lnTo>
                  <a:lnTo>
                    <a:pt x="152980" y="220376"/>
                  </a:lnTo>
                  <a:lnTo>
                    <a:pt x="147817" y="213088"/>
                  </a:lnTo>
                  <a:lnTo>
                    <a:pt x="142575" y="205666"/>
                  </a:lnTo>
                  <a:lnTo>
                    <a:pt x="137249" y="198107"/>
                  </a:lnTo>
                  <a:lnTo>
                    <a:pt x="131836" y="190406"/>
                  </a:lnTo>
                  <a:lnTo>
                    <a:pt x="126333" y="182560"/>
                  </a:lnTo>
                  <a:lnTo>
                    <a:pt x="120736" y="174563"/>
                  </a:lnTo>
                  <a:lnTo>
                    <a:pt x="115042" y="166411"/>
                  </a:lnTo>
                  <a:lnTo>
                    <a:pt x="109247" y="158100"/>
                  </a:lnTo>
                  <a:lnTo>
                    <a:pt x="103348" y="149626"/>
                  </a:lnTo>
                  <a:lnTo>
                    <a:pt x="97341" y="140985"/>
                  </a:lnTo>
                  <a:lnTo>
                    <a:pt x="91223" y="132171"/>
                  </a:lnTo>
                  <a:lnTo>
                    <a:pt x="84991" y="123182"/>
                  </a:lnTo>
                  <a:lnTo>
                    <a:pt x="78640" y="114012"/>
                  </a:lnTo>
                  <a:lnTo>
                    <a:pt x="72168" y="104657"/>
                  </a:lnTo>
                  <a:lnTo>
                    <a:pt x="65571" y="95113"/>
                  </a:lnTo>
                  <a:lnTo>
                    <a:pt x="58846" y="85376"/>
                  </a:lnTo>
                  <a:lnTo>
                    <a:pt x="51988" y="75441"/>
                  </a:lnTo>
                  <a:lnTo>
                    <a:pt x="44995" y="65304"/>
                  </a:lnTo>
                  <a:lnTo>
                    <a:pt x="37863" y="54961"/>
                  </a:lnTo>
                  <a:lnTo>
                    <a:pt x="30589" y="44407"/>
                  </a:lnTo>
                  <a:lnTo>
                    <a:pt x="23169" y="33638"/>
                  </a:lnTo>
                  <a:lnTo>
                    <a:pt x="15600" y="22650"/>
                  </a:lnTo>
                  <a:lnTo>
                    <a:pt x="7878" y="1143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668253" y="3581572"/>
              <a:ext cx="96231" cy="124755"/>
            </a:xfrm>
            <a:custGeom>
              <a:avLst/>
              <a:gdLst/>
              <a:ahLst/>
              <a:cxnLst/>
              <a:rect l="0" t="0" r="0" b="0"/>
              <a:pathLst>
                <a:path w="96231" h="124755">
                  <a:moveTo>
                    <a:pt x="96231" y="97736"/>
                  </a:moveTo>
                  <a:lnTo>
                    <a:pt x="0" y="0"/>
                  </a:lnTo>
                  <a:lnTo>
                    <a:pt x="57000" y="12475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668253" y="3581572"/>
              <a:ext cx="1132150" cy="765503"/>
            </a:xfrm>
            <a:custGeom>
              <a:avLst/>
              <a:gdLst/>
              <a:ahLst/>
              <a:cxnLst/>
              <a:rect l="0" t="0" r="0" b="0"/>
              <a:pathLst>
                <a:path w="1132150" h="765503">
                  <a:moveTo>
                    <a:pt x="1132150" y="765503"/>
                  </a:moveTo>
                  <a:lnTo>
                    <a:pt x="1114580" y="755931"/>
                  </a:lnTo>
                  <a:lnTo>
                    <a:pt x="1097359" y="746548"/>
                  </a:lnTo>
                  <a:lnTo>
                    <a:pt x="1080481" y="737350"/>
                  </a:lnTo>
                  <a:lnTo>
                    <a:pt x="1063938" y="728332"/>
                  </a:lnTo>
                  <a:lnTo>
                    <a:pt x="1047724" y="719489"/>
                  </a:lnTo>
                  <a:lnTo>
                    <a:pt x="1031832" y="710816"/>
                  </a:lnTo>
                  <a:lnTo>
                    <a:pt x="1016254" y="702309"/>
                  </a:lnTo>
                  <a:lnTo>
                    <a:pt x="1000984" y="693963"/>
                  </a:lnTo>
                  <a:lnTo>
                    <a:pt x="986016" y="685773"/>
                  </a:lnTo>
                  <a:lnTo>
                    <a:pt x="971341" y="677735"/>
                  </a:lnTo>
                  <a:lnTo>
                    <a:pt x="956953" y="669844"/>
                  </a:lnTo>
                  <a:lnTo>
                    <a:pt x="942845" y="662095"/>
                  </a:lnTo>
                  <a:lnTo>
                    <a:pt x="929011" y="654484"/>
                  </a:lnTo>
                  <a:lnTo>
                    <a:pt x="915443" y="647006"/>
                  </a:lnTo>
                  <a:lnTo>
                    <a:pt x="902134" y="639656"/>
                  </a:lnTo>
                  <a:lnTo>
                    <a:pt x="889077" y="632429"/>
                  </a:lnTo>
                  <a:lnTo>
                    <a:pt x="876266" y="625322"/>
                  </a:lnTo>
                  <a:lnTo>
                    <a:pt x="863693" y="618328"/>
                  </a:lnTo>
                  <a:lnTo>
                    <a:pt x="851352" y="611444"/>
                  </a:lnTo>
                  <a:lnTo>
                    <a:pt x="839235" y="604665"/>
                  </a:lnTo>
                  <a:lnTo>
                    <a:pt x="827336" y="597985"/>
                  </a:lnTo>
                  <a:lnTo>
                    <a:pt x="815648" y="591401"/>
                  </a:lnTo>
                  <a:lnTo>
                    <a:pt x="804164" y="584908"/>
                  </a:lnTo>
                  <a:lnTo>
                    <a:pt x="792876" y="578501"/>
                  </a:lnTo>
                  <a:lnTo>
                    <a:pt x="781779" y="572175"/>
                  </a:lnTo>
                  <a:lnTo>
                    <a:pt x="770864" y="565926"/>
                  </a:lnTo>
                  <a:lnTo>
                    <a:pt x="760125" y="559748"/>
                  </a:lnTo>
                  <a:lnTo>
                    <a:pt x="749556" y="553638"/>
                  </a:lnTo>
                  <a:lnTo>
                    <a:pt x="739149" y="547591"/>
                  </a:lnTo>
                  <a:lnTo>
                    <a:pt x="728897" y="541601"/>
                  </a:lnTo>
                  <a:lnTo>
                    <a:pt x="718793" y="535665"/>
                  </a:lnTo>
                  <a:lnTo>
                    <a:pt x="708831" y="529776"/>
                  </a:lnTo>
                  <a:lnTo>
                    <a:pt x="699003" y="523932"/>
                  </a:lnTo>
                  <a:lnTo>
                    <a:pt x="689303" y="518127"/>
                  </a:lnTo>
                  <a:lnTo>
                    <a:pt x="679723" y="512356"/>
                  </a:lnTo>
                  <a:lnTo>
                    <a:pt x="670257" y="506615"/>
                  </a:lnTo>
                  <a:lnTo>
                    <a:pt x="660897" y="500899"/>
                  </a:lnTo>
                  <a:lnTo>
                    <a:pt x="651637" y="495204"/>
                  </a:lnTo>
                  <a:lnTo>
                    <a:pt x="642470" y="489524"/>
                  </a:lnTo>
                  <a:lnTo>
                    <a:pt x="633389" y="483855"/>
                  </a:lnTo>
                  <a:lnTo>
                    <a:pt x="624387" y="478192"/>
                  </a:lnTo>
                  <a:lnTo>
                    <a:pt x="615457" y="472531"/>
                  </a:lnTo>
                  <a:lnTo>
                    <a:pt x="606592" y="466866"/>
                  </a:lnTo>
                  <a:lnTo>
                    <a:pt x="597786" y="461194"/>
                  </a:lnTo>
                  <a:lnTo>
                    <a:pt x="589030" y="455510"/>
                  </a:lnTo>
                  <a:lnTo>
                    <a:pt x="580319" y="449808"/>
                  </a:lnTo>
                  <a:lnTo>
                    <a:pt x="571645" y="444084"/>
                  </a:lnTo>
                  <a:lnTo>
                    <a:pt x="563001" y="438334"/>
                  </a:lnTo>
                  <a:lnTo>
                    <a:pt x="554381" y="432553"/>
                  </a:lnTo>
                  <a:lnTo>
                    <a:pt x="545777" y="426736"/>
                  </a:lnTo>
                  <a:lnTo>
                    <a:pt x="537183" y="420878"/>
                  </a:lnTo>
                  <a:lnTo>
                    <a:pt x="528592" y="414974"/>
                  </a:lnTo>
                  <a:lnTo>
                    <a:pt x="519996" y="409021"/>
                  </a:lnTo>
                  <a:lnTo>
                    <a:pt x="511389" y="403013"/>
                  </a:lnTo>
                  <a:lnTo>
                    <a:pt x="502764" y="396946"/>
                  </a:lnTo>
                  <a:lnTo>
                    <a:pt x="494114" y="390814"/>
                  </a:lnTo>
                  <a:lnTo>
                    <a:pt x="485432" y="384614"/>
                  </a:lnTo>
                  <a:lnTo>
                    <a:pt x="476711" y="378340"/>
                  </a:lnTo>
                  <a:lnTo>
                    <a:pt x="467944" y="371989"/>
                  </a:lnTo>
                  <a:lnTo>
                    <a:pt x="459124" y="365554"/>
                  </a:lnTo>
                  <a:lnTo>
                    <a:pt x="450244" y="359032"/>
                  </a:lnTo>
                  <a:lnTo>
                    <a:pt x="441298" y="352417"/>
                  </a:lnTo>
                  <a:lnTo>
                    <a:pt x="432278" y="345706"/>
                  </a:lnTo>
                  <a:lnTo>
                    <a:pt x="423177" y="338893"/>
                  </a:lnTo>
                  <a:lnTo>
                    <a:pt x="413989" y="331974"/>
                  </a:lnTo>
                  <a:lnTo>
                    <a:pt x="404707" y="324944"/>
                  </a:lnTo>
                  <a:lnTo>
                    <a:pt x="395323" y="317798"/>
                  </a:lnTo>
                  <a:lnTo>
                    <a:pt x="385831" y="310532"/>
                  </a:lnTo>
                  <a:lnTo>
                    <a:pt x="376223" y="303141"/>
                  </a:lnTo>
                  <a:lnTo>
                    <a:pt x="366494" y="295620"/>
                  </a:lnTo>
                  <a:lnTo>
                    <a:pt x="356635" y="287965"/>
                  </a:lnTo>
                  <a:lnTo>
                    <a:pt x="346640" y="280170"/>
                  </a:lnTo>
                  <a:lnTo>
                    <a:pt x="336502" y="272232"/>
                  </a:lnTo>
                  <a:lnTo>
                    <a:pt x="326214" y="264145"/>
                  </a:lnTo>
                  <a:lnTo>
                    <a:pt x="315769" y="255905"/>
                  </a:lnTo>
                  <a:lnTo>
                    <a:pt x="305161" y="247508"/>
                  </a:lnTo>
                  <a:lnTo>
                    <a:pt x="294382" y="238947"/>
                  </a:lnTo>
                  <a:lnTo>
                    <a:pt x="283425" y="230220"/>
                  </a:lnTo>
                  <a:lnTo>
                    <a:pt x="272283" y="221320"/>
                  </a:lnTo>
                  <a:lnTo>
                    <a:pt x="260950" y="212244"/>
                  </a:lnTo>
                  <a:lnTo>
                    <a:pt x="249418" y="202986"/>
                  </a:lnTo>
                  <a:lnTo>
                    <a:pt x="237681" y="193543"/>
                  </a:lnTo>
                  <a:lnTo>
                    <a:pt x="225732" y="183909"/>
                  </a:lnTo>
                  <a:lnTo>
                    <a:pt x="213563" y="174079"/>
                  </a:lnTo>
                  <a:lnTo>
                    <a:pt x="201168" y="164049"/>
                  </a:lnTo>
                  <a:lnTo>
                    <a:pt x="188540" y="153815"/>
                  </a:lnTo>
                  <a:lnTo>
                    <a:pt x="175672" y="143371"/>
                  </a:lnTo>
                  <a:lnTo>
                    <a:pt x="162556" y="132713"/>
                  </a:lnTo>
                  <a:lnTo>
                    <a:pt x="149187" y="121836"/>
                  </a:lnTo>
                  <a:lnTo>
                    <a:pt x="135557" y="110736"/>
                  </a:lnTo>
                  <a:lnTo>
                    <a:pt x="121659" y="99407"/>
                  </a:lnTo>
                  <a:lnTo>
                    <a:pt x="107486" y="87846"/>
                  </a:lnTo>
                  <a:lnTo>
                    <a:pt x="93032" y="76047"/>
                  </a:lnTo>
                  <a:lnTo>
                    <a:pt x="78288" y="64005"/>
                  </a:lnTo>
                  <a:lnTo>
                    <a:pt x="63249" y="51717"/>
                  </a:lnTo>
                  <a:lnTo>
                    <a:pt x="47908" y="39177"/>
                  </a:lnTo>
                  <a:lnTo>
                    <a:pt x="32257" y="26380"/>
                  </a:lnTo>
                  <a:lnTo>
                    <a:pt x="16290" y="13323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668253" y="3581572"/>
              <a:ext cx="119638" cy="103951"/>
            </a:xfrm>
            <a:custGeom>
              <a:avLst/>
              <a:gdLst/>
              <a:ahLst/>
              <a:cxnLst/>
              <a:rect l="0" t="0" r="0" b="0"/>
              <a:pathLst>
                <a:path w="119638" h="103951">
                  <a:moveTo>
                    <a:pt x="119638" y="67077"/>
                  </a:moveTo>
                  <a:lnTo>
                    <a:pt x="0" y="0"/>
                  </a:lnTo>
                  <a:lnTo>
                    <a:pt x="89481" y="10395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234328" y="4283805"/>
              <a:ext cx="566075" cy="63269"/>
            </a:xfrm>
            <a:custGeom>
              <a:avLst/>
              <a:gdLst/>
              <a:ahLst/>
              <a:cxnLst/>
              <a:rect l="0" t="0" r="0" b="0"/>
              <a:pathLst>
                <a:path w="566075" h="63269">
                  <a:moveTo>
                    <a:pt x="566075" y="63269"/>
                  </a:moveTo>
                  <a:lnTo>
                    <a:pt x="557557" y="63261"/>
                  </a:lnTo>
                  <a:lnTo>
                    <a:pt x="549208" y="63252"/>
                  </a:lnTo>
                  <a:lnTo>
                    <a:pt x="541025" y="63243"/>
                  </a:lnTo>
                  <a:lnTo>
                    <a:pt x="533004" y="63233"/>
                  </a:lnTo>
                  <a:lnTo>
                    <a:pt x="525142" y="63221"/>
                  </a:lnTo>
                  <a:lnTo>
                    <a:pt x="517436" y="63207"/>
                  </a:lnTo>
                  <a:lnTo>
                    <a:pt x="509882" y="63191"/>
                  </a:lnTo>
                  <a:lnTo>
                    <a:pt x="502476" y="63172"/>
                  </a:lnTo>
                  <a:lnTo>
                    <a:pt x="495215" y="63150"/>
                  </a:lnTo>
                  <a:lnTo>
                    <a:pt x="488095" y="63125"/>
                  </a:lnTo>
                  <a:lnTo>
                    <a:pt x="481114" y="63096"/>
                  </a:lnTo>
                  <a:lnTo>
                    <a:pt x="474267" y="63062"/>
                  </a:lnTo>
                  <a:lnTo>
                    <a:pt x="467552" y="63024"/>
                  </a:lnTo>
                  <a:lnTo>
                    <a:pt x="460964" y="62981"/>
                  </a:lnTo>
                  <a:lnTo>
                    <a:pt x="454500" y="62933"/>
                  </a:lnTo>
                  <a:lnTo>
                    <a:pt x="448157" y="62879"/>
                  </a:lnTo>
                  <a:lnTo>
                    <a:pt x="441931" y="62819"/>
                  </a:lnTo>
                  <a:lnTo>
                    <a:pt x="435819" y="62752"/>
                  </a:lnTo>
                  <a:lnTo>
                    <a:pt x="429817" y="62678"/>
                  </a:lnTo>
                  <a:lnTo>
                    <a:pt x="423923" y="62597"/>
                  </a:lnTo>
                  <a:lnTo>
                    <a:pt x="418131" y="62508"/>
                  </a:lnTo>
                  <a:lnTo>
                    <a:pt x="412440" y="62411"/>
                  </a:lnTo>
                  <a:lnTo>
                    <a:pt x="406845" y="62306"/>
                  </a:lnTo>
                  <a:lnTo>
                    <a:pt x="401343" y="62192"/>
                  </a:lnTo>
                  <a:lnTo>
                    <a:pt x="395930" y="62069"/>
                  </a:lnTo>
                  <a:lnTo>
                    <a:pt x="390603" y="61935"/>
                  </a:lnTo>
                  <a:lnTo>
                    <a:pt x="385359" y="61792"/>
                  </a:lnTo>
                  <a:lnTo>
                    <a:pt x="380195" y="61639"/>
                  </a:lnTo>
                  <a:lnTo>
                    <a:pt x="375105" y="61474"/>
                  </a:lnTo>
                  <a:lnTo>
                    <a:pt x="370088" y="61299"/>
                  </a:lnTo>
                  <a:lnTo>
                    <a:pt x="365140" y="61112"/>
                  </a:lnTo>
                  <a:lnTo>
                    <a:pt x="360257" y="60913"/>
                  </a:lnTo>
                  <a:lnTo>
                    <a:pt x="355436" y="60701"/>
                  </a:lnTo>
                  <a:lnTo>
                    <a:pt x="350673" y="60477"/>
                  </a:lnTo>
                  <a:lnTo>
                    <a:pt x="345965" y="60240"/>
                  </a:lnTo>
                  <a:lnTo>
                    <a:pt x="341308" y="59989"/>
                  </a:lnTo>
                  <a:lnTo>
                    <a:pt x="336699" y="59724"/>
                  </a:lnTo>
                  <a:lnTo>
                    <a:pt x="332135" y="59445"/>
                  </a:lnTo>
                  <a:lnTo>
                    <a:pt x="327611" y="59151"/>
                  </a:lnTo>
                  <a:lnTo>
                    <a:pt x="323125" y="58843"/>
                  </a:lnTo>
                  <a:lnTo>
                    <a:pt x="318673" y="58518"/>
                  </a:lnTo>
                  <a:lnTo>
                    <a:pt x="314252" y="58178"/>
                  </a:lnTo>
                  <a:lnTo>
                    <a:pt x="309857" y="57822"/>
                  </a:lnTo>
                  <a:lnTo>
                    <a:pt x="305487" y="57449"/>
                  </a:lnTo>
                  <a:lnTo>
                    <a:pt x="301136" y="57059"/>
                  </a:lnTo>
                  <a:lnTo>
                    <a:pt x="296802" y="56652"/>
                  </a:lnTo>
                  <a:lnTo>
                    <a:pt x="292481" y="56227"/>
                  </a:lnTo>
                  <a:lnTo>
                    <a:pt x="288171" y="55783"/>
                  </a:lnTo>
                  <a:lnTo>
                    <a:pt x="283866" y="55321"/>
                  </a:lnTo>
                  <a:lnTo>
                    <a:pt x="279564" y="54841"/>
                  </a:lnTo>
                  <a:lnTo>
                    <a:pt x="275262" y="54340"/>
                  </a:lnTo>
                  <a:lnTo>
                    <a:pt x="270955" y="53821"/>
                  </a:lnTo>
                  <a:lnTo>
                    <a:pt x="266641" y="53281"/>
                  </a:lnTo>
                  <a:lnTo>
                    <a:pt x="262316" y="52720"/>
                  </a:lnTo>
                  <a:lnTo>
                    <a:pt x="257976" y="52139"/>
                  </a:lnTo>
                  <a:lnTo>
                    <a:pt x="253618" y="51536"/>
                  </a:lnTo>
                  <a:lnTo>
                    <a:pt x="249239" y="50912"/>
                  </a:lnTo>
                  <a:lnTo>
                    <a:pt x="244835" y="50266"/>
                  </a:lnTo>
                  <a:lnTo>
                    <a:pt x="240402" y="49597"/>
                  </a:lnTo>
                  <a:lnTo>
                    <a:pt x="235938" y="48905"/>
                  </a:lnTo>
                  <a:lnTo>
                    <a:pt x="231438" y="48190"/>
                  </a:lnTo>
                  <a:lnTo>
                    <a:pt x="226899" y="47452"/>
                  </a:lnTo>
                  <a:lnTo>
                    <a:pt x="222319" y="46690"/>
                  </a:lnTo>
                  <a:lnTo>
                    <a:pt x="217692" y="45903"/>
                  </a:lnTo>
                  <a:lnTo>
                    <a:pt x="213016" y="45091"/>
                  </a:lnTo>
                  <a:lnTo>
                    <a:pt x="208288" y="44255"/>
                  </a:lnTo>
                  <a:lnTo>
                    <a:pt x="203503" y="43392"/>
                  </a:lnTo>
                  <a:lnTo>
                    <a:pt x="198659" y="42504"/>
                  </a:lnTo>
                  <a:lnTo>
                    <a:pt x="193752" y="41590"/>
                  </a:lnTo>
                  <a:lnTo>
                    <a:pt x="188778" y="40649"/>
                  </a:lnTo>
                  <a:lnTo>
                    <a:pt x="183734" y="39680"/>
                  </a:lnTo>
                  <a:lnTo>
                    <a:pt x="178617" y="38685"/>
                  </a:lnTo>
                  <a:lnTo>
                    <a:pt x="173422" y="37661"/>
                  </a:lnTo>
                  <a:lnTo>
                    <a:pt x="168148" y="36609"/>
                  </a:lnTo>
                  <a:lnTo>
                    <a:pt x="162789" y="35529"/>
                  </a:lnTo>
                  <a:lnTo>
                    <a:pt x="157343" y="34420"/>
                  </a:lnTo>
                  <a:lnTo>
                    <a:pt x="151806" y="33281"/>
                  </a:lnTo>
                  <a:lnTo>
                    <a:pt x="146175" y="32112"/>
                  </a:lnTo>
                  <a:lnTo>
                    <a:pt x="140446" y="30913"/>
                  </a:lnTo>
                  <a:lnTo>
                    <a:pt x="134616" y="29684"/>
                  </a:lnTo>
                  <a:lnTo>
                    <a:pt x="128682" y="28423"/>
                  </a:lnTo>
                  <a:lnTo>
                    <a:pt x="122639" y="27131"/>
                  </a:lnTo>
                  <a:lnTo>
                    <a:pt x="116484" y="25808"/>
                  </a:lnTo>
                  <a:lnTo>
                    <a:pt x="110215" y="24452"/>
                  </a:lnTo>
                  <a:lnTo>
                    <a:pt x="103826" y="23064"/>
                  </a:lnTo>
                  <a:lnTo>
                    <a:pt x="97316" y="21643"/>
                  </a:lnTo>
                  <a:lnTo>
                    <a:pt x="90680" y="20189"/>
                  </a:lnTo>
                  <a:lnTo>
                    <a:pt x="83916" y="18701"/>
                  </a:lnTo>
                  <a:lnTo>
                    <a:pt x="77018" y="17179"/>
                  </a:lnTo>
                  <a:lnTo>
                    <a:pt x="69985" y="15622"/>
                  </a:lnTo>
                  <a:lnTo>
                    <a:pt x="62813" y="14031"/>
                  </a:lnTo>
                  <a:lnTo>
                    <a:pt x="55498" y="12404"/>
                  </a:lnTo>
                  <a:lnTo>
                    <a:pt x="48036" y="10742"/>
                  </a:lnTo>
                  <a:lnTo>
                    <a:pt x="40425" y="9044"/>
                  </a:lnTo>
                  <a:lnTo>
                    <a:pt x="32660" y="7309"/>
                  </a:lnTo>
                  <a:lnTo>
                    <a:pt x="24739" y="5538"/>
                  </a:lnTo>
                  <a:lnTo>
                    <a:pt x="16657" y="3730"/>
                  </a:lnTo>
                  <a:lnTo>
                    <a:pt x="8412" y="1884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234328" y="4283805"/>
              <a:ext cx="137016" cy="52762"/>
            </a:xfrm>
            <a:custGeom>
              <a:avLst/>
              <a:gdLst/>
              <a:ahLst/>
              <a:cxnLst/>
              <a:rect l="0" t="0" r="0" b="0"/>
              <a:pathLst>
                <a:path w="137016" h="52762">
                  <a:moveTo>
                    <a:pt x="137016" y="6278"/>
                  </a:moveTo>
                  <a:lnTo>
                    <a:pt x="0" y="0"/>
                  </a:lnTo>
                  <a:lnTo>
                    <a:pt x="126605" y="5276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781184" y="3427303"/>
              <a:ext cx="19219" cy="919771"/>
            </a:xfrm>
            <a:custGeom>
              <a:avLst/>
              <a:gdLst/>
              <a:ahLst/>
              <a:cxnLst/>
              <a:rect l="0" t="0" r="0" b="0"/>
              <a:pathLst>
                <a:path w="19219" h="919771">
                  <a:moveTo>
                    <a:pt x="19219" y="919771"/>
                  </a:moveTo>
                  <a:lnTo>
                    <a:pt x="18450" y="906016"/>
                  </a:lnTo>
                  <a:lnTo>
                    <a:pt x="17697" y="892535"/>
                  </a:lnTo>
                  <a:lnTo>
                    <a:pt x="16959" y="879322"/>
                  </a:lnTo>
                  <a:lnTo>
                    <a:pt x="16238" y="866370"/>
                  </a:lnTo>
                  <a:lnTo>
                    <a:pt x="15532" y="853675"/>
                  </a:lnTo>
                  <a:lnTo>
                    <a:pt x="14841" y="841231"/>
                  </a:lnTo>
                  <a:lnTo>
                    <a:pt x="14167" y="829032"/>
                  </a:lnTo>
                  <a:lnTo>
                    <a:pt x="13508" y="817072"/>
                  </a:lnTo>
                  <a:lnTo>
                    <a:pt x="12865" y="805346"/>
                  </a:lnTo>
                  <a:lnTo>
                    <a:pt x="12237" y="793849"/>
                  </a:lnTo>
                  <a:lnTo>
                    <a:pt x="11625" y="782574"/>
                  </a:lnTo>
                  <a:lnTo>
                    <a:pt x="11029" y="771515"/>
                  </a:lnTo>
                  <a:lnTo>
                    <a:pt x="10448" y="760669"/>
                  </a:lnTo>
                  <a:lnTo>
                    <a:pt x="9884" y="750027"/>
                  </a:lnTo>
                  <a:lnTo>
                    <a:pt x="9335" y="739586"/>
                  </a:lnTo>
                  <a:lnTo>
                    <a:pt x="8801" y="729340"/>
                  </a:lnTo>
                  <a:lnTo>
                    <a:pt x="8283" y="719282"/>
                  </a:lnTo>
                  <a:lnTo>
                    <a:pt x="7781" y="709407"/>
                  </a:lnTo>
                  <a:lnTo>
                    <a:pt x="7295" y="699710"/>
                  </a:lnTo>
                  <a:lnTo>
                    <a:pt x="6824" y="690184"/>
                  </a:lnTo>
                  <a:lnTo>
                    <a:pt x="6369" y="680825"/>
                  </a:lnTo>
                  <a:lnTo>
                    <a:pt x="5930" y="671627"/>
                  </a:lnTo>
                  <a:lnTo>
                    <a:pt x="5506" y="662583"/>
                  </a:lnTo>
                  <a:lnTo>
                    <a:pt x="5098" y="653689"/>
                  </a:lnTo>
                  <a:lnTo>
                    <a:pt x="4706" y="644938"/>
                  </a:lnTo>
                  <a:lnTo>
                    <a:pt x="4330" y="636325"/>
                  </a:lnTo>
                  <a:lnTo>
                    <a:pt x="3969" y="627845"/>
                  </a:lnTo>
                  <a:lnTo>
                    <a:pt x="3624" y="619492"/>
                  </a:lnTo>
                  <a:lnTo>
                    <a:pt x="3294" y="611260"/>
                  </a:lnTo>
                  <a:lnTo>
                    <a:pt x="2980" y="603143"/>
                  </a:lnTo>
                  <a:lnTo>
                    <a:pt x="2682" y="595136"/>
                  </a:lnTo>
                  <a:lnTo>
                    <a:pt x="2400" y="587234"/>
                  </a:lnTo>
                  <a:lnTo>
                    <a:pt x="2133" y="579430"/>
                  </a:lnTo>
                  <a:lnTo>
                    <a:pt x="1882" y="571719"/>
                  </a:lnTo>
                  <a:lnTo>
                    <a:pt x="1647" y="564095"/>
                  </a:lnTo>
                  <a:lnTo>
                    <a:pt x="1427" y="556553"/>
                  </a:lnTo>
                  <a:lnTo>
                    <a:pt x="1223" y="549088"/>
                  </a:lnTo>
                  <a:lnTo>
                    <a:pt x="1035" y="541692"/>
                  </a:lnTo>
                  <a:lnTo>
                    <a:pt x="862" y="534362"/>
                  </a:lnTo>
                  <a:lnTo>
                    <a:pt x="706" y="527090"/>
                  </a:lnTo>
                  <a:lnTo>
                    <a:pt x="564" y="519872"/>
                  </a:lnTo>
                  <a:lnTo>
                    <a:pt x="439" y="512702"/>
                  </a:lnTo>
                  <a:lnTo>
                    <a:pt x="329" y="505575"/>
                  </a:lnTo>
                  <a:lnTo>
                    <a:pt x="235" y="498483"/>
                  </a:lnTo>
                  <a:lnTo>
                    <a:pt x="156" y="491423"/>
                  </a:lnTo>
                  <a:lnTo>
                    <a:pt x="94" y="484389"/>
                  </a:lnTo>
                  <a:lnTo>
                    <a:pt x="47" y="477373"/>
                  </a:lnTo>
                  <a:lnTo>
                    <a:pt x="15" y="470373"/>
                  </a:lnTo>
                  <a:lnTo>
                    <a:pt x="0" y="463380"/>
                  </a:lnTo>
                  <a:lnTo>
                    <a:pt x="0" y="456390"/>
                  </a:lnTo>
                  <a:lnTo>
                    <a:pt x="15" y="449398"/>
                  </a:lnTo>
                  <a:lnTo>
                    <a:pt x="47" y="442397"/>
                  </a:lnTo>
                  <a:lnTo>
                    <a:pt x="94" y="435382"/>
                  </a:lnTo>
                  <a:lnTo>
                    <a:pt x="156" y="428347"/>
                  </a:lnTo>
                  <a:lnTo>
                    <a:pt x="235" y="421287"/>
                  </a:lnTo>
                  <a:lnTo>
                    <a:pt x="329" y="414196"/>
                  </a:lnTo>
                  <a:lnTo>
                    <a:pt x="439" y="407068"/>
                  </a:lnTo>
                  <a:lnTo>
                    <a:pt x="564" y="399898"/>
                  </a:lnTo>
                  <a:lnTo>
                    <a:pt x="706" y="392680"/>
                  </a:lnTo>
                  <a:lnTo>
                    <a:pt x="862" y="385409"/>
                  </a:lnTo>
                  <a:lnTo>
                    <a:pt x="1035" y="378078"/>
                  </a:lnTo>
                  <a:lnTo>
                    <a:pt x="1223" y="370683"/>
                  </a:lnTo>
                  <a:lnTo>
                    <a:pt x="1427" y="363217"/>
                  </a:lnTo>
                  <a:lnTo>
                    <a:pt x="1647" y="355675"/>
                  </a:lnTo>
                  <a:lnTo>
                    <a:pt x="1882" y="348051"/>
                  </a:lnTo>
                  <a:lnTo>
                    <a:pt x="2133" y="340341"/>
                  </a:lnTo>
                  <a:lnTo>
                    <a:pt x="2400" y="332537"/>
                  </a:lnTo>
                  <a:lnTo>
                    <a:pt x="2682" y="324634"/>
                  </a:lnTo>
                  <a:lnTo>
                    <a:pt x="2980" y="316627"/>
                  </a:lnTo>
                  <a:lnTo>
                    <a:pt x="3294" y="308511"/>
                  </a:lnTo>
                  <a:lnTo>
                    <a:pt x="3624" y="300278"/>
                  </a:lnTo>
                  <a:lnTo>
                    <a:pt x="3969" y="291925"/>
                  </a:lnTo>
                  <a:lnTo>
                    <a:pt x="4330" y="283445"/>
                  </a:lnTo>
                  <a:lnTo>
                    <a:pt x="4706" y="274832"/>
                  </a:lnTo>
                  <a:lnTo>
                    <a:pt x="5098" y="266082"/>
                  </a:lnTo>
                  <a:lnTo>
                    <a:pt x="5506" y="257188"/>
                  </a:lnTo>
                  <a:lnTo>
                    <a:pt x="5930" y="248144"/>
                  </a:lnTo>
                  <a:lnTo>
                    <a:pt x="6369" y="238945"/>
                  </a:lnTo>
                  <a:lnTo>
                    <a:pt x="6824" y="229586"/>
                  </a:lnTo>
                  <a:lnTo>
                    <a:pt x="7295" y="220061"/>
                  </a:lnTo>
                  <a:lnTo>
                    <a:pt x="7781" y="210363"/>
                  </a:lnTo>
                  <a:lnTo>
                    <a:pt x="8283" y="200489"/>
                  </a:lnTo>
                  <a:lnTo>
                    <a:pt x="8801" y="190431"/>
                  </a:lnTo>
                  <a:lnTo>
                    <a:pt x="9335" y="180184"/>
                  </a:lnTo>
                  <a:lnTo>
                    <a:pt x="9884" y="169743"/>
                  </a:lnTo>
                  <a:lnTo>
                    <a:pt x="10448" y="159102"/>
                  </a:lnTo>
                  <a:lnTo>
                    <a:pt x="11029" y="148255"/>
                  </a:lnTo>
                  <a:lnTo>
                    <a:pt x="11625" y="137197"/>
                  </a:lnTo>
                  <a:lnTo>
                    <a:pt x="12237" y="125922"/>
                  </a:lnTo>
                  <a:lnTo>
                    <a:pt x="12865" y="114424"/>
                  </a:lnTo>
                  <a:lnTo>
                    <a:pt x="13508" y="102698"/>
                  </a:lnTo>
                  <a:lnTo>
                    <a:pt x="14167" y="90739"/>
                  </a:lnTo>
                  <a:lnTo>
                    <a:pt x="14841" y="78539"/>
                  </a:lnTo>
                  <a:lnTo>
                    <a:pt x="15532" y="66095"/>
                  </a:lnTo>
                  <a:lnTo>
                    <a:pt x="16238" y="53400"/>
                  </a:lnTo>
                  <a:lnTo>
                    <a:pt x="16959" y="40449"/>
                  </a:lnTo>
                  <a:lnTo>
                    <a:pt x="17697" y="27235"/>
                  </a:lnTo>
                  <a:lnTo>
                    <a:pt x="18450" y="13754"/>
                  </a:lnTo>
                  <a:lnTo>
                    <a:pt x="19219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769085" y="3427303"/>
              <a:ext cx="47560" cy="136194"/>
            </a:xfrm>
            <a:custGeom>
              <a:avLst/>
              <a:gdLst/>
              <a:ahLst/>
              <a:cxnLst/>
              <a:rect l="0" t="0" r="0" b="0"/>
              <a:pathLst>
                <a:path w="47560" h="136194">
                  <a:moveTo>
                    <a:pt x="47560" y="136194"/>
                  </a:moveTo>
                  <a:lnTo>
                    <a:pt x="31318" y="0"/>
                  </a:lnTo>
                  <a:lnTo>
                    <a:pt x="0" y="13353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68253" y="2370822"/>
              <a:ext cx="1132150" cy="1210749"/>
            </a:xfrm>
            <a:custGeom>
              <a:avLst/>
              <a:gdLst/>
              <a:ahLst/>
              <a:cxnLst/>
              <a:rect l="0" t="0" r="0" b="0"/>
              <a:pathLst>
                <a:path w="1132150" h="1210749">
                  <a:moveTo>
                    <a:pt x="1132150" y="0"/>
                  </a:moveTo>
                  <a:lnTo>
                    <a:pt x="1116232" y="19981"/>
                  </a:lnTo>
                  <a:lnTo>
                    <a:pt x="1100629" y="39564"/>
                  </a:lnTo>
                  <a:lnTo>
                    <a:pt x="1085335" y="58757"/>
                  </a:lnTo>
                  <a:lnTo>
                    <a:pt x="1070343" y="77567"/>
                  </a:lnTo>
                  <a:lnTo>
                    <a:pt x="1055646" y="96001"/>
                  </a:lnTo>
                  <a:lnTo>
                    <a:pt x="1041237" y="114066"/>
                  </a:lnTo>
                  <a:lnTo>
                    <a:pt x="1027109" y="131771"/>
                  </a:lnTo>
                  <a:lnTo>
                    <a:pt x="1013255" y="149122"/>
                  </a:lnTo>
                  <a:lnTo>
                    <a:pt x="999668" y="166127"/>
                  </a:lnTo>
                  <a:lnTo>
                    <a:pt x="986342" y="182793"/>
                  </a:lnTo>
                  <a:lnTo>
                    <a:pt x="973269" y="199128"/>
                  </a:lnTo>
                  <a:lnTo>
                    <a:pt x="960442" y="215139"/>
                  </a:lnTo>
                  <a:lnTo>
                    <a:pt x="947855" y="230834"/>
                  </a:lnTo>
                  <a:lnTo>
                    <a:pt x="935500" y="246220"/>
                  </a:lnTo>
                  <a:lnTo>
                    <a:pt x="923371" y="261304"/>
                  </a:lnTo>
                  <a:lnTo>
                    <a:pt x="911461" y="276093"/>
                  </a:lnTo>
                  <a:lnTo>
                    <a:pt x="899762" y="290596"/>
                  </a:lnTo>
                  <a:lnTo>
                    <a:pt x="888268" y="304820"/>
                  </a:lnTo>
                  <a:lnTo>
                    <a:pt x="876972" y="318772"/>
                  </a:lnTo>
                  <a:lnTo>
                    <a:pt x="865866" y="332459"/>
                  </a:lnTo>
                  <a:lnTo>
                    <a:pt x="854945" y="345889"/>
                  </a:lnTo>
                  <a:lnTo>
                    <a:pt x="844201" y="359070"/>
                  </a:lnTo>
                  <a:lnTo>
                    <a:pt x="833627" y="372008"/>
                  </a:lnTo>
                  <a:lnTo>
                    <a:pt x="823215" y="384711"/>
                  </a:lnTo>
                  <a:lnTo>
                    <a:pt x="812961" y="397187"/>
                  </a:lnTo>
                  <a:lnTo>
                    <a:pt x="802855" y="409443"/>
                  </a:lnTo>
                  <a:lnTo>
                    <a:pt x="792892" y="421487"/>
                  </a:lnTo>
                  <a:lnTo>
                    <a:pt x="783064" y="433325"/>
                  </a:lnTo>
                  <a:lnTo>
                    <a:pt x="773365" y="444965"/>
                  </a:lnTo>
                  <a:lnTo>
                    <a:pt x="763787" y="456415"/>
                  </a:lnTo>
                  <a:lnTo>
                    <a:pt x="754324" y="467682"/>
                  </a:lnTo>
                  <a:lnTo>
                    <a:pt x="744968" y="478774"/>
                  </a:lnTo>
                  <a:lnTo>
                    <a:pt x="735713" y="489698"/>
                  </a:lnTo>
                  <a:lnTo>
                    <a:pt x="726552" y="500460"/>
                  </a:lnTo>
                  <a:lnTo>
                    <a:pt x="717478" y="511070"/>
                  </a:lnTo>
                  <a:lnTo>
                    <a:pt x="708484" y="521534"/>
                  </a:lnTo>
                  <a:lnTo>
                    <a:pt x="699563" y="531859"/>
                  </a:lnTo>
                  <a:lnTo>
                    <a:pt x="690708" y="542054"/>
                  </a:lnTo>
                  <a:lnTo>
                    <a:pt x="681911" y="552124"/>
                  </a:lnTo>
                  <a:lnTo>
                    <a:pt x="673168" y="562079"/>
                  </a:lnTo>
                  <a:lnTo>
                    <a:pt x="664469" y="571925"/>
                  </a:lnTo>
                  <a:lnTo>
                    <a:pt x="655809" y="581669"/>
                  </a:lnTo>
                  <a:lnTo>
                    <a:pt x="647180" y="591320"/>
                  </a:lnTo>
                  <a:lnTo>
                    <a:pt x="638575" y="600884"/>
                  </a:lnTo>
                  <a:lnTo>
                    <a:pt x="629988" y="610369"/>
                  </a:lnTo>
                  <a:lnTo>
                    <a:pt x="621411" y="619783"/>
                  </a:lnTo>
                  <a:lnTo>
                    <a:pt x="612839" y="629132"/>
                  </a:lnTo>
                  <a:lnTo>
                    <a:pt x="604262" y="638424"/>
                  </a:lnTo>
                  <a:lnTo>
                    <a:pt x="595676" y="647667"/>
                  </a:lnTo>
                  <a:lnTo>
                    <a:pt x="587072" y="656868"/>
                  </a:lnTo>
                  <a:lnTo>
                    <a:pt x="578445" y="666034"/>
                  </a:lnTo>
                  <a:lnTo>
                    <a:pt x="569786" y="675173"/>
                  </a:lnTo>
                  <a:lnTo>
                    <a:pt x="561089" y="684293"/>
                  </a:lnTo>
                  <a:lnTo>
                    <a:pt x="552347" y="693400"/>
                  </a:lnTo>
                  <a:lnTo>
                    <a:pt x="543554" y="702502"/>
                  </a:lnTo>
                  <a:lnTo>
                    <a:pt x="534701" y="711607"/>
                  </a:lnTo>
                  <a:lnTo>
                    <a:pt x="525783" y="720722"/>
                  </a:lnTo>
                  <a:lnTo>
                    <a:pt x="516792" y="729854"/>
                  </a:lnTo>
                  <a:lnTo>
                    <a:pt x="507722" y="739011"/>
                  </a:lnTo>
                  <a:lnTo>
                    <a:pt x="498565" y="748200"/>
                  </a:lnTo>
                  <a:lnTo>
                    <a:pt x="489315" y="757428"/>
                  </a:lnTo>
                  <a:lnTo>
                    <a:pt x="479964" y="766704"/>
                  </a:lnTo>
                  <a:lnTo>
                    <a:pt x="470505" y="776034"/>
                  </a:lnTo>
                  <a:lnTo>
                    <a:pt x="460933" y="785426"/>
                  </a:lnTo>
                  <a:lnTo>
                    <a:pt x="451239" y="794887"/>
                  </a:lnTo>
                  <a:lnTo>
                    <a:pt x="441417" y="804425"/>
                  </a:lnTo>
                  <a:lnTo>
                    <a:pt x="431460" y="814047"/>
                  </a:lnTo>
                  <a:lnTo>
                    <a:pt x="421361" y="823761"/>
                  </a:lnTo>
                  <a:lnTo>
                    <a:pt x="411113" y="833573"/>
                  </a:lnTo>
                  <a:lnTo>
                    <a:pt x="400709" y="843492"/>
                  </a:lnTo>
                  <a:lnTo>
                    <a:pt x="390143" y="853525"/>
                  </a:lnTo>
                  <a:lnTo>
                    <a:pt x="379406" y="863678"/>
                  </a:lnTo>
                  <a:lnTo>
                    <a:pt x="368493" y="873961"/>
                  </a:lnTo>
                  <a:lnTo>
                    <a:pt x="357396" y="884379"/>
                  </a:lnTo>
                  <a:lnTo>
                    <a:pt x="346109" y="894941"/>
                  </a:lnTo>
                  <a:lnTo>
                    <a:pt x="334624" y="905654"/>
                  </a:lnTo>
                  <a:lnTo>
                    <a:pt x="322934" y="916525"/>
                  </a:lnTo>
                  <a:lnTo>
                    <a:pt x="311033" y="927562"/>
                  </a:lnTo>
                  <a:lnTo>
                    <a:pt x="298914" y="938772"/>
                  </a:lnTo>
                  <a:lnTo>
                    <a:pt x="286570" y="950162"/>
                  </a:lnTo>
                  <a:lnTo>
                    <a:pt x="273993" y="961741"/>
                  </a:lnTo>
                  <a:lnTo>
                    <a:pt x="261177" y="973515"/>
                  </a:lnTo>
                  <a:lnTo>
                    <a:pt x="248115" y="985491"/>
                  </a:lnTo>
                  <a:lnTo>
                    <a:pt x="234801" y="997678"/>
                  </a:lnTo>
                  <a:lnTo>
                    <a:pt x="221226" y="1010082"/>
                  </a:lnTo>
                  <a:lnTo>
                    <a:pt x="207384" y="1022712"/>
                  </a:lnTo>
                  <a:lnTo>
                    <a:pt x="193268" y="1035574"/>
                  </a:lnTo>
                  <a:lnTo>
                    <a:pt x="178872" y="1048676"/>
                  </a:lnTo>
                  <a:lnTo>
                    <a:pt x="164188" y="1062025"/>
                  </a:lnTo>
                  <a:lnTo>
                    <a:pt x="149210" y="1075629"/>
                  </a:lnTo>
                  <a:lnTo>
                    <a:pt x="133929" y="1089494"/>
                  </a:lnTo>
                  <a:lnTo>
                    <a:pt x="118341" y="1103630"/>
                  </a:lnTo>
                  <a:lnTo>
                    <a:pt x="102437" y="1118042"/>
                  </a:lnTo>
                  <a:lnTo>
                    <a:pt x="86210" y="1132739"/>
                  </a:lnTo>
                  <a:lnTo>
                    <a:pt x="69654" y="1147728"/>
                  </a:lnTo>
                  <a:lnTo>
                    <a:pt x="52762" y="1163016"/>
                  </a:lnTo>
                  <a:lnTo>
                    <a:pt x="35527" y="1178610"/>
                  </a:lnTo>
                  <a:lnTo>
                    <a:pt x="17942" y="1194519"/>
                  </a:lnTo>
                  <a:lnTo>
                    <a:pt x="0" y="121074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668253" y="3473295"/>
              <a:ext cx="116151" cy="108276"/>
            </a:xfrm>
            <a:custGeom>
              <a:avLst/>
              <a:gdLst/>
              <a:ahLst/>
              <a:cxnLst/>
              <a:rect l="0" t="0" r="0" b="0"/>
              <a:pathLst>
                <a:path w="116151" h="108276">
                  <a:moveTo>
                    <a:pt x="84195" y="0"/>
                  </a:moveTo>
                  <a:lnTo>
                    <a:pt x="0" y="108276"/>
                  </a:lnTo>
                  <a:lnTo>
                    <a:pt x="116151" y="3532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536102" y="2783747"/>
              <a:ext cx="2264300" cy="643555"/>
            </a:xfrm>
            <a:custGeom>
              <a:avLst/>
              <a:gdLst/>
              <a:ahLst/>
              <a:cxnLst/>
              <a:rect l="0" t="0" r="0" b="0"/>
              <a:pathLst>
                <a:path w="2264300" h="643555">
                  <a:moveTo>
                    <a:pt x="2264300" y="643555"/>
                  </a:moveTo>
                  <a:lnTo>
                    <a:pt x="2229902" y="637683"/>
                  </a:lnTo>
                  <a:lnTo>
                    <a:pt x="2196187" y="631925"/>
                  </a:lnTo>
                  <a:lnTo>
                    <a:pt x="2163142" y="626278"/>
                  </a:lnTo>
                  <a:lnTo>
                    <a:pt x="2130753" y="620738"/>
                  </a:lnTo>
                  <a:lnTo>
                    <a:pt x="2099006" y="615301"/>
                  </a:lnTo>
                  <a:lnTo>
                    <a:pt x="2067887" y="609962"/>
                  </a:lnTo>
                  <a:lnTo>
                    <a:pt x="2037383" y="604718"/>
                  </a:lnTo>
                  <a:lnTo>
                    <a:pt x="2007480" y="599566"/>
                  </a:lnTo>
                  <a:lnTo>
                    <a:pt x="1978163" y="594500"/>
                  </a:lnTo>
                  <a:lnTo>
                    <a:pt x="1949419" y="589518"/>
                  </a:lnTo>
                  <a:lnTo>
                    <a:pt x="1921234" y="584615"/>
                  </a:lnTo>
                  <a:lnTo>
                    <a:pt x="1893593" y="579787"/>
                  </a:lnTo>
                  <a:lnTo>
                    <a:pt x="1866484" y="575030"/>
                  </a:lnTo>
                  <a:lnTo>
                    <a:pt x="1839893" y="570341"/>
                  </a:lnTo>
                  <a:lnTo>
                    <a:pt x="1813805" y="565715"/>
                  </a:lnTo>
                  <a:lnTo>
                    <a:pt x="1788206" y="561148"/>
                  </a:lnTo>
                  <a:lnTo>
                    <a:pt x="1763083" y="556637"/>
                  </a:lnTo>
                  <a:lnTo>
                    <a:pt x="1738422" y="552178"/>
                  </a:lnTo>
                  <a:lnTo>
                    <a:pt x="1714209" y="547766"/>
                  </a:lnTo>
                  <a:lnTo>
                    <a:pt x="1690430" y="543398"/>
                  </a:lnTo>
                  <a:lnTo>
                    <a:pt x="1667071" y="539070"/>
                  </a:lnTo>
                  <a:lnTo>
                    <a:pt x="1644118" y="534777"/>
                  </a:lnTo>
                  <a:lnTo>
                    <a:pt x="1621558" y="530517"/>
                  </a:lnTo>
                  <a:lnTo>
                    <a:pt x="1599377" y="526284"/>
                  </a:lnTo>
                  <a:lnTo>
                    <a:pt x="1577560" y="522075"/>
                  </a:lnTo>
                  <a:lnTo>
                    <a:pt x="1556094" y="517887"/>
                  </a:lnTo>
                  <a:lnTo>
                    <a:pt x="1534965" y="513714"/>
                  </a:lnTo>
                  <a:lnTo>
                    <a:pt x="1514160" y="509554"/>
                  </a:lnTo>
                  <a:lnTo>
                    <a:pt x="1493663" y="505401"/>
                  </a:lnTo>
                  <a:lnTo>
                    <a:pt x="1473462" y="501254"/>
                  </a:lnTo>
                  <a:lnTo>
                    <a:pt x="1453542" y="497106"/>
                  </a:lnTo>
                  <a:lnTo>
                    <a:pt x="1433890" y="492955"/>
                  </a:lnTo>
                  <a:lnTo>
                    <a:pt x="1414491" y="488796"/>
                  </a:lnTo>
                  <a:lnTo>
                    <a:pt x="1395333" y="484625"/>
                  </a:lnTo>
                  <a:lnTo>
                    <a:pt x="1376400" y="480440"/>
                  </a:lnTo>
                  <a:lnTo>
                    <a:pt x="1357680" y="476235"/>
                  </a:lnTo>
                  <a:lnTo>
                    <a:pt x="1339158" y="472006"/>
                  </a:lnTo>
                  <a:lnTo>
                    <a:pt x="1320820" y="467750"/>
                  </a:lnTo>
                  <a:lnTo>
                    <a:pt x="1302653" y="463463"/>
                  </a:lnTo>
                  <a:lnTo>
                    <a:pt x="1284642" y="459141"/>
                  </a:lnTo>
                  <a:lnTo>
                    <a:pt x="1266774" y="454780"/>
                  </a:lnTo>
                  <a:lnTo>
                    <a:pt x="1249035" y="450376"/>
                  </a:lnTo>
                  <a:lnTo>
                    <a:pt x="1231411" y="445924"/>
                  </a:lnTo>
                  <a:lnTo>
                    <a:pt x="1213888" y="441422"/>
                  </a:lnTo>
                  <a:lnTo>
                    <a:pt x="1196453" y="436865"/>
                  </a:lnTo>
                  <a:lnTo>
                    <a:pt x="1179091" y="432249"/>
                  </a:lnTo>
                  <a:lnTo>
                    <a:pt x="1161788" y="427570"/>
                  </a:lnTo>
                  <a:lnTo>
                    <a:pt x="1144531" y="422825"/>
                  </a:lnTo>
                  <a:lnTo>
                    <a:pt x="1127306" y="418009"/>
                  </a:lnTo>
                  <a:lnTo>
                    <a:pt x="1110099" y="413118"/>
                  </a:lnTo>
                  <a:lnTo>
                    <a:pt x="1092896" y="408149"/>
                  </a:lnTo>
                  <a:lnTo>
                    <a:pt x="1075683" y="403098"/>
                  </a:lnTo>
                  <a:lnTo>
                    <a:pt x="1058446" y="397960"/>
                  </a:lnTo>
                  <a:lnTo>
                    <a:pt x="1041171" y="392731"/>
                  </a:lnTo>
                  <a:lnTo>
                    <a:pt x="1023846" y="387408"/>
                  </a:lnTo>
                  <a:lnTo>
                    <a:pt x="1006455" y="381987"/>
                  </a:lnTo>
                  <a:lnTo>
                    <a:pt x="988984" y="376464"/>
                  </a:lnTo>
                  <a:lnTo>
                    <a:pt x="971421" y="370835"/>
                  </a:lnTo>
                  <a:lnTo>
                    <a:pt x="953751" y="365096"/>
                  </a:lnTo>
                  <a:lnTo>
                    <a:pt x="935960" y="359242"/>
                  </a:lnTo>
                  <a:lnTo>
                    <a:pt x="918034" y="353271"/>
                  </a:lnTo>
                  <a:lnTo>
                    <a:pt x="899960" y="347178"/>
                  </a:lnTo>
                  <a:lnTo>
                    <a:pt x="881723" y="340959"/>
                  </a:lnTo>
                  <a:lnTo>
                    <a:pt x="863310" y="334610"/>
                  </a:lnTo>
                  <a:lnTo>
                    <a:pt x="844707" y="328127"/>
                  </a:lnTo>
                  <a:lnTo>
                    <a:pt x="825899" y="321507"/>
                  </a:lnTo>
                  <a:lnTo>
                    <a:pt x="806874" y="314745"/>
                  </a:lnTo>
                  <a:lnTo>
                    <a:pt x="787617" y="307838"/>
                  </a:lnTo>
                  <a:lnTo>
                    <a:pt x="768115" y="300781"/>
                  </a:lnTo>
                  <a:lnTo>
                    <a:pt x="748352" y="293571"/>
                  </a:lnTo>
                  <a:lnTo>
                    <a:pt x="728317" y="286203"/>
                  </a:lnTo>
                  <a:lnTo>
                    <a:pt x="707994" y="278674"/>
                  </a:lnTo>
                  <a:lnTo>
                    <a:pt x="687370" y="270979"/>
                  </a:lnTo>
                  <a:lnTo>
                    <a:pt x="666431" y="263116"/>
                  </a:lnTo>
                  <a:lnTo>
                    <a:pt x="645163" y="255079"/>
                  </a:lnTo>
                  <a:lnTo>
                    <a:pt x="623553" y="246865"/>
                  </a:lnTo>
                  <a:lnTo>
                    <a:pt x="601585" y="238470"/>
                  </a:lnTo>
                  <a:lnTo>
                    <a:pt x="579248" y="229891"/>
                  </a:lnTo>
                  <a:lnTo>
                    <a:pt x="556525" y="221122"/>
                  </a:lnTo>
                  <a:lnTo>
                    <a:pt x="533405" y="212160"/>
                  </a:lnTo>
                  <a:lnTo>
                    <a:pt x="509873" y="203002"/>
                  </a:lnTo>
                  <a:lnTo>
                    <a:pt x="485914" y="193642"/>
                  </a:lnTo>
                  <a:lnTo>
                    <a:pt x="461516" y="184078"/>
                  </a:lnTo>
                  <a:lnTo>
                    <a:pt x="436663" y="174306"/>
                  </a:lnTo>
                  <a:lnTo>
                    <a:pt x="411344" y="164321"/>
                  </a:lnTo>
                  <a:lnTo>
                    <a:pt x="385542" y="154119"/>
                  </a:lnTo>
                  <a:lnTo>
                    <a:pt x="359246" y="143697"/>
                  </a:lnTo>
                  <a:lnTo>
                    <a:pt x="332440" y="133050"/>
                  </a:lnTo>
                  <a:lnTo>
                    <a:pt x="305111" y="122176"/>
                  </a:lnTo>
                  <a:lnTo>
                    <a:pt x="277245" y="111068"/>
                  </a:lnTo>
                  <a:lnTo>
                    <a:pt x="248829" y="99725"/>
                  </a:lnTo>
                  <a:lnTo>
                    <a:pt x="219847" y="88141"/>
                  </a:lnTo>
                  <a:lnTo>
                    <a:pt x="190287" y="76313"/>
                  </a:lnTo>
                  <a:lnTo>
                    <a:pt x="160135" y="64238"/>
                  </a:lnTo>
                  <a:lnTo>
                    <a:pt x="129376" y="51910"/>
                  </a:lnTo>
                  <a:lnTo>
                    <a:pt x="97997" y="39326"/>
                  </a:lnTo>
                  <a:lnTo>
                    <a:pt x="65983" y="26482"/>
                  </a:lnTo>
                  <a:lnTo>
                    <a:pt x="33322" y="1337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536102" y="2783747"/>
              <a:ext cx="134227" cy="72419"/>
            </a:xfrm>
            <a:custGeom>
              <a:avLst/>
              <a:gdLst/>
              <a:ahLst/>
              <a:cxnLst/>
              <a:rect l="0" t="0" r="0" b="0"/>
              <a:pathLst>
                <a:path w="134227" h="72419">
                  <a:moveTo>
                    <a:pt x="134227" y="28212"/>
                  </a:moveTo>
                  <a:lnTo>
                    <a:pt x="0" y="0"/>
                  </a:lnTo>
                  <a:lnTo>
                    <a:pt x="116483" y="7241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668253" y="3159163"/>
              <a:ext cx="1132150" cy="268140"/>
            </a:xfrm>
            <a:custGeom>
              <a:avLst/>
              <a:gdLst/>
              <a:ahLst/>
              <a:cxnLst/>
              <a:rect l="0" t="0" r="0" b="0"/>
              <a:pathLst>
                <a:path w="1132150" h="268140">
                  <a:moveTo>
                    <a:pt x="1132150" y="268140"/>
                  </a:moveTo>
                  <a:lnTo>
                    <a:pt x="1114995" y="266006"/>
                  </a:lnTo>
                  <a:lnTo>
                    <a:pt x="1098182" y="263913"/>
                  </a:lnTo>
                  <a:lnTo>
                    <a:pt x="1081702" y="261860"/>
                  </a:lnTo>
                  <a:lnTo>
                    <a:pt x="1065550" y="259845"/>
                  </a:lnTo>
                  <a:lnTo>
                    <a:pt x="1049718" y="257867"/>
                  </a:lnTo>
                  <a:lnTo>
                    <a:pt x="1034199" y="255923"/>
                  </a:lnTo>
                  <a:lnTo>
                    <a:pt x="1018986" y="254013"/>
                  </a:lnTo>
                  <a:lnTo>
                    <a:pt x="1004073" y="252134"/>
                  </a:lnTo>
                  <a:lnTo>
                    <a:pt x="989452" y="250285"/>
                  </a:lnTo>
                  <a:lnTo>
                    <a:pt x="975116" y="248464"/>
                  </a:lnTo>
                  <a:lnTo>
                    <a:pt x="961059" y="246670"/>
                  </a:lnTo>
                  <a:lnTo>
                    <a:pt x="947274" y="244901"/>
                  </a:lnTo>
                  <a:lnTo>
                    <a:pt x="933753" y="243155"/>
                  </a:lnTo>
                  <a:lnTo>
                    <a:pt x="920491" y="241431"/>
                  </a:lnTo>
                  <a:lnTo>
                    <a:pt x="907478" y="239727"/>
                  </a:lnTo>
                  <a:lnTo>
                    <a:pt x="894710" y="238041"/>
                  </a:lnTo>
                  <a:lnTo>
                    <a:pt x="882179" y="236373"/>
                  </a:lnTo>
                  <a:lnTo>
                    <a:pt x="869878" y="234719"/>
                  </a:lnTo>
                  <a:lnTo>
                    <a:pt x="857800" y="233078"/>
                  </a:lnTo>
                  <a:lnTo>
                    <a:pt x="845937" y="231450"/>
                  </a:lnTo>
                  <a:lnTo>
                    <a:pt x="834285" y="229831"/>
                  </a:lnTo>
                  <a:lnTo>
                    <a:pt x="822834" y="228222"/>
                  </a:lnTo>
                  <a:lnTo>
                    <a:pt x="811579" y="226619"/>
                  </a:lnTo>
                  <a:lnTo>
                    <a:pt x="800512" y="225021"/>
                  </a:lnTo>
                  <a:lnTo>
                    <a:pt x="789626" y="223427"/>
                  </a:lnTo>
                  <a:lnTo>
                    <a:pt x="778915" y="221835"/>
                  </a:lnTo>
                  <a:lnTo>
                    <a:pt x="768372" y="220243"/>
                  </a:lnTo>
                  <a:lnTo>
                    <a:pt x="757989" y="218650"/>
                  </a:lnTo>
                  <a:lnTo>
                    <a:pt x="747760" y="217054"/>
                  </a:lnTo>
                  <a:lnTo>
                    <a:pt x="737678" y="215453"/>
                  </a:lnTo>
                  <a:lnTo>
                    <a:pt x="727735" y="213847"/>
                  </a:lnTo>
                  <a:lnTo>
                    <a:pt x="717925" y="212232"/>
                  </a:lnTo>
                  <a:lnTo>
                    <a:pt x="708242" y="210607"/>
                  </a:lnTo>
                  <a:lnTo>
                    <a:pt x="698677" y="208972"/>
                  </a:lnTo>
                  <a:lnTo>
                    <a:pt x="689225" y="207324"/>
                  </a:lnTo>
                  <a:lnTo>
                    <a:pt x="679877" y="205661"/>
                  </a:lnTo>
                  <a:lnTo>
                    <a:pt x="670628" y="203982"/>
                  </a:lnTo>
                  <a:lnTo>
                    <a:pt x="661470" y="202285"/>
                  </a:lnTo>
                  <a:lnTo>
                    <a:pt x="652397" y="200569"/>
                  </a:lnTo>
                  <a:lnTo>
                    <a:pt x="643400" y="198832"/>
                  </a:lnTo>
                  <a:lnTo>
                    <a:pt x="634475" y="197073"/>
                  </a:lnTo>
                  <a:lnTo>
                    <a:pt x="625613" y="195289"/>
                  </a:lnTo>
                  <a:lnTo>
                    <a:pt x="616807" y="193479"/>
                  </a:lnTo>
                  <a:lnTo>
                    <a:pt x="608051" y="191641"/>
                  </a:lnTo>
                  <a:lnTo>
                    <a:pt x="599338" y="189774"/>
                  </a:lnTo>
                  <a:lnTo>
                    <a:pt x="590660" y="187876"/>
                  </a:lnTo>
                  <a:lnTo>
                    <a:pt x="582012" y="185946"/>
                  </a:lnTo>
                  <a:lnTo>
                    <a:pt x="573385" y="183982"/>
                  </a:lnTo>
                  <a:lnTo>
                    <a:pt x="564774" y="181982"/>
                  </a:lnTo>
                  <a:lnTo>
                    <a:pt x="556170" y="179944"/>
                  </a:lnTo>
                  <a:lnTo>
                    <a:pt x="547567" y="177867"/>
                  </a:lnTo>
                  <a:lnTo>
                    <a:pt x="538959" y="175750"/>
                  </a:lnTo>
                  <a:lnTo>
                    <a:pt x="530338" y="173590"/>
                  </a:lnTo>
                  <a:lnTo>
                    <a:pt x="521697" y="171386"/>
                  </a:lnTo>
                  <a:lnTo>
                    <a:pt x="513030" y="169136"/>
                  </a:lnTo>
                  <a:lnTo>
                    <a:pt x="504329" y="166839"/>
                  </a:lnTo>
                  <a:lnTo>
                    <a:pt x="495587" y="164493"/>
                  </a:lnTo>
                  <a:lnTo>
                    <a:pt x="486798" y="162097"/>
                  </a:lnTo>
                  <a:lnTo>
                    <a:pt x="477955" y="159648"/>
                  </a:lnTo>
                  <a:lnTo>
                    <a:pt x="469050" y="157145"/>
                  </a:lnTo>
                  <a:lnTo>
                    <a:pt x="460077" y="154587"/>
                  </a:lnTo>
                  <a:lnTo>
                    <a:pt x="451029" y="151972"/>
                  </a:lnTo>
                  <a:lnTo>
                    <a:pt x="441899" y="149298"/>
                  </a:lnTo>
                  <a:lnTo>
                    <a:pt x="432679" y="146563"/>
                  </a:lnTo>
                  <a:lnTo>
                    <a:pt x="423364" y="143766"/>
                  </a:lnTo>
                  <a:lnTo>
                    <a:pt x="413946" y="140906"/>
                  </a:lnTo>
                  <a:lnTo>
                    <a:pt x="404418" y="137980"/>
                  </a:lnTo>
                  <a:lnTo>
                    <a:pt x="394773" y="134987"/>
                  </a:lnTo>
                  <a:lnTo>
                    <a:pt x="385004" y="131926"/>
                  </a:lnTo>
                  <a:lnTo>
                    <a:pt x="375105" y="128794"/>
                  </a:lnTo>
                  <a:lnTo>
                    <a:pt x="365068" y="125590"/>
                  </a:lnTo>
                  <a:lnTo>
                    <a:pt x="354886" y="122313"/>
                  </a:lnTo>
                  <a:lnTo>
                    <a:pt x="344553" y="118960"/>
                  </a:lnTo>
                  <a:lnTo>
                    <a:pt x="334062" y="115530"/>
                  </a:lnTo>
                  <a:lnTo>
                    <a:pt x="323405" y="112022"/>
                  </a:lnTo>
                  <a:lnTo>
                    <a:pt x="312576" y="108434"/>
                  </a:lnTo>
                  <a:lnTo>
                    <a:pt x="301567" y="104764"/>
                  </a:lnTo>
                  <a:lnTo>
                    <a:pt x="290373" y="101011"/>
                  </a:lnTo>
                  <a:lnTo>
                    <a:pt x="278985" y="97172"/>
                  </a:lnTo>
                  <a:lnTo>
                    <a:pt x="267398" y="93247"/>
                  </a:lnTo>
                  <a:lnTo>
                    <a:pt x="255603" y="89233"/>
                  </a:lnTo>
                  <a:lnTo>
                    <a:pt x="243594" y="85129"/>
                  </a:lnTo>
                  <a:lnTo>
                    <a:pt x="231365" y="80934"/>
                  </a:lnTo>
                  <a:lnTo>
                    <a:pt x="218908" y="76645"/>
                  </a:lnTo>
                  <a:lnTo>
                    <a:pt x="206216" y="72261"/>
                  </a:lnTo>
                  <a:lnTo>
                    <a:pt x="193282" y="67781"/>
                  </a:lnTo>
                  <a:lnTo>
                    <a:pt x="180100" y="63203"/>
                  </a:lnTo>
                  <a:lnTo>
                    <a:pt x="166663" y="58524"/>
                  </a:lnTo>
                  <a:lnTo>
                    <a:pt x="152962" y="53744"/>
                  </a:lnTo>
                  <a:lnTo>
                    <a:pt x="138993" y="48861"/>
                  </a:lnTo>
                  <a:lnTo>
                    <a:pt x="124747" y="43873"/>
                  </a:lnTo>
                  <a:lnTo>
                    <a:pt x="110218" y="38779"/>
                  </a:lnTo>
                  <a:lnTo>
                    <a:pt x="95399" y="33576"/>
                  </a:lnTo>
                  <a:lnTo>
                    <a:pt x="80282" y="28264"/>
                  </a:lnTo>
                  <a:lnTo>
                    <a:pt x="64861" y="22841"/>
                  </a:lnTo>
                  <a:lnTo>
                    <a:pt x="49130" y="17304"/>
                  </a:lnTo>
                  <a:lnTo>
                    <a:pt x="33080" y="11653"/>
                  </a:lnTo>
                  <a:lnTo>
                    <a:pt x="16706" y="588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668253" y="3159163"/>
              <a:ext cx="135315" cy="67347"/>
            </a:xfrm>
            <a:custGeom>
              <a:avLst/>
              <a:gdLst/>
              <a:ahLst/>
              <a:cxnLst/>
              <a:rect l="0" t="0" r="0" b="0"/>
              <a:pathLst>
                <a:path w="135315" h="67347">
                  <a:moveTo>
                    <a:pt x="135315" y="22418"/>
                  </a:moveTo>
                  <a:lnTo>
                    <a:pt x="0" y="0"/>
                  </a:lnTo>
                  <a:lnTo>
                    <a:pt x="119487" y="6734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536102" y="2783747"/>
              <a:ext cx="2830376" cy="1261206"/>
            </a:xfrm>
            <a:custGeom>
              <a:avLst/>
              <a:gdLst/>
              <a:ahLst/>
              <a:cxnLst/>
              <a:rect l="0" t="0" r="0" b="0"/>
              <a:pathLst>
                <a:path w="2830376" h="1261206">
                  <a:moveTo>
                    <a:pt x="2830376" y="1261206"/>
                  </a:moveTo>
                  <a:lnTo>
                    <a:pt x="2786995" y="1247034"/>
                  </a:lnTo>
                  <a:lnTo>
                    <a:pt x="2744478" y="1233143"/>
                  </a:lnTo>
                  <a:lnTo>
                    <a:pt x="2702805" y="1219522"/>
                  </a:lnTo>
                  <a:lnTo>
                    <a:pt x="2661961" y="1206165"/>
                  </a:lnTo>
                  <a:lnTo>
                    <a:pt x="2621927" y="1193064"/>
                  </a:lnTo>
                  <a:lnTo>
                    <a:pt x="2582686" y="1180211"/>
                  </a:lnTo>
                  <a:lnTo>
                    <a:pt x="2544220" y="1167598"/>
                  </a:lnTo>
                  <a:lnTo>
                    <a:pt x="2506514" y="1155218"/>
                  </a:lnTo>
                  <a:lnTo>
                    <a:pt x="2469548" y="1143063"/>
                  </a:lnTo>
                  <a:lnTo>
                    <a:pt x="2433306" y="1131125"/>
                  </a:lnTo>
                  <a:lnTo>
                    <a:pt x="2397771" y="1119397"/>
                  </a:lnTo>
                  <a:lnTo>
                    <a:pt x="2362925" y="1107871"/>
                  </a:lnTo>
                  <a:lnTo>
                    <a:pt x="2328750" y="1096538"/>
                  </a:lnTo>
                  <a:lnTo>
                    <a:pt x="2295230" y="1085392"/>
                  </a:lnTo>
                  <a:lnTo>
                    <a:pt x="2262347" y="1074425"/>
                  </a:lnTo>
                  <a:lnTo>
                    <a:pt x="2230084" y="1063628"/>
                  </a:lnTo>
                  <a:lnTo>
                    <a:pt x="2198424" y="1052994"/>
                  </a:lnTo>
                  <a:lnTo>
                    <a:pt x="2167348" y="1042516"/>
                  </a:lnTo>
                  <a:lnTo>
                    <a:pt x="2136840" y="1032186"/>
                  </a:lnTo>
                  <a:lnTo>
                    <a:pt x="2106882" y="1021996"/>
                  </a:lnTo>
                  <a:lnTo>
                    <a:pt x="2077458" y="1011937"/>
                  </a:lnTo>
                  <a:lnTo>
                    <a:pt x="2048549" y="1002004"/>
                  </a:lnTo>
                  <a:lnTo>
                    <a:pt x="2020139" y="992187"/>
                  </a:lnTo>
                  <a:lnTo>
                    <a:pt x="1992209" y="982479"/>
                  </a:lnTo>
                  <a:lnTo>
                    <a:pt x="1964743" y="972873"/>
                  </a:lnTo>
                  <a:lnTo>
                    <a:pt x="1937724" y="963360"/>
                  </a:lnTo>
                  <a:lnTo>
                    <a:pt x="1911134" y="953933"/>
                  </a:lnTo>
                  <a:lnTo>
                    <a:pt x="1884955" y="944584"/>
                  </a:lnTo>
                  <a:lnTo>
                    <a:pt x="1859171" y="935306"/>
                  </a:lnTo>
                  <a:lnTo>
                    <a:pt x="1833763" y="926090"/>
                  </a:lnTo>
                  <a:lnTo>
                    <a:pt x="1808716" y="916929"/>
                  </a:lnTo>
                  <a:lnTo>
                    <a:pt x="1784010" y="907816"/>
                  </a:lnTo>
                  <a:lnTo>
                    <a:pt x="1759630" y="898742"/>
                  </a:lnTo>
                  <a:lnTo>
                    <a:pt x="1735557" y="889699"/>
                  </a:lnTo>
                  <a:lnTo>
                    <a:pt x="1711774" y="880681"/>
                  </a:lnTo>
                  <a:lnTo>
                    <a:pt x="1688265" y="871680"/>
                  </a:lnTo>
                  <a:lnTo>
                    <a:pt x="1665011" y="862686"/>
                  </a:lnTo>
                  <a:lnTo>
                    <a:pt x="1641995" y="853694"/>
                  </a:lnTo>
                  <a:lnTo>
                    <a:pt x="1619200" y="844695"/>
                  </a:lnTo>
                  <a:lnTo>
                    <a:pt x="1596609" y="835681"/>
                  </a:lnTo>
                  <a:lnTo>
                    <a:pt x="1574204" y="826645"/>
                  </a:lnTo>
                  <a:lnTo>
                    <a:pt x="1551968" y="817579"/>
                  </a:lnTo>
                  <a:lnTo>
                    <a:pt x="1529884" y="808475"/>
                  </a:lnTo>
                  <a:lnTo>
                    <a:pt x="1507933" y="799326"/>
                  </a:lnTo>
                  <a:lnTo>
                    <a:pt x="1486100" y="790124"/>
                  </a:lnTo>
                  <a:lnTo>
                    <a:pt x="1464366" y="780860"/>
                  </a:lnTo>
                  <a:lnTo>
                    <a:pt x="1442714" y="771528"/>
                  </a:lnTo>
                  <a:lnTo>
                    <a:pt x="1421128" y="762120"/>
                  </a:lnTo>
                  <a:lnTo>
                    <a:pt x="1399588" y="752627"/>
                  </a:lnTo>
                  <a:lnTo>
                    <a:pt x="1378079" y="743043"/>
                  </a:lnTo>
                  <a:lnTo>
                    <a:pt x="1356583" y="733359"/>
                  </a:lnTo>
                  <a:lnTo>
                    <a:pt x="1335082" y="723568"/>
                  </a:lnTo>
                  <a:lnTo>
                    <a:pt x="1313560" y="713662"/>
                  </a:lnTo>
                  <a:lnTo>
                    <a:pt x="1291998" y="703633"/>
                  </a:lnTo>
                  <a:lnTo>
                    <a:pt x="1270380" y="693473"/>
                  </a:lnTo>
                  <a:lnTo>
                    <a:pt x="1248688" y="683176"/>
                  </a:lnTo>
                  <a:lnTo>
                    <a:pt x="1226904" y="672732"/>
                  </a:lnTo>
                  <a:lnTo>
                    <a:pt x="1205013" y="662135"/>
                  </a:lnTo>
                  <a:lnTo>
                    <a:pt x="1182995" y="651376"/>
                  </a:lnTo>
                  <a:lnTo>
                    <a:pt x="1160834" y="640448"/>
                  </a:lnTo>
                  <a:lnTo>
                    <a:pt x="1138512" y="629344"/>
                  </a:lnTo>
                  <a:lnTo>
                    <a:pt x="1116013" y="618055"/>
                  </a:lnTo>
                  <a:lnTo>
                    <a:pt x="1093318" y="606573"/>
                  </a:lnTo>
                  <a:lnTo>
                    <a:pt x="1070411" y="594892"/>
                  </a:lnTo>
                  <a:lnTo>
                    <a:pt x="1047274" y="583003"/>
                  </a:lnTo>
                  <a:lnTo>
                    <a:pt x="1023890" y="570898"/>
                  </a:lnTo>
                  <a:lnTo>
                    <a:pt x="1000241" y="558571"/>
                  </a:lnTo>
                  <a:lnTo>
                    <a:pt x="976310" y="546012"/>
                  </a:lnTo>
                  <a:lnTo>
                    <a:pt x="952079" y="533214"/>
                  </a:lnTo>
                  <a:lnTo>
                    <a:pt x="927533" y="520171"/>
                  </a:lnTo>
                  <a:lnTo>
                    <a:pt x="902652" y="506873"/>
                  </a:lnTo>
                  <a:lnTo>
                    <a:pt x="877420" y="493313"/>
                  </a:lnTo>
                  <a:lnTo>
                    <a:pt x="851819" y="479484"/>
                  </a:lnTo>
                  <a:lnTo>
                    <a:pt x="825832" y="465378"/>
                  </a:lnTo>
                  <a:lnTo>
                    <a:pt x="799442" y="450986"/>
                  </a:lnTo>
                  <a:lnTo>
                    <a:pt x="772631" y="436302"/>
                  </a:lnTo>
                  <a:lnTo>
                    <a:pt x="745383" y="421317"/>
                  </a:lnTo>
                  <a:lnTo>
                    <a:pt x="717679" y="406024"/>
                  </a:lnTo>
                  <a:lnTo>
                    <a:pt x="689502" y="390416"/>
                  </a:lnTo>
                  <a:lnTo>
                    <a:pt x="660835" y="374483"/>
                  </a:lnTo>
                  <a:lnTo>
                    <a:pt x="631661" y="358219"/>
                  </a:lnTo>
                  <a:lnTo>
                    <a:pt x="601962" y="341617"/>
                  </a:lnTo>
                  <a:lnTo>
                    <a:pt x="571721" y="324667"/>
                  </a:lnTo>
                  <a:lnTo>
                    <a:pt x="540921" y="307363"/>
                  </a:lnTo>
                  <a:lnTo>
                    <a:pt x="509544" y="289696"/>
                  </a:lnTo>
                  <a:lnTo>
                    <a:pt x="477573" y="271660"/>
                  </a:lnTo>
                  <a:lnTo>
                    <a:pt x="444990" y="253245"/>
                  </a:lnTo>
                  <a:lnTo>
                    <a:pt x="411779" y="234446"/>
                  </a:lnTo>
                  <a:lnTo>
                    <a:pt x="377922" y="215253"/>
                  </a:lnTo>
                  <a:lnTo>
                    <a:pt x="343401" y="195659"/>
                  </a:lnTo>
                  <a:lnTo>
                    <a:pt x="308200" y="175657"/>
                  </a:lnTo>
                  <a:lnTo>
                    <a:pt x="272300" y="155238"/>
                  </a:lnTo>
                  <a:lnTo>
                    <a:pt x="235685" y="134395"/>
                  </a:lnTo>
                  <a:lnTo>
                    <a:pt x="198337" y="113120"/>
                  </a:lnTo>
                  <a:lnTo>
                    <a:pt x="160239" y="91406"/>
                  </a:lnTo>
                  <a:lnTo>
                    <a:pt x="121374" y="69245"/>
                  </a:lnTo>
                  <a:lnTo>
                    <a:pt x="81724" y="46628"/>
                  </a:lnTo>
                  <a:lnTo>
                    <a:pt x="41271" y="2354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2536102" y="2783747"/>
              <a:ext cx="129124" cy="87629"/>
            </a:xfrm>
            <a:custGeom>
              <a:avLst/>
              <a:gdLst/>
              <a:ahLst/>
              <a:cxnLst/>
              <a:rect l="0" t="0" r="0" b="0"/>
              <a:pathLst>
                <a:path w="129124" h="87629">
                  <a:moveTo>
                    <a:pt x="129124" y="46256"/>
                  </a:moveTo>
                  <a:lnTo>
                    <a:pt x="0" y="0"/>
                  </a:lnTo>
                  <a:lnTo>
                    <a:pt x="105517" y="876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668253" y="3581572"/>
              <a:ext cx="1698225" cy="463381"/>
            </a:xfrm>
            <a:custGeom>
              <a:avLst/>
              <a:gdLst/>
              <a:ahLst/>
              <a:cxnLst/>
              <a:rect l="0" t="0" r="0" b="0"/>
              <a:pathLst>
                <a:path w="1698225" h="463381">
                  <a:moveTo>
                    <a:pt x="1698225" y="463381"/>
                  </a:moveTo>
                  <a:lnTo>
                    <a:pt x="1672442" y="459265"/>
                  </a:lnTo>
                  <a:lnTo>
                    <a:pt x="1647172" y="455230"/>
                  </a:lnTo>
                  <a:lnTo>
                    <a:pt x="1622404" y="451272"/>
                  </a:lnTo>
                  <a:lnTo>
                    <a:pt x="1598127" y="447388"/>
                  </a:lnTo>
                  <a:lnTo>
                    <a:pt x="1574332" y="443576"/>
                  </a:lnTo>
                  <a:lnTo>
                    <a:pt x="1551007" y="439833"/>
                  </a:lnTo>
                  <a:lnTo>
                    <a:pt x="1528143" y="436156"/>
                  </a:lnTo>
                  <a:lnTo>
                    <a:pt x="1505729" y="432542"/>
                  </a:lnTo>
                  <a:lnTo>
                    <a:pt x="1483755" y="428989"/>
                  </a:lnTo>
                  <a:lnTo>
                    <a:pt x="1462210" y="425493"/>
                  </a:lnTo>
                  <a:lnTo>
                    <a:pt x="1441084" y="422052"/>
                  </a:lnTo>
                  <a:lnTo>
                    <a:pt x="1420367" y="418663"/>
                  </a:lnTo>
                  <a:lnTo>
                    <a:pt x="1400047" y="415323"/>
                  </a:lnTo>
                  <a:lnTo>
                    <a:pt x="1380115" y="412029"/>
                  </a:lnTo>
                  <a:lnTo>
                    <a:pt x="1360561" y="408779"/>
                  </a:lnTo>
                  <a:lnTo>
                    <a:pt x="1341373" y="405569"/>
                  </a:lnTo>
                  <a:lnTo>
                    <a:pt x="1322542" y="402397"/>
                  </a:lnTo>
                  <a:lnTo>
                    <a:pt x="1304056" y="399259"/>
                  </a:lnTo>
                  <a:lnTo>
                    <a:pt x="1285907" y="396154"/>
                  </a:lnTo>
                  <a:lnTo>
                    <a:pt x="1268082" y="393077"/>
                  </a:lnTo>
                  <a:lnTo>
                    <a:pt x="1250573" y="390027"/>
                  </a:lnTo>
                  <a:lnTo>
                    <a:pt x="1233367" y="387001"/>
                  </a:lnTo>
                  <a:lnTo>
                    <a:pt x="1216456" y="383995"/>
                  </a:lnTo>
                  <a:lnTo>
                    <a:pt x="1199829" y="381007"/>
                  </a:lnTo>
                  <a:lnTo>
                    <a:pt x="1183474" y="378034"/>
                  </a:lnTo>
                  <a:lnTo>
                    <a:pt x="1167383" y="375073"/>
                  </a:lnTo>
                  <a:lnTo>
                    <a:pt x="1151544" y="372121"/>
                  </a:lnTo>
                  <a:lnTo>
                    <a:pt x="1135947" y="369176"/>
                  </a:lnTo>
                  <a:lnTo>
                    <a:pt x="1120581" y="366235"/>
                  </a:lnTo>
                  <a:lnTo>
                    <a:pt x="1105437" y="363294"/>
                  </a:lnTo>
                  <a:lnTo>
                    <a:pt x="1090503" y="360351"/>
                  </a:lnTo>
                  <a:lnTo>
                    <a:pt x="1075770" y="357403"/>
                  </a:lnTo>
                  <a:lnTo>
                    <a:pt x="1061227" y="354448"/>
                  </a:lnTo>
                  <a:lnTo>
                    <a:pt x="1046863" y="351482"/>
                  </a:lnTo>
                  <a:lnTo>
                    <a:pt x="1032669" y="348502"/>
                  </a:lnTo>
                  <a:lnTo>
                    <a:pt x="1018633" y="345506"/>
                  </a:lnTo>
                  <a:lnTo>
                    <a:pt x="1004746" y="342492"/>
                  </a:lnTo>
                  <a:lnTo>
                    <a:pt x="990996" y="339455"/>
                  </a:lnTo>
                  <a:lnTo>
                    <a:pt x="977374" y="336393"/>
                  </a:lnTo>
                  <a:lnTo>
                    <a:pt x="963870" y="333304"/>
                  </a:lnTo>
                  <a:lnTo>
                    <a:pt x="950472" y="330184"/>
                  </a:lnTo>
                  <a:lnTo>
                    <a:pt x="937170" y="327032"/>
                  </a:lnTo>
                  <a:lnTo>
                    <a:pt x="923954" y="323843"/>
                  </a:lnTo>
                  <a:lnTo>
                    <a:pt x="910814" y="320615"/>
                  </a:lnTo>
                  <a:lnTo>
                    <a:pt x="897739" y="317345"/>
                  </a:lnTo>
                  <a:lnTo>
                    <a:pt x="884719" y="314030"/>
                  </a:lnTo>
                  <a:lnTo>
                    <a:pt x="871743" y="310668"/>
                  </a:lnTo>
                  <a:lnTo>
                    <a:pt x="858801" y="307256"/>
                  </a:lnTo>
                  <a:lnTo>
                    <a:pt x="845882" y="303791"/>
                  </a:lnTo>
                  <a:lnTo>
                    <a:pt x="832977" y="300269"/>
                  </a:lnTo>
                  <a:lnTo>
                    <a:pt x="820074" y="296689"/>
                  </a:lnTo>
                  <a:lnTo>
                    <a:pt x="807164" y="293047"/>
                  </a:lnTo>
                  <a:lnTo>
                    <a:pt x="794235" y="289341"/>
                  </a:lnTo>
                  <a:lnTo>
                    <a:pt x="781278" y="285567"/>
                  </a:lnTo>
                  <a:lnTo>
                    <a:pt x="768282" y="281723"/>
                  </a:lnTo>
                  <a:lnTo>
                    <a:pt x="755237" y="277806"/>
                  </a:lnTo>
                  <a:lnTo>
                    <a:pt x="742132" y="273813"/>
                  </a:lnTo>
                  <a:lnTo>
                    <a:pt x="728957" y="269741"/>
                  </a:lnTo>
                  <a:lnTo>
                    <a:pt x="715701" y="265588"/>
                  </a:lnTo>
                  <a:lnTo>
                    <a:pt x="702354" y="261351"/>
                  </a:lnTo>
                  <a:lnTo>
                    <a:pt x="688907" y="257026"/>
                  </a:lnTo>
                  <a:lnTo>
                    <a:pt x="675347" y="252611"/>
                  </a:lnTo>
                  <a:lnTo>
                    <a:pt x="661665" y="248103"/>
                  </a:lnTo>
                  <a:lnTo>
                    <a:pt x="647851" y="243500"/>
                  </a:lnTo>
                  <a:lnTo>
                    <a:pt x="633893" y="238798"/>
                  </a:lnTo>
                  <a:lnTo>
                    <a:pt x="619783" y="233994"/>
                  </a:lnTo>
                  <a:lnTo>
                    <a:pt x="605508" y="229086"/>
                  </a:lnTo>
                  <a:lnTo>
                    <a:pt x="591059" y="224072"/>
                  </a:lnTo>
                  <a:lnTo>
                    <a:pt x="576426" y="218947"/>
                  </a:lnTo>
                  <a:lnTo>
                    <a:pt x="561598" y="213709"/>
                  </a:lnTo>
                  <a:lnTo>
                    <a:pt x="546565" y="208356"/>
                  </a:lnTo>
                  <a:lnTo>
                    <a:pt x="531315" y="202884"/>
                  </a:lnTo>
                  <a:lnTo>
                    <a:pt x="515840" y="197291"/>
                  </a:lnTo>
                  <a:lnTo>
                    <a:pt x="500128" y="191574"/>
                  </a:lnTo>
                  <a:lnTo>
                    <a:pt x="484168" y="185730"/>
                  </a:lnTo>
                  <a:lnTo>
                    <a:pt x="467952" y="179756"/>
                  </a:lnTo>
                  <a:lnTo>
                    <a:pt x="451468" y="173650"/>
                  </a:lnTo>
                  <a:lnTo>
                    <a:pt x="434705" y="167408"/>
                  </a:lnTo>
                  <a:lnTo>
                    <a:pt x="417654" y="161027"/>
                  </a:lnTo>
                  <a:lnTo>
                    <a:pt x="400304" y="154506"/>
                  </a:lnTo>
                  <a:lnTo>
                    <a:pt x="382644" y="147840"/>
                  </a:lnTo>
                  <a:lnTo>
                    <a:pt x="364665" y="141028"/>
                  </a:lnTo>
                  <a:lnTo>
                    <a:pt x="346355" y="134066"/>
                  </a:lnTo>
                  <a:lnTo>
                    <a:pt x="327705" y="126951"/>
                  </a:lnTo>
                  <a:lnTo>
                    <a:pt x="308703" y="119681"/>
                  </a:lnTo>
                  <a:lnTo>
                    <a:pt x="289341" y="112253"/>
                  </a:lnTo>
                  <a:lnTo>
                    <a:pt x="269606" y="104664"/>
                  </a:lnTo>
                  <a:lnTo>
                    <a:pt x="249489" y="96911"/>
                  </a:lnTo>
                  <a:lnTo>
                    <a:pt x="228980" y="88991"/>
                  </a:lnTo>
                  <a:lnTo>
                    <a:pt x="208067" y="80902"/>
                  </a:lnTo>
                  <a:lnTo>
                    <a:pt x="186741" y="72640"/>
                  </a:lnTo>
                  <a:lnTo>
                    <a:pt x="164991" y="64203"/>
                  </a:lnTo>
                  <a:lnTo>
                    <a:pt x="142807" y="55588"/>
                  </a:lnTo>
                  <a:lnTo>
                    <a:pt x="120178" y="46792"/>
                  </a:lnTo>
                  <a:lnTo>
                    <a:pt x="97094" y="37813"/>
                  </a:lnTo>
                  <a:lnTo>
                    <a:pt x="73545" y="28646"/>
                  </a:lnTo>
                  <a:lnTo>
                    <a:pt x="49519" y="19291"/>
                  </a:lnTo>
                  <a:lnTo>
                    <a:pt x="25008" y="9743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3668253" y="3581572"/>
              <a:ext cx="134507" cy="71227"/>
            </a:xfrm>
            <a:custGeom>
              <a:avLst/>
              <a:gdLst/>
              <a:ahLst/>
              <a:cxnLst/>
              <a:rect l="0" t="0" r="0" b="0"/>
              <a:pathLst>
                <a:path w="134507" h="71227">
                  <a:moveTo>
                    <a:pt x="134507" y="26842"/>
                  </a:moveTo>
                  <a:lnTo>
                    <a:pt x="0" y="0"/>
                  </a:lnTo>
                  <a:lnTo>
                    <a:pt x="117215" y="7122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3668253" y="3159163"/>
              <a:ext cx="1698225" cy="885790"/>
            </a:xfrm>
            <a:custGeom>
              <a:avLst/>
              <a:gdLst/>
              <a:ahLst/>
              <a:cxnLst/>
              <a:rect l="0" t="0" r="0" b="0"/>
              <a:pathLst>
                <a:path w="1698225" h="885790">
                  <a:moveTo>
                    <a:pt x="1698225" y="885790"/>
                  </a:moveTo>
                  <a:lnTo>
                    <a:pt x="1672089" y="875357"/>
                  </a:lnTo>
                  <a:lnTo>
                    <a:pt x="1646473" y="865130"/>
                  </a:lnTo>
                  <a:lnTo>
                    <a:pt x="1621366" y="855104"/>
                  </a:lnTo>
                  <a:lnTo>
                    <a:pt x="1596758" y="845272"/>
                  </a:lnTo>
                  <a:lnTo>
                    <a:pt x="1572638" y="835630"/>
                  </a:lnTo>
                  <a:lnTo>
                    <a:pt x="1548997" y="826172"/>
                  </a:lnTo>
                  <a:lnTo>
                    <a:pt x="1525823" y="816892"/>
                  </a:lnTo>
                  <a:lnTo>
                    <a:pt x="1503107" y="807786"/>
                  </a:lnTo>
                  <a:lnTo>
                    <a:pt x="1480837" y="798848"/>
                  </a:lnTo>
                  <a:lnTo>
                    <a:pt x="1459004" y="790072"/>
                  </a:lnTo>
                  <a:lnTo>
                    <a:pt x="1437597" y="781453"/>
                  </a:lnTo>
                  <a:lnTo>
                    <a:pt x="1416605" y="772985"/>
                  </a:lnTo>
                  <a:lnTo>
                    <a:pt x="1396019" y="764663"/>
                  </a:lnTo>
                  <a:lnTo>
                    <a:pt x="1375828" y="756483"/>
                  </a:lnTo>
                  <a:lnTo>
                    <a:pt x="1356021" y="748437"/>
                  </a:lnTo>
                  <a:lnTo>
                    <a:pt x="1336589" y="740521"/>
                  </a:lnTo>
                  <a:lnTo>
                    <a:pt x="1317519" y="732730"/>
                  </a:lnTo>
                  <a:lnTo>
                    <a:pt x="1298804" y="725057"/>
                  </a:lnTo>
                  <a:lnTo>
                    <a:pt x="1280431" y="717498"/>
                  </a:lnTo>
                  <a:lnTo>
                    <a:pt x="1262390" y="710047"/>
                  </a:lnTo>
                  <a:lnTo>
                    <a:pt x="1244671" y="702699"/>
                  </a:lnTo>
                  <a:lnTo>
                    <a:pt x="1227264" y="695448"/>
                  </a:lnTo>
                  <a:lnTo>
                    <a:pt x="1210159" y="688289"/>
                  </a:lnTo>
                  <a:lnTo>
                    <a:pt x="1193344" y="681216"/>
                  </a:lnTo>
                  <a:lnTo>
                    <a:pt x="1176809" y="674224"/>
                  </a:lnTo>
                  <a:lnTo>
                    <a:pt x="1160545" y="667308"/>
                  </a:lnTo>
                  <a:lnTo>
                    <a:pt x="1144540" y="660462"/>
                  </a:lnTo>
                  <a:lnTo>
                    <a:pt x="1128784" y="653680"/>
                  </a:lnTo>
                  <a:lnTo>
                    <a:pt x="1113268" y="646958"/>
                  </a:lnTo>
                  <a:lnTo>
                    <a:pt x="1097979" y="640290"/>
                  </a:lnTo>
                  <a:lnTo>
                    <a:pt x="1082909" y="633670"/>
                  </a:lnTo>
                  <a:lnTo>
                    <a:pt x="1068046" y="627093"/>
                  </a:lnTo>
                  <a:lnTo>
                    <a:pt x="1053380" y="620553"/>
                  </a:lnTo>
                  <a:lnTo>
                    <a:pt x="1038901" y="614046"/>
                  </a:lnTo>
                  <a:lnTo>
                    <a:pt x="1024599" y="607565"/>
                  </a:lnTo>
                  <a:lnTo>
                    <a:pt x="1010462" y="601106"/>
                  </a:lnTo>
                  <a:lnTo>
                    <a:pt x="996481" y="594662"/>
                  </a:lnTo>
                  <a:lnTo>
                    <a:pt x="982645" y="588229"/>
                  </a:lnTo>
                  <a:lnTo>
                    <a:pt x="968944" y="581801"/>
                  </a:lnTo>
                  <a:lnTo>
                    <a:pt x="955367" y="575372"/>
                  </a:lnTo>
                  <a:lnTo>
                    <a:pt x="941905" y="568938"/>
                  </a:lnTo>
                  <a:lnTo>
                    <a:pt x="928545" y="562492"/>
                  </a:lnTo>
                  <a:lnTo>
                    <a:pt x="915279" y="556030"/>
                  </a:lnTo>
                  <a:lnTo>
                    <a:pt x="902096" y="549545"/>
                  </a:lnTo>
                  <a:lnTo>
                    <a:pt x="888985" y="543033"/>
                  </a:lnTo>
                  <a:lnTo>
                    <a:pt x="875936" y="536488"/>
                  </a:lnTo>
                  <a:lnTo>
                    <a:pt x="862938" y="529904"/>
                  </a:lnTo>
                  <a:lnTo>
                    <a:pt x="849982" y="523277"/>
                  </a:lnTo>
                  <a:lnTo>
                    <a:pt x="837056" y="516600"/>
                  </a:lnTo>
                  <a:lnTo>
                    <a:pt x="824150" y="509869"/>
                  </a:lnTo>
                  <a:lnTo>
                    <a:pt x="811255" y="503077"/>
                  </a:lnTo>
                  <a:lnTo>
                    <a:pt x="798359" y="496220"/>
                  </a:lnTo>
                  <a:lnTo>
                    <a:pt x="785452" y="489292"/>
                  </a:lnTo>
                  <a:lnTo>
                    <a:pt x="772524" y="482287"/>
                  </a:lnTo>
                  <a:lnTo>
                    <a:pt x="759564" y="475201"/>
                  </a:lnTo>
                  <a:lnTo>
                    <a:pt x="746562" y="468027"/>
                  </a:lnTo>
                  <a:lnTo>
                    <a:pt x="733507" y="460761"/>
                  </a:lnTo>
                  <a:lnTo>
                    <a:pt x="720390" y="453396"/>
                  </a:lnTo>
                  <a:lnTo>
                    <a:pt x="707199" y="445928"/>
                  </a:lnTo>
                  <a:lnTo>
                    <a:pt x="693924" y="438351"/>
                  </a:lnTo>
                  <a:lnTo>
                    <a:pt x="680556" y="430660"/>
                  </a:lnTo>
                  <a:lnTo>
                    <a:pt x="667082" y="422849"/>
                  </a:lnTo>
                  <a:lnTo>
                    <a:pt x="653494" y="414912"/>
                  </a:lnTo>
                  <a:lnTo>
                    <a:pt x="639781" y="406845"/>
                  </a:lnTo>
                  <a:lnTo>
                    <a:pt x="625931" y="398642"/>
                  </a:lnTo>
                  <a:lnTo>
                    <a:pt x="611936" y="390297"/>
                  </a:lnTo>
                  <a:lnTo>
                    <a:pt x="597784" y="381805"/>
                  </a:lnTo>
                  <a:lnTo>
                    <a:pt x="583465" y="373161"/>
                  </a:lnTo>
                  <a:lnTo>
                    <a:pt x="568969" y="364359"/>
                  </a:lnTo>
                  <a:lnTo>
                    <a:pt x="554285" y="355394"/>
                  </a:lnTo>
                  <a:lnTo>
                    <a:pt x="539402" y="346260"/>
                  </a:lnTo>
                  <a:lnTo>
                    <a:pt x="524312" y="336952"/>
                  </a:lnTo>
                  <a:lnTo>
                    <a:pt x="509002" y="327465"/>
                  </a:lnTo>
                  <a:lnTo>
                    <a:pt x="493463" y="317792"/>
                  </a:lnTo>
                  <a:lnTo>
                    <a:pt x="477684" y="307929"/>
                  </a:lnTo>
                  <a:lnTo>
                    <a:pt x="461654" y="297871"/>
                  </a:lnTo>
                  <a:lnTo>
                    <a:pt x="445365" y="287611"/>
                  </a:lnTo>
                  <a:lnTo>
                    <a:pt x="428804" y="277144"/>
                  </a:lnTo>
                  <a:lnTo>
                    <a:pt x="411962" y="266466"/>
                  </a:lnTo>
                  <a:lnTo>
                    <a:pt x="394828" y="255570"/>
                  </a:lnTo>
                  <a:lnTo>
                    <a:pt x="377391" y="244451"/>
                  </a:lnTo>
                  <a:lnTo>
                    <a:pt x="359643" y="233103"/>
                  </a:lnTo>
                  <a:lnTo>
                    <a:pt x="341571" y="221522"/>
                  </a:lnTo>
                  <a:lnTo>
                    <a:pt x="323165" y="209702"/>
                  </a:lnTo>
                  <a:lnTo>
                    <a:pt x="304416" y="197637"/>
                  </a:lnTo>
                  <a:lnTo>
                    <a:pt x="285313" y="185322"/>
                  </a:lnTo>
                  <a:lnTo>
                    <a:pt x="265845" y="172751"/>
                  </a:lnTo>
                  <a:lnTo>
                    <a:pt x="246002" y="159919"/>
                  </a:lnTo>
                  <a:lnTo>
                    <a:pt x="225773" y="146822"/>
                  </a:lnTo>
                  <a:lnTo>
                    <a:pt x="205149" y="133452"/>
                  </a:lnTo>
                  <a:lnTo>
                    <a:pt x="184118" y="119805"/>
                  </a:lnTo>
                  <a:lnTo>
                    <a:pt x="162671" y="105876"/>
                  </a:lnTo>
                  <a:lnTo>
                    <a:pt x="140797" y="91658"/>
                  </a:lnTo>
                  <a:lnTo>
                    <a:pt x="118485" y="77147"/>
                  </a:lnTo>
                  <a:lnTo>
                    <a:pt x="95725" y="62337"/>
                  </a:lnTo>
                  <a:lnTo>
                    <a:pt x="72507" y="47223"/>
                  </a:lnTo>
                  <a:lnTo>
                    <a:pt x="48820" y="31799"/>
                  </a:lnTo>
                  <a:lnTo>
                    <a:pt x="24655" y="1605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668253" y="3159163"/>
              <a:ext cx="126182" cy="93681"/>
            </a:xfrm>
            <a:custGeom>
              <a:avLst/>
              <a:gdLst/>
              <a:ahLst/>
              <a:cxnLst/>
              <a:rect l="0" t="0" r="0" b="0"/>
              <a:pathLst>
                <a:path w="126182" h="93681">
                  <a:moveTo>
                    <a:pt x="126182" y="53767"/>
                  </a:moveTo>
                  <a:lnTo>
                    <a:pt x="0" y="0"/>
                  </a:lnTo>
                  <a:lnTo>
                    <a:pt x="100182" y="9368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00403" y="4044953"/>
              <a:ext cx="566075" cy="302121"/>
            </a:xfrm>
            <a:custGeom>
              <a:avLst/>
              <a:gdLst/>
              <a:ahLst/>
              <a:cxnLst/>
              <a:rect l="0" t="0" r="0" b="0"/>
              <a:pathLst>
                <a:path w="566075" h="302121">
                  <a:moveTo>
                    <a:pt x="566075" y="0"/>
                  </a:moveTo>
                  <a:lnTo>
                    <a:pt x="557862" y="5455"/>
                  </a:lnTo>
                  <a:lnTo>
                    <a:pt x="549812" y="10802"/>
                  </a:lnTo>
                  <a:lnTo>
                    <a:pt x="541922" y="16042"/>
                  </a:lnTo>
                  <a:lnTo>
                    <a:pt x="534188" y="21177"/>
                  </a:lnTo>
                  <a:lnTo>
                    <a:pt x="526607" y="26208"/>
                  </a:lnTo>
                  <a:lnTo>
                    <a:pt x="519175" y="31138"/>
                  </a:lnTo>
                  <a:lnTo>
                    <a:pt x="511889" y="35968"/>
                  </a:lnTo>
                  <a:lnTo>
                    <a:pt x="504744" y="40700"/>
                  </a:lnTo>
                  <a:lnTo>
                    <a:pt x="497739" y="45337"/>
                  </a:lnTo>
                  <a:lnTo>
                    <a:pt x="490869" y="49879"/>
                  </a:lnTo>
                  <a:lnTo>
                    <a:pt x="484131" y="54329"/>
                  </a:lnTo>
                  <a:lnTo>
                    <a:pt x="477521" y="58689"/>
                  </a:lnTo>
                  <a:lnTo>
                    <a:pt x="471036" y="62960"/>
                  </a:lnTo>
                  <a:lnTo>
                    <a:pt x="464672" y="67144"/>
                  </a:lnTo>
                  <a:lnTo>
                    <a:pt x="458426" y="71244"/>
                  </a:lnTo>
                  <a:lnTo>
                    <a:pt x="452295" y="75260"/>
                  </a:lnTo>
                  <a:lnTo>
                    <a:pt x="446275" y="79196"/>
                  </a:lnTo>
                  <a:lnTo>
                    <a:pt x="440363" y="83052"/>
                  </a:lnTo>
                  <a:lnTo>
                    <a:pt x="434554" y="86830"/>
                  </a:lnTo>
                  <a:lnTo>
                    <a:pt x="428846" y="90533"/>
                  </a:lnTo>
                  <a:lnTo>
                    <a:pt x="423236" y="94163"/>
                  </a:lnTo>
                  <a:lnTo>
                    <a:pt x="417719" y="97720"/>
                  </a:lnTo>
                  <a:lnTo>
                    <a:pt x="412292" y="101208"/>
                  </a:lnTo>
                  <a:lnTo>
                    <a:pt x="406952" y="104627"/>
                  </a:lnTo>
                  <a:lnTo>
                    <a:pt x="401695" y="107980"/>
                  </a:lnTo>
                  <a:lnTo>
                    <a:pt x="396518" y="111268"/>
                  </a:lnTo>
                  <a:lnTo>
                    <a:pt x="391418" y="114494"/>
                  </a:lnTo>
                  <a:lnTo>
                    <a:pt x="386390" y="117659"/>
                  </a:lnTo>
                  <a:lnTo>
                    <a:pt x="381432" y="120765"/>
                  </a:lnTo>
                  <a:lnTo>
                    <a:pt x="376539" y="123814"/>
                  </a:lnTo>
                  <a:lnTo>
                    <a:pt x="371709" y="126807"/>
                  </a:lnTo>
                  <a:lnTo>
                    <a:pt x="366939" y="129748"/>
                  </a:lnTo>
                  <a:lnTo>
                    <a:pt x="362223" y="132636"/>
                  </a:lnTo>
                  <a:lnTo>
                    <a:pt x="357560" y="135475"/>
                  </a:lnTo>
                  <a:lnTo>
                    <a:pt x="352945" y="138267"/>
                  </a:lnTo>
                  <a:lnTo>
                    <a:pt x="348376" y="141012"/>
                  </a:lnTo>
                  <a:lnTo>
                    <a:pt x="343848" y="143713"/>
                  </a:lnTo>
                  <a:lnTo>
                    <a:pt x="339358" y="146372"/>
                  </a:lnTo>
                  <a:lnTo>
                    <a:pt x="334903" y="148990"/>
                  </a:lnTo>
                  <a:lnTo>
                    <a:pt x="330480" y="151570"/>
                  </a:lnTo>
                  <a:lnTo>
                    <a:pt x="326084" y="154113"/>
                  </a:lnTo>
                  <a:lnTo>
                    <a:pt x="321712" y="156622"/>
                  </a:lnTo>
                  <a:lnTo>
                    <a:pt x="317361" y="159097"/>
                  </a:lnTo>
                  <a:lnTo>
                    <a:pt x="313028" y="161541"/>
                  </a:lnTo>
                  <a:lnTo>
                    <a:pt x="308709" y="163956"/>
                  </a:lnTo>
                  <a:lnTo>
                    <a:pt x="304400" y="166343"/>
                  </a:lnTo>
                  <a:lnTo>
                    <a:pt x="300098" y="168705"/>
                  </a:lnTo>
                  <a:lnTo>
                    <a:pt x="295799" y="171043"/>
                  </a:lnTo>
                  <a:lnTo>
                    <a:pt x="291501" y="173359"/>
                  </a:lnTo>
                  <a:lnTo>
                    <a:pt x="287199" y="175655"/>
                  </a:lnTo>
                  <a:lnTo>
                    <a:pt x="282891" y="177932"/>
                  </a:lnTo>
                  <a:lnTo>
                    <a:pt x="278571" y="180194"/>
                  </a:lnTo>
                  <a:lnTo>
                    <a:pt x="274239" y="182441"/>
                  </a:lnTo>
                  <a:lnTo>
                    <a:pt x="269888" y="184675"/>
                  </a:lnTo>
                  <a:lnTo>
                    <a:pt x="265517" y="186898"/>
                  </a:lnTo>
                  <a:lnTo>
                    <a:pt x="261122" y="189113"/>
                  </a:lnTo>
                  <a:lnTo>
                    <a:pt x="256699" y="191320"/>
                  </a:lnTo>
                  <a:lnTo>
                    <a:pt x="252245" y="193522"/>
                  </a:lnTo>
                  <a:lnTo>
                    <a:pt x="247757" y="195721"/>
                  </a:lnTo>
                  <a:lnTo>
                    <a:pt x="243230" y="197918"/>
                  </a:lnTo>
                  <a:lnTo>
                    <a:pt x="238662" y="200115"/>
                  </a:lnTo>
                  <a:lnTo>
                    <a:pt x="234048" y="202314"/>
                  </a:lnTo>
                  <a:lnTo>
                    <a:pt x="229387" y="204518"/>
                  </a:lnTo>
                  <a:lnTo>
                    <a:pt x="224673" y="206727"/>
                  </a:lnTo>
                  <a:lnTo>
                    <a:pt x="219903" y="208944"/>
                  </a:lnTo>
                  <a:lnTo>
                    <a:pt x="215075" y="211171"/>
                  </a:lnTo>
                  <a:lnTo>
                    <a:pt x="210185" y="213409"/>
                  </a:lnTo>
                  <a:lnTo>
                    <a:pt x="205228" y="215660"/>
                  </a:lnTo>
                  <a:lnTo>
                    <a:pt x="200203" y="217927"/>
                  </a:lnTo>
                  <a:lnTo>
                    <a:pt x="195104" y="220210"/>
                  </a:lnTo>
                  <a:lnTo>
                    <a:pt x="189929" y="222512"/>
                  </a:lnTo>
                  <a:lnTo>
                    <a:pt x="184675" y="224835"/>
                  </a:lnTo>
                  <a:lnTo>
                    <a:pt x="179337" y="227180"/>
                  </a:lnTo>
                  <a:lnTo>
                    <a:pt x="173913" y="229550"/>
                  </a:lnTo>
                  <a:lnTo>
                    <a:pt x="168399" y="231946"/>
                  </a:lnTo>
                  <a:lnTo>
                    <a:pt x="162791" y="234370"/>
                  </a:lnTo>
                  <a:lnTo>
                    <a:pt x="157085" y="236823"/>
                  </a:lnTo>
                  <a:lnTo>
                    <a:pt x="151280" y="239309"/>
                  </a:lnTo>
                  <a:lnTo>
                    <a:pt x="145370" y="241828"/>
                  </a:lnTo>
                  <a:lnTo>
                    <a:pt x="139353" y="244383"/>
                  </a:lnTo>
                  <a:lnTo>
                    <a:pt x="133225" y="246975"/>
                  </a:lnTo>
                  <a:lnTo>
                    <a:pt x="126983" y="249606"/>
                  </a:lnTo>
                  <a:lnTo>
                    <a:pt x="120623" y="252278"/>
                  </a:lnTo>
                  <a:lnTo>
                    <a:pt x="114141" y="254993"/>
                  </a:lnTo>
                  <a:lnTo>
                    <a:pt x="107535" y="257753"/>
                  </a:lnTo>
                  <a:lnTo>
                    <a:pt x="100800" y="260559"/>
                  </a:lnTo>
                  <a:lnTo>
                    <a:pt x="93934" y="263414"/>
                  </a:lnTo>
                  <a:lnTo>
                    <a:pt x="86932" y="266319"/>
                  </a:lnTo>
                  <a:lnTo>
                    <a:pt x="79792" y="269276"/>
                  </a:lnTo>
                  <a:lnTo>
                    <a:pt x="72510" y="272287"/>
                  </a:lnTo>
                  <a:lnTo>
                    <a:pt x="65082" y="275354"/>
                  </a:lnTo>
                  <a:lnTo>
                    <a:pt x="57505" y="278478"/>
                  </a:lnTo>
                  <a:lnTo>
                    <a:pt x="49775" y="281663"/>
                  </a:lnTo>
                  <a:lnTo>
                    <a:pt x="41889" y="284908"/>
                  </a:lnTo>
                  <a:lnTo>
                    <a:pt x="33844" y="288217"/>
                  </a:lnTo>
                  <a:lnTo>
                    <a:pt x="25636" y="291591"/>
                  </a:lnTo>
                  <a:lnTo>
                    <a:pt x="17262" y="295031"/>
                  </a:lnTo>
                  <a:lnTo>
                    <a:pt x="8717" y="298541"/>
                  </a:lnTo>
                  <a:lnTo>
                    <a:pt x="0" y="30212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800403" y="4273729"/>
              <a:ext cx="133998" cy="73345"/>
            </a:xfrm>
            <a:custGeom>
              <a:avLst/>
              <a:gdLst/>
              <a:ahLst/>
              <a:cxnLst/>
              <a:rect l="0" t="0" r="0" b="0"/>
              <a:pathLst>
                <a:path w="133998" h="73345">
                  <a:moveTo>
                    <a:pt x="115902" y="0"/>
                  </a:moveTo>
                  <a:lnTo>
                    <a:pt x="0" y="73345"/>
                  </a:lnTo>
                  <a:lnTo>
                    <a:pt x="133998" y="4406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800403" y="3427303"/>
              <a:ext cx="566075" cy="617650"/>
            </a:xfrm>
            <a:custGeom>
              <a:avLst/>
              <a:gdLst/>
              <a:ahLst/>
              <a:cxnLst/>
              <a:rect l="0" t="0" r="0" b="0"/>
              <a:pathLst>
                <a:path w="566075" h="617650">
                  <a:moveTo>
                    <a:pt x="566075" y="617650"/>
                  </a:moveTo>
                  <a:lnTo>
                    <a:pt x="557093" y="609351"/>
                  </a:lnTo>
                  <a:lnTo>
                    <a:pt x="548291" y="601217"/>
                  </a:lnTo>
                  <a:lnTo>
                    <a:pt x="539663" y="593243"/>
                  </a:lnTo>
                  <a:lnTo>
                    <a:pt x="531207" y="585426"/>
                  </a:lnTo>
                  <a:lnTo>
                    <a:pt x="522920" y="577763"/>
                  </a:lnTo>
                  <a:lnTo>
                    <a:pt x="514798" y="570248"/>
                  </a:lnTo>
                  <a:lnTo>
                    <a:pt x="506837" y="562879"/>
                  </a:lnTo>
                  <a:lnTo>
                    <a:pt x="499034" y="555652"/>
                  </a:lnTo>
                  <a:lnTo>
                    <a:pt x="491385" y="548562"/>
                  </a:lnTo>
                  <a:lnTo>
                    <a:pt x="483887" y="541607"/>
                  </a:lnTo>
                  <a:lnTo>
                    <a:pt x="476537" y="534782"/>
                  </a:lnTo>
                  <a:lnTo>
                    <a:pt x="469331" y="528083"/>
                  </a:lnTo>
                  <a:lnTo>
                    <a:pt x="462265" y="521508"/>
                  </a:lnTo>
                  <a:lnTo>
                    <a:pt x="455337" y="515051"/>
                  </a:lnTo>
                  <a:lnTo>
                    <a:pt x="448542" y="508709"/>
                  </a:lnTo>
                  <a:lnTo>
                    <a:pt x="441878" y="502479"/>
                  </a:lnTo>
                  <a:lnTo>
                    <a:pt x="435340" y="496357"/>
                  </a:lnTo>
                  <a:lnTo>
                    <a:pt x="428925" y="490338"/>
                  </a:lnTo>
                  <a:lnTo>
                    <a:pt x="422630" y="484419"/>
                  </a:lnTo>
                  <a:lnTo>
                    <a:pt x="416452" y="478597"/>
                  </a:lnTo>
                  <a:lnTo>
                    <a:pt x="410386" y="472867"/>
                  </a:lnTo>
                  <a:lnTo>
                    <a:pt x="404430" y="467226"/>
                  </a:lnTo>
                  <a:lnTo>
                    <a:pt x="398580" y="461670"/>
                  </a:lnTo>
                  <a:lnTo>
                    <a:pt x="392832" y="456194"/>
                  </a:lnTo>
                  <a:lnTo>
                    <a:pt x="387183" y="450797"/>
                  </a:lnTo>
                  <a:lnTo>
                    <a:pt x="381629" y="445473"/>
                  </a:lnTo>
                  <a:lnTo>
                    <a:pt x="376168" y="440218"/>
                  </a:lnTo>
                  <a:lnTo>
                    <a:pt x="370795" y="435030"/>
                  </a:lnTo>
                  <a:lnTo>
                    <a:pt x="365507" y="429904"/>
                  </a:lnTo>
                  <a:lnTo>
                    <a:pt x="360301" y="424836"/>
                  </a:lnTo>
                  <a:lnTo>
                    <a:pt x="355173" y="419823"/>
                  </a:lnTo>
                  <a:lnTo>
                    <a:pt x="350120" y="414860"/>
                  </a:lnTo>
                  <a:lnTo>
                    <a:pt x="345138" y="409945"/>
                  </a:lnTo>
                  <a:lnTo>
                    <a:pt x="340223" y="405073"/>
                  </a:lnTo>
                  <a:lnTo>
                    <a:pt x="335373" y="400241"/>
                  </a:lnTo>
                  <a:lnTo>
                    <a:pt x="330584" y="395444"/>
                  </a:lnTo>
                  <a:lnTo>
                    <a:pt x="325852" y="390680"/>
                  </a:lnTo>
                  <a:lnTo>
                    <a:pt x="321175" y="385943"/>
                  </a:lnTo>
                  <a:lnTo>
                    <a:pt x="316547" y="381231"/>
                  </a:lnTo>
                  <a:lnTo>
                    <a:pt x="311966" y="376540"/>
                  </a:lnTo>
                  <a:lnTo>
                    <a:pt x="307429" y="371865"/>
                  </a:lnTo>
                  <a:lnTo>
                    <a:pt x="302932" y="367203"/>
                  </a:lnTo>
                  <a:lnTo>
                    <a:pt x="298472" y="362551"/>
                  </a:lnTo>
                  <a:lnTo>
                    <a:pt x="294044" y="357904"/>
                  </a:lnTo>
                  <a:lnTo>
                    <a:pt x="289646" y="353258"/>
                  </a:lnTo>
                  <a:lnTo>
                    <a:pt x="285275" y="348611"/>
                  </a:lnTo>
                  <a:lnTo>
                    <a:pt x="280926" y="343957"/>
                  </a:lnTo>
                  <a:lnTo>
                    <a:pt x="276596" y="339294"/>
                  </a:lnTo>
                  <a:lnTo>
                    <a:pt x="272282" y="334618"/>
                  </a:lnTo>
                  <a:lnTo>
                    <a:pt x="267980" y="329924"/>
                  </a:lnTo>
                  <a:lnTo>
                    <a:pt x="263687" y="325209"/>
                  </a:lnTo>
                  <a:lnTo>
                    <a:pt x="259399" y="320470"/>
                  </a:lnTo>
                  <a:lnTo>
                    <a:pt x="255114" y="315702"/>
                  </a:lnTo>
                  <a:lnTo>
                    <a:pt x="250826" y="310901"/>
                  </a:lnTo>
                  <a:lnTo>
                    <a:pt x="246534" y="306064"/>
                  </a:lnTo>
                  <a:lnTo>
                    <a:pt x="242233" y="301188"/>
                  </a:lnTo>
                  <a:lnTo>
                    <a:pt x="237920" y="296267"/>
                  </a:lnTo>
                  <a:lnTo>
                    <a:pt x="233591" y="291299"/>
                  </a:lnTo>
                  <a:lnTo>
                    <a:pt x="229244" y="286280"/>
                  </a:lnTo>
                  <a:lnTo>
                    <a:pt x="224874" y="281206"/>
                  </a:lnTo>
                  <a:lnTo>
                    <a:pt x="220478" y="276072"/>
                  </a:lnTo>
                  <a:lnTo>
                    <a:pt x="216053" y="270876"/>
                  </a:lnTo>
                  <a:lnTo>
                    <a:pt x="211595" y="265614"/>
                  </a:lnTo>
                  <a:lnTo>
                    <a:pt x="207101" y="260282"/>
                  </a:lnTo>
                  <a:lnTo>
                    <a:pt x="202567" y="254875"/>
                  </a:lnTo>
                  <a:lnTo>
                    <a:pt x="197990" y="249391"/>
                  </a:lnTo>
                  <a:lnTo>
                    <a:pt x="193366" y="243825"/>
                  </a:lnTo>
                  <a:lnTo>
                    <a:pt x="188692" y="238174"/>
                  </a:lnTo>
                  <a:lnTo>
                    <a:pt x="183964" y="232433"/>
                  </a:lnTo>
                  <a:lnTo>
                    <a:pt x="179180" y="226600"/>
                  </a:lnTo>
                  <a:lnTo>
                    <a:pt x="174334" y="220670"/>
                  </a:lnTo>
                  <a:lnTo>
                    <a:pt x="169425" y="214639"/>
                  </a:lnTo>
                  <a:lnTo>
                    <a:pt x="164448" y="208504"/>
                  </a:lnTo>
                  <a:lnTo>
                    <a:pt x="159400" y="202261"/>
                  </a:lnTo>
                  <a:lnTo>
                    <a:pt x="154278" y="195907"/>
                  </a:lnTo>
                  <a:lnTo>
                    <a:pt x="149078" y="189436"/>
                  </a:lnTo>
                  <a:lnTo>
                    <a:pt x="143797" y="182846"/>
                  </a:lnTo>
                  <a:lnTo>
                    <a:pt x="138430" y="176133"/>
                  </a:lnTo>
                  <a:lnTo>
                    <a:pt x="132976" y="169293"/>
                  </a:lnTo>
                  <a:lnTo>
                    <a:pt x="127430" y="162323"/>
                  </a:lnTo>
                  <a:lnTo>
                    <a:pt x="121788" y="155217"/>
                  </a:lnTo>
                  <a:lnTo>
                    <a:pt x="116048" y="147974"/>
                  </a:lnTo>
                  <a:lnTo>
                    <a:pt x="110205" y="140588"/>
                  </a:lnTo>
                  <a:lnTo>
                    <a:pt x="104257" y="133056"/>
                  </a:lnTo>
                  <a:lnTo>
                    <a:pt x="98200" y="125375"/>
                  </a:lnTo>
                  <a:lnTo>
                    <a:pt x="92030" y="117540"/>
                  </a:lnTo>
                  <a:lnTo>
                    <a:pt x="85744" y="109548"/>
                  </a:lnTo>
                  <a:lnTo>
                    <a:pt x="79339" y="101395"/>
                  </a:lnTo>
                  <a:lnTo>
                    <a:pt x="72810" y="93077"/>
                  </a:lnTo>
                  <a:lnTo>
                    <a:pt x="66155" y="84590"/>
                  </a:lnTo>
                  <a:lnTo>
                    <a:pt x="59371" y="75931"/>
                  </a:lnTo>
                  <a:lnTo>
                    <a:pt x="52453" y="67096"/>
                  </a:lnTo>
                  <a:lnTo>
                    <a:pt x="45398" y="58081"/>
                  </a:lnTo>
                  <a:lnTo>
                    <a:pt x="38202" y="48882"/>
                  </a:lnTo>
                  <a:lnTo>
                    <a:pt x="30863" y="39496"/>
                  </a:lnTo>
                  <a:lnTo>
                    <a:pt x="23377" y="29918"/>
                  </a:lnTo>
                  <a:lnTo>
                    <a:pt x="15740" y="20145"/>
                  </a:lnTo>
                  <a:lnTo>
                    <a:pt x="7948" y="10174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800403" y="3427303"/>
              <a:ext cx="101929" cy="121105"/>
            </a:xfrm>
            <a:custGeom>
              <a:avLst/>
              <a:gdLst/>
              <a:ahLst/>
              <a:cxnLst/>
              <a:rect l="0" t="0" r="0" b="0"/>
              <a:pathLst>
                <a:path w="101929" h="121105">
                  <a:moveTo>
                    <a:pt x="101929" y="91778"/>
                  </a:moveTo>
                  <a:lnTo>
                    <a:pt x="0" y="0"/>
                  </a:lnTo>
                  <a:lnTo>
                    <a:pt x="64391" y="12110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362517" y="3855389"/>
              <a:ext cx="3961" cy="189564"/>
            </a:xfrm>
            <a:custGeom>
              <a:avLst/>
              <a:gdLst/>
              <a:ahLst/>
              <a:cxnLst/>
              <a:rect l="0" t="0" r="0" b="0"/>
              <a:pathLst>
                <a:path w="3961" h="189564">
                  <a:moveTo>
                    <a:pt x="3961" y="189564"/>
                  </a:moveTo>
                  <a:lnTo>
                    <a:pt x="3802" y="186729"/>
                  </a:lnTo>
                  <a:lnTo>
                    <a:pt x="3647" y="183951"/>
                  </a:lnTo>
                  <a:lnTo>
                    <a:pt x="3495" y="181228"/>
                  </a:lnTo>
                  <a:lnTo>
                    <a:pt x="3346" y="178558"/>
                  </a:lnTo>
                  <a:lnTo>
                    <a:pt x="3201" y="175942"/>
                  </a:lnTo>
                  <a:lnTo>
                    <a:pt x="3058" y="173377"/>
                  </a:lnTo>
                  <a:lnTo>
                    <a:pt x="2919" y="170863"/>
                  </a:lnTo>
                  <a:lnTo>
                    <a:pt x="2784" y="168398"/>
                  </a:lnTo>
                  <a:lnTo>
                    <a:pt x="2651" y="165981"/>
                  </a:lnTo>
                  <a:lnTo>
                    <a:pt x="2522" y="163612"/>
                  </a:lnTo>
                  <a:lnTo>
                    <a:pt x="2396" y="161288"/>
                  </a:lnTo>
                  <a:lnTo>
                    <a:pt x="2273" y="159009"/>
                  </a:lnTo>
                  <a:lnTo>
                    <a:pt x="2153" y="156773"/>
                  </a:lnTo>
                  <a:lnTo>
                    <a:pt x="2037" y="154580"/>
                  </a:lnTo>
                  <a:lnTo>
                    <a:pt x="1923" y="152428"/>
                  </a:lnTo>
                  <a:lnTo>
                    <a:pt x="1814" y="150316"/>
                  </a:lnTo>
                  <a:lnTo>
                    <a:pt x="1707" y="148243"/>
                  </a:lnTo>
                  <a:lnTo>
                    <a:pt x="1603" y="146208"/>
                  </a:lnTo>
                  <a:lnTo>
                    <a:pt x="1503" y="144210"/>
                  </a:lnTo>
                  <a:lnTo>
                    <a:pt x="1406" y="142246"/>
                  </a:lnTo>
                  <a:lnTo>
                    <a:pt x="1312" y="140318"/>
                  </a:lnTo>
                  <a:lnTo>
                    <a:pt x="1222" y="138422"/>
                  </a:lnTo>
                  <a:lnTo>
                    <a:pt x="1134" y="136558"/>
                  </a:lnTo>
                  <a:lnTo>
                    <a:pt x="1050" y="134725"/>
                  </a:lnTo>
                  <a:lnTo>
                    <a:pt x="970" y="132921"/>
                  </a:lnTo>
                  <a:lnTo>
                    <a:pt x="892" y="131146"/>
                  </a:lnTo>
                  <a:lnTo>
                    <a:pt x="818" y="129398"/>
                  </a:lnTo>
                  <a:lnTo>
                    <a:pt x="746" y="127677"/>
                  </a:lnTo>
                  <a:lnTo>
                    <a:pt x="679" y="125980"/>
                  </a:lnTo>
                  <a:lnTo>
                    <a:pt x="614" y="124307"/>
                  </a:lnTo>
                  <a:lnTo>
                    <a:pt x="552" y="122657"/>
                  </a:lnTo>
                  <a:lnTo>
                    <a:pt x="494" y="121028"/>
                  </a:lnTo>
                  <a:lnTo>
                    <a:pt x="439" y="119420"/>
                  </a:lnTo>
                  <a:lnTo>
                    <a:pt x="388" y="117831"/>
                  </a:lnTo>
                  <a:lnTo>
                    <a:pt x="339" y="116260"/>
                  </a:lnTo>
                  <a:lnTo>
                    <a:pt x="294" y="114705"/>
                  </a:lnTo>
                  <a:lnTo>
                    <a:pt x="252" y="113166"/>
                  </a:lnTo>
                  <a:lnTo>
                    <a:pt x="213" y="111642"/>
                  </a:lnTo>
                  <a:lnTo>
                    <a:pt x="177" y="110131"/>
                  </a:lnTo>
                  <a:lnTo>
                    <a:pt x="145" y="108633"/>
                  </a:lnTo>
                  <a:lnTo>
                    <a:pt x="116" y="107145"/>
                  </a:lnTo>
                  <a:lnTo>
                    <a:pt x="90" y="105667"/>
                  </a:lnTo>
                  <a:lnTo>
                    <a:pt x="67" y="104198"/>
                  </a:lnTo>
                  <a:lnTo>
                    <a:pt x="48" y="102737"/>
                  </a:lnTo>
                  <a:lnTo>
                    <a:pt x="32" y="101282"/>
                  </a:lnTo>
                  <a:lnTo>
                    <a:pt x="19" y="99832"/>
                  </a:lnTo>
                  <a:lnTo>
                    <a:pt x="9" y="98386"/>
                  </a:lnTo>
                  <a:lnTo>
                    <a:pt x="3" y="96943"/>
                  </a:lnTo>
                  <a:lnTo>
                    <a:pt x="0" y="95502"/>
                  </a:lnTo>
                  <a:lnTo>
                    <a:pt x="0" y="94062"/>
                  </a:lnTo>
                  <a:lnTo>
                    <a:pt x="3" y="92620"/>
                  </a:lnTo>
                  <a:lnTo>
                    <a:pt x="9" y="91178"/>
                  </a:lnTo>
                  <a:lnTo>
                    <a:pt x="19" y="89732"/>
                  </a:lnTo>
                  <a:lnTo>
                    <a:pt x="32" y="88282"/>
                  </a:lnTo>
                  <a:lnTo>
                    <a:pt x="48" y="86827"/>
                  </a:lnTo>
                  <a:lnTo>
                    <a:pt x="67" y="85365"/>
                  </a:lnTo>
                  <a:lnTo>
                    <a:pt x="90" y="83896"/>
                  </a:lnTo>
                  <a:lnTo>
                    <a:pt x="116" y="82419"/>
                  </a:lnTo>
                  <a:lnTo>
                    <a:pt x="145" y="80931"/>
                  </a:lnTo>
                  <a:lnTo>
                    <a:pt x="177" y="79432"/>
                  </a:lnTo>
                  <a:lnTo>
                    <a:pt x="213" y="77921"/>
                  </a:lnTo>
                  <a:lnTo>
                    <a:pt x="252" y="76397"/>
                  </a:lnTo>
                  <a:lnTo>
                    <a:pt x="294" y="74859"/>
                  </a:lnTo>
                  <a:lnTo>
                    <a:pt x="339" y="73304"/>
                  </a:lnTo>
                  <a:lnTo>
                    <a:pt x="388" y="71733"/>
                  </a:lnTo>
                  <a:lnTo>
                    <a:pt x="439" y="70144"/>
                  </a:lnTo>
                  <a:lnTo>
                    <a:pt x="494" y="68535"/>
                  </a:lnTo>
                  <a:lnTo>
                    <a:pt x="552" y="66907"/>
                  </a:lnTo>
                  <a:lnTo>
                    <a:pt x="614" y="65256"/>
                  </a:lnTo>
                  <a:lnTo>
                    <a:pt x="679" y="63584"/>
                  </a:lnTo>
                  <a:lnTo>
                    <a:pt x="746" y="61887"/>
                  </a:lnTo>
                  <a:lnTo>
                    <a:pt x="818" y="60165"/>
                  </a:lnTo>
                  <a:lnTo>
                    <a:pt x="892" y="58418"/>
                  </a:lnTo>
                  <a:lnTo>
                    <a:pt x="970" y="56643"/>
                  </a:lnTo>
                  <a:lnTo>
                    <a:pt x="1050" y="54839"/>
                  </a:lnTo>
                  <a:lnTo>
                    <a:pt x="1134" y="53006"/>
                  </a:lnTo>
                  <a:lnTo>
                    <a:pt x="1222" y="51142"/>
                  </a:lnTo>
                  <a:lnTo>
                    <a:pt x="1312" y="49246"/>
                  </a:lnTo>
                  <a:lnTo>
                    <a:pt x="1406" y="47317"/>
                  </a:lnTo>
                  <a:lnTo>
                    <a:pt x="1503" y="45354"/>
                  </a:lnTo>
                  <a:lnTo>
                    <a:pt x="1603" y="43355"/>
                  </a:lnTo>
                  <a:lnTo>
                    <a:pt x="1707" y="41320"/>
                  </a:lnTo>
                  <a:lnTo>
                    <a:pt x="1814" y="39247"/>
                  </a:lnTo>
                  <a:lnTo>
                    <a:pt x="1923" y="37136"/>
                  </a:lnTo>
                  <a:lnTo>
                    <a:pt x="2037" y="34984"/>
                  </a:lnTo>
                  <a:lnTo>
                    <a:pt x="2153" y="32790"/>
                  </a:lnTo>
                  <a:lnTo>
                    <a:pt x="2273" y="30555"/>
                  </a:lnTo>
                  <a:lnTo>
                    <a:pt x="2396" y="28276"/>
                  </a:lnTo>
                  <a:lnTo>
                    <a:pt x="2522" y="25952"/>
                  </a:lnTo>
                  <a:lnTo>
                    <a:pt x="2651" y="23582"/>
                  </a:lnTo>
                  <a:lnTo>
                    <a:pt x="2784" y="21166"/>
                  </a:lnTo>
                  <a:lnTo>
                    <a:pt x="2919" y="18701"/>
                  </a:lnTo>
                  <a:lnTo>
                    <a:pt x="3058" y="16187"/>
                  </a:lnTo>
                  <a:lnTo>
                    <a:pt x="3201" y="13622"/>
                  </a:lnTo>
                  <a:lnTo>
                    <a:pt x="3346" y="11005"/>
                  </a:lnTo>
                  <a:lnTo>
                    <a:pt x="3495" y="8336"/>
                  </a:lnTo>
                  <a:lnTo>
                    <a:pt x="3647" y="5613"/>
                  </a:lnTo>
                  <a:lnTo>
                    <a:pt x="3802" y="2834"/>
                  </a:lnTo>
                  <a:lnTo>
                    <a:pt x="3961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335160" y="3855389"/>
              <a:ext cx="47560" cy="136194"/>
            </a:xfrm>
            <a:custGeom>
              <a:avLst/>
              <a:gdLst/>
              <a:ahLst/>
              <a:cxnLst/>
              <a:rect l="0" t="0" r="0" b="0"/>
              <a:pathLst>
                <a:path w="47560" h="136194">
                  <a:moveTo>
                    <a:pt x="47560" y="136194"/>
                  </a:moveTo>
                  <a:lnTo>
                    <a:pt x="31318" y="0"/>
                  </a:lnTo>
                  <a:lnTo>
                    <a:pt x="0" y="13353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3668253" y="3581572"/>
              <a:ext cx="1698225" cy="796096"/>
            </a:xfrm>
            <a:custGeom>
              <a:avLst/>
              <a:gdLst/>
              <a:ahLst/>
              <a:cxnLst/>
              <a:rect l="0" t="0" r="0" b="0"/>
              <a:pathLst>
                <a:path w="1698225" h="796096">
                  <a:moveTo>
                    <a:pt x="1698225" y="796096"/>
                  </a:moveTo>
                  <a:lnTo>
                    <a:pt x="1672164" y="787005"/>
                  </a:lnTo>
                  <a:lnTo>
                    <a:pt x="1646621" y="778093"/>
                  </a:lnTo>
                  <a:lnTo>
                    <a:pt x="1621586" y="769355"/>
                  </a:lnTo>
                  <a:lnTo>
                    <a:pt x="1597049" y="760786"/>
                  </a:lnTo>
                  <a:lnTo>
                    <a:pt x="1572998" y="752382"/>
                  </a:lnTo>
                  <a:lnTo>
                    <a:pt x="1549424" y="744137"/>
                  </a:lnTo>
                  <a:lnTo>
                    <a:pt x="1526316" y="736047"/>
                  </a:lnTo>
                  <a:lnTo>
                    <a:pt x="1503664" y="728107"/>
                  </a:lnTo>
                  <a:lnTo>
                    <a:pt x="1481457" y="720312"/>
                  </a:lnTo>
                  <a:lnTo>
                    <a:pt x="1459685" y="712658"/>
                  </a:lnTo>
                  <a:lnTo>
                    <a:pt x="1438337" y="705138"/>
                  </a:lnTo>
                  <a:lnTo>
                    <a:pt x="1417404" y="697749"/>
                  </a:lnTo>
                  <a:lnTo>
                    <a:pt x="1396875" y="690485"/>
                  </a:lnTo>
                  <a:lnTo>
                    <a:pt x="1376738" y="683342"/>
                  </a:lnTo>
                  <a:lnTo>
                    <a:pt x="1356985" y="676314"/>
                  </a:lnTo>
                  <a:lnTo>
                    <a:pt x="1337604" y="669398"/>
                  </a:lnTo>
                  <a:lnTo>
                    <a:pt x="1318586" y="662587"/>
                  </a:lnTo>
                  <a:lnTo>
                    <a:pt x="1299919" y="655878"/>
                  </a:lnTo>
                  <a:lnTo>
                    <a:pt x="1281593" y="649264"/>
                  </a:lnTo>
                  <a:lnTo>
                    <a:pt x="1263599" y="642742"/>
                  </a:lnTo>
                  <a:lnTo>
                    <a:pt x="1245924" y="636307"/>
                  </a:lnTo>
                  <a:lnTo>
                    <a:pt x="1228560" y="629953"/>
                  </a:lnTo>
                  <a:lnTo>
                    <a:pt x="1211496" y="623675"/>
                  </a:lnTo>
                  <a:lnTo>
                    <a:pt x="1194721" y="617470"/>
                  </a:lnTo>
                  <a:lnTo>
                    <a:pt x="1178225" y="611332"/>
                  </a:lnTo>
                  <a:lnTo>
                    <a:pt x="1161997" y="605255"/>
                  </a:lnTo>
                  <a:lnTo>
                    <a:pt x="1146027" y="599236"/>
                  </a:lnTo>
                  <a:lnTo>
                    <a:pt x="1130305" y="593269"/>
                  </a:lnTo>
                  <a:lnTo>
                    <a:pt x="1114821" y="587350"/>
                  </a:lnTo>
                  <a:lnTo>
                    <a:pt x="1099563" y="581473"/>
                  </a:lnTo>
                  <a:lnTo>
                    <a:pt x="1084521" y="575634"/>
                  </a:lnTo>
                  <a:lnTo>
                    <a:pt x="1069686" y="569827"/>
                  </a:lnTo>
                  <a:lnTo>
                    <a:pt x="1055046" y="564049"/>
                  </a:lnTo>
                  <a:lnTo>
                    <a:pt x="1040592" y="558293"/>
                  </a:lnTo>
                  <a:lnTo>
                    <a:pt x="1026312" y="552556"/>
                  </a:lnTo>
                  <a:lnTo>
                    <a:pt x="1012197" y="546832"/>
                  </a:lnTo>
                  <a:lnTo>
                    <a:pt x="998236" y="541117"/>
                  </a:lnTo>
                  <a:lnTo>
                    <a:pt x="984418" y="535405"/>
                  </a:lnTo>
                  <a:lnTo>
                    <a:pt x="970734" y="529691"/>
                  </a:lnTo>
                  <a:lnTo>
                    <a:pt x="957173" y="523972"/>
                  </a:lnTo>
                  <a:lnTo>
                    <a:pt x="943724" y="518241"/>
                  </a:lnTo>
                  <a:lnTo>
                    <a:pt x="930377" y="512495"/>
                  </a:lnTo>
                  <a:lnTo>
                    <a:pt x="917121" y="506727"/>
                  </a:lnTo>
                  <a:lnTo>
                    <a:pt x="903947" y="500934"/>
                  </a:lnTo>
                  <a:lnTo>
                    <a:pt x="890844" y="495111"/>
                  </a:lnTo>
                  <a:lnTo>
                    <a:pt x="877801" y="489251"/>
                  </a:lnTo>
                  <a:lnTo>
                    <a:pt x="864808" y="483352"/>
                  </a:lnTo>
                  <a:lnTo>
                    <a:pt x="851854" y="477407"/>
                  </a:lnTo>
                  <a:lnTo>
                    <a:pt x="838930" y="471412"/>
                  </a:lnTo>
                  <a:lnTo>
                    <a:pt x="826025" y="465363"/>
                  </a:lnTo>
                  <a:lnTo>
                    <a:pt x="813128" y="459253"/>
                  </a:lnTo>
                  <a:lnTo>
                    <a:pt x="800228" y="453078"/>
                  </a:lnTo>
                  <a:lnTo>
                    <a:pt x="787317" y="446834"/>
                  </a:lnTo>
                  <a:lnTo>
                    <a:pt x="774383" y="440516"/>
                  </a:lnTo>
                  <a:lnTo>
                    <a:pt x="761415" y="434118"/>
                  </a:lnTo>
                  <a:lnTo>
                    <a:pt x="748404" y="427636"/>
                  </a:lnTo>
                  <a:lnTo>
                    <a:pt x="735339" y="421065"/>
                  </a:lnTo>
                  <a:lnTo>
                    <a:pt x="722209" y="414399"/>
                  </a:lnTo>
                  <a:lnTo>
                    <a:pt x="709004" y="407635"/>
                  </a:lnTo>
                  <a:lnTo>
                    <a:pt x="695714" y="400767"/>
                  </a:lnTo>
                  <a:lnTo>
                    <a:pt x="682329" y="393791"/>
                  </a:lnTo>
                  <a:lnTo>
                    <a:pt x="668837" y="386701"/>
                  </a:lnTo>
                  <a:lnTo>
                    <a:pt x="655229" y="379492"/>
                  </a:lnTo>
                  <a:lnTo>
                    <a:pt x="641494" y="372161"/>
                  </a:lnTo>
                  <a:lnTo>
                    <a:pt x="627622" y="364701"/>
                  </a:lnTo>
                  <a:lnTo>
                    <a:pt x="613602" y="357108"/>
                  </a:lnTo>
                  <a:lnTo>
                    <a:pt x="599424" y="349377"/>
                  </a:lnTo>
                  <a:lnTo>
                    <a:pt x="585078" y="341504"/>
                  </a:lnTo>
                  <a:lnTo>
                    <a:pt x="570552" y="333483"/>
                  </a:lnTo>
                  <a:lnTo>
                    <a:pt x="555838" y="325309"/>
                  </a:lnTo>
                  <a:lnTo>
                    <a:pt x="540923" y="316978"/>
                  </a:lnTo>
                  <a:lnTo>
                    <a:pt x="525799" y="308484"/>
                  </a:lnTo>
                  <a:lnTo>
                    <a:pt x="510454" y="299824"/>
                  </a:lnTo>
                  <a:lnTo>
                    <a:pt x="494878" y="290991"/>
                  </a:lnTo>
                  <a:lnTo>
                    <a:pt x="479061" y="281982"/>
                  </a:lnTo>
                  <a:lnTo>
                    <a:pt x="462992" y="272791"/>
                  </a:lnTo>
                  <a:lnTo>
                    <a:pt x="446661" y="263413"/>
                  </a:lnTo>
                  <a:lnTo>
                    <a:pt x="430057" y="253843"/>
                  </a:lnTo>
                  <a:lnTo>
                    <a:pt x="413170" y="244077"/>
                  </a:lnTo>
                  <a:lnTo>
                    <a:pt x="395990" y="234110"/>
                  </a:lnTo>
                  <a:lnTo>
                    <a:pt x="378507" y="223937"/>
                  </a:lnTo>
                  <a:lnTo>
                    <a:pt x="360709" y="213552"/>
                  </a:lnTo>
                  <a:lnTo>
                    <a:pt x="342587" y="202952"/>
                  </a:lnTo>
                  <a:lnTo>
                    <a:pt x="324129" y="192131"/>
                  </a:lnTo>
                  <a:lnTo>
                    <a:pt x="305327" y="181084"/>
                  </a:lnTo>
                  <a:lnTo>
                    <a:pt x="286168" y="169806"/>
                  </a:lnTo>
                  <a:lnTo>
                    <a:pt x="266643" y="158294"/>
                  </a:lnTo>
                  <a:lnTo>
                    <a:pt x="246742" y="146540"/>
                  </a:lnTo>
                  <a:lnTo>
                    <a:pt x="226454" y="134542"/>
                  </a:lnTo>
                  <a:lnTo>
                    <a:pt x="205769" y="122294"/>
                  </a:lnTo>
                  <a:lnTo>
                    <a:pt x="184675" y="109790"/>
                  </a:lnTo>
                  <a:lnTo>
                    <a:pt x="163164" y="97027"/>
                  </a:lnTo>
                  <a:lnTo>
                    <a:pt x="141224" y="83999"/>
                  </a:lnTo>
                  <a:lnTo>
                    <a:pt x="118844" y="70701"/>
                  </a:lnTo>
                  <a:lnTo>
                    <a:pt x="96016" y="57129"/>
                  </a:lnTo>
                  <a:lnTo>
                    <a:pt x="72727" y="43278"/>
                  </a:lnTo>
                  <a:lnTo>
                    <a:pt x="48969" y="29143"/>
                  </a:lnTo>
                  <a:lnTo>
                    <a:pt x="24730" y="1471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3668253" y="3581572"/>
              <a:ext cx="128254" cy="89550"/>
            </a:xfrm>
            <a:custGeom>
              <a:avLst/>
              <a:gdLst/>
              <a:ahLst/>
              <a:cxnLst/>
              <a:rect l="0" t="0" r="0" b="0"/>
              <a:pathLst>
                <a:path w="128254" h="89550">
                  <a:moveTo>
                    <a:pt x="128254" y="48616"/>
                  </a:moveTo>
                  <a:lnTo>
                    <a:pt x="0" y="0"/>
                  </a:lnTo>
                  <a:lnTo>
                    <a:pt x="103892" y="8955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234328" y="4283805"/>
              <a:ext cx="1132150" cy="101280"/>
            </a:xfrm>
            <a:custGeom>
              <a:avLst/>
              <a:gdLst/>
              <a:ahLst/>
              <a:cxnLst/>
              <a:rect l="0" t="0" r="0" b="0"/>
              <a:pathLst>
                <a:path w="1132150" h="101280">
                  <a:moveTo>
                    <a:pt x="1132150" y="93863"/>
                  </a:moveTo>
                  <a:lnTo>
                    <a:pt x="1115141" y="94335"/>
                  </a:lnTo>
                  <a:lnTo>
                    <a:pt x="1098470" y="94797"/>
                  </a:lnTo>
                  <a:lnTo>
                    <a:pt x="1082130" y="95247"/>
                  </a:lnTo>
                  <a:lnTo>
                    <a:pt x="1066115" y="95687"/>
                  </a:lnTo>
                  <a:lnTo>
                    <a:pt x="1050416" y="96114"/>
                  </a:lnTo>
                  <a:lnTo>
                    <a:pt x="1035028" y="96528"/>
                  </a:lnTo>
                  <a:lnTo>
                    <a:pt x="1019943" y="96929"/>
                  </a:lnTo>
                  <a:lnTo>
                    <a:pt x="1005155" y="97316"/>
                  </a:lnTo>
                  <a:lnTo>
                    <a:pt x="990656" y="97689"/>
                  </a:lnTo>
                  <a:lnTo>
                    <a:pt x="976439" y="98047"/>
                  </a:lnTo>
                  <a:lnTo>
                    <a:pt x="962498" y="98389"/>
                  </a:lnTo>
                  <a:lnTo>
                    <a:pt x="948826" y="98715"/>
                  </a:lnTo>
                  <a:lnTo>
                    <a:pt x="935415" y="99025"/>
                  </a:lnTo>
                  <a:lnTo>
                    <a:pt x="922259" y="99317"/>
                  </a:lnTo>
                  <a:lnTo>
                    <a:pt x="909351" y="99591"/>
                  </a:lnTo>
                  <a:lnTo>
                    <a:pt x="896684" y="99847"/>
                  </a:lnTo>
                  <a:lnTo>
                    <a:pt x="884251" y="100084"/>
                  </a:lnTo>
                  <a:lnTo>
                    <a:pt x="872045" y="100301"/>
                  </a:lnTo>
                  <a:lnTo>
                    <a:pt x="860059" y="100498"/>
                  </a:lnTo>
                  <a:lnTo>
                    <a:pt x="848286" y="100675"/>
                  </a:lnTo>
                  <a:lnTo>
                    <a:pt x="836719" y="100830"/>
                  </a:lnTo>
                  <a:lnTo>
                    <a:pt x="825352" y="100963"/>
                  </a:lnTo>
                  <a:lnTo>
                    <a:pt x="814177" y="101073"/>
                  </a:lnTo>
                  <a:lnTo>
                    <a:pt x="803187" y="101161"/>
                  </a:lnTo>
                  <a:lnTo>
                    <a:pt x="792376" y="101225"/>
                  </a:lnTo>
                  <a:lnTo>
                    <a:pt x="781736" y="101265"/>
                  </a:lnTo>
                  <a:lnTo>
                    <a:pt x="771261" y="101280"/>
                  </a:lnTo>
                  <a:lnTo>
                    <a:pt x="760944" y="101270"/>
                  </a:lnTo>
                  <a:lnTo>
                    <a:pt x="750777" y="101233"/>
                  </a:lnTo>
                  <a:lnTo>
                    <a:pt x="740754" y="101171"/>
                  </a:lnTo>
                  <a:lnTo>
                    <a:pt x="730868" y="101081"/>
                  </a:lnTo>
                  <a:lnTo>
                    <a:pt x="721112" y="100963"/>
                  </a:lnTo>
                  <a:lnTo>
                    <a:pt x="711479" y="100818"/>
                  </a:lnTo>
                  <a:lnTo>
                    <a:pt x="701962" y="100643"/>
                  </a:lnTo>
                  <a:lnTo>
                    <a:pt x="692554" y="100440"/>
                  </a:lnTo>
                  <a:lnTo>
                    <a:pt x="683248" y="100206"/>
                  </a:lnTo>
                  <a:lnTo>
                    <a:pt x="674038" y="99942"/>
                  </a:lnTo>
                  <a:lnTo>
                    <a:pt x="664916" y="99646"/>
                  </a:lnTo>
                  <a:lnTo>
                    <a:pt x="655875" y="99319"/>
                  </a:lnTo>
                  <a:lnTo>
                    <a:pt x="646908" y="98960"/>
                  </a:lnTo>
                  <a:lnTo>
                    <a:pt x="638009" y="98568"/>
                  </a:lnTo>
                  <a:lnTo>
                    <a:pt x="629171" y="98142"/>
                  </a:lnTo>
                  <a:lnTo>
                    <a:pt x="620386" y="97683"/>
                  </a:lnTo>
                  <a:lnTo>
                    <a:pt x="611648" y="97189"/>
                  </a:lnTo>
                  <a:lnTo>
                    <a:pt x="602950" y="96660"/>
                  </a:lnTo>
                  <a:lnTo>
                    <a:pt x="594284" y="96095"/>
                  </a:lnTo>
                  <a:lnTo>
                    <a:pt x="585645" y="95494"/>
                  </a:lnTo>
                  <a:lnTo>
                    <a:pt x="577024" y="94856"/>
                  </a:lnTo>
                  <a:lnTo>
                    <a:pt x="568415" y="94181"/>
                  </a:lnTo>
                  <a:lnTo>
                    <a:pt x="559812" y="93468"/>
                  </a:lnTo>
                  <a:lnTo>
                    <a:pt x="551206" y="92716"/>
                  </a:lnTo>
                  <a:lnTo>
                    <a:pt x="542592" y="91925"/>
                  </a:lnTo>
                  <a:lnTo>
                    <a:pt x="533962" y="91094"/>
                  </a:lnTo>
                  <a:lnTo>
                    <a:pt x="525309" y="90223"/>
                  </a:lnTo>
                  <a:lnTo>
                    <a:pt x="516627" y="89311"/>
                  </a:lnTo>
                  <a:lnTo>
                    <a:pt x="507908" y="88358"/>
                  </a:lnTo>
                  <a:lnTo>
                    <a:pt x="499145" y="87362"/>
                  </a:lnTo>
                  <a:lnTo>
                    <a:pt x="490333" y="86324"/>
                  </a:lnTo>
                  <a:lnTo>
                    <a:pt x="481463" y="85243"/>
                  </a:lnTo>
                  <a:lnTo>
                    <a:pt x="472528" y="84118"/>
                  </a:lnTo>
                  <a:lnTo>
                    <a:pt x="463523" y="82949"/>
                  </a:lnTo>
                  <a:lnTo>
                    <a:pt x="454439" y="81735"/>
                  </a:lnTo>
                  <a:lnTo>
                    <a:pt x="445270" y="80476"/>
                  </a:lnTo>
                  <a:lnTo>
                    <a:pt x="436009" y="79170"/>
                  </a:lnTo>
                  <a:lnTo>
                    <a:pt x="426649" y="77818"/>
                  </a:lnTo>
                  <a:lnTo>
                    <a:pt x="417183" y="76419"/>
                  </a:lnTo>
                  <a:lnTo>
                    <a:pt x="407604" y="74971"/>
                  </a:lnTo>
                  <a:lnTo>
                    <a:pt x="397906" y="73476"/>
                  </a:lnTo>
                  <a:lnTo>
                    <a:pt x="388081" y="71931"/>
                  </a:lnTo>
                  <a:lnTo>
                    <a:pt x="378122" y="70338"/>
                  </a:lnTo>
                  <a:lnTo>
                    <a:pt x="368023" y="68694"/>
                  </a:lnTo>
                  <a:lnTo>
                    <a:pt x="357776" y="66999"/>
                  </a:lnTo>
                  <a:lnTo>
                    <a:pt x="347374" y="65253"/>
                  </a:lnTo>
                  <a:lnTo>
                    <a:pt x="336811" y="63455"/>
                  </a:lnTo>
                  <a:lnTo>
                    <a:pt x="326080" y="61605"/>
                  </a:lnTo>
                  <a:lnTo>
                    <a:pt x="315174" y="59703"/>
                  </a:lnTo>
                  <a:lnTo>
                    <a:pt x="304085" y="57746"/>
                  </a:lnTo>
                  <a:lnTo>
                    <a:pt x="292808" y="55735"/>
                  </a:lnTo>
                  <a:lnTo>
                    <a:pt x="281334" y="53670"/>
                  </a:lnTo>
                  <a:lnTo>
                    <a:pt x="269657" y="51550"/>
                  </a:lnTo>
                  <a:lnTo>
                    <a:pt x="257770" y="49373"/>
                  </a:lnTo>
                  <a:lnTo>
                    <a:pt x="245666" y="47141"/>
                  </a:lnTo>
                  <a:lnTo>
                    <a:pt x="233339" y="44851"/>
                  </a:lnTo>
                  <a:lnTo>
                    <a:pt x="220781" y="42504"/>
                  </a:lnTo>
                  <a:lnTo>
                    <a:pt x="207985" y="40099"/>
                  </a:lnTo>
                  <a:lnTo>
                    <a:pt x="194944" y="37635"/>
                  </a:lnTo>
                  <a:lnTo>
                    <a:pt x="181652" y="35111"/>
                  </a:lnTo>
                  <a:lnTo>
                    <a:pt x="168101" y="32528"/>
                  </a:lnTo>
                  <a:lnTo>
                    <a:pt x="154285" y="29885"/>
                  </a:lnTo>
                  <a:lnTo>
                    <a:pt x="140197" y="27180"/>
                  </a:lnTo>
                  <a:lnTo>
                    <a:pt x="125829" y="24414"/>
                  </a:lnTo>
                  <a:lnTo>
                    <a:pt x="111175" y="21586"/>
                  </a:lnTo>
                  <a:lnTo>
                    <a:pt x="96228" y="18695"/>
                  </a:lnTo>
                  <a:lnTo>
                    <a:pt x="80981" y="15740"/>
                  </a:lnTo>
                  <a:lnTo>
                    <a:pt x="65426" y="12722"/>
                  </a:lnTo>
                  <a:lnTo>
                    <a:pt x="49558" y="9640"/>
                  </a:lnTo>
                  <a:lnTo>
                    <a:pt x="33369" y="6492"/>
                  </a:lnTo>
                  <a:lnTo>
                    <a:pt x="16851" y="327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234328" y="4283805"/>
              <a:ext cx="137138" cy="49180"/>
            </a:xfrm>
            <a:custGeom>
              <a:avLst/>
              <a:gdLst/>
              <a:ahLst/>
              <a:cxnLst/>
              <a:rect l="0" t="0" r="0" b="0"/>
              <a:pathLst>
                <a:path w="137138" h="49180">
                  <a:moveTo>
                    <a:pt x="137138" y="2422"/>
                  </a:moveTo>
                  <a:lnTo>
                    <a:pt x="0" y="0"/>
                  </a:lnTo>
                  <a:lnTo>
                    <a:pt x="128039" y="4918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800403" y="4347075"/>
              <a:ext cx="566075" cy="40217"/>
            </a:xfrm>
            <a:custGeom>
              <a:avLst/>
              <a:gdLst/>
              <a:ahLst/>
              <a:cxnLst/>
              <a:rect l="0" t="0" r="0" b="0"/>
              <a:pathLst>
                <a:path w="566075" h="40217">
                  <a:moveTo>
                    <a:pt x="566075" y="30593"/>
                  </a:moveTo>
                  <a:lnTo>
                    <a:pt x="557584" y="31073"/>
                  </a:lnTo>
                  <a:lnTo>
                    <a:pt x="549262" y="31544"/>
                  </a:lnTo>
                  <a:lnTo>
                    <a:pt x="541105" y="32004"/>
                  </a:lnTo>
                  <a:lnTo>
                    <a:pt x="533110" y="32453"/>
                  </a:lnTo>
                  <a:lnTo>
                    <a:pt x="525273" y="32892"/>
                  </a:lnTo>
                  <a:lnTo>
                    <a:pt x="517592" y="33321"/>
                  </a:lnTo>
                  <a:lnTo>
                    <a:pt x="510061" y="33738"/>
                  </a:lnTo>
                  <a:lnTo>
                    <a:pt x="502679" y="34144"/>
                  </a:lnTo>
                  <a:lnTo>
                    <a:pt x="495440" y="34539"/>
                  </a:lnTo>
                  <a:lnTo>
                    <a:pt x="488343" y="34922"/>
                  </a:lnTo>
                  <a:lnTo>
                    <a:pt x="481384" y="35293"/>
                  </a:lnTo>
                  <a:lnTo>
                    <a:pt x="474558" y="35653"/>
                  </a:lnTo>
                  <a:lnTo>
                    <a:pt x="467863" y="36000"/>
                  </a:lnTo>
                  <a:lnTo>
                    <a:pt x="461295" y="36335"/>
                  </a:lnTo>
                  <a:lnTo>
                    <a:pt x="454851" y="36658"/>
                  </a:lnTo>
                  <a:lnTo>
                    <a:pt x="448527" y="36968"/>
                  </a:lnTo>
                  <a:lnTo>
                    <a:pt x="442320" y="37265"/>
                  </a:lnTo>
                  <a:lnTo>
                    <a:pt x="436225" y="37549"/>
                  </a:lnTo>
                  <a:lnTo>
                    <a:pt x="430241" y="37820"/>
                  </a:lnTo>
                  <a:lnTo>
                    <a:pt x="424363" y="38077"/>
                  </a:lnTo>
                  <a:lnTo>
                    <a:pt x="418588" y="38321"/>
                  </a:lnTo>
                  <a:lnTo>
                    <a:pt x="412912" y="38551"/>
                  </a:lnTo>
                  <a:lnTo>
                    <a:pt x="407332" y="38767"/>
                  </a:lnTo>
                  <a:lnTo>
                    <a:pt x="401844" y="38969"/>
                  </a:lnTo>
                  <a:lnTo>
                    <a:pt x="396446" y="39156"/>
                  </a:lnTo>
                  <a:lnTo>
                    <a:pt x="391132" y="39329"/>
                  </a:lnTo>
                  <a:lnTo>
                    <a:pt x="385901" y="39487"/>
                  </a:lnTo>
                  <a:lnTo>
                    <a:pt x="380749" y="39630"/>
                  </a:lnTo>
                  <a:lnTo>
                    <a:pt x="375671" y="39758"/>
                  </a:lnTo>
                  <a:lnTo>
                    <a:pt x="370665" y="39871"/>
                  </a:lnTo>
                  <a:lnTo>
                    <a:pt x="365728" y="39969"/>
                  </a:lnTo>
                  <a:lnTo>
                    <a:pt x="360855" y="40050"/>
                  </a:lnTo>
                  <a:lnTo>
                    <a:pt x="356043" y="40116"/>
                  </a:lnTo>
                  <a:lnTo>
                    <a:pt x="351289" y="40166"/>
                  </a:lnTo>
                  <a:lnTo>
                    <a:pt x="346589" y="40199"/>
                  </a:lnTo>
                  <a:lnTo>
                    <a:pt x="341940" y="40216"/>
                  </a:lnTo>
                  <a:lnTo>
                    <a:pt x="337338" y="40217"/>
                  </a:lnTo>
                  <a:lnTo>
                    <a:pt x="332781" y="40201"/>
                  </a:lnTo>
                  <a:lnTo>
                    <a:pt x="328263" y="40167"/>
                  </a:lnTo>
                  <a:lnTo>
                    <a:pt x="323783" y="40117"/>
                  </a:lnTo>
                  <a:lnTo>
                    <a:pt x="319336" y="40049"/>
                  </a:lnTo>
                  <a:lnTo>
                    <a:pt x="314919" y="39964"/>
                  </a:lnTo>
                  <a:lnTo>
                    <a:pt x="310528" y="39861"/>
                  </a:lnTo>
                  <a:lnTo>
                    <a:pt x="306161" y="39740"/>
                  </a:lnTo>
                  <a:lnTo>
                    <a:pt x="301813" y="39600"/>
                  </a:lnTo>
                  <a:lnTo>
                    <a:pt x="297482" y="39443"/>
                  </a:lnTo>
                  <a:lnTo>
                    <a:pt x="293163" y="39267"/>
                  </a:lnTo>
                  <a:lnTo>
                    <a:pt x="288853" y="39072"/>
                  </a:lnTo>
                  <a:lnTo>
                    <a:pt x="284549" y="38859"/>
                  </a:lnTo>
                  <a:lnTo>
                    <a:pt x="280247" y="38627"/>
                  </a:lnTo>
                  <a:lnTo>
                    <a:pt x="275944" y="38375"/>
                  </a:lnTo>
                  <a:lnTo>
                    <a:pt x="271636" y="38104"/>
                  </a:lnTo>
                  <a:lnTo>
                    <a:pt x="267320" y="37813"/>
                  </a:lnTo>
                  <a:lnTo>
                    <a:pt x="262993" y="37502"/>
                  </a:lnTo>
                  <a:lnTo>
                    <a:pt x="258650" y="37172"/>
                  </a:lnTo>
                  <a:lnTo>
                    <a:pt x="254289" y="36821"/>
                  </a:lnTo>
                  <a:lnTo>
                    <a:pt x="249906" y="36450"/>
                  </a:lnTo>
                  <a:lnTo>
                    <a:pt x="245497" y="36058"/>
                  </a:lnTo>
                  <a:lnTo>
                    <a:pt x="241060" y="35646"/>
                  </a:lnTo>
                  <a:lnTo>
                    <a:pt x="236590" y="35213"/>
                  </a:lnTo>
                  <a:lnTo>
                    <a:pt x="232084" y="34758"/>
                  </a:lnTo>
                  <a:lnTo>
                    <a:pt x="227539" y="34283"/>
                  </a:lnTo>
                  <a:lnTo>
                    <a:pt x="222951" y="33786"/>
                  </a:lnTo>
                  <a:lnTo>
                    <a:pt x="218316" y="33267"/>
                  </a:lnTo>
                  <a:lnTo>
                    <a:pt x="213632" y="32726"/>
                  </a:lnTo>
                  <a:lnTo>
                    <a:pt x="208895" y="32163"/>
                  </a:lnTo>
                  <a:lnTo>
                    <a:pt x="204101" y="31578"/>
                  </a:lnTo>
                  <a:lnTo>
                    <a:pt x="199246" y="30971"/>
                  </a:lnTo>
                  <a:lnTo>
                    <a:pt x="194329" y="30341"/>
                  </a:lnTo>
                  <a:lnTo>
                    <a:pt x="189344" y="29688"/>
                  </a:lnTo>
                  <a:lnTo>
                    <a:pt x="184288" y="29013"/>
                  </a:lnTo>
                  <a:lnTo>
                    <a:pt x="179158" y="28314"/>
                  </a:lnTo>
                  <a:lnTo>
                    <a:pt x="173951" y="27591"/>
                  </a:lnTo>
                  <a:lnTo>
                    <a:pt x="168663" y="26846"/>
                  </a:lnTo>
                  <a:lnTo>
                    <a:pt x="163291" y="26076"/>
                  </a:lnTo>
                  <a:lnTo>
                    <a:pt x="157830" y="25282"/>
                  </a:lnTo>
                  <a:lnTo>
                    <a:pt x="152278" y="24465"/>
                  </a:lnTo>
                  <a:lnTo>
                    <a:pt x="146632" y="23623"/>
                  </a:lnTo>
                  <a:lnTo>
                    <a:pt x="140887" y="22757"/>
                  </a:lnTo>
                  <a:lnTo>
                    <a:pt x="135040" y="21866"/>
                  </a:lnTo>
                  <a:lnTo>
                    <a:pt x="129088" y="20950"/>
                  </a:lnTo>
                  <a:lnTo>
                    <a:pt x="123027" y="20009"/>
                  </a:lnTo>
                  <a:lnTo>
                    <a:pt x="116854" y="19043"/>
                  </a:lnTo>
                  <a:lnTo>
                    <a:pt x="110566" y="18051"/>
                  </a:lnTo>
                  <a:lnTo>
                    <a:pt x="104158" y="17034"/>
                  </a:lnTo>
                  <a:lnTo>
                    <a:pt x="97628" y="15991"/>
                  </a:lnTo>
                  <a:lnTo>
                    <a:pt x="90971" y="14922"/>
                  </a:lnTo>
                  <a:lnTo>
                    <a:pt x="84185" y="13827"/>
                  </a:lnTo>
                  <a:lnTo>
                    <a:pt x="77266" y="12705"/>
                  </a:lnTo>
                  <a:lnTo>
                    <a:pt x="70211" y="11557"/>
                  </a:lnTo>
                  <a:lnTo>
                    <a:pt x="63016" y="10382"/>
                  </a:lnTo>
                  <a:lnTo>
                    <a:pt x="55677" y="9181"/>
                  </a:lnTo>
                  <a:lnTo>
                    <a:pt x="48191" y="7952"/>
                  </a:lnTo>
                  <a:lnTo>
                    <a:pt x="40556" y="6696"/>
                  </a:lnTo>
                  <a:lnTo>
                    <a:pt x="32766" y="5412"/>
                  </a:lnTo>
                  <a:lnTo>
                    <a:pt x="24819" y="4101"/>
                  </a:lnTo>
                  <a:lnTo>
                    <a:pt x="16711" y="2762"/>
                  </a:lnTo>
                  <a:lnTo>
                    <a:pt x="8439" y="139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800403" y="4345610"/>
              <a:ext cx="137152" cy="46997"/>
            </a:xfrm>
            <a:custGeom>
              <a:avLst/>
              <a:gdLst/>
              <a:ahLst/>
              <a:cxnLst/>
              <a:rect l="0" t="0" r="0" b="0"/>
              <a:pathLst>
                <a:path w="137152" h="46997">
                  <a:moveTo>
                    <a:pt x="137152" y="0"/>
                  </a:moveTo>
                  <a:lnTo>
                    <a:pt x="0" y="1464"/>
                  </a:lnTo>
                  <a:lnTo>
                    <a:pt x="129381" y="4699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3668253" y="3159163"/>
              <a:ext cx="1698225" cy="696225"/>
            </a:xfrm>
            <a:custGeom>
              <a:avLst/>
              <a:gdLst/>
              <a:ahLst/>
              <a:cxnLst/>
              <a:rect l="0" t="0" r="0" b="0"/>
              <a:pathLst>
                <a:path w="1698225" h="696225">
                  <a:moveTo>
                    <a:pt x="1698225" y="696225"/>
                  </a:moveTo>
                  <a:lnTo>
                    <a:pt x="1672248" y="688627"/>
                  </a:lnTo>
                  <a:lnTo>
                    <a:pt x="1646787" y="681179"/>
                  </a:lnTo>
                  <a:lnTo>
                    <a:pt x="1621832" y="673875"/>
                  </a:lnTo>
                  <a:lnTo>
                    <a:pt x="1597372" y="666713"/>
                  </a:lnTo>
                  <a:lnTo>
                    <a:pt x="1573398" y="659687"/>
                  </a:lnTo>
                  <a:lnTo>
                    <a:pt x="1549899" y="652794"/>
                  </a:lnTo>
                  <a:lnTo>
                    <a:pt x="1526864" y="646029"/>
                  </a:lnTo>
                  <a:lnTo>
                    <a:pt x="1504284" y="639388"/>
                  </a:lnTo>
                  <a:lnTo>
                    <a:pt x="1482147" y="632866"/>
                  </a:lnTo>
                  <a:lnTo>
                    <a:pt x="1460443" y="626459"/>
                  </a:lnTo>
                  <a:lnTo>
                    <a:pt x="1439162" y="620164"/>
                  </a:lnTo>
                  <a:lnTo>
                    <a:pt x="1418293" y="613976"/>
                  </a:lnTo>
                  <a:lnTo>
                    <a:pt x="1397827" y="607890"/>
                  </a:lnTo>
                  <a:lnTo>
                    <a:pt x="1377752" y="601902"/>
                  </a:lnTo>
                  <a:lnTo>
                    <a:pt x="1358058" y="596008"/>
                  </a:lnTo>
                  <a:lnTo>
                    <a:pt x="1338736" y="590204"/>
                  </a:lnTo>
                  <a:lnTo>
                    <a:pt x="1319773" y="584486"/>
                  </a:lnTo>
                  <a:lnTo>
                    <a:pt x="1301161" y="578848"/>
                  </a:lnTo>
                  <a:lnTo>
                    <a:pt x="1282888" y="573288"/>
                  </a:lnTo>
                  <a:lnTo>
                    <a:pt x="1264944" y="567800"/>
                  </a:lnTo>
                  <a:lnTo>
                    <a:pt x="1247320" y="562381"/>
                  </a:lnTo>
                  <a:lnTo>
                    <a:pt x="1230003" y="557026"/>
                  </a:lnTo>
                  <a:lnTo>
                    <a:pt x="1212985" y="551731"/>
                  </a:lnTo>
                  <a:lnTo>
                    <a:pt x="1196254" y="546491"/>
                  </a:lnTo>
                  <a:lnTo>
                    <a:pt x="1179800" y="541303"/>
                  </a:lnTo>
                  <a:lnTo>
                    <a:pt x="1163614" y="536161"/>
                  </a:lnTo>
                  <a:lnTo>
                    <a:pt x="1147683" y="531063"/>
                  </a:lnTo>
                  <a:lnTo>
                    <a:pt x="1131999" y="526003"/>
                  </a:lnTo>
                  <a:lnTo>
                    <a:pt x="1116550" y="520977"/>
                  </a:lnTo>
                  <a:lnTo>
                    <a:pt x="1101326" y="515982"/>
                  </a:lnTo>
                  <a:lnTo>
                    <a:pt x="1086317" y="511012"/>
                  </a:lnTo>
                  <a:lnTo>
                    <a:pt x="1071512" y="506064"/>
                  </a:lnTo>
                  <a:lnTo>
                    <a:pt x="1056901" y="501133"/>
                  </a:lnTo>
                  <a:lnTo>
                    <a:pt x="1042474" y="496215"/>
                  </a:lnTo>
                  <a:lnTo>
                    <a:pt x="1028220" y="491305"/>
                  </a:lnTo>
                  <a:lnTo>
                    <a:pt x="1014129" y="486400"/>
                  </a:lnTo>
                  <a:lnTo>
                    <a:pt x="1000190" y="481495"/>
                  </a:lnTo>
                  <a:lnTo>
                    <a:pt x="986393" y="476586"/>
                  </a:lnTo>
                  <a:lnTo>
                    <a:pt x="972727" y="471669"/>
                  </a:lnTo>
                  <a:lnTo>
                    <a:pt x="959183" y="466739"/>
                  </a:lnTo>
                  <a:lnTo>
                    <a:pt x="945749" y="461792"/>
                  </a:lnTo>
                  <a:lnTo>
                    <a:pt x="932416" y="456824"/>
                  </a:lnTo>
                  <a:lnTo>
                    <a:pt x="919172" y="451831"/>
                  </a:lnTo>
                  <a:lnTo>
                    <a:pt x="906008" y="446808"/>
                  </a:lnTo>
                  <a:lnTo>
                    <a:pt x="892914" y="441751"/>
                  </a:lnTo>
                  <a:lnTo>
                    <a:pt x="879877" y="436655"/>
                  </a:lnTo>
                  <a:lnTo>
                    <a:pt x="866889" y="431518"/>
                  </a:lnTo>
                  <a:lnTo>
                    <a:pt x="853939" y="426333"/>
                  </a:lnTo>
                  <a:lnTo>
                    <a:pt x="841017" y="421097"/>
                  </a:lnTo>
                  <a:lnTo>
                    <a:pt x="828112" y="415806"/>
                  </a:lnTo>
                  <a:lnTo>
                    <a:pt x="815213" y="410456"/>
                  </a:lnTo>
                  <a:lnTo>
                    <a:pt x="802310" y="405042"/>
                  </a:lnTo>
                  <a:lnTo>
                    <a:pt x="789394" y="399559"/>
                  </a:lnTo>
                  <a:lnTo>
                    <a:pt x="776452" y="394005"/>
                  </a:lnTo>
                  <a:lnTo>
                    <a:pt x="763476" y="388374"/>
                  </a:lnTo>
                  <a:lnTo>
                    <a:pt x="750455" y="382661"/>
                  </a:lnTo>
                  <a:lnTo>
                    <a:pt x="737378" y="376864"/>
                  </a:lnTo>
                  <a:lnTo>
                    <a:pt x="724234" y="370977"/>
                  </a:lnTo>
                  <a:lnTo>
                    <a:pt x="711014" y="364997"/>
                  </a:lnTo>
                  <a:lnTo>
                    <a:pt x="697708" y="358919"/>
                  </a:lnTo>
                  <a:lnTo>
                    <a:pt x="684303" y="352738"/>
                  </a:lnTo>
                  <a:lnTo>
                    <a:pt x="670791" y="346451"/>
                  </a:lnTo>
                  <a:lnTo>
                    <a:pt x="657161" y="340053"/>
                  </a:lnTo>
                  <a:lnTo>
                    <a:pt x="643402" y="333540"/>
                  </a:lnTo>
                  <a:lnTo>
                    <a:pt x="629504" y="326908"/>
                  </a:lnTo>
                  <a:lnTo>
                    <a:pt x="615457" y="320153"/>
                  </a:lnTo>
                  <a:lnTo>
                    <a:pt x="601250" y="313269"/>
                  </a:lnTo>
                  <a:lnTo>
                    <a:pt x="586873" y="306254"/>
                  </a:lnTo>
                  <a:lnTo>
                    <a:pt x="572316" y="299102"/>
                  </a:lnTo>
                  <a:lnTo>
                    <a:pt x="557567" y="291810"/>
                  </a:lnTo>
                  <a:lnTo>
                    <a:pt x="542617" y="284373"/>
                  </a:lnTo>
                  <a:lnTo>
                    <a:pt x="527455" y="276786"/>
                  </a:lnTo>
                  <a:lnTo>
                    <a:pt x="512070" y="269047"/>
                  </a:lnTo>
                  <a:lnTo>
                    <a:pt x="496454" y="261149"/>
                  </a:lnTo>
                  <a:lnTo>
                    <a:pt x="480594" y="253090"/>
                  </a:lnTo>
                  <a:lnTo>
                    <a:pt x="464481" y="244864"/>
                  </a:lnTo>
                  <a:lnTo>
                    <a:pt x="448103" y="236468"/>
                  </a:lnTo>
                  <a:lnTo>
                    <a:pt x="431452" y="227898"/>
                  </a:lnTo>
                  <a:lnTo>
                    <a:pt x="414516" y="219148"/>
                  </a:lnTo>
                  <a:lnTo>
                    <a:pt x="397285" y="210215"/>
                  </a:lnTo>
                  <a:lnTo>
                    <a:pt x="379749" y="201095"/>
                  </a:lnTo>
                  <a:lnTo>
                    <a:pt x="361896" y="191783"/>
                  </a:lnTo>
                  <a:lnTo>
                    <a:pt x="343718" y="182274"/>
                  </a:lnTo>
                  <a:lnTo>
                    <a:pt x="325203" y="172566"/>
                  </a:lnTo>
                  <a:lnTo>
                    <a:pt x="306340" y="162653"/>
                  </a:lnTo>
                  <a:lnTo>
                    <a:pt x="287120" y="152531"/>
                  </a:lnTo>
                  <a:lnTo>
                    <a:pt x="267533" y="142196"/>
                  </a:lnTo>
                  <a:lnTo>
                    <a:pt x="247567" y="131643"/>
                  </a:lnTo>
                  <a:lnTo>
                    <a:pt x="227212" y="120869"/>
                  </a:lnTo>
                  <a:lnTo>
                    <a:pt x="206458" y="109869"/>
                  </a:lnTo>
                  <a:lnTo>
                    <a:pt x="185295" y="98639"/>
                  </a:lnTo>
                  <a:lnTo>
                    <a:pt x="163712" y="87174"/>
                  </a:lnTo>
                  <a:lnTo>
                    <a:pt x="141699" y="75471"/>
                  </a:lnTo>
                  <a:lnTo>
                    <a:pt x="119245" y="63525"/>
                  </a:lnTo>
                  <a:lnTo>
                    <a:pt x="96339" y="51331"/>
                  </a:lnTo>
                  <a:lnTo>
                    <a:pt x="72973" y="38886"/>
                  </a:lnTo>
                  <a:lnTo>
                    <a:pt x="49134" y="26185"/>
                  </a:lnTo>
                  <a:lnTo>
                    <a:pt x="24813" y="1322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3668253" y="3159163"/>
              <a:ext cx="130405" cy="84550"/>
            </a:xfrm>
            <a:custGeom>
              <a:avLst/>
              <a:gdLst/>
              <a:ahLst/>
              <a:cxnLst/>
              <a:rect l="0" t="0" r="0" b="0"/>
              <a:pathLst>
                <a:path w="130405" h="84550">
                  <a:moveTo>
                    <a:pt x="130405" y="42513"/>
                  </a:moveTo>
                  <a:lnTo>
                    <a:pt x="0" y="0"/>
                  </a:lnTo>
                  <a:lnTo>
                    <a:pt x="108000" y="8455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2536102" y="2783747"/>
              <a:ext cx="3396451" cy="288198"/>
            </a:xfrm>
            <a:custGeom>
              <a:avLst/>
              <a:gdLst/>
              <a:ahLst/>
              <a:cxnLst/>
              <a:rect l="0" t="0" r="0" b="0"/>
              <a:pathLst>
                <a:path w="3396451" h="288198">
                  <a:moveTo>
                    <a:pt x="3396451" y="258235"/>
                  </a:moveTo>
                  <a:lnTo>
                    <a:pt x="3345444" y="260000"/>
                  </a:lnTo>
                  <a:lnTo>
                    <a:pt x="3295450" y="261728"/>
                  </a:lnTo>
                  <a:lnTo>
                    <a:pt x="3246450" y="263415"/>
                  </a:lnTo>
                  <a:lnTo>
                    <a:pt x="3198421" y="265062"/>
                  </a:lnTo>
                  <a:lnTo>
                    <a:pt x="3151344" y="266665"/>
                  </a:lnTo>
                  <a:lnTo>
                    <a:pt x="3105196" y="268224"/>
                  </a:lnTo>
                  <a:lnTo>
                    <a:pt x="3059959" y="269737"/>
                  </a:lnTo>
                  <a:lnTo>
                    <a:pt x="3015610" y="271203"/>
                  </a:lnTo>
                  <a:lnTo>
                    <a:pt x="2972129" y="272619"/>
                  </a:lnTo>
                  <a:lnTo>
                    <a:pt x="2929496" y="273985"/>
                  </a:lnTo>
                  <a:lnTo>
                    <a:pt x="2887688" y="275298"/>
                  </a:lnTo>
                  <a:lnTo>
                    <a:pt x="2846686" y="276557"/>
                  </a:lnTo>
                  <a:lnTo>
                    <a:pt x="2806469" y="277761"/>
                  </a:lnTo>
                  <a:lnTo>
                    <a:pt x="2767016" y="278908"/>
                  </a:lnTo>
                  <a:lnTo>
                    <a:pt x="2728306" y="279996"/>
                  </a:lnTo>
                  <a:lnTo>
                    <a:pt x="2690318" y="281023"/>
                  </a:lnTo>
                  <a:lnTo>
                    <a:pt x="2653032" y="281989"/>
                  </a:lnTo>
                  <a:lnTo>
                    <a:pt x="2616426" y="282892"/>
                  </a:lnTo>
                  <a:lnTo>
                    <a:pt x="2580480" y="283729"/>
                  </a:lnTo>
                  <a:lnTo>
                    <a:pt x="2545174" y="284500"/>
                  </a:lnTo>
                  <a:lnTo>
                    <a:pt x="2510485" y="285202"/>
                  </a:lnTo>
                  <a:lnTo>
                    <a:pt x="2476394" y="285835"/>
                  </a:lnTo>
                  <a:lnTo>
                    <a:pt x="2442880" y="286397"/>
                  </a:lnTo>
                  <a:lnTo>
                    <a:pt x="2409921" y="286886"/>
                  </a:lnTo>
                  <a:lnTo>
                    <a:pt x="2377497" y="287300"/>
                  </a:lnTo>
                  <a:lnTo>
                    <a:pt x="2345588" y="287638"/>
                  </a:lnTo>
                  <a:lnTo>
                    <a:pt x="2314172" y="287898"/>
                  </a:lnTo>
                  <a:lnTo>
                    <a:pt x="2283229" y="288080"/>
                  </a:lnTo>
                  <a:lnTo>
                    <a:pt x="2252737" y="288180"/>
                  </a:lnTo>
                  <a:lnTo>
                    <a:pt x="2222676" y="288198"/>
                  </a:lnTo>
                  <a:lnTo>
                    <a:pt x="2193026" y="288132"/>
                  </a:lnTo>
                  <a:lnTo>
                    <a:pt x="2163765" y="287980"/>
                  </a:lnTo>
                  <a:lnTo>
                    <a:pt x="2134872" y="287742"/>
                  </a:lnTo>
                  <a:lnTo>
                    <a:pt x="2106327" y="287414"/>
                  </a:lnTo>
                  <a:lnTo>
                    <a:pt x="2078110" y="286996"/>
                  </a:lnTo>
                  <a:lnTo>
                    <a:pt x="2050198" y="286487"/>
                  </a:lnTo>
                  <a:lnTo>
                    <a:pt x="2022571" y="285883"/>
                  </a:lnTo>
                  <a:lnTo>
                    <a:pt x="1995209" y="285185"/>
                  </a:lnTo>
                  <a:lnTo>
                    <a:pt x="1968091" y="284390"/>
                  </a:lnTo>
                  <a:lnTo>
                    <a:pt x="1941196" y="283497"/>
                  </a:lnTo>
                  <a:lnTo>
                    <a:pt x="1914503" y="282504"/>
                  </a:lnTo>
                  <a:lnTo>
                    <a:pt x="1887991" y="281410"/>
                  </a:lnTo>
                  <a:lnTo>
                    <a:pt x="1861639" y="280213"/>
                  </a:lnTo>
                  <a:lnTo>
                    <a:pt x="1835427" y="278911"/>
                  </a:lnTo>
                  <a:lnTo>
                    <a:pt x="1809334" y="277503"/>
                  </a:lnTo>
                  <a:lnTo>
                    <a:pt x="1783339" y="275987"/>
                  </a:lnTo>
                  <a:lnTo>
                    <a:pt x="1757422" y="274362"/>
                  </a:lnTo>
                  <a:lnTo>
                    <a:pt x="1731560" y="272626"/>
                  </a:lnTo>
                  <a:lnTo>
                    <a:pt x="1705735" y="270778"/>
                  </a:lnTo>
                  <a:lnTo>
                    <a:pt x="1679924" y="268815"/>
                  </a:lnTo>
                  <a:lnTo>
                    <a:pt x="1654107" y="266737"/>
                  </a:lnTo>
                  <a:lnTo>
                    <a:pt x="1628263" y="264542"/>
                  </a:lnTo>
                  <a:lnTo>
                    <a:pt x="1602372" y="262228"/>
                  </a:lnTo>
                  <a:lnTo>
                    <a:pt x="1576412" y="259793"/>
                  </a:lnTo>
                  <a:lnTo>
                    <a:pt x="1550363" y="257237"/>
                  </a:lnTo>
                  <a:lnTo>
                    <a:pt x="1524204" y="254557"/>
                  </a:lnTo>
                  <a:lnTo>
                    <a:pt x="1497914" y="251752"/>
                  </a:lnTo>
                  <a:lnTo>
                    <a:pt x="1471473" y="248820"/>
                  </a:lnTo>
                  <a:lnTo>
                    <a:pt x="1444859" y="245760"/>
                  </a:lnTo>
                  <a:lnTo>
                    <a:pt x="1418052" y="242570"/>
                  </a:lnTo>
                  <a:lnTo>
                    <a:pt x="1391030" y="239249"/>
                  </a:lnTo>
                  <a:lnTo>
                    <a:pt x="1363774" y="235794"/>
                  </a:lnTo>
                  <a:lnTo>
                    <a:pt x="1336262" y="232205"/>
                  </a:lnTo>
                  <a:lnTo>
                    <a:pt x="1308474" y="228480"/>
                  </a:lnTo>
                  <a:lnTo>
                    <a:pt x="1280388" y="224617"/>
                  </a:lnTo>
                  <a:lnTo>
                    <a:pt x="1251984" y="220615"/>
                  </a:lnTo>
                  <a:lnTo>
                    <a:pt x="1223241" y="216471"/>
                  </a:lnTo>
                  <a:lnTo>
                    <a:pt x="1194139" y="212186"/>
                  </a:lnTo>
                  <a:lnTo>
                    <a:pt x="1164656" y="207756"/>
                  </a:lnTo>
                  <a:lnTo>
                    <a:pt x="1134771" y="203180"/>
                  </a:lnTo>
                  <a:lnTo>
                    <a:pt x="1104465" y="198457"/>
                  </a:lnTo>
                  <a:lnTo>
                    <a:pt x="1073715" y="193585"/>
                  </a:lnTo>
                  <a:lnTo>
                    <a:pt x="1042502" y="188563"/>
                  </a:lnTo>
                  <a:lnTo>
                    <a:pt x="1010804" y="183389"/>
                  </a:lnTo>
                  <a:lnTo>
                    <a:pt x="978601" y="178061"/>
                  </a:lnTo>
                  <a:lnTo>
                    <a:pt x="945871" y="172578"/>
                  </a:lnTo>
                  <a:lnTo>
                    <a:pt x="912594" y="166938"/>
                  </a:lnTo>
                  <a:lnTo>
                    <a:pt x="878750" y="161140"/>
                  </a:lnTo>
                  <a:lnTo>
                    <a:pt x="844317" y="155182"/>
                  </a:lnTo>
                  <a:lnTo>
                    <a:pt x="809275" y="149063"/>
                  </a:lnTo>
                  <a:lnTo>
                    <a:pt x="773602" y="142780"/>
                  </a:lnTo>
                  <a:lnTo>
                    <a:pt x="737278" y="136333"/>
                  </a:lnTo>
                  <a:lnTo>
                    <a:pt x="700282" y="129719"/>
                  </a:lnTo>
                  <a:lnTo>
                    <a:pt x="662594" y="122938"/>
                  </a:lnTo>
                  <a:lnTo>
                    <a:pt x="624192" y="115987"/>
                  </a:lnTo>
                  <a:lnTo>
                    <a:pt x="585056" y="108865"/>
                  </a:lnTo>
                  <a:lnTo>
                    <a:pt x="545165" y="101570"/>
                  </a:lnTo>
                  <a:lnTo>
                    <a:pt x="504498" y="94102"/>
                  </a:lnTo>
                  <a:lnTo>
                    <a:pt x="463034" y="86457"/>
                  </a:lnTo>
                  <a:lnTo>
                    <a:pt x="420753" y="78636"/>
                  </a:lnTo>
                  <a:lnTo>
                    <a:pt x="377633" y="70635"/>
                  </a:lnTo>
                  <a:lnTo>
                    <a:pt x="333655" y="62454"/>
                  </a:lnTo>
                  <a:lnTo>
                    <a:pt x="288796" y="54091"/>
                  </a:lnTo>
                  <a:lnTo>
                    <a:pt x="243036" y="45544"/>
                  </a:lnTo>
                  <a:lnTo>
                    <a:pt x="196355" y="36812"/>
                  </a:lnTo>
                  <a:lnTo>
                    <a:pt x="148732" y="27893"/>
                  </a:lnTo>
                  <a:lnTo>
                    <a:pt x="100145" y="18786"/>
                  </a:lnTo>
                  <a:lnTo>
                    <a:pt x="50575" y="948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536102" y="2783747"/>
              <a:ext cx="137151" cy="48317"/>
            </a:xfrm>
            <a:custGeom>
              <a:avLst/>
              <a:gdLst/>
              <a:ahLst/>
              <a:cxnLst/>
              <a:rect l="0" t="0" r="0" b="0"/>
              <a:pathLst>
                <a:path w="137151" h="48317">
                  <a:moveTo>
                    <a:pt x="137151" y="1499"/>
                  </a:moveTo>
                  <a:lnTo>
                    <a:pt x="0" y="0"/>
                  </a:lnTo>
                  <a:lnTo>
                    <a:pt x="128367" y="4831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3668253" y="3041983"/>
              <a:ext cx="2264300" cy="539588"/>
            </a:xfrm>
            <a:custGeom>
              <a:avLst/>
              <a:gdLst/>
              <a:ahLst/>
              <a:cxnLst/>
              <a:rect l="0" t="0" r="0" b="0"/>
              <a:pathLst>
                <a:path w="2264300" h="539588">
                  <a:moveTo>
                    <a:pt x="2264300" y="0"/>
                  </a:moveTo>
                  <a:lnTo>
                    <a:pt x="2230891" y="11820"/>
                  </a:lnTo>
                  <a:lnTo>
                    <a:pt x="2198144" y="23404"/>
                  </a:lnTo>
                  <a:lnTo>
                    <a:pt x="2166048" y="34754"/>
                  </a:lnTo>
                  <a:lnTo>
                    <a:pt x="2134587" y="45874"/>
                  </a:lnTo>
                  <a:lnTo>
                    <a:pt x="2103749" y="56766"/>
                  </a:lnTo>
                  <a:lnTo>
                    <a:pt x="2073518" y="67436"/>
                  </a:lnTo>
                  <a:lnTo>
                    <a:pt x="2043882" y="77884"/>
                  </a:lnTo>
                  <a:lnTo>
                    <a:pt x="2014826" y="88116"/>
                  </a:lnTo>
                  <a:lnTo>
                    <a:pt x="1986336" y="98134"/>
                  </a:lnTo>
                  <a:lnTo>
                    <a:pt x="1958400" y="107942"/>
                  </a:lnTo>
                  <a:lnTo>
                    <a:pt x="1931001" y="117542"/>
                  </a:lnTo>
                  <a:lnTo>
                    <a:pt x="1904128" y="126939"/>
                  </a:lnTo>
                  <a:lnTo>
                    <a:pt x="1877766" y="136135"/>
                  </a:lnTo>
                  <a:lnTo>
                    <a:pt x="1851901" y="145134"/>
                  </a:lnTo>
                  <a:lnTo>
                    <a:pt x="1826519" y="153939"/>
                  </a:lnTo>
                  <a:lnTo>
                    <a:pt x="1801607" y="162553"/>
                  </a:lnTo>
                  <a:lnTo>
                    <a:pt x="1777150" y="170980"/>
                  </a:lnTo>
                  <a:lnTo>
                    <a:pt x="1753135" y="179223"/>
                  </a:lnTo>
                  <a:lnTo>
                    <a:pt x="1729547" y="187285"/>
                  </a:lnTo>
                  <a:lnTo>
                    <a:pt x="1706373" y="195170"/>
                  </a:lnTo>
                  <a:lnTo>
                    <a:pt x="1683600" y="202881"/>
                  </a:lnTo>
                  <a:lnTo>
                    <a:pt x="1661212" y="210421"/>
                  </a:lnTo>
                  <a:lnTo>
                    <a:pt x="1639197" y="217794"/>
                  </a:lnTo>
                  <a:lnTo>
                    <a:pt x="1617540" y="225002"/>
                  </a:lnTo>
                  <a:lnTo>
                    <a:pt x="1596228" y="232050"/>
                  </a:lnTo>
                  <a:lnTo>
                    <a:pt x="1575247" y="238940"/>
                  </a:lnTo>
                  <a:lnTo>
                    <a:pt x="1554582" y="245676"/>
                  </a:lnTo>
                  <a:lnTo>
                    <a:pt x="1534220" y="252260"/>
                  </a:lnTo>
                  <a:lnTo>
                    <a:pt x="1514147" y="258698"/>
                  </a:lnTo>
                  <a:lnTo>
                    <a:pt x="1494350" y="264991"/>
                  </a:lnTo>
                  <a:lnTo>
                    <a:pt x="1474813" y="271142"/>
                  </a:lnTo>
                  <a:lnTo>
                    <a:pt x="1455525" y="277157"/>
                  </a:lnTo>
                  <a:lnTo>
                    <a:pt x="1436469" y="283036"/>
                  </a:lnTo>
                  <a:lnTo>
                    <a:pt x="1417634" y="288785"/>
                  </a:lnTo>
                  <a:lnTo>
                    <a:pt x="1399004" y="294406"/>
                  </a:lnTo>
                  <a:lnTo>
                    <a:pt x="1380566" y="299902"/>
                  </a:lnTo>
                  <a:lnTo>
                    <a:pt x="1362306" y="305277"/>
                  </a:lnTo>
                  <a:lnTo>
                    <a:pt x="1344211" y="310535"/>
                  </a:lnTo>
                  <a:lnTo>
                    <a:pt x="1326265" y="315677"/>
                  </a:lnTo>
                  <a:lnTo>
                    <a:pt x="1308456" y="320709"/>
                  </a:lnTo>
                  <a:lnTo>
                    <a:pt x="1290770" y="325632"/>
                  </a:lnTo>
                  <a:lnTo>
                    <a:pt x="1273193" y="330451"/>
                  </a:lnTo>
                  <a:lnTo>
                    <a:pt x="1255710" y="335168"/>
                  </a:lnTo>
                  <a:lnTo>
                    <a:pt x="1238308" y="339788"/>
                  </a:lnTo>
                  <a:lnTo>
                    <a:pt x="1220974" y="344312"/>
                  </a:lnTo>
                  <a:lnTo>
                    <a:pt x="1203692" y="348746"/>
                  </a:lnTo>
                  <a:lnTo>
                    <a:pt x="1186450" y="353091"/>
                  </a:lnTo>
                  <a:lnTo>
                    <a:pt x="1169234" y="357351"/>
                  </a:lnTo>
                  <a:lnTo>
                    <a:pt x="1152029" y="361530"/>
                  </a:lnTo>
                  <a:lnTo>
                    <a:pt x="1134821" y="365630"/>
                  </a:lnTo>
                  <a:lnTo>
                    <a:pt x="1117598" y="369656"/>
                  </a:lnTo>
                  <a:lnTo>
                    <a:pt x="1100345" y="373610"/>
                  </a:lnTo>
                  <a:lnTo>
                    <a:pt x="1083047" y="377496"/>
                  </a:lnTo>
                  <a:lnTo>
                    <a:pt x="1065692" y="381316"/>
                  </a:lnTo>
                  <a:lnTo>
                    <a:pt x="1048266" y="385075"/>
                  </a:lnTo>
                  <a:lnTo>
                    <a:pt x="1030753" y="388776"/>
                  </a:lnTo>
                  <a:lnTo>
                    <a:pt x="1013142" y="392422"/>
                  </a:lnTo>
                  <a:lnTo>
                    <a:pt x="995417" y="396016"/>
                  </a:lnTo>
                  <a:lnTo>
                    <a:pt x="977565" y="399561"/>
                  </a:lnTo>
                  <a:lnTo>
                    <a:pt x="959572" y="403061"/>
                  </a:lnTo>
                  <a:lnTo>
                    <a:pt x="941424" y="406520"/>
                  </a:lnTo>
                  <a:lnTo>
                    <a:pt x="923108" y="409939"/>
                  </a:lnTo>
                  <a:lnTo>
                    <a:pt x="904609" y="413324"/>
                  </a:lnTo>
                  <a:lnTo>
                    <a:pt x="885913" y="416677"/>
                  </a:lnTo>
                  <a:lnTo>
                    <a:pt x="867007" y="420001"/>
                  </a:lnTo>
                  <a:lnTo>
                    <a:pt x="847877" y="423299"/>
                  </a:lnTo>
                  <a:lnTo>
                    <a:pt x="828509" y="426576"/>
                  </a:lnTo>
                  <a:lnTo>
                    <a:pt x="808889" y="429834"/>
                  </a:lnTo>
                  <a:lnTo>
                    <a:pt x="789003" y="433077"/>
                  </a:lnTo>
                  <a:lnTo>
                    <a:pt x="768837" y="436307"/>
                  </a:lnTo>
                  <a:lnTo>
                    <a:pt x="748378" y="439529"/>
                  </a:lnTo>
                  <a:lnTo>
                    <a:pt x="727611" y="442745"/>
                  </a:lnTo>
                  <a:lnTo>
                    <a:pt x="706523" y="445959"/>
                  </a:lnTo>
                  <a:lnTo>
                    <a:pt x="685099" y="449174"/>
                  </a:lnTo>
                  <a:lnTo>
                    <a:pt x="663327" y="452394"/>
                  </a:lnTo>
                  <a:lnTo>
                    <a:pt x="641191" y="455621"/>
                  </a:lnTo>
                  <a:lnTo>
                    <a:pt x="618679" y="458859"/>
                  </a:lnTo>
                  <a:lnTo>
                    <a:pt x="595776" y="462112"/>
                  </a:lnTo>
                  <a:lnTo>
                    <a:pt x="572469" y="465383"/>
                  </a:lnTo>
                  <a:lnTo>
                    <a:pt x="548743" y="468674"/>
                  </a:lnTo>
                  <a:lnTo>
                    <a:pt x="524585" y="471989"/>
                  </a:lnTo>
                  <a:lnTo>
                    <a:pt x="499981" y="475333"/>
                  </a:lnTo>
                  <a:lnTo>
                    <a:pt x="474916" y="478707"/>
                  </a:lnTo>
                  <a:lnTo>
                    <a:pt x="449378" y="482115"/>
                  </a:lnTo>
                  <a:lnTo>
                    <a:pt x="423352" y="485561"/>
                  </a:lnTo>
                  <a:lnTo>
                    <a:pt x="396824" y="489047"/>
                  </a:lnTo>
                  <a:lnTo>
                    <a:pt x="369781" y="492578"/>
                  </a:lnTo>
                  <a:lnTo>
                    <a:pt x="342208" y="496156"/>
                  </a:lnTo>
                  <a:lnTo>
                    <a:pt x="314092" y="499784"/>
                  </a:lnTo>
                  <a:lnTo>
                    <a:pt x="285419" y="503467"/>
                  </a:lnTo>
                  <a:lnTo>
                    <a:pt x="256175" y="507207"/>
                  </a:lnTo>
                  <a:lnTo>
                    <a:pt x="226346" y="511008"/>
                  </a:lnTo>
                  <a:lnTo>
                    <a:pt x="195918" y="514873"/>
                  </a:lnTo>
                  <a:lnTo>
                    <a:pt x="164877" y="518805"/>
                  </a:lnTo>
                  <a:lnTo>
                    <a:pt x="133210" y="522807"/>
                  </a:lnTo>
                  <a:lnTo>
                    <a:pt x="100903" y="526883"/>
                  </a:lnTo>
                  <a:lnTo>
                    <a:pt x="67941" y="531037"/>
                  </a:lnTo>
                  <a:lnTo>
                    <a:pt x="34311" y="535271"/>
                  </a:lnTo>
                  <a:lnTo>
                    <a:pt x="0" y="53958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668253" y="3541076"/>
              <a:ext cx="136992" cy="47262"/>
            </a:xfrm>
            <a:custGeom>
              <a:avLst/>
              <a:gdLst/>
              <a:ahLst/>
              <a:cxnLst/>
              <a:rect l="0" t="0" r="0" b="0"/>
              <a:pathLst>
                <a:path w="136992" h="47262">
                  <a:moveTo>
                    <a:pt x="131045" y="0"/>
                  </a:moveTo>
                  <a:lnTo>
                    <a:pt x="0" y="40495"/>
                  </a:lnTo>
                  <a:lnTo>
                    <a:pt x="136992" y="4726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234328" y="1971733"/>
              <a:ext cx="1698225" cy="1070249"/>
            </a:xfrm>
            <a:custGeom>
              <a:avLst/>
              <a:gdLst/>
              <a:ahLst/>
              <a:cxnLst/>
              <a:rect l="0" t="0" r="0" b="0"/>
              <a:pathLst>
                <a:path w="1698225" h="1070249">
                  <a:moveTo>
                    <a:pt x="1698225" y="1070249"/>
                  </a:moveTo>
                  <a:lnTo>
                    <a:pt x="1671935" y="1057058"/>
                  </a:lnTo>
                  <a:lnTo>
                    <a:pt x="1646168" y="1044127"/>
                  </a:lnTo>
                  <a:lnTo>
                    <a:pt x="1620913" y="1031451"/>
                  </a:lnTo>
                  <a:lnTo>
                    <a:pt x="1596160" y="1019022"/>
                  </a:lnTo>
                  <a:lnTo>
                    <a:pt x="1571899" y="1006833"/>
                  </a:lnTo>
                  <a:lnTo>
                    <a:pt x="1548119" y="994880"/>
                  </a:lnTo>
                  <a:lnTo>
                    <a:pt x="1524810" y="983154"/>
                  </a:lnTo>
                  <a:lnTo>
                    <a:pt x="1501961" y="971649"/>
                  </a:lnTo>
                  <a:lnTo>
                    <a:pt x="1479563" y="960359"/>
                  </a:lnTo>
                  <a:lnTo>
                    <a:pt x="1457604" y="949277"/>
                  </a:lnTo>
                  <a:lnTo>
                    <a:pt x="1436074" y="938397"/>
                  </a:lnTo>
                  <a:lnTo>
                    <a:pt x="1414963" y="927711"/>
                  </a:lnTo>
                  <a:lnTo>
                    <a:pt x="1394260" y="917215"/>
                  </a:lnTo>
                  <a:lnTo>
                    <a:pt x="1373956" y="906900"/>
                  </a:lnTo>
                  <a:lnTo>
                    <a:pt x="1354039" y="896760"/>
                  </a:lnTo>
                  <a:lnTo>
                    <a:pt x="1334499" y="886789"/>
                  </a:lnTo>
                  <a:lnTo>
                    <a:pt x="1315326" y="876981"/>
                  </a:lnTo>
                  <a:lnTo>
                    <a:pt x="1296510" y="867328"/>
                  </a:lnTo>
                  <a:lnTo>
                    <a:pt x="1278039" y="857824"/>
                  </a:lnTo>
                  <a:lnTo>
                    <a:pt x="1259904" y="848463"/>
                  </a:lnTo>
                  <a:lnTo>
                    <a:pt x="1242094" y="839238"/>
                  </a:lnTo>
                  <a:lnTo>
                    <a:pt x="1224599" y="830142"/>
                  </a:lnTo>
                  <a:lnTo>
                    <a:pt x="1207409" y="821169"/>
                  </a:lnTo>
                  <a:lnTo>
                    <a:pt x="1190512" y="812313"/>
                  </a:lnTo>
                  <a:lnTo>
                    <a:pt x="1173899" y="803566"/>
                  </a:lnTo>
                  <a:lnTo>
                    <a:pt x="1157559" y="794922"/>
                  </a:lnTo>
                  <a:lnTo>
                    <a:pt x="1141482" y="786376"/>
                  </a:lnTo>
                  <a:lnTo>
                    <a:pt x="1125657" y="777919"/>
                  </a:lnTo>
                  <a:lnTo>
                    <a:pt x="1110074" y="769546"/>
                  </a:lnTo>
                  <a:lnTo>
                    <a:pt x="1094723" y="761249"/>
                  </a:lnTo>
                  <a:lnTo>
                    <a:pt x="1079592" y="753024"/>
                  </a:lnTo>
                  <a:lnTo>
                    <a:pt x="1064673" y="744862"/>
                  </a:lnTo>
                  <a:lnTo>
                    <a:pt x="1049954" y="736757"/>
                  </a:lnTo>
                  <a:lnTo>
                    <a:pt x="1035424" y="728703"/>
                  </a:lnTo>
                  <a:lnTo>
                    <a:pt x="1021075" y="720694"/>
                  </a:lnTo>
                  <a:lnTo>
                    <a:pt x="1006894" y="712722"/>
                  </a:lnTo>
                  <a:lnTo>
                    <a:pt x="992872" y="704781"/>
                  </a:lnTo>
                  <a:lnTo>
                    <a:pt x="978998" y="696865"/>
                  </a:lnTo>
                  <a:lnTo>
                    <a:pt x="965263" y="688967"/>
                  </a:lnTo>
                  <a:lnTo>
                    <a:pt x="951655" y="681080"/>
                  </a:lnTo>
                  <a:lnTo>
                    <a:pt x="938163" y="673198"/>
                  </a:lnTo>
                  <a:lnTo>
                    <a:pt x="924779" y="665314"/>
                  </a:lnTo>
                  <a:lnTo>
                    <a:pt x="911491" y="657422"/>
                  </a:lnTo>
                  <a:lnTo>
                    <a:pt x="898289" y="649515"/>
                  </a:lnTo>
                  <a:lnTo>
                    <a:pt x="885162" y="641587"/>
                  </a:lnTo>
                  <a:lnTo>
                    <a:pt x="872100" y="633631"/>
                  </a:lnTo>
                  <a:lnTo>
                    <a:pt x="859093" y="625641"/>
                  </a:lnTo>
                  <a:lnTo>
                    <a:pt x="846130" y="617609"/>
                  </a:lnTo>
                  <a:lnTo>
                    <a:pt x="833201" y="609530"/>
                  </a:lnTo>
                  <a:lnTo>
                    <a:pt x="820296" y="601397"/>
                  </a:lnTo>
                  <a:lnTo>
                    <a:pt x="807404" y="593203"/>
                  </a:lnTo>
                  <a:lnTo>
                    <a:pt x="794514" y="584942"/>
                  </a:lnTo>
                  <a:lnTo>
                    <a:pt x="781616" y="576607"/>
                  </a:lnTo>
                  <a:lnTo>
                    <a:pt x="768701" y="568192"/>
                  </a:lnTo>
                  <a:lnTo>
                    <a:pt x="755757" y="559689"/>
                  </a:lnTo>
                  <a:lnTo>
                    <a:pt x="742773" y="551094"/>
                  </a:lnTo>
                  <a:lnTo>
                    <a:pt x="729741" y="542398"/>
                  </a:lnTo>
                  <a:lnTo>
                    <a:pt x="716649" y="533596"/>
                  </a:lnTo>
                  <a:lnTo>
                    <a:pt x="703486" y="524680"/>
                  </a:lnTo>
                  <a:lnTo>
                    <a:pt x="690243" y="515645"/>
                  </a:lnTo>
                  <a:lnTo>
                    <a:pt x="676909" y="506483"/>
                  </a:lnTo>
                  <a:lnTo>
                    <a:pt x="663473" y="497189"/>
                  </a:lnTo>
                  <a:lnTo>
                    <a:pt x="649926" y="487755"/>
                  </a:lnTo>
                  <a:lnTo>
                    <a:pt x="636257" y="478175"/>
                  </a:lnTo>
                  <a:lnTo>
                    <a:pt x="622455" y="468443"/>
                  </a:lnTo>
                  <a:lnTo>
                    <a:pt x="608510" y="458552"/>
                  </a:lnTo>
                  <a:lnTo>
                    <a:pt x="594411" y="448495"/>
                  </a:lnTo>
                  <a:lnTo>
                    <a:pt x="580149" y="438266"/>
                  </a:lnTo>
                  <a:lnTo>
                    <a:pt x="565712" y="427859"/>
                  </a:lnTo>
                  <a:lnTo>
                    <a:pt x="551091" y="417266"/>
                  </a:lnTo>
                  <a:lnTo>
                    <a:pt x="536275" y="406481"/>
                  </a:lnTo>
                  <a:lnTo>
                    <a:pt x="521253" y="395497"/>
                  </a:lnTo>
                  <a:lnTo>
                    <a:pt x="506016" y="384309"/>
                  </a:lnTo>
                  <a:lnTo>
                    <a:pt x="490552" y="372910"/>
                  </a:lnTo>
                  <a:lnTo>
                    <a:pt x="474852" y="361292"/>
                  </a:lnTo>
                  <a:lnTo>
                    <a:pt x="458904" y="349450"/>
                  </a:lnTo>
                  <a:lnTo>
                    <a:pt x="442700" y="337376"/>
                  </a:lnTo>
                  <a:lnTo>
                    <a:pt x="426227" y="325065"/>
                  </a:lnTo>
                  <a:lnTo>
                    <a:pt x="409476" y="312509"/>
                  </a:lnTo>
                  <a:lnTo>
                    <a:pt x="392436" y="299703"/>
                  </a:lnTo>
                  <a:lnTo>
                    <a:pt x="375098" y="286639"/>
                  </a:lnTo>
                  <a:lnTo>
                    <a:pt x="357449" y="273311"/>
                  </a:lnTo>
                  <a:lnTo>
                    <a:pt x="339481" y="259713"/>
                  </a:lnTo>
                  <a:lnTo>
                    <a:pt x="321183" y="245838"/>
                  </a:lnTo>
                  <a:lnTo>
                    <a:pt x="302544" y="231679"/>
                  </a:lnTo>
                  <a:lnTo>
                    <a:pt x="283554" y="217229"/>
                  </a:lnTo>
                  <a:lnTo>
                    <a:pt x="264202" y="202483"/>
                  </a:lnTo>
                  <a:lnTo>
                    <a:pt x="244479" y="187434"/>
                  </a:lnTo>
                  <a:lnTo>
                    <a:pt x="224373" y="172075"/>
                  </a:lnTo>
                  <a:lnTo>
                    <a:pt x="203875" y="156400"/>
                  </a:lnTo>
                  <a:lnTo>
                    <a:pt x="182973" y="140401"/>
                  </a:lnTo>
                  <a:lnTo>
                    <a:pt x="161658" y="124073"/>
                  </a:lnTo>
                  <a:lnTo>
                    <a:pt x="139919" y="107409"/>
                  </a:lnTo>
                  <a:lnTo>
                    <a:pt x="117745" y="90402"/>
                  </a:lnTo>
                  <a:lnTo>
                    <a:pt x="95127" y="73046"/>
                  </a:lnTo>
                  <a:lnTo>
                    <a:pt x="72054" y="55335"/>
                  </a:lnTo>
                  <a:lnTo>
                    <a:pt x="48515" y="37261"/>
                  </a:lnTo>
                  <a:lnTo>
                    <a:pt x="24501" y="1881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234328" y="1971733"/>
              <a:ext cx="121633" cy="101167"/>
            </a:xfrm>
            <a:custGeom>
              <a:avLst/>
              <a:gdLst/>
              <a:ahLst/>
              <a:cxnLst/>
              <a:rect l="0" t="0" r="0" b="0"/>
              <a:pathLst>
                <a:path w="121633" h="101167">
                  <a:moveTo>
                    <a:pt x="121633" y="63389"/>
                  </a:moveTo>
                  <a:lnTo>
                    <a:pt x="0" y="0"/>
                  </a:lnTo>
                  <a:lnTo>
                    <a:pt x="92617" y="10116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800403" y="3041983"/>
              <a:ext cx="1132150" cy="1305091"/>
            </a:xfrm>
            <a:custGeom>
              <a:avLst/>
              <a:gdLst/>
              <a:ahLst/>
              <a:cxnLst/>
              <a:rect l="0" t="0" r="0" b="0"/>
              <a:pathLst>
                <a:path w="1132150" h="1305091">
                  <a:moveTo>
                    <a:pt x="1132150" y="0"/>
                  </a:moveTo>
                  <a:lnTo>
                    <a:pt x="1116310" y="21392"/>
                  </a:lnTo>
                  <a:lnTo>
                    <a:pt x="1100785" y="42358"/>
                  </a:lnTo>
                  <a:lnTo>
                    <a:pt x="1085567" y="62906"/>
                  </a:lnTo>
                  <a:lnTo>
                    <a:pt x="1070649" y="83044"/>
                  </a:lnTo>
                  <a:lnTo>
                    <a:pt x="1056024" y="102780"/>
                  </a:lnTo>
                  <a:lnTo>
                    <a:pt x="1041686" y="122122"/>
                  </a:lnTo>
                  <a:lnTo>
                    <a:pt x="1027627" y="141078"/>
                  </a:lnTo>
                  <a:lnTo>
                    <a:pt x="1013841" y="159656"/>
                  </a:lnTo>
                  <a:lnTo>
                    <a:pt x="1000320" y="177864"/>
                  </a:lnTo>
                  <a:lnTo>
                    <a:pt x="987058" y="195709"/>
                  </a:lnTo>
                  <a:lnTo>
                    <a:pt x="974048" y="213201"/>
                  </a:lnTo>
                  <a:lnTo>
                    <a:pt x="961282" y="230346"/>
                  </a:lnTo>
                  <a:lnTo>
                    <a:pt x="948755" y="247153"/>
                  </a:lnTo>
                  <a:lnTo>
                    <a:pt x="936458" y="263630"/>
                  </a:lnTo>
                  <a:lnTo>
                    <a:pt x="924385" y="279785"/>
                  </a:lnTo>
                  <a:lnTo>
                    <a:pt x="912529" y="295626"/>
                  </a:lnTo>
                  <a:lnTo>
                    <a:pt x="900883" y="311161"/>
                  </a:lnTo>
                  <a:lnTo>
                    <a:pt x="889441" y="326398"/>
                  </a:lnTo>
                  <a:lnTo>
                    <a:pt x="878195" y="341344"/>
                  </a:lnTo>
                  <a:lnTo>
                    <a:pt x="867138" y="356008"/>
                  </a:lnTo>
                  <a:lnTo>
                    <a:pt x="856263" y="370398"/>
                  </a:lnTo>
                  <a:lnTo>
                    <a:pt x="845564" y="384522"/>
                  </a:lnTo>
                  <a:lnTo>
                    <a:pt x="835033" y="398388"/>
                  </a:lnTo>
                  <a:lnTo>
                    <a:pt x="824664" y="412004"/>
                  </a:lnTo>
                  <a:lnTo>
                    <a:pt x="814449" y="425377"/>
                  </a:lnTo>
                  <a:lnTo>
                    <a:pt x="804382" y="438517"/>
                  </a:lnTo>
                  <a:lnTo>
                    <a:pt x="794456" y="451430"/>
                  </a:lnTo>
                  <a:lnTo>
                    <a:pt x="784664" y="464125"/>
                  </a:lnTo>
                  <a:lnTo>
                    <a:pt x="774998" y="476610"/>
                  </a:lnTo>
                  <a:lnTo>
                    <a:pt x="765452" y="488892"/>
                  </a:lnTo>
                  <a:lnTo>
                    <a:pt x="756020" y="500981"/>
                  </a:lnTo>
                  <a:lnTo>
                    <a:pt x="746693" y="512883"/>
                  </a:lnTo>
                  <a:lnTo>
                    <a:pt x="737466" y="524607"/>
                  </a:lnTo>
                  <a:lnTo>
                    <a:pt x="728331" y="536161"/>
                  </a:lnTo>
                  <a:lnTo>
                    <a:pt x="719281" y="547552"/>
                  </a:lnTo>
                  <a:lnTo>
                    <a:pt x="710309" y="558790"/>
                  </a:lnTo>
                  <a:lnTo>
                    <a:pt x="701409" y="569881"/>
                  </a:lnTo>
                  <a:lnTo>
                    <a:pt x="692573" y="580834"/>
                  </a:lnTo>
                  <a:lnTo>
                    <a:pt x="683794" y="591656"/>
                  </a:lnTo>
                  <a:lnTo>
                    <a:pt x="675067" y="602357"/>
                  </a:lnTo>
                  <a:lnTo>
                    <a:pt x="666382" y="612943"/>
                  </a:lnTo>
                  <a:lnTo>
                    <a:pt x="657735" y="623423"/>
                  </a:lnTo>
                  <a:lnTo>
                    <a:pt x="649117" y="633805"/>
                  </a:lnTo>
                  <a:lnTo>
                    <a:pt x="640522" y="644096"/>
                  </a:lnTo>
                  <a:lnTo>
                    <a:pt x="631943" y="654305"/>
                  </a:lnTo>
                  <a:lnTo>
                    <a:pt x="623373" y="664440"/>
                  </a:lnTo>
                  <a:lnTo>
                    <a:pt x="614805" y="674509"/>
                  </a:lnTo>
                  <a:lnTo>
                    <a:pt x="606232" y="684519"/>
                  </a:lnTo>
                  <a:lnTo>
                    <a:pt x="597647" y="694480"/>
                  </a:lnTo>
                  <a:lnTo>
                    <a:pt x="589044" y="704397"/>
                  </a:lnTo>
                  <a:lnTo>
                    <a:pt x="580414" y="714281"/>
                  </a:lnTo>
                  <a:lnTo>
                    <a:pt x="571752" y="724138"/>
                  </a:lnTo>
                  <a:lnTo>
                    <a:pt x="563051" y="733977"/>
                  </a:lnTo>
                  <a:lnTo>
                    <a:pt x="554302" y="743806"/>
                  </a:lnTo>
                  <a:lnTo>
                    <a:pt x="545501" y="753633"/>
                  </a:lnTo>
                  <a:lnTo>
                    <a:pt x="536639" y="763465"/>
                  </a:lnTo>
                  <a:lnTo>
                    <a:pt x="527709" y="773310"/>
                  </a:lnTo>
                  <a:lnTo>
                    <a:pt x="518706" y="783178"/>
                  </a:lnTo>
                  <a:lnTo>
                    <a:pt x="509621" y="793075"/>
                  </a:lnTo>
                  <a:lnTo>
                    <a:pt x="500448" y="803010"/>
                  </a:lnTo>
                  <a:lnTo>
                    <a:pt x="491180" y="812990"/>
                  </a:lnTo>
                  <a:lnTo>
                    <a:pt x="481809" y="823025"/>
                  </a:lnTo>
                  <a:lnTo>
                    <a:pt x="472330" y="833121"/>
                  </a:lnTo>
                  <a:lnTo>
                    <a:pt x="462735" y="843286"/>
                  </a:lnTo>
                  <a:lnTo>
                    <a:pt x="453017" y="853529"/>
                  </a:lnTo>
                  <a:lnTo>
                    <a:pt x="443170" y="863858"/>
                  </a:lnTo>
                  <a:lnTo>
                    <a:pt x="433185" y="874281"/>
                  </a:lnTo>
                  <a:lnTo>
                    <a:pt x="423058" y="884805"/>
                  </a:lnTo>
                  <a:lnTo>
                    <a:pt x="412779" y="895438"/>
                  </a:lnTo>
                  <a:lnTo>
                    <a:pt x="402343" y="906190"/>
                  </a:lnTo>
                  <a:lnTo>
                    <a:pt x="391742" y="917067"/>
                  </a:lnTo>
                  <a:lnTo>
                    <a:pt x="380970" y="928078"/>
                  </a:lnTo>
                  <a:lnTo>
                    <a:pt x="370020" y="939230"/>
                  </a:lnTo>
                  <a:lnTo>
                    <a:pt x="358885" y="950532"/>
                  </a:lnTo>
                  <a:lnTo>
                    <a:pt x="347557" y="961991"/>
                  </a:lnTo>
                  <a:lnTo>
                    <a:pt x="336030" y="973616"/>
                  </a:lnTo>
                  <a:lnTo>
                    <a:pt x="324297" y="985415"/>
                  </a:lnTo>
                  <a:lnTo>
                    <a:pt x="312351" y="997395"/>
                  </a:lnTo>
                  <a:lnTo>
                    <a:pt x="300185" y="1009565"/>
                  </a:lnTo>
                  <a:lnTo>
                    <a:pt x="287793" y="1021933"/>
                  </a:lnTo>
                  <a:lnTo>
                    <a:pt x="275166" y="1034506"/>
                  </a:lnTo>
                  <a:lnTo>
                    <a:pt x="262299" y="1047292"/>
                  </a:lnTo>
                  <a:lnTo>
                    <a:pt x="249184" y="1060301"/>
                  </a:lnTo>
                  <a:lnTo>
                    <a:pt x="235814" y="1073538"/>
                  </a:lnTo>
                  <a:lnTo>
                    <a:pt x="222183" y="1087014"/>
                  </a:lnTo>
                  <a:lnTo>
                    <a:pt x="208284" y="1100735"/>
                  </a:lnTo>
                  <a:lnTo>
                    <a:pt x="194109" y="1114709"/>
                  </a:lnTo>
                  <a:lnTo>
                    <a:pt x="179651" y="1128945"/>
                  </a:lnTo>
                  <a:lnTo>
                    <a:pt x="164904" y="1143451"/>
                  </a:lnTo>
                  <a:lnTo>
                    <a:pt x="149861" y="1158234"/>
                  </a:lnTo>
                  <a:lnTo>
                    <a:pt x="134515" y="1173303"/>
                  </a:lnTo>
                  <a:lnTo>
                    <a:pt x="118859" y="1188665"/>
                  </a:lnTo>
                  <a:lnTo>
                    <a:pt x="102886" y="1204329"/>
                  </a:lnTo>
                  <a:lnTo>
                    <a:pt x="86588" y="1220302"/>
                  </a:lnTo>
                  <a:lnTo>
                    <a:pt x="69960" y="1236593"/>
                  </a:lnTo>
                  <a:lnTo>
                    <a:pt x="52994" y="1253209"/>
                  </a:lnTo>
                  <a:lnTo>
                    <a:pt x="35683" y="1270159"/>
                  </a:lnTo>
                  <a:lnTo>
                    <a:pt x="18021" y="1287451"/>
                  </a:lnTo>
                  <a:lnTo>
                    <a:pt x="0" y="130509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800403" y="4235565"/>
              <a:ext cx="113187" cy="111509"/>
            </a:xfrm>
            <a:custGeom>
              <a:avLst/>
              <a:gdLst/>
              <a:ahLst/>
              <a:cxnLst/>
              <a:rect l="0" t="0" r="0" b="0"/>
              <a:pathLst>
                <a:path w="113187" h="111509">
                  <a:moveTo>
                    <a:pt x="79865" y="0"/>
                  </a:moveTo>
                  <a:lnTo>
                    <a:pt x="0" y="111509"/>
                  </a:lnTo>
                  <a:lnTo>
                    <a:pt x="113187" y="3404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366478" y="3041983"/>
              <a:ext cx="566075" cy="1335685"/>
            </a:xfrm>
            <a:custGeom>
              <a:avLst/>
              <a:gdLst/>
              <a:ahLst/>
              <a:cxnLst/>
              <a:rect l="0" t="0" r="0" b="0"/>
              <a:pathLst>
                <a:path w="566075" h="1335685">
                  <a:moveTo>
                    <a:pt x="566075" y="0"/>
                  </a:moveTo>
                  <a:lnTo>
                    <a:pt x="558726" y="20911"/>
                  </a:lnTo>
                  <a:lnTo>
                    <a:pt x="551523" y="41407"/>
                  </a:lnTo>
                  <a:lnTo>
                    <a:pt x="544461" y="61496"/>
                  </a:lnTo>
                  <a:lnTo>
                    <a:pt x="537538" y="81184"/>
                  </a:lnTo>
                  <a:lnTo>
                    <a:pt x="530750" y="100481"/>
                  </a:lnTo>
                  <a:lnTo>
                    <a:pt x="524094" y="119395"/>
                  </a:lnTo>
                  <a:lnTo>
                    <a:pt x="517565" y="137933"/>
                  </a:lnTo>
                  <a:lnTo>
                    <a:pt x="511162" y="156105"/>
                  </a:lnTo>
                  <a:lnTo>
                    <a:pt x="504879" y="173918"/>
                  </a:lnTo>
                  <a:lnTo>
                    <a:pt x="498714" y="191380"/>
                  </a:lnTo>
                  <a:lnTo>
                    <a:pt x="492664" y="208500"/>
                  </a:lnTo>
                  <a:lnTo>
                    <a:pt x="486724" y="225286"/>
                  </a:lnTo>
                  <a:lnTo>
                    <a:pt x="480891" y="241746"/>
                  </a:lnTo>
                  <a:lnTo>
                    <a:pt x="475162" y="257888"/>
                  </a:lnTo>
                  <a:lnTo>
                    <a:pt x="469533" y="273720"/>
                  </a:lnTo>
                  <a:lnTo>
                    <a:pt x="464002" y="289251"/>
                  </a:lnTo>
                  <a:lnTo>
                    <a:pt x="458563" y="304489"/>
                  </a:lnTo>
                  <a:lnTo>
                    <a:pt x="453215" y="319442"/>
                  </a:lnTo>
                  <a:lnTo>
                    <a:pt x="447953" y="334117"/>
                  </a:lnTo>
                  <a:lnTo>
                    <a:pt x="442774" y="348524"/>
                  </a:lnTo>
                  <a:lnTo>
                    <a:pt x="437675" y="362671"/>
                  </a:lnTo>
                  <a:lnTo>
                    <a:pt x="432652" y="376565"/>
                  </a:lnTo>
                  <a:lnTo>
                    <a:pt x="427701" y="390214"/>
                  </a:lnTo>
                  <a:lnTo>
                    <a:pt x="422819" y="403628"/>
                  </a:lnTo>
                  <a:lnTo>
                    <a:pt x="418003" y="416814"/>
                  </a:lnTo>
                  <a:lnTo>
                    <a:pt x="413249" y="429781"/>
                  </a:lnTo>
                  <a:lnTo>
                    <a:pt x="408554" y="442536"/>
                  </a:lnTo>
                  <a:lnTo>
                    <a:pt x="403914" y="455088"/>
                  </a:lnTo>
                  <a:lnTo>
                    <a:pt x="399326" y="467444"/>
                  </a:lnTo>
                  <a:lnTo>
                    <a:pt x="394787" y="479614"/>
                  </a:lnTo>
                  <a:lnTo>
                    <a:pt x="390292" y="491605"/>
                  </a:lnTo>
                  <a:lnTo>
                    <a:pt x="385838" y="503426"/>
                  </a:lnTo>
                  <a:lnTo>
                    <a:pt x="381423" y="515084"/>
                  </a:lnTo>
                  <a:lnTo>
                    <a:pt x="377041" y="526588"/>
                  </a:lnTo>
                  <a:lnTo>
                    <a:pt x="372691" y="537946"/>
                  </a:lnTo>
                  <a:lnTo>
                    <a:pt x="368368" y="549166"/>
                  </a:lnTo>
                  <a:lnTo>
                    <a:pt x="364070" y="560257"/>
                  </a:lnTo>
                  <a:lnTo>
                    <a:pt x="359792" y="571226"/>
                  </a:lnTo>
                  <a:lnTo>
                    <a:pt x="355531" y="582082"/>
                  </a:lnTo>
                  <a:lnTo>
                    <a:pt x="351283" y="592833"/>
                  </a:lnTo>
                  <a:lnTo>
                    <a:pt x="347046" y="603487"/>
                  </a:lnTo>
                  <a:lnTo>
                    <a:pt x="342816" y="614052"/>
                  </a:lnTo>
                  <a:lnTo>
                    <a:pt x="338588" y="624537"/>
                  </a:lnTo>
                  <a:lnTo>
                    <a:pt x="334361" y="634950"/>
                  </a:lnTo>
                  <a:lnTo>
                    <a:pt x="330129" y="645298"/>
                  </a:lnTo>
                  <a:lnTo>
                    <a:pt x="325891" y="655590"/>
                  </a:lnTo>
                  <a:lnTo>
                    <a:pt x="321642" y="665835"/>
                  </a:lnTo>
                  <a:lnTo>
                    <a:pt x="317379" y="676040"/>
                  </a:lnTo>
                  <a:lnTo>
                    <a:pt x="313098" y="686214"/>
                  </a:lnTo>
                  <a:lnTo>
                    <a:pt x="308796" y="696364"/>
                  </a:lnTo>
                  <a:lnTo>
                    <a:pt x="304470" y="706499"/>
                  </a:lnTo>
                  <a:lnTo>
                    <a:pt x="300116" y="716628"/>
                  </a:lnTo>
                  <a:lnTo>
                    <a:pt x="295730" y="726757"/>
                  </a:lnTo>
                  <a:lnTo>
                    <a:pt x="291309" y="736897"/>
                  </a:lnTo>
                  <a:lnTo>
                    <a:pt x="286850" y="747054"/>
                  </a:lnTo>
                  <a:lnTo>
                    <a:pt x="282349" y="757237"/>
                  </a:lnTo>
                  <a:lnTo>
                    <a:pt x="277803" y="767453"/>
                  </a:lnTo>
                  <a:lnTo>
                    <a:pt x="273208" y="777712"/>
                  </a:lnTo>
                  <a:lnTo>
                    <a:pt x="268560" y="788022"/>
                  </a:lnTo>
                  <a:lnTo>
                    <a:pt x="263857" y="798390"/>
                  </a:lnTo>
                  <a:lnTo>
                    <a:pt x="259095" y="808825"/>
                  </a:lnTo>
                  <a:lnTo>
                    <a:pt x="254270" y="819335"/>
                  </a:lnTo>
                  <a:lnTo>
                    <a:pt x="249379" y="829928"/>
                  </a:lnTo>
                  <a:lnTo>
                    <a:pt x="244419" y="840612"/>
                  </a:lnTo>
                  <a:lnTo>
                    <a:pt x="239385" y="851396"/>
                  </a:lnTo>
                  <a:lnTo>
                    <a:pt x="234275" y="862288"/>
                  </a:lnTo>
                  <a:lnTo>
                    <a:pt x="229084" y="873295"/>
                  </a:lnTo>
                  <a:lnTo>
                    <a:pt x="223811" y="884427"/>
                  </a:lnTo>
                  <a:lnTo>
                    <a:pt x="218450" y="895690"/>
                  </a:lnTo>
                  <a:lnTo>
                    <a:pt x="212999" y="907094"/>
                  </a:lnTo>
                  <a:lnTo>
                    <a:pt x="207454" y="918647"/>
                  </a:lnTo>
                  <a:lnTo>
                    <a:pt x="201811" y="930357"/>
                  </a:lnTo>
                  <a:lnTo>
                    <a:pt x="196068" y="942231"/>
                  </a:lnTo>
                  <a:lnTo>
                    <a:pt x="190221" y="954279"/>
                  </a:lnTo>
                  <a:lnTo>
                    <a:pt x="184266" y="966508"/>
                  </a:lnTo>
                  <a:lnTo>
                    <a:pt x="178199" y="978927"/>
                  </a:lnTo>
                  <a:lnTo>
                    <a:pt x="172018" y="991543"/>
                  </a:lnTo>
                  <a:lnTo>
                    <a:pt x="165719" y="1004365"/>
                  </a:lnTo>
                  <a:lnTo>
                    <a:pt x="159298" y="1017402"/>
                  </a:lnTo>
                  <a:lnTo>
                    <a:pt x="152752" y="1030660"/>
                  </a:lnTo>
                  <a:lnTo>
                    <a:pt x="146078" y="1044149"/>
                  </a:lnTo>
                  <a:lnTo>
                    <a:pt x="139271" y="1057877"/>
                  </a:lnTo>
                  <a:lnTo>
                    <a:pt x="132329" y="1071851"/>
                  </a:lnTo>
                  <a:lnTo>
                    <a:pt x="125248" y="1086080"/>
                  </a:lnTo>
                  <a:lnTo>
                    <a:pt x="118025" y="1100573"/>
                  </a:lnTo>
                  <a:lnTo>
                    <a:pt x="110655" y="1115337"/>
                  </a:lnTo>
                  <a:lnTo>
                    <a:pt x="103137" y="1130380"/>
                  </a:lnTo>
                  <a:lnTo>
                    <a:pt x="95465" y="1145712"/>
                  </a:lnTo>
                  <a:lnTo>
                    <a:pt x="87637" y="1161339"/>
                  </a:lnTo>
                  <a:lnTo>
                    <a:pt x="79650" y="1177270"/>
                  </a:lnTo>
                  <a:lnTo>
                    <a:pt x="71499" y="1193513"/>
                  </a:lnTo>
                  <a:lnTo>
                    <a:pt x="63181" y="1210077"/>
                  </a:lnTo>
                  <a:lnTo>
                    <a:pt x="54694" y="1226970"/>
                  </a:lnTo>
                  <a:lnTo>
                    <a:pt x="46032" y="1244199"/>
                  </a:lnTo>
                  <a:lnTo>
                    <a:pt x="37194" y="1261774"/>
                  </a:lnTo>
                  <a:lnTo>
                    <a:pt x="28175" y="1279701"/>
                  </a:lnTo>
                  <a:lnTo>
                    <a:pt x="18972" y="1297990"/>
                  </a:lnTo>
                  <a:lnTo>
                    <a:pt x="9581" y="1316649"/>
                  </a:lnTo>
                  <a:lnTo>
                    <a:pt x="0" y="133568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366478" y="4246306"/>
              <a:ext cx="82004" cy="131362"/>
            </a:xfrm>
            <a:custGeom>
              <a:avLst/>
              <a:gdLst/>
              <a:ahLst/>
              <a:cxnLst/>
              <a:rect l="0" t="0" r="0" b="0"/>
              <a:pathLst>
                <a:path w="82004" h="131362">
                  <a:moveTo>
                    <a:pt x="39454" y="0"/>
                  </a:moveTo>
                  <a:lnTo>
                    <a:pt x="0" y="131362"/>
                  </a:lnTo>
                  <a:lnTo>
                    <a:pt x="82004" y="2141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3668253" y="3581572"/>
              <a:ext cx="2264300" cy="1185520"/>
            </a:xfrm>
            <a:custGeom>
              <a:avLst/>
              <a:gdLst/>
              <a:ahLst/>
              <a:cxnLst/>
              <a:rect l="0" t="0" r="0" b="0"/>
              <a:pathLst>
                <a:path w="2264300" h="1185520">
                  <a:moveTo>
                    <a:pt x="2264300" y="1185520"/>
                  </a:moveTo>
                  <a:lnTo>
                    <a:pt x="2229449" y="1171543"/>
                  </a:lnTo>
                  <a:lnTo>
                    <a:pt x="2195290" y="1157842"/>
                  </a:lnTo>
                  <a:lnTo>
                    <a:pt x="2161810" y="1144409"/>
                  </a:lnTo>
                  <a:lnTo>
                    <a:pt x="2128996" y="1131237"/>
                  </a:lnTo>
                  <a:lnTo>
                    <a:pt x="2096833" y="1118319"/>
                  </a:lnTo>
                  <a:lnTo>
                    <a:pt x="2065308" y="1105648"/>
                  </a:lnTo>
                  <a:lnTo>
                    <a:pt x="2034406" y="1093216"/>
                  </a:lnTo>
                  <a:lnTo>
                    <a:pt x="2004115" y="1081017"/>
                  </a:lnTo>
                  <a:lnTo>
                    <a:pt x="1974419" y="1069042"/>
                  </a:lnTo>
                  <a:lnTo>
                    <a:pt x="1945305" y="1057284"/>
                  </a:lnTo>
                  <a:lnTo>
                    <a:pt x="1916759" y="1045738"/>
                  </a:lnTo>
                  <a:lnTo>
                    <a:pt x="1888768" y="1034394"/>
                  </a:lnTo>
                  <a:lnTo>
                    <a:pt x="1861317" y="1023246"/>
                  </a:lnTo>
                  <a:lnTo>
                    <a:pt x="1834392" y="1012286"/>
                  </a:lnTo>
                  <a:lnTo>
                    <a:pt x="1807981" y="1001508"/>
                  </a:lnTo>
                  <a:lnTo>
                    <a:pt x="1782068" y="990904"/>
                  </a:lnTo>
                  <a:lnTo>
                    <a:pt x="1756640" y="980466"/>
                  </a:lnTo>
                  <a:lnTo>
                    <a:pt x="1731683" y="970188"/>
                  </a:lnTo>
                  <a:lnTo>
                    <a:pt x="1707183" y="960063"/>
                  </a:lnTo>
                  <a:lnTo>
                    <a:pt x="1683127" y="950082"/>
                  </a:lnTo>
                  <a:lnTo>
                    <a:pt x="1659500" y="940239"/>
                  </a:lnTo>
                  <a:lnTo>
                    <a:pt x="1636288" y="930526"/>
                  </a:lnTo>
                  <a:lnTo>
                    <a:pt x="1613479" y="920937"/>
                  </a:lnTo>
                  <a:lnTo>
                    <a:pt x="1591057" y="911463"/>
                  </a:lnTo>
                  <a:lnTo>
                    <a:pt x="1569009" y="902098"/>
                  </a:lnTo>
                  <a:lnTo>
                    <a:pt x="1547321" y="892835"/>
                  </a:lnTo>
                  <a:lnTo>
                    <a:pt x="1525980" y="883665"/>
                  </a:lnTo>
                  <a:lnTo>
                    <a:pt x="1504970" y="874583"/>
                  </a:lnTo>
                  <a:lnTo>
                    <a:pt x="1484280" y="865580"/>
                  </a:lnTo>
                  <a:lnTo>
                    <a:pt x="1463893" y="856649"/>
                  </a:lnTo>
                  <a:lnTo>
                    <a:pt x="1443798" y="847783"/>
                  </a:lnTo>
                  <a:lnTo>
                    <a:pt x="1423980" y="838976"/>
                  </a:lnTo>
                  <a:lnTo>
                    <a:pt x="1404424" y="830219"/>
                  </a:lnTo>
                  <a:lnTo>
                    <a:pt x="1385118" y="821505"/>
                  </a:lnTo>
                  <a:lnTo>
                    <a:pt x="1366046" y="812827"/>
                  </a:lnTo>
                  <a:lnTo>
                    <a:pt x="1347196" y="804178"/>
                  </a:lnTo>
                  <a:lnTo>
                    <a:pt x="1328554" y="795550"/>
                  </a:lnTo>
                  <a:lnTo>
                    <a:pt x="1310105" y="786937"/>
                  </a:lnTo>
                  <a:lnTo>
                    <a:pt x="1291836" y="778330"/>
                  </a:lnTo>
                  <a:lnTo>
                    <a:pt x="1273733" y="769723"/>
                  </a:lnTo>
                  <a:lnTo>
                    <a:pt x="1255782" y="761109"/>
                  </a:lnTo>
                  <a:lnTo>
                    <a:pt x="1237969" y="752480"/>
                  </a:lnTo>
                  <a:lnTo>
                    <a:pt x="1220281" y="743829"/>
                  </a:lnTo>
                  <a:lnTo>
                    <a:pt x="1202702" y="735148"/>
                  </a:lnTo>
                  <a:lnTo>
                    <a:pt x="1185221" y="726431"/>
                  </a:lnTo>
                  <a:lnTo>
                    <a:pt x="1167822" y="717670"/>
                  </a:lnTo>
                  <a:lnTo>
                    <a:pt x="1150491" y="708858"/>
                  </a:lnTo>
                  <a:lnTo>
                    <a:pt x="1133216" y="699987"/>
                  </a:lnTo>
                  <a:lnTo>
                    <a:pt x="1115981" y="691051"/>
                  </a:lnTo>
                  <a:lnTo>
                    <a:pt x="1098774" y="682041"/>
                  </a:lnTo>
                  <a:lnTo>
                    <a:pt x="1081580" y="672952"/>
                  </a:lnTo>
                  <a:lnTo>
                    <a:pt x="1064386" y="663775"/>
                  </a:lnTo>
                  <a:lnTo>
                    <a:pt x="1047177" y="654504"/>
                  </a:lnTo>
                  <a:lnTo>
                    <a:pt x="1029939" y="645130"/>
                  </a:lnTo>
                  <a:lnTo>
                    <a:pt x="1012660" y="635647"/>
                  </a:lnTo>
                  <a:lnTo>
                    <a:pt x="995324" y="626048"/>
                  </a:lnTo>
                  <a:lnTo>
                    <a:pt x="977918" y="616325"/>
                  </a:lnTo>
                  <a:lnTo>
                    <a:pt x="960429" y="606471"/>
                  </a:lnTo>
                  <a:lnTo>
                    <a:pt x="942842" y="596478"/>
                  </a:lnTo>
                  <a:lnTo>
                    <a:pt x="925143" y="586340"/>
                  </a:lnTo>
                  <a:lnTo>
                    <a:pt x="907319" y="576050"/>
                  </a:lnTo>
                  <a:lnTo>
                    <a:pt x="889356" y="565599"/>
                  </a:lnTo>
                  <a:lnTo>
                    <a:pt x="871239" y="554981"/>
                  </a:lnTo>
                  <a:lnTo>
                    <a:pt x="852956" y="544188"/>
                  </a:lnTo>
                  <a:lnTo>
                    <a:pt x="834491" y="533213"/>
                  </a:lnTo>
                  <a:lnTo>
                    <a:pt x="815832" y="522049"/>
                  </a:lnTo>
                  <a:lnTo>
                    <a:pt x="796964" y="510689"/>
                  </a:lnTo>
                  <a:lnTo>
                    <a:pt x="777873" y="499125"/>
                  </a:lnTo>
                  <a:lnTo>
                    <a:pt x="758546" y="487350"/>
                  </a:lnTo>
                  <a:lnTo>
                    <a:pt x="738969" y="475357"/>
                  </a:lnTo>
                  <a:lnTo>
                    <a:pt x="719128" y="463139"/>
                  </a:lnTo>
                  <a:lnTo>
                    <a:pt x="699008" y="450688"/>
                  </a:lnTo>
                  <a:lnTo>
                    <a:pt x="678597" y="437996"/>
                  </a:lnTo>
                  <a:lnTo>
                    <a:pt x="657880" y="425058"/>
                  </a:lnTo>
                  <a:lnTo>
                    <a:pt x="636843" y="411865"/>
                  </a:lnTo>
                  <a:lnTo>
                    <a:pt x="615473" y="398410"/>
                  </a:lnTo>
                  <a:lnTo>
                    <a:pt x="593755" y="384687"/>
                  </a:lnTo>
                  <a:lnTo>
                    <a:pt x="571676" y="370687"/>
                  </a:lnTo>
                  <a:lnTo>
                    <a:pt x="549222" y="356403"/>
                  </a:lnTo>
                  <a:lnTo>
                    <a:pt x="526379" y="341829"/>
                  </a:lnTo>
                  <a:lnTo>
                    <a:pt x="503133" y="326956"/>
                  </a:lnTo>
                  <a:lnTo>
                    <a:pt x="479470" y="311778"/>
                  </a:lnTo>
                  <a:lnTo>
                    <a:pt x="455377" y="296288"/>
                  </a:lnTo>
                  <a:lnTo>
                    <a:pt x="430839" y="280478"/>
                  </a:lnTo>
                  <a:lnTo>
                    <a:pt x="405843" y="264340"/>
                  </a:lnTo>
                  <a:lnTo>
                    <a:pt x="380375" y="247868"/>
                  </a:lnTo>
                  <a:lnTo>
                    <a:pt x="354420" y="231055"/>
                  </a:lnTo>
                  <a:lnTo>
                    <a:pt x="327966" y="213892"/>
                  </a:lnTo>
                  <a:lnTo>
                    <a:pt x="300997" y="196374"/>
                  </a:lnTo>
                  <a:lnTo>
                    <a:pt x="273501" y="178492"/>
                  </a:lnTo>
                  <a:lnTo>
                    <a:pt x="245463" y="160239"/>
                  </a:lnTo>
                  <a:lnTo>
                    <a:pt x="216870" y="141608"/>
                  </a:lnTo>
                  <a:lnTo>
                    <a:pt x="187708" y="122592"/>
                  </a:lnTo>
                  <a:lnTo>
                    <a:pt x="157962" y="103184"/>
                  </a:lnTo>
                  <a:lnTo>
                    <a:pt x="127619" y="83375"/>
                  </a:lnTo>
                  <a:lnTo>
                    <a:pt x="96665" y="63160"/>
                  </a:lnTo>
                  <a:lnTo>
                    <a:pt x="65087" y="42531"/>
                  </a:lnTo>
                  <a:lnTo>
                    <a:pt x="32869" y="2147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668253" y="3581572"/>
              <a:ext cx="126102" cy="93829"/>
            </a:xfrm>
            <a:custGeom>
              <a:avLst/>
              <a:gdLst/>
              <a:ahLst/>
              <a:cxnLst/>
              <a:rect l="0" t="0" r="0" b="0"/>
              <a:pathLst>
                <a:path w="126102" h="93829">
                  <a:moveTo>
                    <a:pt x="126102" y="53953"/>
                  </a:moveTo>
                  <a:lnTo>
                    <a:pt x="0" y="0"/>
                  </a:lnTo>
                  <a:lnTo>
                    <a:pt x="100044" y="938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4234328" y="4283805"/>
              <a:ext cx="1698225" cy="483287"/>
            </a:xfrm>
            <a:custGeom>
              <a:avLst/>
              <a:gdLst/>
              <a:ahLst/>
              <a:cxnLst/>
              <a:rect l="0" t="0" r="0" b="0"/>
              <a:pathLst>
                <a:path w="1698225" h="483287">
                  <a:moveTo>
                    <a:pt x="1698225" y="483287"/>
                  </a:moveTo>
                  <a:lnTo>
                    <a:pt x="1672426" y="478873"/>
                  </a:lnTo>
                  <a:lnTo>
                    <a:pt x="1647139" y="474546"/>
                  </a:lnTo>
                  <a:lnTo>
                    <a:pt x="1622355" y="470302"/>
                  </a:lnTo>
                  <a:lnTo>
                    <a:pt x="1598062" y="466138"/>
                  </a:lnTo>
                  <a:lnTo>
                    <a:pt x="1574252" y="462051"/>
                  </a:lnTo>
                  <a:lnTo>
                    <a:pt x="1550912" y="458039"/>
                  </a:lnTo>
                  <a:lnTo>
                    <a:pt x="1528034" y="454098"/>
                  </a:lnTo>
                  <a:lnTo>
                    <a:pt x="1505606" y="450225"/>
                  </a:lnTo>
                  <a:lnTo>
                    <a:pt x="1483618" y="446418"/>
                  </a:lnTo>
                  <a:lnTo>
                    <a:pt x="1462059" y="442674"/>
                  </a:lnTo>
                  <a:lnTo>
                    <a:pt x="1440920" y="438989"/>
                  </a:lnTo>
                  <a:lnTo>
                    <a:pt x="1420189" y="435360"/>
                  </a:lnTo>
                  <a:lnTo>
                    <a:pt x="1399857" y="431786"/>
                  </a:lnTo>
                  <a:lnTo>
                    <a:pt x="1379913" y="428261"/>
                  </a:lnTo>
                  <a:lnTo>
                    <a:pt x="1360347" y="424785"/>
                  </a:lnTo>
                  <a:lnTo>
                    <a:pt x="1341147" y="421353"/>
                  </a:lnTo>
                  <a:lnTo>
                    <a:pt x="1322305" y="417963"/>
                  </a:lnTo>
                  <a:lnTo>
                    <a:pt x="1303809" y="414612"/>
                  </a:lnTo>
                  <a:lnTo>
                    <a:pt x="1285649" y="411297"/>
                  </a:lnTo>
                  <a:lnTo>
                    <a:pt x="1267814" y="408014"/>
                  </a:lnTo>
                  <a:lnTo>
                    <a:pt x="1250294" y="404762"/>
                  </a:lnTo>
                  <a:lnTo>
                    <a:pt x="1233080" y="401536"/>
                  </a:lnTo>
                  <a:lnTo>
                    <a:pt x="1216159" y="398334"/>
                  </a:lnTo>
                  <a:lnTo>
                    <a:pt x="1199523" y="395154"/>
                  </a:lnTo>
                  <a:lnTo>
                    <a:pt x="1183160" y="391992"/>
                  </a:lnTo>
                  <a:lnTo>
                    <a:pt x="1167061" y="388844"/>
                  </a:lnTo>
                  <a:lnTo>
                    <a:pt x="1151214" y="385709"/>
                  </a:lnTo>
                  <a:lnTo>
                    <a:pt x="1135609" y="382583"/>
                  </a:lnTo>
                  <a:lnTo>
                    <a:pt x="1120236" y="379463"/>
                  </a:lnTo>
                  <a:lnTo>
                    <a:pt x="1105085" y="376347"/>
                  </a:lnTo>
                  <a:lnTo>
                    <a:pt x="1090145" y="373231"/>
                  </a:lnTo>
                  <a:lnTo>
                    <a:pt x="1075406" y="370112"/>
                  </a:lnTo>
                  <a:lnTo>
                    <a:pt x="1060857" y="366988"/>
                  </a:lnTo>
                  <a:lnTo>
                    <a:pt x="1046488" y="363855"/>
                  </a:lnTo>
                  <a:lnTo>
                    <a:pt x="1032288" y="360710"/>
                  </a:lnTo>
                  <a:lnTo>
                    <a:pt x="1018248" y="357551"/>
                  </a:lnTo>
                  <a:lnTo>
                    <a:pt x="1004356" y="354375"/>
                  </a:lnTo>
                  <a:lnTo>
                    <a:pt x="990603" y="351178"/>
                  </a:lnTo>
                  <a:lnTo>
                    <a:pt x="976977" y="347958"/>
                  </a:lnTo>
                  <a:lnTo>
                    <a:pt x="963469" y="344711"/>
                  </a:lnTo>
                  <a:lnTo>
                    <a:pt x="950068" y="341435"/>
                  </a:lnTo>
                  <a:lnTo>
                    <a:pt x="936764" y="338127"/>
                  </a:lnTo>
                  <a:lnTo>
                    <a:pt x="923546" y="334784"/>
                  </a:lnTo>
                  <a:lnTo>
                    <a:pt x="910403" y="331403"/>
                  </a:lnTo>
                  <a:lnTo>
                    <a:pt x="897327" y="327980"/>
                  </a:lnTo>
                  <a:lnTo>
                    <a:pt x="884305" y="324513"/>
                  </a:lnTo>
                  <a:lnTo>
                    <a:pt x="871328" y="321000"/>
                  </a:lnTo>
                  <a:lnTo>
                    <a:pt x="858385" y="317436"/>
                  </a:lnTo>
                  <a:lnTo>
                    <a:pt x="845466" y="313819"/>
                  </a:lnTo>
                  <a:lnTo>
                    <a:pt x="832561" y="310146"/>
                  </a:lnTo>
                  <a:lnTo>
                    <a:pt x="819659" y="306415"/>
                  </a:lnTo>
                  <a:lnTo>
                    <a:pt x="806749" y="302621"/>
                  </a:lnTo>
                  <a:lnTo>
                    <a:pt x="793821" y="298763"/>
                  </a:lnTo>
                  <a:lnTo>
                    <a:pt x="780866" y="294837"/>
                  </a:lnTo>
                  <a:lnTo>
                    <a:pt x="767871" y="290840"/>
                  </a:lnTo>
                  <a:lnTo>
                    <a:pt x="754828" y="286770"/>
                  </a:lnTo>
                  <a:lnTo>
                    <a:pt x="741725" y="282623"/>
                  </a:lnTo>
                  <a:lnTo>
                    <a:pt x="728553" y="278396"/>
                  </a:lnTo>
                  <a:lnTo>
                    <a:pt x="715300" y="274087"/>
                  </a:lnTo>
                  <a:lnTo>
                    <a:pt x="701957" y="269692"/>
                  </a:lnTo>
                  <a:lnTo>
                    <a:pt x="688513" y="265208"/>
                  </a:lnTo>
                  <a:lnTo>
                    <a:pt x="674957" y="260633"/>
                  </a:lnTo>
                  <a:lnTo>
                    <a:pt x="661280" y="255964"/>
                  </a:lnTo>
                  <a:lnTo>
                    <a:pt x="647470" y="251197"/>
                  </a:lnTo>
                  <a:lnTo>
                    <a:pt x="633518" y="246330"/>
                  </a:lnTo>
                  <a:lnTo>
                    <a:pt x="619413" y="241360"/>
                  </a:lnTo>
                  <a:lnTo>
                    <a:pt x="605144" y="236283"/>
                  </a:lnTo>
                  <a:lnTo>
                    <a:pt x="590702" y="231097"/>
                  </a:lnTo>
                  <a:lnTo>
                    <a:pt x="576075" y="225799"/>
                  </a:lnTo>
                  <a:lnTo>
                    <a:pt x="561253" y="220386"/>
                  </a:lnTo>
                  <a:lnTo>
                    <a:pt x="546227" y="214855"/>
                  </a:lnTo>
                  <a:lnTo>
                    <a:pt x="530985" y="209202"/>
                  </a:lnTo>
                  <a:lnTo>
                    <a:pt x="515517" y="203426"/>
                  </a:lnTo>
                  <a:lnTo>
                    <a:pt x="499813" y="197522"/>
                  </a:lnTo>
                  <a:lnTo>
                    <a:pt x="483863" y="191489"/>
                  </a:lnTo>
                  <a:lnTo>
                    <a:pt x="467655" y="185322"/>
                  </a:lnTo>
                  <a:lnTo>
                    <a:pt x="451180" y="179020"/>
                  </a:lnTo>
                  <a:lnTo>
                    <a:pt x="434427" y="172579"/>
                  </a:lnTo>
                  <a:lnTo>
                    <a:pt x="417386" y="165996"/>
                  </a:lnTo>
                  <a:lnTo>
                    <a:pt x="400046" y="159268"/>
                  </a:lnTo>
                  <a:lnTo>
                    <a:pt x="382397" y="152393"/>
                  </a:lnTo>
                  <a:lnTo>
                    <a:pt x="364428" y="145367"/>
                  </a:lnTo>
                  <a:lnTo>
                    <a:pt x="346130" y="138187"/>
                  </a:lnTo>
                  <a:lnTo>
                    <a:pt x="327491" y="130851"/>
                  </a:lnTo>
                  <a:lnTo>
                    <a:pt x="308501" y="123355"/>
                  </a:lnTo>
                  <a:lnTo>
                    <a:pt x="289151" y="115697"/>
                  </a:lnTo>
                  <a:lnTo>
                    <a:pt x="269429" y="107873"/>
                  </a:lnTo>
                  <a:lnTo>
                    <a:pt x="249325" y="99880"/>
                  </a:lnTo>
                  <a:lnTo>
                    <a:pt x="228829" y="91716"/>
                  </a:lnTo>
                  <a:lnTo>
                    <a:pt x="207930" y="83378"/>
                  </a:lnTo>
                  <a:lnTo>
                    <a:pt x="186617" y="74863"/>
                  </a:lnTo>
                  <a:lnTo>
                    <a:pt x="164882" y="66167"/>
                  </a:lnTo>
                  <a:lnTo>
                    <a:pt x="142712" y="57288"/>
                  </a:lnTo>
                  <a:lnTo>
                    <a:pt x="120098" y="48223"/>
                  </a:lnTo>
                  <a:lnTo>
                    <a:pt x="97030" y="38968"/>
                  </a:lnTo>
                  <a:lnTo>
                    <a:pt x="73496" y="29522"/>
                  </a:lnTo>
                  <a:lnTo>
                    <a:pt x="49486" y="19880"/>
                  </a:lnTo>
                  <a:lnTo>
                    <a:pt x="24991" y="1004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4234328" y="4283805"/>
              <a:ext cx="134217" cy="72457"/>
            </a:xfrm>
            <a:custGeom>
              <a:avLst/>
              <a:gdLst/>
              <a:ahLst/>
              <a:cxnLst/>
              <a:rect l="0" t="0" r="0" b="0"/>
              <a:pathLst>
                <a:path w="134217" h="72457">
                  <a:moveTo>
                    <a:pt x="134217" y="28256"/>
                  </a:moveTo>
                  <a:lnTo>
                    <a:pt x="0" y="0"/>
                  </a:lnTo>
                  <a:lnTo>
                    <a:pt x="116459" y="7245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800403" y="4347075"/>
              <a:ext cx="1132150" cy="420017"/>
            </a:xfrm>
            <a:custGeom>
              <a:avLst/>
              <a:gdLst/>
              <a:ahLst/>
              <a:cxnLst/>
              <a:rect l="0" t="0" r="0" b="0"/>
              <a:pathLst>
                <a:path w="1132150" h="420017">
                  <a:moveTo>
                    <a:pt x="1132150" y="420017"/>
                  </a:moveTo>
                  <a:lnTo>
                    <a:pt x="1114868" y="415612"/>
                  </a:lnTo>
                  <a:lnTo>
                    <a:pt x="1097931" y="411293"/>
                  </a:lnTo>
                  <a:lnTo>
                    <a:pt x="1081329" y="407058"/>
                  </a:lnTo>
                  <a:lnTo>
                    <a:pt x="1065058" y="402905"/>
                  </a:lnTo>
                  <a:lnTo>
                    <a:pt x="1049109" y="398830"/>
                  </a:lnTo>
                  <a:lnTo>
                    <a:pt x="1033476" y="394832"/>
                  </a:lnTo>
                  <a:lnTo>
                    <a:pt x="1018152" y="390907"/>
                  </a:lnTo>
                  <a:lnTo>
                    <a:pt x="1003130" y="387053"/>
                  </a:lnTo>
                  <a:lnTo>
                    <a:pt x="988402" y="383268"/>
                  </a:lnTo>
                  <a:lnTo>
                    <a:pt x="973963" y="379549"/>
                  </a:lnTo>
                  <a:lnTo>
                    <a:pt x="959805" y="375893"/>
                  </a:lnTo>
                  <a:lnTo>
                    <a:pt x="945922" y="372298"/>
                  </a:lnTo>
                  <a:lnTo>
                    <a:pt x="932305" y="368761"/>
                  </a:lnTo>
                  <a:lnTo>
                    <a:pt x="918949" y="365280"/>
                  </a:lnTo>
                  <a:lnTo>
                    <a:pt x="905846" y="361851"/>
                  </a:lnTo>
                  <a:lnTo>
                    <a:pt x="892990" y="358474"/>
                  </a:lnTo>
                  <a:lnTo>
                    <a:pt x="880373" y="355144"/>
                  </a:lnTo>
                  <a:lnTo>
                    <a:pt x="867989" y="351860"/>
                  </a:lnTo>
                  <a:lnTo>
                    <a:pt x="855831" y="348618"/>
                  </a:lnTo>
                  <a:lnTo>
                    <a:pt x="843891" y="345417"/>
                  </a:lnTo>
                  <a:lnTo>
                    <a:pt x="832163" y="342253"/>
                  </a:lnTo>
                  <a:lnTo>
                    <a:pt x="820640" y="339124"/>
                  </a:lnTo>
                  <a:lnTo>
                    <a:pt x="809314" y="336028"/>
                  </a:lnTo>
                  <a:lnTo>
                    <a:pt x="798180" y="332961"/>
                  </a:lnTo>
                  <a:lnTo>
                    <a:pt x="787230" y="329922"/>
                  </a:lnTo>
                  <a:lnTo>
                    <a:pt x="776457" y="326908"/>
                  </a:lnTo>
                  <a:lnTo>
                    <a:pt x="765854" y="323916"/>
                  </a:lnTo>
                  <a:lnTo>
                    <a:pt x="755414" y="320944"/>
                  </a:lnTo>
                  <a:lnTo>
                    <a:pt x="745130" y="317988"/>
                  </a:lnTo>
                  <a:lnTo>
                    <a:pt x="734996" y="315047"/>
                  </a:lnTo>
                  <a:lnTo>
                    <a:pt x="725004" y="312118"/>
                  </a:lnTo>
                  <a:lnTo>
                    <a:pt x="715148" y="309199"/>
                  </a:lnTo>
                  <a:lnTo>
                    <a:pt x="705421" y="306286"/>
                  </a:lnTo>
                  <a:lnTo>
                    <a:pt x="695814" y="303377"/>
                  </a:lnTo>
                  <a:lnTo>
                    <a:pt x="686323" y="300470"/>
                  </a:lnTo>
                  <a:lnTo>
                    <a:pt x="676939" y="297562"/>
                  </a:lnTo>
                  <a:lnTo>
                    <a:pt x="667657" y="294650"/>
                  </a:lnTo>
                  <a:lnTo>
                    <a:pt x="658468" y="291732"/>
                  </a:lnTo>
                  <a:lnTo>
                    <a:pt x="649365" y="288806"/>
                  </a:lnTo>
                  <a:lnTo>
                    <a:pt x="640343" y="285868"/>
                  </a:lnTo>
                  <a:lnTo>
                    <a:pt x="631394" y="282917"/>
                  </a:lnTo>
                  <a:lnTo>
                    <a:pt x="622512" y="279949"/>
                  </a:lnTo>
                  <a:lnTo>
                    <a:pt x="613688" y="276962"/>
                  </a:lnTo>
                  <a:lnTo>
                    <a:pt x="604916" y="273953"/>
                  </a:lnTo>
                  <a:lnTo>
                    <a:pt x="596190" y="270921"/>
                  </a:lnTo>
                  <a:lnTo>
                    <a:pt x="587502" y="267861"/>
                  </a:lnTo>
                  <a:lnTo>
                    <a:pt x="578846" y="264773"/>
                  </a:lnTo>
                  <a:lnTo>
                    <a:pt x="570214" y="261652"/>
                  </a:lnTo>
                  <a:lnTo>
                    <a:pt x="561600" y="258497"/>
                  </a:lnTo>
                  <a:lnTo>
                    <a:pt x="552996" y="255305"/>
                  </a:lnTo>
                  <a:lnTo>
                    <a:pt x="544396" y="252074"/>
                  </a:lnTo>
                  <a:lnTo>
                    <a:pt x="535793" y="248800"/>
                  </a:lnTo>
                  <a:lnTo>
                    <a:pt x="527180" y="245482"/>
                  </a:lnTo>
                  <a:lnTo>
                    <a:pt x="518549" y="242117"/>
                  </a:lnTo>
                  <a:lnTo>
                    <a:pt x="509895" y="238701"/>
                  </a:lnTo>
                  <a:lnTo>
                    <a:pt x="501209" y="235233"/>
                  </a:lnTo>
                  <a:lnTo>
                    <a:pt x="492486" y="231710"/>
                  </a:lnTo>
                  <a:lnTo>
                    <a:pt x="483718" y="228130"/>
                  </a:lnTo>
                  <a:lnTo>
                    <a:pt x="474898" y="224489"/>
                  </a:lnTo>
                  <a:lnTo>
                    <a:pt x="466019" y="220786"/>
                  </a:lnTo>
                  <a:lnTo>
                    <a:pt x="457075" y="217017"/>
                  </a:lnTo>
                  <a:lnTo>
                    <a:pt x="448057" y="213181"/>
                  </a:lnTo>
                  <a:lnTo>
                    <a:pt x="438961" y="209274"/>
                  </a:lnTo>
                  <a:lnTo>
                    <a:pt x="429778" y="205294"/>
                  </a:lnTo>
                  <a:lnTo>
                    <a:pt x="420501" y="201238"/>
                  </a:lnTo>
                  <a:lnTo>
                    <a:pt x="411125" y="197105"/>
                  </a:lnTo>
                  <a:lnTo>
                    <a:pt x="401640" y="192890"/>
                  </a:lnTo>
                  <a:lnTo>
                    <a:pt x="392042" y="188592"/>
                  </a:lnTo>
                  <a:lnTo>
                    <a:pt x="382323" y="184209"/>
                  </a:lnTo>
                  <a:lnTo>
                    <a:pt x="372475" y="179737"/>
                  </a:lnTo>
                  <a:lnTo>
                    <a:pt x="362493" y="175174"/>
                  </a:lnTo>
                  <a:lnTo>
                    <a:pt x="352368" y="170517"/>
                  </a:lnTo>
                  <a:lnTo>
                    <a:pt x="342095" y="165764"/>
                  </a:lnTo>
                  <a:lnTo>
                    <a:pt x="331665" y="160912"/>
                  </a:lnTo>
                  <a:lnTo>
                    <a:pt x="321073" y="155959"/>
                  </a:lnTo>
                  <a:lnTo>
                    <a:pt x="310311" y="150902"/>
                  </a:lnTo>
                  <a:lnTo>
                    <a:pt x="299373" y="145739"/>
                  </a:lnTo>
                  <a:lnTo>
                    <a:pt x="288251" y="140466"/>
                  </a:lnTo>
                  <a:lnTo>
                    <a:pt x="276939" y="135082"/>
                  </a:lnTo>
                  <a:lnTo>
                    <a:pt x="265429" y="129584"/>
                  </a:lnTo>
                  <a:lnTo>
                    <a:pt x="253714" y="123969"/>
                  </a:lnTo>
                  <a:lnTo>
                    <a:pt x="241789" y="118235"/>
                  </a:lnTo>
                  <a:lnTo>
                    <a:pt x="229645" y="112379"/>
                  </a:lnTo>
                  <a:lnTo>
                    <a:pt x="217276" y="106398"/>
                  </a:lnTo>
                  <a:lnTo>
                    <a:pt x="204675" y="100290"/>
                  </a:lnTo>
                  <a:lnTo>
                    <a:pt x="191834" y="94053"/>
                  </a:lnTo>
                  <a:lnTo>
                    <a:pt x="178748" y="87683"/>
                  </a:lnTo>
                  <a:lnTo>
                    <a:pt x="165409" y="81179"/>
                  </a:lnTo>
                  <a:lnTo>
                    <a:pt x="151810" y="74537"/>
                  </a:lnTo>
                  <a:lnTo>
                    <a:pt x="137944" y="67755"/>
                  </a:lnTo>
                  <a:lnTo>
                    <a:pt x="123804" y="60831"/>
                  </a:lnTo>
                  <a:lnTo>
                    <a:pt x="109384" y="53762"/>
                  </a:lnTo>
                  <a:lnTo>
                    <a:pt x="94676" y="46545"/>
                  </a:lnTo>
                  <a:lnTo>
                    <a:pt x="79673" y="39178"/>
                  </a:lnTo>
                  <a:lnTo>
                    <a:pt x="64369" y="31658"/>
                  </a:lnTo>
                  <a:lnTo>
                    <a:pt x="48757" y="23983"/>
                  </a:lnTo>
                  <a:lnTo>
                    <a:pt x="32829" y="16150"/>
                  </a:lnTo>
                  <a:lnTo>
                    <a:pt x="16579" y="815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800403" y="4347075"/>
              <a:ext cx="131716" cy="81000"/>
            </a:xfrm>
            <a:custGeom>
              <a:avLst/>
              <a:gdLst/>
              <a:ahLst/>
              <a:cxnLst/>
              <a:rect l="0" t="0" r="0" b="0"/>
              <a:pathLst>
                <a:path w="131716" h="81000">
                  <a:moveTo>
                    <a:pt x="131716" y="38258"/>
                  </a:moveTo>
                  <a:lnTo>
                    <a:pt x="0" y="0"/>
                  </a:lnTo>
                  <a:lnTo>
                    <a:pt x="110687" y="8100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5366478" y="4377668"/>
              <a:ext cx="566075" cy="389424"/>
            </a:xfrm>
            <a:custGeom>
              <a:avLst/>
              <a:gdLst/>
              <a:ahLst/>
              <a:cxnLst/>
              <a:rect l="0" t="0" r="0" b="0"/>
              <a:pathLst>
                <a:path w="566075" h="389424">
                  <a:moveTo>
                    <a:pt x="566075" y="389424"/>
                  </a:moveTo>
                  <a:lnTo>
                    <a:pt x="557284" y="384538"/>
                  </a:lnTo>
                  <a:lnTo>
                    <a:pt x="548668" y="379749"/>
                  </a:lnTo>
                  <a:lnTo>
                    <a:pt x="540224" y="375054"/>
                  </a:lnTo>
                  <a:lnTo>
                    <a:pt x="531947" y="370451"/>
                  </a:lnTo>
                  <a:lnTo>
                    <a:pt x="523835" y="365937"/>
                  </a:lnTo>
                  <a:lnTo>
                    <a:pt x="515884" y="361510"/>
                  </a:lnTo>
                  <a:lnTo>
                    <a:pt x="508090" y="357168"/>
                  </a:lnTo>
                  <a:lnTo>
                    <a:pt x="500451" y="352909"/>
                  </a:lnTo>
                  <a:lnTo>
                    <a:pt x="492962" y="348729"/>
                  </a:lnTo>
                  <a:lnTo>
                    <a:pt x="485620" y="344626"/>
                  </a:lnTo>
                  <a:lnTo>
                    <a:pt x="478421" y="340599"/>
                  </a:lnTo>
                  <a:lnTo>
                    <a:pt x="471363" y="336644"/>
                  </a:lnTo>
                  <a:lnTo>
                    <a:pt x="464442" y="332760"/>
                  </a:lnTo>
                  <a:lnTo>
                    <a:pt x="457653" y="328944"/>
                  </a:lnTo>
                  <a:lnTo>
                    <a:pt x="450995" y="325193"/>
                  </a:lnTo>
                  <a:lnTo>
                    <a:pt x="444463" y="321505"/>
                  </a:lnTo>
                  <a:lnTo>
                    <a:pt x="438053" y="317879"/>
                  </a:lnTo>
                  <a:lnTo>
                    <a:pt x="431763" y="314310"/>
                  </a:lnTo>
                  <a:lnTo>
                    <a:pt x="425589" y="310798"/>
                  </a:lnTo>
                  <a:lnTo>
                    <a:pt x="419527" y="307339"/>
                  </a:lnTo>
                  <a:lnTo>
                    <a:pt x="413575" y="303931"/>
                  </a:lnTo>
                  <a:lnTo>
                    <a:pt x="407727" y="300573"/>
                  </a:lnTo>
                  <a:lnTo>
                    <a:pt x="401982" y="297261"/>
                  </a:lnTo>
                  <a:lnTo>
                    <a:pt x="396335" y="293992"/>
                  </a:lnTo>
                  <a:lnTo>
                    <a:pt x="390784" y="290766"/>
                  </a:lnTo>
                  <a:lnTo>
                    <a:pt x="385324" y="287579"/>
                  </a:lnTo>
                  <a:lnTo>
                    <a:pt x="379952" y="284429"/>
                  </a:lnTo>
                  <a:lnTo>
                    <a:pt x="374665" y="281313"/>
                  </a:lnTo>
                  <a:lnTo>
                    <a:pt x="369459" y="278229"/>
                  </a:lnTo>
                  <a:lnTo>
                    <a:pt x="364330" y="275176"/>
                  </a:lnTo>
                  <a:lnTo>
                    <a:pt x="359276" y="272149"/>
                  </a:lnTo>
                  <a:lnTo>
                    <a:pt x="354293" y="269148"/>
                  </a:lnTo>
                  <a:lnTo>
                    <a:pt x="349377" y="266169"/>
                  </a:lnTo>
                  <a:lnTo>
                    <a:pt x="344525" y="263211"/>
                  </a:lnTo>
                  <a:lnTo>
                    <a:pt x="339734" y="260270"/>
                  </a:lnTo>
                  <a:lnTo>
                    <a:pt x="334999" y="257345"/>
                  </a:lnTo>
                  <a:lnTo>
                    <a:pt x="330318" y="254433"/>
                  </a:lnTo>
                  <a:lnTo>
                    <a:pt x="325687" y="251531"/>
                  </a:lnTo>
                  <a:lnTo>
                    <a:pt x="321102" y="248638"/>
                  </a:lnTo>
                  <a:lnTo>
                    <a:pt x="316560" y="245751"/>
                  </a:lnTo>
                  <a:lnTo>
                    <a:pt x="312058" y="242867"/>
                  </a:lnTo>
                  <a:lnTo>
                    <a:pt x="307592" y="239984"/>
                  </a:lnTo>
                  <a:lnTo>
                    <a:pt x="303159" y="237101"/>
                  </a:lnTo>
                  <a:lnTo>
                    <a:pt x="298755" y="234213"/>
                  </a:lnTo>
                  <a:lnTo>
                    <a:pt x="294376" y="231320"/>
                  </a:lnTo>
                  <a:lnTo>
                    <a:pt x="290020" y="228418"/>
                  </a:lnTo>
                  <a:lnTo>
                    <a:pt x="285683" y="225505"/>
                  </a:lnTo>
                  <a:lnTo>
                    <a:pt x="281361" y="222579"/>
                  </a:lnTo>
                  <a:lnTo>
                    <a:pt x="277051" y="219638"/>
                  </a:lnTo>
                  <a:lnTo>
                    <a:pt x="272749" y="216678"/>
                  </a:lnTo>
                  <a:lnTo>
                    <a:pt x="268452" y="213699"/>
                  </a:lnTo>
                  <a:lnTo>
                    <a:pt x="264157" y="210696"/>
                  </a:lnTo>
                  <a:lnTo>
                    <a:pt x="259859" y="207669"/>
                  </a:lnTo>
                  <a:lnTo>
                    <a:pt x="255556" y="204614"/>
                  </a:lnTo>
                  <a:lnTo>
                    <a:pt x="251244" y="201529"/>
                  </a:lnTo>
                  <a:lnTo>
                    <a:pt x="246920" y="198412"/>
                  </a:lnTo>
                  <a:lnTo>
                    <a:pt x="242579" y="195260"/>
                  </a:lnTo>
                  <a:lnTo>
                    <a:pt x="238220" y="192071"/>
                  </a:lnTo>
                  <a:lnTo>
                    <a:pt x="233837" y="188843"/>
                  </a:lnTo>
                  <a:lnTo>
                    <a:pt x="229429" y="185573"/>
                  </a:lnTo>
                  <a:lnTo>
                    <a:pt x="224990" y="182258"/>
                  </a:lnTo>
                  <a:lnTo>
                    <a:pt x="220518" y="178898"/>
                  </a:lnTo>
                  <a:lnTo>
                    <a:pt x="216010" y="175488"/>
                  </a:lnTo>
                  <a:lnTo>
                    <a:pt x="211461" y="172027"/>
                  </a:lnTo>
                  <a:lnTo>
                    <a:pt x="206869" y="168512"/>
                  </a:lnTo>
                  <a:lnTo>
                    <a:pt x="202229" y="164941"/>
                  </a:lnTo>
                  <a:lnTo>
                    <a:pt x="197539" y="161311"/>
                  </a:lnTo>
                  <a:lnTo>
                    <a:pt x="192795" y="157621"/>
                  </a:lnTo>
                  <a:lnTo>
                    <a:pt x="187994" y="153867"/>
                  </a:lnTo>
                  <a:lnTo>
                    <a:pt x="183131" y="150048"/>
                  </a:lnTo>
                  <a:lnTo>
                    <a:pt x="178204" y="146160"/>
                  </a:lnTo>
                  <a:lnTo>
                    <a:pt x="173209" y="142203"/>
                  </a:lnTo>
                  <a:lnTo>
                    <a:pt x="168143" y="138172"/>
                  </a:lnTo>
                  <a:lnTo>
                    <a:pt x="163002" y="134066"/>
                  </a:lnTo>
                  <a:lnTo>
                    <a:pt x="157782" y="129883"/>
                  </a:lnTo>
                  <a:lnTo>
                    <a:pt x="152481" y="125619"/>
                  </a:lnTo>
                  <a:lnTo>
                    <a:pt x="147094" y="121274"/>
                  </a:lnTo>
                  <a:lnTo>
                    <a:pt x="141619" y="116843"/>
                  </a:lnTo>
                  <a:lnTo>
                    <a:pt x="136051" y="112325"/>
                  </a:lnTo>
                  <a:lnTo>
                    <a:pt x="130388" y="107718"/>
                  </a:lnTo>
                  <a:lnTo>
                    <a:pt x="124626" y="103019"/>
                  </a:lnTo>
                  <a:lnTo>
                    <a:pt x="118761" y="98226"/>
                  </a:lnTo>
                  <a:lnTo>
                    <a:pt x="112790" y="93336"/>
                  </a:lnTo>
                  <a:lnTo>
                    <a:pt x="106710" y="88346"/>
                  </a:lnTo>
                  <a:lnTo>
                    <a:pt x="100516" y="83256"/>
                  </a:lnTo>
                  <a:lnTo>
                    <a:pt x="94206" y="78061"/>
                  </a:lnTo>
                  <a:lnTo>
                    <a:pt x="87776" y="72761"/>
                  </a:lnTo>
                  <a:lnTo>
                    <a:pt x="81223" y="67352"/>
                  </a:lnTo>
                  <a:lnTo>
                    <a:pt x="74543" y="61831"/>
                  </a:lnTo>
                  <a:lnTo>
                    <a:pt x="67732" y="56198"/>
                  </a:lnTo>
                  <a:lnTo>
                    <a:pt x="60788" y="50448"/>
                  </a:lnTo>
                  <a:lnTo>
                    <a:pt x="53706" y="44581"/>
                  </a:lnTo>
                  <a:lnTo>
                    <a:pt x="46484" y="38593"/>
                  </a:lnTo>
                  <a:lnTo>
                    <a:pt x="39117" y="32482"/>
                  </a:lnTo>
                  <a:lnTo>
                    <a:pt x="31603" y="26245"/>
                  </a:lnTo>
                  <a:lnTo>
                    <a:pt x="23937" y="19881"/>
                  </a:lnTo>
                  <a:lnTo>
                    <a:pt x="16117" y="13387"/>
                  </a:lnTo>
                  <a:lnTo>
                    <a:pt x="8139" y="676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5366478" y="4377668"/>
              <a:ext cx="119123" cy="104631"/>
            </a:xfrm>
            <a:custGeom>
              <a:avLst/>
              <a:gdLst/>
              <a:ahLst/>
              <a:cxnLst/>
              <a:rect l="0" t="0" r="0" b="0"/>
              <a:pathLst>
                <a:path w="119123" h="104631">
                  <a:moveTo>
                    <a:pt x="119123" y="67988"/>
                  </a:moveTo>
                  <a:lnTo>
                    <a:pt x="0" y="0"/>
                  </a:lnTo>
                  <a:lnTo>
                    <a:pt x="88685" y="10463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800403" y="4347075"/>
              <a:ext cx="1698225" cy="1074826"/>
            </a:xfrm>
            <a:custGeom>
              <a:avLst/>
              <a:gdLst/>
              <a:ahLst/>
              <a:cxnLst/>
              <a:rect l="0" t="0" r="0" b="0"/>
              <a:pathLst>
                <a:path w="1698225" h="1074826">
                  <a:moveTo>
                    <a:pt x="1698225" y="1074826"/>
                  </a:moveTo>
                  <a:lnTo>
                    <a:pt x="1671931" y="1061567"/>
                  </a:lnTo>
                  <a:lnTo>
                    <a:pt x="1646160" y="1048569"/>
                  </a:lnTo>
                  <a:lnTo>
                    <a:pt x="1620902" y="1035827"/>
                  </a:lnTo>
                  <a:lnTo>
                    <a:pt x="1596145" y="1023333"/>
                  </a:lnTo>
                  <a:lnTo>
                    <a:pt x="1571881" y="1011082"/>
                  </a:lnTo>
                  <a:lnTo>
                    <a:pt x="1548097" y="999066"/>
                  </a:lnTo>
                  <a:lnTo>
                    <a:pt x="1524785" y="987279"/>
                  </a:lnTo>
                  <a:lnTo>
                    <a:pt x="1501933" y="975715"/>
                  </a:lnTo>
                  <a:lnTo>
                    <a:pt x="1479531" y="964367"/>
                  </a:lnTo>
                  <a:lnTo>
                    <a:pt x="1457569" y="953228"/>
                  </a:lnTo>
                  <a:lnTo>
                    <a:pt x="1436036" y="942291"/>
                  </a:lnTo>
                  <a:lnTo>
                    <a:pt x="1414922" y="931551"/>
                  </a:lnTo>
                  <a:lnTo>
                    <a:pt x="1394217" y="921000"/>
                  </a:lnTo>
                  <a:lnTo>
                    <a:pt x="1373909" y="910632"/>
                  </a:lnTo>
                  <a:lnTo>
                    <a:pt x="1353990" y="900441"/>
                  </a:lnTo>
                  <a:lnTo>
                    <a:pt x="1334447" y="890419"/>
                  </a:lnTo>
                  <a:lnTo>
                    <a:pt x="1315272" y="880560"/>
                  </a:lnTo>
                  <a:lnTo>
                    <a:pt x="1296453" y="870858"/>
                  </a:lnTo>
                  <a:lnTo>
                    <a:pt x="1277980" y="861306"/>
                  </a:lnTo>
                  <a:lnTo>
                    <a:pt x="1259843" y="851898"/>
                  </a:lnTo>
                  <a:lnTo>
                    <a:pt x="1242031" y="842626"/>
                  </a:lnTo>
                  <a:lnTo>
                    <a:pt x="1224533" y="833484"/>
                  </a:lnTo>
                  <a:lnTo>
                    <a:pt x="1207341" y="824467"/>
                  </a:lnTo>
                  <a:lnTo>
                    <a:pt x="1190442" y="815566"/>
                  </a:lnTo>
                  <a:lnTo>
                    <a:pt x="1173827" y="806775"/>
                  </a:lnTo>
                  <a:lnTo>
                    <a:pt x="1157485" y="798089"/>
                  </a:lnTo>
                  <a:lnTo>
                    <a:pt x="1141406" y="789500"/>
                  </a:lnTo>
                  <a:lnTo>
                    <a:pt x="1125579" y="781002"/>
                  </a:lnTo>
                  <a:lnTo>
                    <a:pt x="1109995" y="772588"/>
                  </a:lnTo>
                  <a:lnTo>
                    <a:pt x="1094642" y="764251"/>
                  </a:lnTo>
                  <a:lnTo>
                    <a:pt x="1079510" y="755985"/>
                  </a:lnTo>
                  <a:lnTo>
                    <a:pt x="1064589" y="747784"/>
                  </a:lnTo>
                  <a:lnTo>
                    <a:pt x="1049869" y="739641"/>
                  </a:lnTo>
                  <a:lnTo>
                    <a:pt x="1035338" y="731549"/>
                  </a:lnTo>
                  <a:lnTo>
                    <a:pt x="1020987" y="723501"/>
                  </a:lnTo>
                  <a:lnTo>
                    <a:pt x="1006805" y="715492"/>
                  </a:lnTo>
                  <a:lnTo>
                    <a:pt x="992783" y="707514"/>
                  </a:lnTo>
                  <a:lnTo>
                    <a:pt x="978908" y="699561"/>
                  </a:lnTo>
                  <a:lnTo>
                    <a:pt x="965171" y="691626"/>
                  </a:lnTo>
                  <a:lnTo>
                    <a:pt x="951562" y="683703"/>
                  </a:lnTo>
                  <a:lnTo>
                    <a:pt x="938071" y="675785"/>
                  </a:lnTo>
                  <a:lnTo>
                    <a:pt x="924686" y="667866"/>
                  </a:lnTo>
                  <a:lnTo>
                    <a:pt x="911397" y="659938"/>
                  </a:lnTo>
                  <a:lnTo>
                    <a:pt x="898194" y="651996"/>
                  </a:lnTo>
                  <a:lnTo>
                    <a:pt x="885067" y="644033"/>
                  </a:lnTo>
                  <a:lnTo>
                    <a:pt x="872005" y="636042"/>
                  </a:lnTo>
                  <a:lnTo>
                    <a:pt x="858998" y="628017"/>
                  </a:lnTo>
                  <a:lnTo>
                    <a:pt x="846035" y="619950"/>
                  </a:lnTo>
                  <a:lnTo>
                    <a:pt x="833106" y="611836"/>
                  </a:lnTo>
                  <a:lnTo>
                    <a:pt x="820200" y="603668"/>
                  </a:lnTo>
                  <a:lnTo>
                    <a:pt x="807308" y="595440"/>
                  </a:lnTo>
                  <a:lnTo>
                    <a:pt x="794419" y="587144"/>
                  </a:lnTo>
                  <a:lnTo>
                    <a:pt x="781521" y="578774"/>
                  </a:lnTo>
                  <a:lnTo>
                    <a:pt x="768606" y="570323"/>
                  </a:lnTo>
                  <a:lnTo>
                    <a:pt x="755662" y="561786"/>
                  </a:lnTo>
                  <a:lnTo>
                    <a:pt x="742679" y="553155"/>
                  </a:lnTo>
                  <a:lnTo>
                    <a:pt x="729647" y="544424"/>
                  </a:lnTo>
                  <a:lnTo>
                    <a:pt x="716556" y="535586"/>
                  </a:lnTo>
                  <a:lnTo>
                    <a:pt x="703394" y="526634"/>
                  </a:lnTo>
                  <a:lnTo>
                    <a:pt x="690152" y="517563"/>
                  </a:lnTo>
                  <a:lnTo>
                    <a:pt x="676818" y="508365"/>
                  </a:lnTo>
                  <a:lnTo>
                    <a:pt x="663384" y="499034"/>
                  </a:lnTo>
                  <a:lnTo>
                    <a:pt x="649838" y="489563"/>
                  </a:lnTo>
                  <a:lnTo>
                    <a:pt x="636169" y="479945"/>
                  </a:lnTo>
                  <a:lnTo>
                    <a:pt x="622368" y="470175"/>
                  </a:lnTo>
                  <a:lnTo>
                    <a:pt x="608425" y="460246"/>
                  </a:lnTo>
                  <a:lnTo>
                    <a:pt x="594327" y="450150"/>
                  </a:lnTo>
                  <a:lnTo>
                    <a:pt x="580066" y="439882"/>
                  </a:lnTo>
                  <a:lnTo>
                    <a:pt x="565631" y="429434"/>
                  </a:lnTo>
                  <a:lnTo>
                    <a:pt x="551012" y="418801"/>
                  </a:lnTo>
                  <a:lnTo>
                    <a:pt x="536197" y="407975"/>
                  </a:lnTo>
                  <a:lnTo>
                    <a:pt x="521177" y="396950"/>
                  </a:lnTo>
                  <a:lnTo>
                    <a:pt x="505942" y="385720"/>
                  </a:lnTo>
                  <a:lnTo>
                    <a:pt x="490480" y="374277"/>
                  </a:lnTo>
                  <a:lnTo>
                    <a:pt x="474782" y="362616"/>
                  </a:lnTo>
                  <a:lnTo>
                    <a:pt x="458836" y="350729"/>
                  </a:lnTo>
                  <a:lnTo>
                    <a:pt x="442633" y="338611"/>
                  </a:lnTo>
                  <a:lnTo>
                    <a:pt x="426163" y="326254"/>
                  </a:lnTo>
                  <a:lnTo>
                    <a:pt x="409414" y="313652"/>
                  </a:lnTo>
                  <a:lnTo>
                    <a:pt x="392377" y="300798"/>
                  </a:lnTo>
                  <a:lnTo>
                    <a:pt x="375041" y="287686"/>
                  </a:lnTo>
                  <a:lnTo>
                    <a:pt x="357395" y="274309"/>
                  </a:lnTo>
                  <a:lnTo>
                    <a:pt x="339430" y="260661"/>
                  </a:lnTo>
                  <a:lnTo>
                    <a:pt x="321134" y="246734"/>
                  </a:lnTo>
                  <a:lnTo>
                    <a:pt x="302498" y="232523"/>
                  </a:lnTo>
                  <a:lnTo>
                    <a:pt x="283510" y="218021"/>
                  </a:lnTo>
                  <a:lnTo>
                    <a:pt x="264162" y="203221"/>
                  </a:lnTo>
                  <a:lnTo>
                    <a:pt x="244441" y="188117"/>
                  </a:lnTo>
                  <a:lnTo>
                    <a:pt x="224338" y="172702"/>
                  </a:lnTo>
                  <a:lnTo>
                    <a:pt x="203843" y="156969"/>
                  </a:lnTo>
                  <a:lnTo>
                    <a:pt x="182945" y="140912"/>
                  </a:lnTo>
                  <a:lnTo>
                    <a:pt x="161633" y="124525"/>
                  </a:lnTo>
                  <a:lnTo>
                    <a:pt x="139897" y="107800"/>
                  </a:lnTo>
                  <a:lnTo>
                    <a:pt x="117727" y="90731"/>
                  </a:lnTo>
                  <a:lnTo>
                    <a:pt x="95112" y="73312"/>
                  </a:lnTo>
                  <a:lnTo>
                    <a:pt x="72043" y="55536"/>
                  </a:lnTo>
                  <a:lnTo>
                    <a:pt x="48508" y="37396"/>
                  </a:lnTo>
                  <a:lnTo>
                    <a:pt x="24497" y="1888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4800403" y="4347075"/>
              <a:ext cx="121516" cy="101337"/>
            </a:xfrm>
            <a:custGeom>
              <a:avLst/>
              <a:gdLst/>
              <a:ahLst/>
              <a:cxnLst/>
              <a:rect l="0" t="0" r="0" b="0"/>
              <a:pathLst>
                <a:path w="121516" h="101337">
                  <a:moveTo>
                    <a:pt x="121516" y="63612"/>
                  </a:moveTo>
                  <a:lnTo>
                    <a:pt x="0" y="0"/>
                  </a:lnTo>
                  <a:lnTo>
                    <a:pt x="92431" y="10133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366478" y="4377668"/>
              <a:ext cx="1132150" cy="1044233"/>
            </a:xfrm>
            <a:custGeom>
              <a:avLst/>
              <a:gdLst/>
              <a:ahLst/>
              <a:cxnLst/>
              <a:rect l="0" t="0" r="0" b="0"/>
              <a:pathLst>
                <a:path w="1132150" h="1044233">
                  <a:moveTo>
                    <a:pt x="1132150" y="1044233"/>
                  </a:moveTo>
                  <a:lnTo>
                    <a:pt x="1114347" y="1030493"/>
                  </a:lnTo>
                  <a:lnTo>
                    <a:pt x="1096898" y="1017025"/>
                  </a:lnTo>
                  <a:lnTo>
                    <a:pt x="1079796" y="1003822"/>
                  </a:lnTo>
                  <a:lnTo>
                    <a:pt x="1063035" y="990879"/>
                  </a:lnTo>
                  <a:lnTo>
                    <a:pt x="1046607" y="978189"/>
                  </a:lnTo>
                  <a:lnTo>
                    <a:pt x="1030505" y="965745"/>
                  </a:lnTo>
                  <a:lnTo>
                    <a:pt x="1014723" y="953541"/>
                  </a:lnTo>
                  <a:lnTo>
                    <a:pt x="999254" y="941571"/>
                  </a:lnTo>
                  <a:lnTo>
                    <a:pt x="984090" y="929828"/>
                  </a:lnTo>
                  <a:lnTo>
                    <a:pt x="969225" y="918305"/>
                  </a:lnTo>
                  <a:lnTo>
                    <a:pt x="954652" y="906998"/>
                  </a:lnTo>
                  <a:lnTo>
                    <a:pt x="940364" y="895898"/>
                  </a:lnTo>
                  <a:lnTo>
                    <a:pt x="926353" y="884999"/>
                  </a:lnTo>
                  <a:lnTo>
                    <a:pt x="912614" y="874296"/>
                  </a:lnTo>
                  <a:lnTo>
                    <a:pt x="899138" y="863782"/>
                  </a:lnTo>
                  <a:lnTo>
                    <a:pt x="885920" y="853451"/>
                  </a:lnTo>
                  <a:lnTo>
                    <a:pt x="872952" y="843295"/>
                  </a:lnTo>
                  <a:lnTo>
                    <a:pt x="860227" y="833309"/>
                  </a:lnTo>
                  <a:lnTo>
                    <a:pt x="847738" y="823486"/>
                  </a:lnTo>
                  <a:lnTo>
                    <a:pt x="835479" y="813820"/>
                  </a:lnTo>
                  <a:lnTo>
                    <a:pt x="823442" y="804305"/>
                  </a:lnTo>
                  <a:lnTo>
                    <a:pt x="811621" y="794933"/>
                  </a:lnTo>
                  <a:lnTo>
                    <a:pt x="800008" y="785699"/>
                  </a:lnTo>
                  <a:lnTo>
                    <a:pt x="788597" y="776597"/>
                  </a:lnTo>
                  <a:lnTo>
                    <a:pt x="777381" y="767619"/>
                  </a:lnTo>
                  <a:lnTo>
                    <a:pt x="766352" y="758760"/>
                  </a:lnTo>
                  <a:lnTo>
                    <a:pt x="755504" y="750012"/>
                  </a:lnTo>
                  <a:lnTo>
                    <a:pt x="744830" y="741371"/>
                  </a:lnTo>
                  <a:lnTo>
                    <a:pt x="734323" y="732829"/>
                  </a:lnTo>
                  <a:lnTo>
                    <a:pt x="723976" y="724379"/>
                  </a:lnTo>
                  <a:lnTo>
                    <a:pt x="713782" y="716016"/>
                  </a:lnTo>
                  <a:lnTo>
                    <a:pt x="703734" y="707733"/>
                  </a:lnTo>
                  <a:lnTo>
                    <a:pt x="693825" y="699524"/>
                  </a:lnTo>
                  <a:lnTo>
                    <a:pt x="684049" y="691382"/>
                  </a:lnTo>
                  <a:lnTo>
                    <a:pt x="674398" y="683301"/>
                  </a:lnTo>
                  <a:lnTo>
                    <a:pt x="664865" y="675275"/>
                  </a:lnTo>
                  <a:lnTo>
                    <a:pt x="655444" y="667296"/>
                  </a:lnTo>
                  <a:lnTo>
                    <a:pt x="646127" y="659360"/>
                  </a:lnTo>
                  <a:lnTo>
                    <a:pt x="636908" y="651458"/>
                  </a:lnTo>
                  <a:lnTo>
                    <a:pt x="627779" y="643586"/>
                  </a:lnTo>
                  <a:lnTo>
                    <a:pt x="618734" y="635735"/>
                  </a:lnTo>
                  <a:lnTo>
                    <a:pt x="609766" y="627901"/>
                  </a:lnTo>
                  <a:lnTo>
                    <a:pt x="600868" y="620077"/>
                  </a:lnTo>
                  <a:lnTo>
                    <a:pt x="592033" y="612256"/>
                  </a:lnTo>
                  <a:lnTo>
                    <a:pt x="583253" y="604432"/>
                  </a:lnTo>
                  <a:lnTo>
                    <a:pt x="574523" y="596599"/>
                  </a:lnTo>
                  <a:lnTo>
                    <a:pt x="565835" y="588749"/>
                  </a:lnTo>
                  <a:lnTo>
                    <a:pt x="557182" y="580877"/>
                  </a:lnTo>
                  <a:lnTo>
                    <a:pt x="548557" y="572977"/>
                  </a:lnTo>
                  <a:lnTo>
                    <a:pt x="539953" y="565041"/>
                  </a:lnTo>
                  <a:lnTo>
                    <a:pt x="531364" y="557064"/>
                  </a:lnTo>
                  <a:lnTo>
                    <a:pt x="522782" y="549040"/>
                  </a:lnTo>
                  <a:lnTo>
                    <a:pt x="514200" y="540960"/>
                  </a:lnTo>
                  <a:lnTo>
                    <a:pt x="505613" y="532821"/>
                  </a:lnTo>
                  <a:lnTo>
                    <a:pt x="497011" y="524614"/>
                  </a:lnTo>
                  <a:lnTo>
                    <a:pt x="488390" y="516333"/>
                  </a:lnTo>
                  <a:lnTo>
                    <a:pt x="479741" y="507973"/>
                  </a:lnTo>
                  <a:lnTo>
                    <a:pt x="471058" y="499527"/>
                  </a:lnTo>
                  <a:lnTo>
                    <a:pt x="462333" y="490988"/>
                  </a:lnTo>
                  <a:lnTo>
                    <a:pt x="453561" y="482349"/>
                  </a:lnTo>
                  <a:lnTo>
                    <a:pt x="444734" y="473606"/>
                  </a:lnTo>
                  <a:lnTo>
                    <a:pt x="435845" y="464750"/>
                  </a:lnTo>
                  <a:lnTo>
                    <a:pt x="426886" y="455777"/>
                  </a:lnTo>
                  <a:lnTo>
                    <a:pt x="417852" y="446678"/>
                  </a:lnTo>
                  <a:lnTo>
                    <a:pt x="408736" y="437449"/>
                  </a:lnTo>
                  <a:lnTo>
                    <a:pt x="399529" y="428082"/>
                  </a:lnTo>
                  <a:lnTo>
                    <a:pt x="390226" y="418571"/>
                  </a:lnTo>
                  <a:lnTo>
                    <a:pt x="380819" y="408910"/>
                  </a:lnTo>
                  <a:lnTo>
                    <a:pt x="371302" y="399093"/>
                  </a:lnTo>
                  <a:lnTo>
                    <a:pt x="361668" y="389112"/>
                  </a:lnTo>
                  <a:lnTo>
                    <a:pt x="351909" y="378962"/>
                  </a:lnTo>
                  <a:lnTo>
                    <a:pt x="342018" y="368636"/>
                  </a:lnTo>
                  <a:lnTo>
                    <a:pt x="331990" y="358128"/>
                  </a:lnTo>
                  <a:lnTo>
                    <a:pt x="321816" y="347431"/>
                  </a:lnTo>
                  <a:lnTo>
                    <a:pt x="311490" y="336540"/>
                  </a:lnTo>
                  <a:lnTo>
                    <a:pt x="301005" y="325446"/>
                  </a:lnTo>
                  <a:lnTo>
                    <a:pt x="290355" y="314146"/>
                  </a:lnTo>
                  <a:lnTo>
                    <a:pt x="279531" y="302630"/>
                  </a:lnTo>
                  <a:lnTo>
                    <a:pt x="268527" y="290895"/>
                  </a:lnTo>
                  <a:lnTo>
                    <a:pt x="257336" y="278932"/>
                  </a:lnTo>
                  <a:lnTo>
                    <a:pt x="245952" y="266736"/>
                  </a:lnTo>
                  <a:lnTo>
                    <a:pt x="234367" y="254300"/>
                  </a:lnTo>
                  <a:lnTo>
                    <a:pt x="222575" y="241618"/>
                  </a:lnTo>
                  <a:lnTo>
                    <a:pt x="210568" y="228683"/>
                  </a:lnTo>
                  <a:lnTo>
                    <a:pt x="198339" y="215489"/>
                  </a:lnTo>
                  <a:lnTo>
                    <a:pt x="185882" y="202030"/>
                  </a:lnTo>
                  <a:lnTo>
                    <a:pt x="173190" y="188299"/>
                  </a:lnTo>
                  <a:lnTo>
                    <a:pt x="160255" y="174290"/>
                  </a:lnTo>
                  <a:lnTo>
                    <a:pt x="147071" y="159996"/>
                  </a:lnTo>
                  <a:lnTo>
                    <a:pt x="133631" y="145411"/>
                  </a:lnTo>
                  <a:lnTo>
                    <a:pt x="119928" y="130529"/>
                  </a:lnTo>
                  <a:lnTo>
                    <a:pt x="105955" y="115343"/>
                  </a:lnTo>
                  <a:lnTo>
                    <a:pt x="91705" y="99847"/>
                  </a:lnTo>
                  <a:lnTo>
                    <a:pt x="77171" y="84035"/>
                  </a:lnTo>
                  <a:lnTo>
                    <a:pt x="62346" y="67899"/>
                  </a:lnTo>
                  <a:lnTo>
                    <a:pt x="47223" y="51434"/>
                  </a:lnTo>
                  <a:lnTo>
                    <a:pt x="31796" y="34634"/>
                  </a:lnTo>
                  <a:lnTo>
                    <a:pt x="16057" y="1749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366478" y="4377668"/>
              <a:ext cx="108893" cy="115611"/>
            </a:xfrm>
            <a:custGeom>
              <a:avLst/>
              <a:gdLst/>
              <a:ahLst/>
              <a:cxnLst/>
              <a:rect l="0" t="0" r="0" b="0"/>
              <a:pathLst>
                <a:path w="108893" h="115611">
                  <a:moveTo>
                    <a:pt x="108893" y="83397"/>
                  </a:moveTo>
                  <a:lnTo>
                    <a:pt x="0" y="0"/>
                  </a:lnTo>
                  <a:lnTo>
                    <a:pt x="73802" y="11561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932553" y="4767092"/>
              <a:ext cx="566075" cy="654809"/>
            </a:xfrm>
            <a:custGeom>
              <a:avLst/>
              <a:gdLst/>
              <a:ahLst/>
              <a:cxnLst/>
              <a:rect l="0" t="0" r="0" b="0"/>
              <a:pathLst>
                <a:path w="566075" h="654809">
                  <a:moveTo>
                    <a:pt x="566075" y="654809"/>
                  </a:moveTo>
                  <a:lnTo>
                    <a:pt x="557062" y="645954"/>
                  </a:lnTo>
                  <a:lnTo>
                    <a:pt x="548229" y="637275"/>
                  </a:lnTo>
                  <a:lnTo>
                    <a:pt x="539572" y="628768"/>
                  </a:lnTo>
                  <a:lnTo>
                    <a:pt x="531087" y="620428"/>
                  </a:lnTo>
                  <a:lnTo>
                    <a:pt x="522771" y="612251"/>
                  </a:lnTo>
                  <a:lnTo>
                    <a:pt x="514621" y="604234"/>
                  </a:lnTo>
                  <a:lnTo>
                    <a:pt x="506633" y="596372"/>
                  </a:lnTo>
                  <a:lnTo>
                    <a:pt x="498803" y="588662"/>
                  </a:lnTo>
                  <a:lnTo>
                    <a:pt x="491128" y="581098"/>
                  </a:lnTo>
                  <a:lnTo>
                    <a:pt x="483605" y="573679"/>
                  </a:lnTo>
                  <a:lnTo>
                    <a:pt x="476230" y="566398"/>
                  </a:lnTo>
                  <a:lnTo>
                    <a:pt x="469000" y="559253"/>
                  </a:lnTo>
                  <a:lnTo>
                    <a:pt x="461911" y="552239"/>
                  </a:lnTo>
                  <a:lnTo>
                    <a:pt x="454960" y="545352"/>
                  </a:lnTo>
                  <a:lnTo>
                    <a:pt x="448143" y="538589"/>
                  </a:lnTo>
                  <a:lnTo>
                    <a:pt x="441457" y="531945"/>
                  </a:lnTo>
                  <a:lnTo>
                    <a:pt x="434898" y="525416"/>
                  </a:lnTo>
                  <a:lnTo>
                    <a:pt x="428463" y="518998"/>
                  </a:lnTo>
                  <a:lnTo>
                    <a:pt x="422149" y="512688"/>
                  </a:lnTo>
                  <a:lnTo>
                    <a:pt x="415951" y="506481"/>
                  </a:lnTo>
                  <a:lnTo>
                    <a:pt x="409867" y="500373"/>
                  </a:lnTo>
                  <a:lnTo>
                    <a:pt x="403893" y="494360"/>
                  </a:lnTo>
                  <a:lnTo>
                    <a:pt x="398026" y="488438"/>
                  </a:lnTo>
                  <a:lnTo>
                    <a:pt x="392261" y="482604"/>
                  </a:lnTo>
                  <a:lnTo>
                    <a:pt x="386596" y="476852"/>
                  </a:lnTo>
                  <a:lnTo>
                    <a:pt x="381028" y="471180"/>
                  </a:lnTo>
                  <a:lnTo>
                    <a:pt x="375552" y="465583"/>
                  </a:lnTo>
                  <a:lnTo>
                    <a:pt x="370165" y="460057"/>
                  </a:lnTo>
                  <a:lnTo>
                    <a:pt x="364864" y="454599"/>
                  </a:lnTo>
                  <a:lnTo>
                    <a:pt x="359645" y="449203"/>
                  </a:lnTo>
                  <a:lnTo>
                    <a:pt x="354505" y="443866"/>
                  </a:lnTo>
                  <a:lnTo>
                    <a:pt x="349440" y="438585"/>
                  </a:lnTo>
                  <a:lnTo>
                    <a:pt x="344448" y="433354"/>
                  </a:lnTo>
                  <a:lnTo>
                    <a:pt x="339523" y="428171"/>
                  </a:lnTo>
                  <a:lnTo>
                    <a:pt x="334664" y="423031"/>
                  </a:lnTo>
                  <a:lnTo>
                    <a:pt x="329866" y="417929"/>
                  </a:lnTo>
                  <a:lnTo>
                    <a:pt x="325125" y="412863"/>
                  </a:lnTo>
                  <a:lnTo>
                    <a:pt x="320440" y="407828"/>
                  </a:lnTo>
                  <a:lnTo>
                    <a:pt x="315805" y="402820"/>
                  </a:lnTo>
                  <a:lnTo>
                    <a:pt x="311218" y="397834"/>
                  </a:lnTo>
                  <a:lnTo>
                    <a:pt x="306676" y="392868"/>
                  </a:lnTo>
                  <a:lnTo>
                    <a:pt x="302174" y="387916"/>
                  </a:lnTo>
                  <a:lnTo>
                    <a:pt x="297709" y="382976"/>
                  </a:lnTo>
                  <a:lnTo>
                    <a:pt x="293277" y="378043"/>
                  </a:lnTo>
                  <a:lnTo>
                    <a:pt x="288876" y="373112"/>
                  </a:lnTo>
                  <a:lnTo>
                    <a:pt x="284502" y="368180"/>
                  </a:lnTo>
                  <a:lnTo>
                    <a:pt x="280151" y="363244"/>
                  </a:lnTo>
                  <a:lnTo>
                    <a:pt x="275820" y="358298"/>
                  </a:lnTo>
                  <a:lnTo>
                    <a:pt x="271505" y="353339"/>
                  </a:lnTo>
                  <a:lnTo>
                    <a:pt x="267204" y="348363"/>
                  </a:lnTo>
                  <a:lnTo>
                    <a:pt x="262911" y="343365"/>
                  </a:lnTo>
                  <a:lnTo>
                    <a:pt x="258625" y="338343"/>
                  </a:lnTo>
                  <a:lnTo>
                    <a:pt x="254341" y="333291"/>
                  </a:lnTo>
                  <a:lnTo>
                    <a:pt x="250056" y="328206"/>
                  </a:lnTo>
                  <a:lnTo>
                    <a:pt x="245767" y="323084"/>
                  </a:lnTo>
                  <a:lnTo>
                    <a:pt x="241469" y="317921"/>
                  </a:lnTo>
                  <a:lnTo>
                    <a:pt x="237161" y="312713"/>
                  </a:lnTo>
                  <a:lnTo>
                    <a:pt x="232837" y="307455"/>
                  </a:lnTo>
                  <a:lnTo>
                    <a:pt x="228496" y="302144"/>
                  </a:lnTo>
                  <a:lnTo>
                    <a:pt x="224132" y="296776"/>
                  </a:lnTo>
                  <a:lnTo>
                    <a:pt x="219743" y="291347"/>
                  </a:lnTo>
                  <a:lnTo>
                    <a:pt x="215326" y="285852"/>
                  </a:lnTo>
                  <a:lnTo>
                    <a:pt x="210876" y="280288"/>
                  </a:lnTo>
                  <a:lnTo>
                    <a:pt x="206391" y="274651"/>
                  </a:lnTo>
                  <a:lnTo>
                    <a:pt x="201866" y="268936"/>
                  </a:lnTo>
                  <a:lnTo>
                    <a:pt x="197299" y="263141"/>
                  </a:lnTo>
                  <a:lnTo>
                    <a:pt x="192686" y="257259"/>
                  </a:lnTo>
                  <a:lnTo>
                    <a:pt x="188024" y="251289"/>
                  </a:lnTo>
                  <a:lnTo>
                    <a:pt x="183308" y="245225"/>
                  </a:lnTo>
                  <a:lnTo>
                    <a:pt x="178536" y="239064"/>
                  </a:lnTo>
                  <a:lnTo>
                    <a:pt x="173704" y="232801"/>
                  </a:lnTo>
                  <a:lnTo>
                    <a:pt x="168809" y="226433"/>
                  </a:lnTo>
                  <a:lnTo>
                    <a:pt x="163847" y="219956"/>
                  </a:lnTo>
                  <a:lnTo>
                    <a:pt x="158814" y="213365"/>
                  </a:lnTo>
                  <a:lnTo>
                    <a:pt x="153708" y="206656"/>
                  </a:lnTo>
                  <a:lnTo>
                    <a:pt x="148524" y="199827"/>
                  </a:lnTo>
                  <a:lnTo>
                    <a:pt x="143260" y="192872"/>
                  </a:lnTo>
                  <a:lnTo>
                    <a:pt x="137911" y="185787"/>
                  </a:lnTo>
                  <a:lnTo>
                    <a:pt x="132475" y="178569"/>
                  </a:lnTo>
                  <a:lnTo>
                    <a:pt x="126948" y="171213"/>
                  </a:lnTo>
                  <a:lnTo>
                    <a:pt x="121326" y="163716"/>
                  </a:lnTo>
                  <a:lnTo>
                    <a:pt x="115606" y="156074"/>
                  </a:lnTo>
                  <a:lnTo>
                    <a:pt x="109784" y="148281"/>
                  </a:lnTo>
                  <a:lnTo>
                    <a:pt x="103858" y="140336"/>
                  </a:lnTo>
                  <a:lnTo>
                    <a:pt x="97823" y="132233"/>
                  </a:lnTo>
                  <a:lnTo>
                    <a:pt x="91676" y="123968"/>
                  </a:lnTo>
                  <a:lnTo>
                    <a:pt x="85413" y="115538"/>
                  </a:lnTo>
                  <a:lnTo>
                    <a:pt x="79032" y="106938"/>
                  </a:lnTo>
                  <a:lnTo>
                    <a:pt x="72528" y="98164"/>
                  </a:lnTo>
                  <a:lnTo>
                    <a:pt x="65899" y="89213"/>
                  </a:lnTo>
                  <a:lnTo>
                    <a:pt x="59140" y="80080"/>
                  </a:lnTo>
                  <a:lnTo>
                    <a:pt x="52249" y="70762"/>
                  </a:lnTo>
                  <a:lnTo>
                    <a:pt x="45221" y="61254"/>
                  </a:lnTo>
                  <a:lnTo>
                    <a:pt x="38053" y="51553"/>
                  </a:lnTo>
                  <a:lnTo>
                    <a:pt x="30743" y="41653"/>
                  </a:lnTo>
                  <a:lnTo>
                    <a:pt x="23286" y="31552"/>
                  </a:lnTo>
                  <a:lnTo>
                    <a:pt x="15678" y="21246"/>
                  </a:lnTo>
                  <a:lnTo>
                    <a:pt x="7917" y="1073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932553" y="4767092"/>
              <a:ext cx="99367" cy="122829"/>
            </a:xfrm>
            <a:custGeom>
              <a:avLst/>
              <a:gdLst/>
              <a:ahLst/>
              <a:cxnLst/>
              <a:rect l="0" t="0" r="0" b="0"/>
              <a:pathLst>
                <a:path w="99367" h="122829">
                  <a:moveTo>
                    <a:pt x="99367" y="94545"/>
                  </a:moveTo>
                  <a:lnTo>
                    <a:pt x="0" y="0"/>
                  </a:lnTo>
                  <a:lnTo>
                    <a:pt x="61038" y="1228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4800403" y="4347075"/>
              <a:ext cx="1698225" cy="1300524"/>
            </a:xfrm>
            <a:custGeom>
              <a:avLst/>
              <a:gdLst/>
              <a:ahLst/>
              <a:cxnLst/>
              <a:rect l="0" t="0" r="0" b="0"/>
              <a:pathLst>
                <a:path w="1698225" h="1300524">
                  <a:moveTo>
                    <a:pt x="1698225" y="1300524"/>
                  </a:moveTo>
                  <a:lnTo>
                    <a:pt x="1671743" y="1283889"/>
                  </a:lnTo>
                  <a:lnTo>
                    <a:pt x="1645787" y="1267584"/>
                  </a:lnTo>
                  <a:lnTo>
                    <a:pt x="1620347" y="1251599"/>
                  </a:lnTo>
                  <a:lnTo>
                    <a:pt x="1595414" y="1235927"/>
                  </a:lnTo>
                  <a:lnTo>
                    <a:pt x="1570976" y="1220561"/>
                  </a:lnTo>
                  <a:lnTo>
                    <a:pt x="1547023" y="1205492"/>
                  </a:lnTo>
                  <a:lnTo>
                    <a:pt x="1523545" y="1190711"/>
                  </a:lnTo>
                  <a:lnTo>
                    <a:pt x="1500532" y="1176212"/>
                  </a:lnTo>
                  <a:lnTo>
                    <a:pt x="1477972" y="1161987"/>
                  </a:lnTo>
                  <a:lnTo>
                    <a:pt x="1455856" y="1148026"/>
                  </a:lnTo>
                  <a:lnTo>
                    <a:pt x="1434173" y="1134323"/>
                  </a:lnTo>
                  <a:lnTo>
                    <a:pt x="1412913" y="1120869"/>
                  </a:lnTo>
                  <a:lnTo>
                    <a:pt x="1392065" y="1107657"/>
                  </a:lnTo>
                  <a:lnTo>
                    <a:pt x="1371619" y="1094678"/>
                  </a:lnTo>
                  <a:lnTo>
                    <a:pt x="1351564" y="1081924"/>
                  </a:lnTo>
                  <a:lnTo>
                    <a:pt x="1331891" y="1069388"/>
                  </a:lnTo>
                  <a:lnTo>
                    <a:pt x="1312589" y="1057061"/>
                  </a:lnTo>
                  <a:lnTo>
                    <a:pt x="1293646" y="1044936"/>
                  </a:lnTo>
                  <a:lnTo>
                    <a:pt x="1275054" y="1033005"/>
                  </a:lnTo>
                  <a:lnTo>
                    <a:pt x="1256801" y="1021259"/>
                  </a:lnTo>
                  <a:lnTo>
                    <a:pt x="1238877" y="1009690"/>
                  </a:lnTo>
                  <a:lnTo>
                    <a:pt x="1221272" y="998291"/>
                  </a:lnTo>
                  <a:lnTo>
                    <a:pt x="1203976" y="987054"/>
                  </a:lnTo>
                  <a:lnTo>
                    <a:pt x="1186977" y="975971"/>
                  </a:lnTo>
                  <a:lnTo>
                    <a:pt x="1170266" y="965034"/>
                  </a:lnTo>
                  <a:lnTo>
                    <a:pt x="1153831" y="954234"/>
                  </a:lnTo>
                  <a:lnTo>
                    <a:pt x="1137664" y="943564"/>
                  </a:lnTo>
                  <a:lnTo>
                    <a:pt x="1121752" y="933016"/>
                  </a:lnTo>
                  <a:lnTo>
                    <a:pt x="1106087" y="922582"/>
                  </a:lnTo>
                  <a:lnTo>
                    <a:pt x="1090657" y="912253"/>
                  </a:lnTo>
                  <a:lnTo>
                    <a:pt x="1075452" y="902023"/>
                  </a:lnTo>
                  <a:lnTo>
                    <a:pt x="1060462" y="891883"/>
                  </a:lnTo>
                  <a:lnTo>
                    <a:pt x="1045676" y="881824"/>
                  </a:lnTo>
                  <a:lnTo>
                    <a:pt x="1031084" y="871840"/>
                  </a:lnTo>
                  <a:lnTo>
                    <a:pt x="1016675" y="861922"/>
                  </a:lnTo>
                  <a:lnTo>
                    <a:pt x="1002440" y="852062"/>
                  </a:lnTo>
                  <a:lnTo>
                    <a:pt x="988367" y="842252"/>
                  </a:lnTo>
                  <a:lnTo>
                    <a:pt x="974446" y="832484"/>
                  </a:lnTo>
                  <a:lnTo>
                    <a:pt x="960667" y="822750"/>
                  </a:lnTo>
                  <a:lnTo>
                    <a:pt x="947020" y="813043"/>
                  </a:lnTo>
                  <a:lnTo>
                    <a:pt x="933493" y="803354"/>
                  </a:lnTo>
                  <a:lnTo>
                    <a:pt x="920077" y="793675"/>
                  </a:lnTo>
                  <a:lnTo>
                    <a:pt x="906762" y="783999"/>
                  </a:lnTo>
                  <a:lnTo>
                    <a:pt x="893536" y="774317"/>
                  </a:lnTo>
                  <a:lnTo>
                    <a:pt x="880389" y="764621"/>
                  </a:lnTo>
                  <a:lnTo>
                    <a:pt x="867312" y="754904"/>
                  </a:lnTo>
                  <a:lnTo>
                    <a:pt x="854293" y="745157"/>
                  </a:lnTo>
                  <a:lnTo>
                    <a:pt x="841323" y="735373"/>
                  </a:lnTo>
                  <a:lnTo>
                    <a:pt x="828390" y="725543"/>
                  </a:lnTo>
                  <a:lnTo>
                    <a:pt x="815484" y="715660"/>
                  </a:lnTo>
                  <a:lnTo>
                    <a:pt x="802596" y="705715"/>
                  </a:lnTo>
                  <a:lnTo>
                    <a:pt x="789714" y="695701"/>
                  </a:lnTo>
                  <a:lnTo>
                    <a:pt x="776828" y="685610"/>
                  </a:lnTo>
                  <a:lnTo>
                    <a:pt x="763928" y="675433"/>
                  </a:lnTo>
                  <a:lnTo>
                    <a:pt x="751004" y="665164"/>
                  </a:lnTo>
                  <a:lnTo>
                    <a:pt x="738044" y="654793"/>
                  </a:lnTo>
                  <a:lnTo>
                    <a:pt x="725039" y="644312"/>
                  </a:lnTo>
                  <a:lnTo>
                    <a:pt x="711978" y="633715"/>
                  </a:lnTo>
                  <a:lnTo>
                    <a:pt x="698851" y="622992"/>
                  </a:lnTo>
                  <a:lnTo>
                    <a:pt x="685647" y="612136"/>
                  </a:lnTo>
                  <a:lnTo>
                    <a:pt x="672356" y="601140"/>
                  </a:lnTo>
                  <a:lnTo>
                    <a:pt x="658968" y="589994"/>
                  </a:lnTo>
                  <a:lnTo>
                    <a:pt x="645472" y="578691"/>
                  </a:lnTo>
                  <a:lnTo>
                    <a:pt x="631857" y="567223"/>
                  </a:lnTo>
                  <a:lnTo>
                    <a:pt x="618114" y="555582"/>
                  </a:lnTo>
                  <a:lnTo>
                    <a:pt x="604232" y="543760"/>
                  </a:lnTo>
                  <a:lnTo>
                    <a:pt x="590200" y="531750"/>
                  </a:lnTo>
                  <a:lnTo>
                    <a:pt x="576009" y="519542"/>
                  </a:lnTo>
                  <a:lnTo>
                    <a:pt x="561647" y="507130"/>
                  </a:lnTo>
                  <a:lnTo>
                    <a:pt x="547104" y="494505"/>
                  </a:lnTo>
                  <a:lnTo>
                    <a:pt x="532371" y="481659"/>
                  </a:lnTo>
                  <a:lnTo>
                    <a:pt x="517435" y="468584"/>
                  </a:lnTo>
                  <a:lnTo>
                    <a:pt x="502288" y="455273"/>
                  </a:lnTo>
                  <a:lnTo>
                    <a:pt x="486919" y="441717"/>
                  </a:lnTo>
                  <a:lnTo>
                    <a:pt x="471317" y="427909"/>
                  </a:lnTo>
                  <a:lnTo>
                    <a:pt x="455471" y="413840"/>
                  </a:lnTo>
                  <a:lnTo>
                    <a:pt x="439373" y="399502"/>
                  </a:lnTo>
                  <a:lnTo>
                    <a:pt x="423010" y="384888"/>
                  </a:lnTo>
                  <a:lnTo>
                    <a:pt x="406373" y="369989"/>
                  </a:lnTo>
                  <a:lnTo>
                    <a:pt x="389451" y="354798"/>
                  </a:lnTo>
                  <a:lnTo>
                    <a:pt x="372234" y="339306"/>
                  </a:lnTo>
                  <a:lnTo>
                    <a:pt x="354712" y="323506"/>
                  </a:lnTo>
                  <a:lnTo>
                    <a:pt x="336873" y="307390"/>
                  </a:lnTo>
                  <a:lnTo>
                    <a:pt x="318709" y="290949"/>
                  </a:lnTo>
                  <a:lnTo>
                    <a:pt x="300207" y="274176"/>
                  </a:lnTo>
                  <a:lnTo>
                    <a:pt x="281358" y="257062"/>
                  </a:lnTo>
                  <a:lnTo>
                    <a:pt x="262152" y="239601"/>
                  </a:lnTo>
                  <a:lnTo>
                    <a:pt x="242578" y="221783"/>
                  </a:lnTo>
                  <a:lnTo>
                    <a:pt x="222625" y="203601"/>
                  </a:lnTo>
                  <a:lnTo>
                    <a:pt x="202284" y="185047"/>
                  </a:lnTo>
                  <a:lnTo>
                    <a:pt x="181543" y="166113"/>
                  </a:lnTo>
                  <a:lnTo>
                    <a:pt x="160393" y="146791"/>
                  </a:lnTo>
                  <a:lnTo>
                    <a:pt x="138823" y="127072"/>
                  </a:lnTo>
                  <a:lnTo>
                    <a:pt x="116822" y="106950"/>
                  </a:lnTo>
                  <a:lnTo>
                    <a:pt x="94381" y="86416"/>
                  </a:lnTo>
                  <a:lnTo>
                    <a:pt x="71488" y="65462"/>
                  </a:lnTo>
                  <a:lnTo>
                    <a:pt x="48134" y="44079"/>
                  </a:lnTo>
                  <a:lnTo>
                    <a:pt x="24308" y="2226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4800403" y="4347075"/>
              <a:ext cx="115700" cy="108792"/>
            </a:xfrm>
            <a:custGeom>
              <a:avLst/>
              <a:gdLst/>
              <a:ahLst/>
              <a:cxnLst/>
              <a:rect l="0" t="0" r="0" b="0"/>
              <a:pathLst>
                <a:path w="115700" h="108792">
                  <a:moveTo>
                    <a:pt x="115700" y="73662"/>
                  </a:moveTo>
                  <a:lnTo>
                    <a:pt x="0" y="0"/>
                  </a:lnTo>
                  <a:lnTo>
                    <a:pt x="83528" y="10879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932553" y="4767092"/>
              <a:ext cx="566075" cy="880507"/>
            </a:xfrm>
            <a:custGeom>
              <a:avLst/>
              <a:gdLst/>
              <a:ahLst/>
              <a:cxnLst/>
              <a:rect l="0" t="0" r="0" b="0"/>
              <a:pathLst>
                <a:path w="566075" h="880507">
                  <a:moveTo>
                    <a:pt x="566075" y="880507"/>
                  </a:moveTo>
                  <a:lnTo>
                    <a:pt x="556874" y="868277"/>
                  </a:lnTo>
                  <a:lnTo>
                    <a:pt x="547856" y="856290"/>
                  </a:lnTo>
                  <a:lnTo>
                    <a:pt x="539017" y="844540"/>
                  </a:lnTo>
                  <a:lnTo>
                    <a:pt x="530356" y="833022"/>
                  </a:lnTo>
                  <a:lnTo>
                    <a:pt x="521866" y="821730"/>
                  </a:lnTo>
                  <a:lnTo>
                    <a:pt x="513547" y="810660"/>
                  </a:lnTo>
                  <a:lnTo>
                    <a:pt x="505393" y="799804"/>
                  </a:lnTo>
                  <a:lnTo>
                    <a:pt x="497401" y="789159"/>
                  </a:lnTo>
                  <a:lnTo>
                    <a:pt x="489569" y="778718"/>
                  </a:lnTo>
                  <a:lnTo>
                    <a:pt x="481892" y="768477"/>
                  </a:lnTo>
                  <a:lnTo>
                    <a:pt x="474367" y="758430"/>
                  </a:lnTo>
                  <a:lnTo>
                    <a:pt x="466990" y="748571"/>
                  </a:lnTo>
                  <a:lnTo>
                    <a:pt x="459759" y="738895"/>
                  </a:lnTo>
                  <a:lnTo>
                    <a:pt x="452669" y="729398"/>
                  </a:lnTo>
                  <a:lnTo>
                    <a:pt x="445718" y="720072"/>
                  </a:lnTo>
                  <a:lnTo>
                    <a:pt x="438901" y="710914"/>
                  </a:lnTo>
                  <a:lnTo>
                    <a:pt x="432215" y="701917"/>
                  </a:lnTo>
                  <a:lnTo>
                    <a:pt x="425657" y="693076"/>
                  </a:lnTo>
                  <a:lnTo>
                    <a:pt x="419223" y="684386"/>
                  </a:lnTo>
                  <a:lnTo>
                    <a:pt x="412910" y="675841"/>
                  </a:lnTo>
                  <a:lnTo>
                    <a:pt x="406714" y="667437"/>
                  </a:lnTo>
                  <a:lnTo>
                    <a:pt x="400632" y="659167"/>
                  </a:lnTo>
                  <a:lnTo>
                    <a:pt x="394661" y="651026"/>
                  </a:lnTo>
                  <a:lnTo>
                    <a:pt x="388796" y="643009"/>
                  </a:lnTo>
                  <a:lnTo>
                    <a:pt x="383035" y="635111"/>
                  </a:lnTo>
                  <a:lnTo>
                    <a:pt x="377374" y="627325"/>
                  </a:lnTo>
                  <a:lnTo>
                    <a:pt x="371810" y="619647"/>
                  </a:lnTo>
                  <a:lnTo>
                    <a:pt x="366338" y="612072"/>
                  </a:lnTo>
                  <a:lnTo>
                    <a:pt x="360956" y="604593"/>
                  </a:lnTo>
                  <a:lnTo>
                    <a:pt x="355660" y="597205"/>
                  </a:lnTo>
                  <a:lnTo>
                    <a:pt x="350447" y="589904"/>
                  </a:lnTo>
                  <a:lnTo>
                    <a:pt x="345313" y="582683"/>
                  </a:lnTo>
                  <a:lnTo>
                    <a:pt x="340255" y="575538"/>
                  </a:lnTo>
                  <a:lnTo>
                    <a:pt x="335269" y="568462"/>
                  </a:lnTo>
                  <a:lnTo>
                    <a:pt x="330352" y="561451"/>
                  </a:lnTo>
                  <a:lnTo>
                    <a:pt x="325500" y="554499"/>
                  </a:lnTo>
                  <a:lnTo>
                    <a:pt x="320710" y="547601"/>
                  </a:lnTo>
                  <a:lnTo>
                    <a:pt x="315978" y="540751"/>
                  </a:lnTo>
                  <a:lnTo>
                    <a:pt x="311301" y="533944"/>
                  </a:lnTo>
                  <a:lnTo>
                    <a:pt x="306676" y="527174"/>
                  </a:lnTo>
                  <a:lnTo>
                    <a:pt x="302098" y="520437"/>
                  </a:lnTo>
                  <a:lnTo>
                    <a:pt x="297565" y="513726"/>
                  </a:lnTo>
                  <a:lnTo>
                    <a:pt x="293073" y="507037"/>
                  </a:lnTo>
                  <a:lnTo>
                    <a:pt x="288619" y="500363"/>
                  </a:lnTo>
                  <a:lnTo>
                    <a:pt x="284199" y="493700"/>
                  </a:lnTo>
                  <a:lnTo>
                    <a:pt x="279809" y="487042"/>
                  </a:lnTo>
                  <a:lnTo>
                    <a:pt x="275447" y="480384"/>
                  </a:lnTo>
                  <a:lnTo>
                    <a:pt x="271108" y="473720"/>
                  </a:lnTo>
                  <a:lnTo>
                    <a:pt x="266789" y="467045"/>
                  </a:lnTo>
                  <a:lnTo>
                    <a:pt x="262487" y="460354"/>
                  </a:lnTo>
                  <a:lnTo>
                    <a:pt x="258199" y="453641"/>
                  </a:lnTo>
                  <a:lnTo>
                    <a:pt x="253920" y="446900"/>
                  </a:lnTo>
                  <a:lnTo>
                    <a:pt x="249648" y="440127"/>
                  </a:lnTo>
                  <a:lnTo>
                    <a:pt x="245378" y="433316"/>
                  </a:lnTo>
                  <a:lnTo>
                    <a:pt x="241108" y="426462"/>
                  </a:lnTo>
                  <a:lnTo>
                    <a:pt x="236834" y="419559"/>
                  </a:lnTo>
                  <a:lnTo>
                    <a:pt x="232553" y="412601"/>
                  </a:lnTo>
                  <a:lnTo>
                    <a:pt x="228260" y="405584"/>
                  </a:lnTo>
                  <a:lnTo>
                    <a:pt x="223953" y="398502"/>
                  </a:lnTo>
                  <a:lnTo>
                    <a:pt x="219628" y="391350"/>
                  </a:lnTo>
                  <a:lnTo>
                    <a:pt x="215281" y="384122"/>
                  </a:lnTo>
                  <a:lnTo>
                    <a:pt x="210910" y="376812"/>
                  </a:lnTo>
                  <a:lnTo>
                    <a:pt x="206510" y="369416"/>
                  </a:lnTo>
                  <a:lnTo>
                    <a:pt x="202079" y="361928"/>
                  </a:lnTo>
                  <a:lnTo>
                    <a:pt x="197612" y="354343"/>
                  </a:lnTo>
                  <a:lnTo>
                    <a:pt x="193107" y="346655"/>
                  </a:lnTo>
                  <a:lnTo>
                    <a:pt x="188559" y="338859"/>
                  </a:lnTo>
                  <a:lnTo>
                    <a:pt x="183966" y="330949"/>
                  </a:lnTo>
                  <a:lnTo>
                    <a:pt x="179324" y="322921"/>
                  </a:lnTo>
                  <a:lnTo>
                    <a:pt x="174629" y="314768"/>
                  </a:lnTo>
                  <a:lnTo>
                    <a:pt x="169877" y="306485"/>
                  </a:lnTo>
                  <a:lnTo>
                    <a:pt x="165067" y="298067"/>
                  </a:lnTo>
                  <a:lnTo>
                    <a:pt x="160193" y="289509"/>
                  </a:lnTo>
                  <a:lnTo>
                    <a:pt x="155253" y="280805"/>
                  </a:lnTo>
                  <a:lnTo>
                    <a:pt x="150243" y="271949"/>
                  </a:lnTo>
                  <a:lnTo>
                    <a:pt x="145159" y="262937"/>
                  </a:lnTo>
                  <a:lnTo>
                    <a:pt x="139999" y="253762"/>
                  </a:lnTo>
                  <a:lnTo>
                    <a:pt x="134758" y="244421"/>
                  </a:lnTo>
                  <a:lnTo>
                    <a:pt x="129434" y="234906"/>
                  </a:lnTo>
                  <a:lnTo>
                    <a:pt x="124022" y="225213"/>
                  </a:lnTo>
                  <a:lnTo>
                    <a:pt x="118519" y="215336"/>
                  </a:lnTo>
                  <a:lnTo>
                    <a:pt x="112922" y="205271"/>
                  </a:lnTo>
                  <a:lnTo>
                    <a:pt x="107228" y="195010"/>
                  </a:lnTo>
                  <a:lnTo>
                    <a:pt x="101432" y="184550"/>
                  </a:lnTo>
                  <a:lnTo>
                    <a:pt x="95532" y="173885"/>
                  </a:lnTo>
                  <a:lnTo>
                    <a:pt x="89524" y="163009"/>
                  </a:lnTo>
                  <a:lnTo>
                    <a:pt x="83404" y="151917"/>
                  </a:lnTo>
                  <a:lnTo>
                    <a:pt x="77169" y="140604"/>
                  </a:lnTo>
                  <a:lnTo>
                    <a:pt x="70815" y="129064"/>
                  </a:lnTo>
                  <a:lnTo>
                    <a:pt x="64340" y="117291"/>
                  </a:lnTo>
                  <a:lnTo>
                    <a:pt x="57739" y="105281"/>
                  </a:lnTo>
                  <a:lnTo>
                    <a:pt x="51009" y="93028"/>
                  </a:lnTo>
                  <a:lnTo>
                    <a:pt x="44147" y="80527"/>
                  </a:lnTo>
                  <a:lnTo>
                    <a:pt x="37149" y="67771"/>
                  </a:lnTo>
                  <a:lnTo>
                    <a:pt x="30011" y="54757"/>
                  </a:lnTo>
                  <a:lnTo>
                    <a:pt x="22731" y="41478"/>
                  </a:lnTo>
                  <a:lnTo>
                    <a:pt x="15305" y="27929"/>
                  </a:lnTo>
                  <a:lnTo>
                    <a:pt x="7729" y="1410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932553" y="4767092"/>
              <a:ext cx="85798" cy="129902"/>
            </a:xfrm>
            <a:custGeom>
              <a:avLst/>
              <a:gdLst/>
              <a:ahLst/>
              <a:cxnLst/>
              <a:rect l="0" t="0" r="0" b="0"/>
              <a:pathLst>
                <a:path w="85798" h="129902">
                  <a:moveTo>
                    <a:pt x="85798" y="107011"/>
                  </a:moveTo>
                  <a:lnTo>
                    <a:pt x="0" y="0"/>
                  </a:lnTo>
                  <a:lnTo>
                    <a:pt x="44024" y="12990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366478" y="4044953"/>
              <a:ext cx="1132150" cy="966725"/>
            </a:xfrm>
            <a:custGeom>
              <a:avLst/>
              <a:gdLst/>
              <a:ahLst/>
              <a:cxnLst/>
              <a:rect l="0" t="0" r="0" b="0"/>
              <a:pathLst>
                <a:path w="1132150" h="966725">
                  <a:moveTo>
                    <a:pt x="1132150" y="966725"/>
                  </a:moveTo>
                  <a:lnTo>
                    <a:pt x="1114412" y="954144"/>
                  </a:lnTo>
                  <a:lnTo>
                    <a:pt x="1097026" y="941812"/>
                  </a:lnTo>
                  <a:lnTo>
                    <a:pt x="1079986" y="929723"/>
                  </a:lnTo>
                  <a:lnTo>
                    <a:pt x="1063286" y="917871"/>
                  </a:lnTo>
                  <a:lnTo>
                    <a:pt x="1046917" y="906251"/>
                  </a:lnTo>
                  <a:lnTo>
                    <a:pt x="1030874" y="894856"/>
                  </a:lnTo>
                  <a:lnTo>
                    <a:pt x="1015149" y="883680"/>
                  </a:lnTo>
                  <a:lnTo>
                    <a:pt x="999735" y="872717"/>
                  </a:lnTo>
                  <a:lnTo>
                    <a:pt x="984626" y="861962"/>
                  </a:lnTo>
                  <a:lnTo>
                    <a:pt x="969814" y="851409"/>
                  </a:lnTo>
                  <a:lnTo>
                    <a:pt x="955292" y="841051"/>
                  </a:lnTo>
                  <a:lnTo>
                    <a:pt x="941054" y="830883"/>
                  </a:lnTo>
                  <a:lnTo>
                    <a:pt x="927092" y="820899"/>
                  </a:lnTo>
                  <a:lnTo>
                    <a:pt x="913400" y="811093"/>
                  </a:lnTo>
                  <a:lnTo>
                    <a:pt x="899971" y="801458"/>
                  </a:lnTo>
                  <a:lnTo>
                    <a:pt x="886798" y="791990"/>
                  </a:lnTo>
                  <a:lnTo>
                    <a:pt x="873873" y="782682"/>
                  </a:lnTo>
                  <a:lnTo>
                    <a:pt x="861191" y="773528"/>
                  </a:lnTo>
                  <a:lnTo>
                    <a:pt x="848743" y="764522"/>
                  </a:lnTo>
                  <a:lnTo>
                    <a:pt x="836524" y="755659"/>
                  </a:lnTo>
                  <a:lnTo>
                    <a:pt x="824525" y="746932"/>
                  </a:lnTo>
                  <a:lnTo>
                    <a:pt x="812741" y="738336"/>
                  </a:lnTo>
                  <a:lnTo>
                    <a:pt x="801164" y="729864"/>
                  </a:lnTo>
                  <a:lnTo>
                    <a:pt x="789787" y="721511"/>
                  </a:lnTo>
                  <a:lnTo>
                    <a:pt x="778604" y="713271"/>
                  </a:lnTo>
                  <a:lnTo>
                    <a:pt x="767607" y="705137"/>
                  </a:lnTo>
                  <a:lnTo>
                    <a:pt x="756789" y="697105"/>
                  </a:lnTo>
                  <a:lnTo>
                    <a:pt x="746144" y="689167"/>
                  </a:lnTo>
                  <a:lnTo>
                    <a:pt x="735665" y="681319"/>
                  </a:lnTo>
                  <a:lnTo>
                    <a:pt x="725344" y="673553"/>
                  </a:lnTo>
                  <a:lnTo>
                    <a:pt x="715175" y="665865"/>
                  </a:lnTo>
                  <a:lnTo>
                    <a:pt x="705151" y="658248"/>
                  </a:lnTo>
                  <a:lnTo>
                    <a:pt x="695265" y="650696"/>
                  </a:lnTo>
                  <a:lnTo>
                    <a:pt x="685510" y="643204"/>
                  </a:lnTo>
                  <a:lnTo>
                    <a:pt x="675878" y="635766"/>
                  </a:lnTo>
                  <a:lnTo>
                    <a:pt x="666364" y="628375"/>
                  </a:lnTo>
                  <a:lnTo>
                    <a:pt x="656960" y="621025"/>
                  </a:lnTo>
                  <a:lnTo>
                    <a:pt x="647659" y="613712"/>
                  </a:lnTo>
                  <a:lnTo>
                    <a:pt x="638455" y="606428"/>
                  </a:lnTo>
                  <a:lnTo>
                    <a:pt x="629339" y="599168"/>
                  </a:lnTo>
                  <a:lnTo>
                    <a:pt x="620306" y="591926"/>
                  </a:lnTo>
                  <a:lnTo>
                    <a:pt x="611349" y="584697"/>
                  </a:lnTo>
                  <a:lnTo>
                    <a:pt x="602460" y="577473"/>
                  </a:lnTo>
                  <a:lnTo>
                    <a:pt x="593632" y="570250"/>
                  </a:lnTo>
                  <a:lnTo>
                    <a:pt x="584860" y="563020"/>
                  </a:lnTo>
                  <a:lnTo>
                    <a:pt x="576135" y="555780"/>
                  </a:lnTo>
                  <a:lnTo>
                    <a:pt x="567450" y="548521"/>
                  </a:lnTo>
                  <a:lnTo>
                    <a:pt x="558800" y="541240"/>
                  </a:lnTo>
                  <a:lnTo>
                    <a:pt x="550176" y="533928"/>
                  </a:lnTo>
                  <a:lnTo>
                    <a:pt x="541573" y="526582"/>
                  </a:lnTo>
                  <a:lnTo>
                    <a:pt x="532982" y="519194"/>
                  </a:lnTo>
                  <a:lnTo>
                    <a:pt x="524397" y="511759"/>
                  </a:lnTo>
                  <a:lnTo>
                    <a:pt x="515812" y="504271"/>
                  </a:lnTo>
                  <a:lnTo>
                    <a:pt x="507219" y="496724"/>
                  </a:lnTo>
                  <a:lnTo>
                    <a:pt x="498611" y="489112"/>
                  </a:lnTo>
                  <a:lnTo>
                    <a:pt x="489981" y="481430"/>
                  </a:lnTo>
                  <a:lnTo>
                    <a:pt x="481323" y="473670"/>
                  </a:lnTo>
                  <a:lnTo>
                    <a:pt x="472630" y="465828"/>
                  </a:lnTo>
                  <a:lnTo>
                    <a:pt x="463894" y="457897"/>
                  </a:lnTo>
                  <a:lnTo>
                    <a:pt x="455108" y="449871"/>
                  </a:lnTo>
                  <a:lnTo>
                    <a:pt x="446266" y="441746"/>
                  </a:lnTo>
                  <a:lnTo>
                    <a:pt x="437361" y="433513"/>
                  </a:lnTo>
                  <a:lnTo>
                    <a:pt x="428386" y="425169"/>
                  </a:lnTo>
                  <a:lnTo>
                    <a:pt x="419333" y="416706"/>
                  </a:lnTo>
                  <a:lnTo>
                    <a:pt x="410197" y="408119"/>
                  </a:lnTo>
                  <a:lnTo>
                    <a:pt x="400969" y="399402"/>
                  </a:lnTo>
                  <a:lnTo>
                    <a:pt x="391643" y="390549"/>
                  </a:lnTo>
                  <a:lnTo>
                    <a:pt x="382213" y="381554"/>
                  </a:lnTo>
                  <a:lnTo>
                    <a:pt x="372671" y="372411"/>
                  </a:lnTo>
                  <a:lnTo>
                    <a:pt x="363010" y="363114"/>
                  </a:lnTo>
                  <a:lnTo>
                    <a:pt x="353223" y="353658"/>
                  </a:lnTo>
                  <a:lnTo>
                    <a:pt x="343304" y="344036"/>
                  </a:lnTo>
                  <a:lnTo>
                    <a:pt x="333245" y="334242"/>
                  </a:lnTo>
                  <a:lnTo>
                    <a:pt x="323039" y="324272"/>
                  </a:lnTo>
                  <a:lnTo>
                    <a:pt x="312680" y="314117"/>
                  </a:lnTo>
                  <a:lnTo>
                    <a:pt x="302161" y="303774"/>
                  </a:lnTo>
                  <a:lnTo>
                    <a:pt x="291474" y="293235"/>
                  </a:lnTo>
                  <a:lnTo>
                    <a:pt x="280613" y="282495"/>
                  </a:lnTo>
                  <a:lnTo>
                    <a:pt x="269571" y="271548"/>
                  </a:lnTo>
                  <a:lnTo>
                    <a:pt x="258341" y="260388"/>
                  </a:lnTo>
                  <a:lnTo>
                    <a:pt x="246916" y="249009"/>
                  </a:lnTo>
                  <a:lnTo>
                    <a:pt x="235289" y="237405"/>
                  </a:lnTo>
                  <a:lnTo>
                    <a:pt x="223453" y="225570"/>
                  </a:lnTo>
                  <a:lnTo>
                    <a:pt x="211401" y="213499"/>
                  </a:lnTo>
                  <a:lnTo>
                    <a:pt x="199126" y="201185"/>
                  </a:lnTo>
                  <a:lnTo>
                    <a:pt x="186621" y="188622"/>
                  </a:lnTo>
                  <a:lnTo>
                    <a:pt x="173880" y="175806"/>
                  </a:lnTo>
                  <a:lnTo>
                    <a:pt x="160895" y="162728"/>
                  </a:lnTo>
                  <a:lnTo>
                    <a:pt x="147660" y="149385"/>
                  </a:lnTo>
                  <a:lnTo>
                    <a:pt x="134167" y="135769"/>
                  </a:lnTo>
                  <a:lnTo>
                    <a:pt x="120410" y="121875"/>
                  </a:lnTo>
                  <a:lnTo>
                    <a:pt x="106381" y="107697"/>
                  </a:lnTo>
                  <a:lnTo>
                    <a:pt x="92074" y="93229"/>
                  </a:lnTo>
                  <a:lnTo>
                    <a:pt x="77482" y="78465"/>
                  </a:lnTo>
                  <a:lnTo>
                    <a:pt x="62597" y="63399"/>
                  </a:lnTo>
                  <a:lnTo>
                    <a:pt x="47414" y="48026"/>
                  </a:lnTo>
                  <a:lnTo>
                    <a:pt x="31924" y="32339"/>
                  </a:lnTo>
                  <a:lnTo>
                    <a:pt x="16122" y="1633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366478" y="4044953"/>
              <a:ext cx="111843" cy="112861"/>
            </a:xfrm>
            <a:custGeom>
              <a:avLst/>
              <a:gdLst/>
              <a:ahLst/>
              <a:cxnLst/>
              <a:rect l="0" t="0" r="0" b="0"/>
              <a:pathLst>
                <a:path w="111843" h="112861">
                  <a:moveTo>
                    <a:pt x="111843" y="79396"/>
                  </a:moveTo>
                  <a:lnTo>
                    <a:pt x="0" y="0"/>
                  </a:lnTo>
                  <a:lnTo>
                    <a:pt x="77943" y="11286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6485164" y="4367320"/>
              <a:ext cx="13464" cy="644358"/>
            </a:xfrm>
            <a:custGeom>
              <a:avLst/>
              <a:gdLst/>
              <a:ahLst/>
              <a:cxnLst/>
              <a:rect l="0" t="0" r="0" b="0"/>
              <a:pathLst>
                <a:path w="13464" h="644358">
                  <a:moveTo>
                    <a:pt x="13464" y="644358"/>
                  </a:moveTo>
                  <a:lnTo>
                    <a:pt x="12925" y="634722"/>
                  </a:lnTo>
                  <a:lnTo>
                    <a:pt x="12398" y="625277"/>
                  </a:lnTo>
                  <a:lnTo>
                    <a:pt x="11881" y="616021"/>
                  </a:lnTo>
                  <a:lnTo>
                    <a:pt x="11375" y="606947"/>
                  </a:lnTo>
                  <a:lnTo>
                    <a:pt x="10881" y="598054"/>
                  </a:lnTo>
                  <a:lnTo>
                    <a:pt x="10397" y="589336"/>
                  </a:lnTo>
                  <a:lnTo>
                    <a:pt x="9925" y="580789"/>
                  </a:lnTo>
                  <a:lnTo>
                    <a:pt x="9463" y="572411"/>
                  </a:lnTo>
                  <a:lnTo>
                    <a:pt x="9012" y="564196"/>
                  </a:lnTo>
                  <a:lnTo>
                    <a:pt x="8573" y="556141"/>
                  </a:lnTo>
                  <a:lnTo>
                    <a:pt x="8144" y="548242"/>
                  </a:lnTo>
                  <a:lnTo>
                    <a:pt x="7726" y="540495"/>
                  </a:lnTo>
                  <a:lnTo>
                    <a:pt x="7320" y="532896"/>
                  </a:lnTo>
                  <a:lnTo>
                    <a:pt x="6924" y="525442"/>
                  </a:lnTo>
                  <a:lnTo>
                    <a:pt x="6539" y="518127"/>
                  </a:lnTo>
                  <a:lnTo>
                    <a:pt x="6166" y="510949"/>
                  </a:lnTo>
                  <a:lnTo>
                    <a:pt x="5803" y="503902"/>
                  </a:lnTo>
                  <a:lnTo>
                    <a:pt x="5451" y="496984"/>
                  </a:lnTo>
                  <a:lnTo>
                    <a:pt x="5110" y="490191"/>
                  </a:lnTo>
                  <a:lnTo>
                    <a:pt x="4781" y="483518"/>
                  </a:lnTo>
                  <a:lnTo>
                    <a:pt x="4462" y="476961"/>
                  </a:lnTo>
                  <a:lnTo>
                    <a:pt x="4154" y="470517"/>
                  </a:lnTo>
                  <a:lnTo>
                    <a:pt x="3857" y="464181"/>
                  </a:lnTo>
                  <a:lnTo>
                    <a:pt x="3572" y="457950"/>
                  </a:lnTo>
                  <a:lnTo>
                    <a:pt x="3297" y="451820"/>
                  </a:lnTo>
                  <a:lnTo>
                    <a:pt x="3033" y="445786"/>
                  </a:lnTo>
                  <a:lnTo>
                    <a:pt x="2780" y="439845"/>
                  </a:lnTo>
                  <a:lnTo>
                    <a:pt x="2538" y="433993"/>
                  </a:lnTo>
                  <a:lnTo>
                    <a:pt x="2308" y="428226"/>
                  </a:lnTo>
                  <a:lnTo>
                    <a:pt x="2088" y="422540"/>
                  </a:lnTo>
                  <a:lnTo>
                    <a:pt x="1879" y="416931"/>
                  </a:lnTo>
                  <a:lnTo>
                    <a:pt x="1681" y="411394"/>
                  </a:lnTo>
                  <a:lnTo>
                    <a:pt x="1494" y="405927"/>
                  </a:lnTo>
                  <a:lnTo>
                    <a:pt x="1318" y="400525"/>
                  </a:lnTo>
                  <a:lnTo>
                    <a:pt x="1154" y="395184"/>
                  </a:lnTo>
                  <a:lnTo>
                    <a:pt x="1000" y="389901"/>
                  </a:lnTo>
                  <a:lnTo>
                    <a:pt x="857" y="384671"/>
                  </a:lnTo>
                  <a:lnTo>
                    <a:pt x="725" y="379490"/>
                  </a:lnTo>
                  <a:lnTo>
                    <a:pt x="604" y="374354"/>
                  </a:lnTo>
                  <a:lnTo>
                    <a:pt x="494" y="369260"/>
                  </a:lnTo>
                  <a:lnTo>
                    <a:pt x="395" y="364203"/>
                  </a:lnTo>
                  <a:lnTo>
                    <a:pt x="307" y="359180"/>
                  </a:lnTo>
                  <a:lnTo>
                    <a:pt x="230" y="354187"/>
                  </a:lnTo>
                  <a:lnTo>
                    <a:pt x="164" y="349219"/>
                  </a:lnTo>
                  <a:lnTo>
                    <a:pt x="109" y="344273"/>
                  </a:lnTo>
                  <a:lnTo>
                    <a:pt x="65" y="339345"/>
                  </a:lnTo>
                  <a:lnTo>
                    <a:pt x="32" y="334430"/>
                  </a:lnTo>
                  <a:lnTo>
                    <a:pt x="10" y="329526"/>
                  </a:lnTo>
                  <a:lnTo>
                    <a:pt x="0" y="324627"/>
                  </a:lnTo>
                  <a:lnTo>
                    <a:pt x="0" y="319730"/>
                  </a:lnTo>
                  <a:lnTo>
                    <a:pt x="10" y="314832"/>
                  </a:lnTo>
                  <a:lnTo>
                    <a:pt x="32" y="309927"/>
                  </a:lnTo>
                  <a:lnTo>
                    <a:pt x="65" y="305012"/>
                  </a:lnTo>
                  <a:lnTo>
                    <a:pt x="109" y="300084"/>
                  </a:lnTo>
                  <a:lnTo>
                    <a:pt x="164" y="295138"/>
                  </a:lnTo>
                  <a:lnTo>
                    <a:pt x="230" y="290170"/>
                  </a:lnTo>
                  <a:lnTo>
                    <a:pt x="307" y="285177"/>
                  </a:lnTo>
                  <a:lnTo>
                    <a:pt x="395" y="280154"/>
                  </a:lnTo>
                  <a:lnTo>
                    <a:pt x="494" y="275097"/>
                  </a:lnTo>
                  <a:lnTo>
                    <a:pt x="604" y="270003"/>
                  </a:lnTo>
                  <a:lnTo>
                    <a:pt x="725" y="264868"/>
                  </a:lnTo>
                  <a:lnTo>
                    <a:pt x="857" y="259687"/>
                  </a:lnTo>
                  <a:lnTo>
                    <a:pt x="1000" y="254456"/>
                  </a:lnTo>
                  <a:lnTo>
                    <a:pt x="1154" y="249173"/>
                  </a:lnTo>
                  <a:lnTo>
                    <a:pt x="1318" y="243832"/>
                  </a:lnTo>
                  <a:lnTo>
                    <a:pt x="1494" y="238430"/>
                  </a:lnTo>
                  <a:lnTo>
                    <a:pt x="1681" y="232963"/>
                  </a:lnTo>
                  <a:lnTo>
                    <a:pt x="1879" y="227427"/>
                  </a:lnTo>
                  <a:lnTo>
                    <a:pt x="2088" y="221817"/>
                  </a:lnTo>
                  <a:lnTo>
                    <a:pt x="2308" y="216131"/>
                  </a:lnTo>
                  <a:lnTo>
                    <a:pt x="2538" y="210364"/>
                  </a:lnTo>
                  <a:lnTo>
                    <a:pt x="2780" y="204512"/>
                  </a:lnTo>
                  <a:lnTo>
                    <a:pt x="3033" y="198571"/>
                  </a:lnTo>
                  <a:lnTo>
                    <a:pt x="3297" y="192537"/>
                  </a:lnTo>
                  <a:lnTo>
                    <a:pt x="3572" y="186407"/>
                  </a:lnTo>
                  <a:lnTo>
                    <a:pt x="3857" y="180176"/>
                  </a:lnTo>
                  <a:lnTo>
                    <a:pt x="4154" y="173840"/>
                  </a:lnTo>
                  <a:lnTo>
                    <a:pt x="4462" y="167396"/>
                  </a:lnTo>
                  <a:lnTo>
                    <a:pt x="4781" y="160839"/>
                  </a:lnTo>
                  <a:lnTo>
                    <a:pt x="5110" y="154166"/>
                  </a:lnTo>
                  <a:lnTo>
                    <a:pt x="5451" y="147373"/>
                  </a:lnTo>
                  <a:lnTo>
                    <a:pt x="5803" y="140455"/>
                  </a:lnTo>
                  <a:lnTo>
                    <a:pt x="6166" y="133409"/>
                  </a:lnTo>
                  <a:lnTo>
                    <a:pt x="6539" y="126230"/>
                  </a:lnTo>
                  <a:lnTo>
                    <a:pt x="6924" y="118916"/>
                  </a:lnTo>
                  <a:lnTo>
                    <a:pt x="7320" y="111461"/>
                  </a:lnTo>
                  <a:lnTo>
                    <a:pt x="7726" y="103862"/>
                  </a:lnTo>
                  <a:lnTo>
                    <a:pt x="8144" y="96115"/>
                  </a:lnTo>
                  <a:lnTo>
                    <a:pt x="8573" y="88216"/>
                  </a:lnTo>
                  <a:lnTo>
                    <a:pt x="9012" y="80161"/>
                  </a:lnTo>
                  <a:lnTo>
                    <a:pt x="9463" y="71947"/>
                  </a:lnTo>
                  <a:lnTo>
                    <a:pt x="9925" y="63568"/>
                  </a:lnTo>
                  <a:lnTo>
                    <a:pt x="10397" y="55022"/>
                  </a:lnTo>
                  <a:lnTo>
                    <a:pt x="10881" y="46304"/>
                  </a:lnTo>
                  <a:lnTo>
                    <a:pt x="11375" y="37410"/>
                  </a:lnTo>
                  <a:lnTo>
                    <a:pt x="11881" y="28337"/>
                  </a:lnTo>
                  <a:lnTo>
                    <a:pt x="12398" y="19080"/>
                  </a:lnTo>
                  <a:lnTo>
                    <a:pt x="12925" y="9635"/>
                  </a:lnTo>
                  <a:lnTo>
                    <a:pt x="13464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6467310" y="4367320"/>
              <a:ext cx="47560" cy="136194"/>
            </a:xfrm>
            <a:custGeom>
              <a:avLst/>
              <a:gdLst/>
              <a:ahLst/>
              <a:cxnLst/>
              <a:rect l="0" t="0" r="0" b="0"/>
              <a:pathLst>
                <a:path w="47560" h="136194">
                  <a:moveTo>
                    <a:pt x="47560" y="136194"/>
                  </a:moveTo>
                  <a:lnTo>
                    <a:pt x="31318" y="0"/>
                  </a:lnTo>
                  <a:lnTo>
                    <a:pt x="0" y="13353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3668253" y="3581572"/>
              <a:ext cx="2830376" cy="258154"/>
            </a:xfrm>
            <a:custGeom>
              <a:avLst/>
              <a:gdLst/>
              <a:ahLst/>
              <a:cxnLst/>
              <a:rect l="0" t="0" r="0" b="0"/>
              <a:pathLst>
                <a:path w="2830376" h="258154">
                  <a:moveTo>
                    <a:pt x="2830376" y="241872"/>
                  </a:moveTo>
                  <a:lnTo>
                    <a:pt x="2787847" y="242944"/>
                  </a:lnTo>
                  <a:lnTo>
                    <a:pt x="2746164" y="243993"/>
                  </a:lnTo>
                  <a:lnTo>
                    <a:pt x="2705309" y="245016"/>
                  </a:lnTo>
                  <a:lnTo>
                    <a:pt x="2665264" y="246012"/>
                  </a:lnTo>
                  <a:lnTo>
                    <a:pt x="2626013" y="246980"/>
                  </a:lnTo>
                  <a:lnTo>
                    <a:pt x="2587537" y="247919"/>
                  </a:lnTo>
                  <a:lnTo>
                    <a:pt x="2549819" y="248826"/>
                  </a:lnTo>
                  <a:lnTo>
                    <a:pt x="2512843" y="249700"/>
                  </a:lnTo>
                  <a:lnTo>
                    <a:pt x="2476590" y="250540"/>
                  </a:lnTo>
                  <a:lnTo>
                    <a:pt x="2441044" y="251345"/>
                  </a:lnTo>
                  <a:lnTo>
                    <a:pt x="2406187" y="252112"/>
                  </a:lnTo>
                  <a:lnTo>
                    <a:pt x="2372001" y="252841"/>
                  </a:lnTo>
                  <a:lnTo>
                    <a:pt x="2338470" y="253529"/>
                  </a:lnTo>
                  <a:lnTo>
                    <a:pt x="2305576" y="254176"/>
                  </a:lnTo>
                  <a:lnTo>
                    <a:pt x="2273302" y="254780"/>
                  </a:lnTo>
                  <a:lnTo>
                    <a:pt x="2241630" y="255339"/>
                  </a:lnTo>
                  <a:lnTo>
                    <a:pt x="2210543" y="255852"/>
                  </a:lnTo>
                  <a:lnTo>
                    <a:pt x="2180023" y="256318"/>
                  </a:lnTo>
                  <a:lnTo>
                    <a:pt x="2150054" y="256734"/>
                  </a:lnTo>
                  <a:lnTo>
                    <a:pt x="2120618" y="257101"/>
                  </a:lnTo>
                  <a:lnTo>
                    <a:pt x="2091698" y="257415"/>
                  </a:lnTo>
                  <a:lnTo>
                    <a:pt x="2063276" y="257675"/>
                  </a:lnTo>
                  <a:lnTo>
                    <a:pt x="2035335" y="257881"/>
                  </a:lnTo>
                  <a:lnTo>
                    <a:pt x="2007858" y="258030"/>
                  </a:lnTo>
                  <a:lnTo>
                    <a:pt x="1980827" y="258122"/>
                  </a:lnTo>
                  <a:lnTo>
                    <a:pt x="1954225" y="258154"/>
                  </a:lnTo>
                  <a:lnTo>
                    <a:pt x="1928034" y="258125"/>
                  </a:lnTo>
                  <a:lnTo>
                    <a:pt x="1902238" y="258033"/>
                  </a:lnTo>
                  <a:lnTo>
                    <a:pt x="1876819" y="257878"/>
                  </a:lnTo>
                  <a:lnTo>
                    <a:pt x="1851759" y="257658"/>
                  </a:lnTo>
                  <a:lnTo>
                    <a:pt x="1827042" y="257371"/>
                  </a:lnTo>
                  <a:lnTo>
                    <a:pt x="1802649" y="257015"/>
                  </a:lnTo>
                  <a:lnTo>
                    <a:pt x="1778565" y="256590"/>
                  </a:lnTo>
                  <a:lnTo>
                    <a:pt x="1754770" y="256093"/>
                  </a:lnTo>
                  <a:lnTo>
                    <a:pt x="1731248" y="255524"/>
                  </a:lnTo>
                  <a:lnTo>
                    <a:pt x="1707982" y="254881"/>
                  </a:lnTo>
                  <a:lnTo>
                    <a:pt x="1684954" y="254161"/>
                  </a:lnTo>
                  <a:lnTo>
                    <a:pt x="1662147" y="253365"/>
                  </a:lnTo>
                  <a:lnTo>
                    <a:pt x="1639544" y="252490"/>
                  </a:lnTo>
                  <a:lnTo>
                    <a:pt x="1617126" y="251535"/>
                  </a:lnTo>
                  <a:lnTo>
                    <a:pt x="1594878" y="250498"/>
                  </a:lnTo>
                  <a:lnTo>
                    <a:pt x="1572781" y="249378"/>
                  </a:lnTo>
                  <a:lnTo>
                    <a:pt x="1550818" y="248174"/>
                  </a:lnTo>
                  <a:lnTo>
                    <a:pt x="1528972" y="246883"/>
                  </a:lnTo>
                  <a:lnTo>
                    <a:pt x="1507226" y="245505"/>
                  </a:lnTo>
                  <a:lnTo>
                    <a:pt x="1485561" y="244038"/>
                  </a:lnTo>
                  <a:lnTo>
                    <a:pt x="1463962" y="242480"/>
                  </a:lnTo>
                  <a:lnTo>
                    <a:pt x="1442410" y="240831"/>
                  </a:lnTo>
                  <a:lnTo>
                    <a:pt x="1420888" y="239087"/>
                  </a:lnTo>
                  <a:lnTo>
                    <a:pt x="1399379" y="237249"/>
                  </a:lnTo>
                  <a:lnTo>
                    <a:pt x="1377865" y="235315"/>
                  </a:lnTo>
                  <a:lnTo>
                    <a:pt x="1356330" y="233282"/>
                  </a:lnTo>
                  <a:lnTo>
                    <a:pt x="1334755" y="231151"/>
                  </a:lnTo>
                  <a:lnTo>
                    <a:pt x="1313124" y="228918"/>
                  </a:lnTo>
                  <a:lnTo>
                    <a:pt x="1291419" y="226583"/>
                  </a:lnTo>
                  <a:lnTo>
                    <a:pt x="1269622" y="224144"/>
                  </a:lnTo>
                  <a:lnTo>
                    <a:pt x="1247717" y="221599"/>
                  </a:lnTo>
                  <a:lnTo>
                    <a:pt x="1225686" y="218948"/>
                  </a:lnTo>
                  <a:lnTo>
                    <a:pt x="1203512" y="216189"/>
                  </a:lnTo>
                  <a:lnTo>
                    <a:pt x="1181177" y="213320"/>
                  </a:lnTo>
                  <a:lnTo>
                    <a:pt x="1158664" y="210339"/>
                  </a:lnTo>
                  <a:lnTo>
                    <a:pt x="1135956" y="207246"/>
                  </a:lnTo>
                  <a:lnTo>
                    <a:pt x="1113036" y="204039"/>
                  </a:lnTo>
                  <a:lnTo>
                    <a:pt x="1089885" y="200716"/>
                  </a:lnTo>
                  <a:lnTo>
                    <a:pt x="1066487" y="197275"/>
                  </a:lnTo>
                  <a:lnTo>
                    <a:pt x="1042825" y="193716"/>
                  </a:lnTo>
                  <a:lnTo>
                    <a:pt x="1018880" y="190037"/>
                  </a:lnTo>
                  <a:lnTo>
                    <a:pt x="994636" y="186237"/>
                  </a:lnTo>
                  <a:lnTo>
                    <a:pt x="970075" y="182313"/>
                  </a:lnTo>
                  <a:lnTo>
                    <a:pt x="945181" y="178264"/>
                  </a:lnTo>
                  <a:lnTo>
                    <a:pt x="919935" y="174090"/>
                  </a:lnTo>
                  <a:lnTo>
                    <a:pt x="894320" y="169788"/>
                  </a:lnTo>
                  <a:lnTo>
                    <a:pt x="868320" y="165357"/>
                  </a:lnTo>
                  <a:lnTo>
                    <a:pt x="841916" y="160795"/>
                  </a:lnTo>
                  <a:lnTo>
                    <a:pt x="815091" y="156101"/>
                  </a:lnTo>
                  <a:lnTo>
                    <a:pt x="787828" y="151274"/>
                  </a:lnTo>
                  <a:lnTo>
                    <a:pt x="760110" y="146312"/>
                  </a:lnTo>
                  <a:lnTo>
                    <a:pt x="731919" y="141214"/>
                  </a:lnTo>
                  <a:lnTo>
                    <a:pt x="703238" y="135977"/>
                  </a:lnTo>
                  <a:lnTo>
                    <a:pt x="674050" y="130601"/>
                  </a:lnTo>
                  <a:lnTo>
                    <a:pt x="644336" y="125084"/>
                  </a:lnTo>
                  <a:lnTo>
                    <a:pt x="614081" y="119425"/>
                  </a:lnTo>
                  <a:lnTo>
                    <a:pt x="583267" y="113622"/>
                  </a:lnTo>
                  <a:lnTo>
                    <a:pt x="551875" y="107674"/>
                  </a:lnTo>
                  <a:lnTo>
                    <a:pt x="519890" y="101579"/>
                  </a:lnTo>
                  <a:lnTo>
                    <a:pt x="487293" y="95335"/>
                  </a:lnTo>
                  <a:lnTo>
                    <a:pt x="454067" y="88942"/>
                  </a:lnTo>
                  <a:lnTo>
                    <a:pt x="420195" y="82397"/>
                  </a:lnTo>
                  <a:lnTo>
                    <a:pt x="385659" y="75700"/>
                  </a:lnTo>
                  <a:lnTo>
                    <a:pt x="350443" y="68848"/>
                  </a:lnTo>
                  <a:lnTo>
                    <a:pt x="314529" y="61841"/>
                  </a:lnTo>
                  <a:lnTo>
                    <a:pt x="277899" y="54677"/>
                  </a:lnTo>
                  <a:lnTo>
                    <a:pt x="240536" y="47353"/>
                  </a:lnTo>
                  <a:lnTo>
                    <a:pt x="202423" y="39870"/>
                  </a:lnTo>
                  <a:lnTo>
                    <a:pt x="163543" y="32225"/>
                  </a:lnTo>
                  <a:lnTo>
                    <a:pt x="123878" y="24417"/>
                  </a:lnTo>
                  <a:lnTo>
                    <a:pt x="83410" y="16445"/>
                  </a:lnTo>
                  <a:lnTo>
                    <a:pt x="42123" y="830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3668253" y="3581572"/>
              <a:ext cx="137132" cy="49499"/>
            </a:xfrm>
            <a:custGeom>
              <a:avLst/>
              <a:gdLst/>
              <a:ahLst/>
              <a:cxnLst/>
              <a:rect l="0" t="0" r="0" b="0"/>
              <a:pathLst>
                <a:path w="137132" h="49499">
                  <a:moveTo>
                    <a:pt x="137132" y="2764"/>
                  </a:moveTo>
                  <a:lnTo>
                    <a:pt x="0" y="0"/>
                  </a:lnTo>
                  <a:lnTo>
                    <a:pt x="127916" y="4949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234328" y="3823444"/>
              <a:ext cx="2264300" cy="460360"/>
            </a:xfrm>
            <a:custGeom>
              <a:avLst/>
              <a:gdLst/>
              <a:ahLst/>
              <a:cxnLst/>
              <a:rect l="0" t="0" r="0" b="0"/>
              <a:pathLst>
                <a:path w="2264300" h="460360">
                  <a:moveTo>
                    <a:pt x="2264300" y="0"/>
                  </a:moveTo>
                  <a:lnTo>
                    <a:pt x="2230824" y="10635"/>
                  </a:lnTo>
                  <a:lnTo>
                    <a:pt x="2198013" y="21058"/>
                  </a:lnTo>
                  <a:lnTo>
                    <a:pt x="2165853" y="31270"/>
                  </a:lnTo>
                  <a:lnTo>
                    <a:pt x="2134330" y="41274"/>
                  </a:lnTo>
                  <a:lnTo>
                    <a:pt x="2103431" y="51073"/>
                  </a:lnTo>
                  <a:lnTo>
                    <a:pt x="2073141" y="60670"/>
                  </a:lnTo>
                  <a:lnTo>
                    <a:pt x="2043447" y="70068"/>
                  </a:lnTo>
                  <a:lnTo>
                    <a:pt x="2014334" y="79270"/>
                  </a:lnTo>
                  <a:lnTo>
                    <a:pt x="1985789" y="88278"/>
                  </a:lnTo>
                  <a:lnTo>
                    <a:pt x="1957798" y="97095"/>
                  </a:lnTo>
                  <a:lnTo>
                    <a:pt x="1930347" y="105724"/>
                  </a:lnTo>
                  <a:lnTo>
                    <a:pt x="1903423" y="114168"/>
                  </a:lnTo>
                  <a:lnTo>
                    <a:pt x="1877011" y="122430"/>
                  </a:lnTo>
                  <a:lnTo>
                    <a:pt x="1851097" y="130512"/>
                  </a:lnTo>
                  <a:lnTo>
                    <a:pt x="1825668" y="138418"/>
                  </a:lnTo>
                  <a:lnTo>
                    <a:pt x="1800709" y="146149"/>
                  </a:lnTo>
                  <a:lnTo>
                    <a:pt x="1776208" y="153710"/>
                  </a:lnTo>
                  <a:lnTo>
                    <a:pt x="1752149" y="161102"/>
                  </a:lnTo>
                  <a:lnTo>
                    <a:pt x="1728520" y="168330"/>
                  </a:lnTo>
                  <a:lnTo>
                    <a:pt x="1705306" y="175394"/>
                  </a:lnTo>
                  <a:lnTo>
                    <a:pt x="1682493" y="182299"/>
                  </a:lnTo>
                  <a:lnTo>
                    <a:pt x="1660068" y="189046"/>
                  </a:lnTo>
                  <a:lnTo>
                    <a:pt x="1638016" y="195640"/>
                  </a:lnTo>
                  <a:lnTo>
                    <a:pt x="1616324" y="202082"/>
                  </a:lnTo>
                  <a:lnTo>
                    <a:pt x="1594978" y="208376"/>
                  </a:lnTo>
                  <a:lnTo>
                    <a:pt x="1573964" y="214524"/>
                  </a:lnTo>
                  <a:lnTo>
                    <a:pt x="1553268" y="220530"/>
                  </a:lnTo>
                  <a:lnTo>
                    <a:pt x="1532877" y="226395"/>
                  </a:lnTo>
                  <a:lnTo>
                    <a:pt x="1512776" y="232123"/>
                  </a:lnTo>
                  <a:lnTo>
                    <a:pt x="1492951" y="237717"/>
                  </a:lnTo>
                  <a:lnTo>
                    <a:pt x="1473389" y="243179"/>
                  </a:lnTo>
                  <a:lnTo>
                    <a:pt x="1454076" y="248512"/>
                  </a:lnTo>
                  <a:lnTo>
                    <a:pt x="1434998" y="253720"/>
                  </a:lnTo>
                  <a:lnTo>
                    <a:pt x="1416140" y="258804"/>
                  </a:lnTo>
                  <a:lnTo>
                    <a:pt x="1397490" y="263768"/>
                  </a:lnTo>
                  <a:lnTo>
                    <a:pt x="1379033" y="268615"/>
                  </a:lnTo>
                  <a:lnTo>
                    <a:pt x="1360756" y="273347"/>
                  </a:lnTo>
                  <a:lnTo>
                    <a:pt x="1342644" y="277967"/>
                  </a:lnTo>
                  <a:lnTo>
                    <a:pt x="1324684" y="282479"/>
                  </a:lnTo>
                  <a:lnTo>
                    <a:pt x="1306862" y="286884"/>
                  </a:lnTo>
                  <a:lnTo>
                    <a:pt x="1289163" y="291185"/>
                  </a:lnTo>
                  <a:lnTo>
                    <a:pt x="1271575" y="295387"/>
                  </a:lnTo>
                  <a:lnTo>
                    <a:pt x="1254083" y="299490"/>
                  </a:lnTo>
                  <a:lnTo>
                    <a:pt x="1236673" y="303499"/>
                  </a:lnTo>
                  <a:lnTo>
                    <a:pt x="1219332" y="307415"/>
                  </a:lnTo>
                  <a:lnTo>
                    <a:pt x="1202045" y="311242"/>
                  </a:lnTo>
                  <a:lnTo>
                    <a:pt x="1184799" y="314983"/>
                  </a:lnTo>
                  <a:lnTo>
                    <a:pt x="1167579" y="318640"/>
                  </a:lnTo>
                  <a:lnTo>
                    <a:pt x="1150373" y="322217"/>
                  </a:lnTo>
                  <a:lnTo>
                    <a:pt x="1133166" y="325715"/>
                  </a:lnTo>
                  <a:lnTo>
                    <a:pt x="1115944" y="329139"/>
                  </a:lnTo>
                  <a:lnTo>
                    <a:pt x="1098693" y="332490"/>
                  </a:lnTo>
                  <a:lnTo>
                    <a:pt x="1081400" y="335771"/>
                  </a:lnTo>
                  <a:lnTo>
                    <a:pt x="1064050" y="338986"/>
                  </a:lnTo>
                  <a:lnTo>
                    <a:pt x="1046630" y="342137"/>
                  </a:lnTo>
                  <a:lnTo>
                    <a:pt x="1029126" y="345227"/>
                  </a:lnTo>
                  <a:lnTo>
                    <a:pt x="1011524" y="348258"/>
                  </a:lnTo>
                  <a:lnTo>
                    <a:pt x="993810" y="351234"/>
                  </a:lnTo>
                  <a:lnTo>
                    <a:pt x="975970" y="354158"/>
                  </a:lnTo>
                  <a:lnTo>
                    <a:pt x="957991" y="357032"/>
                  </a:lnTo>
                  <a:lnTo>
                    <a:pt x="939858" y="359859"/>
                  </a:lnTo>
                  <a:lnTo>
                    <a:pt x="921558" y="362642"/>
                  </a:lnTo>
                  <a:lnTo>
                    <a:pt x="903076" y="365383"/>
                  </a:lnTo>
                  <a:lnTo>
                    <a:pt x="884400" y="368086"/>
                  </a:lnTo>
                  <a:lnTo>
                    <a:pt x="865514" y="370754"/>
                  </a:lnTo>
                  <a:lnTo>
                    <a:pt x="846405" y="373388"/>
                  </a:lnTo>
                  <a:lnTo>
                    <a:pt x="827060" y="375993"/>
                  </a:lnTo>
                  <a:lnTo>
                    <a:pt x="807464" y="378570"/>
                  </a:lnTo>
                  <a:lnTo>
                    <a:pt x="787604" y="381123"/>
                  </a:lnTo>
                  <a:lnTo>
                    <a:pt x="767465" y="383654"/>
                  </a:lnTo>
                  <a:lnTo>
                    <a:pt x="747034" y="386167"/>
                  </a:lnTo>
                  <a:lnTo>
                    <a:pt x="726297" y="388663"/>
                  </a:lnTo>
                  <a:lnTo>
                    <a:pt x="705240" y="391147"/>
                  </a:lnTo>
                  <a:lnTo>
                    <a:pt x="683849" y="393620"/>
                  </a:lnTo>
                  <a:lnTo>
                    <a:pt x="662111" y="396086"/>
                  </a:lnTo>
                  <a:lnTo>
                    <a:pt x="640010" y="398547"/>
                  </a:lnTo>
                  <a:lnTo>
                    <a:pt x="617535" y="401006"/>
                  </a:lnTo>
                  <a:lnTo>
                    <a:pt x="594670" y="403467"/>
                  </a:lnTo>
                  <a:lnTo>
                    <a:pt x="571401" y="405931"/>
                  </a:lnTo>
                  <a:lnTo>
                    <a:pt x="547716" y="408402"/>
                  </a:lnTo>
                  <a:lnTo>
                    <a:pt x="523600" y="410882"/>
                  </a:lnTo>
                  <a:lnTo>
                    <a:pt x="499039" y="413375"/>
                  </a:lnTo>
                  <a:lnTo>
                    <a:pt x="474019" y="415882"/>
                  </a:lnTo>
                  <a:lnTo>
                    <a:pt x="448527" y="418408"/>
                  </a:lnTo>
                  <a:lnTo>
                    <a:pt x="422548" y="420954"/>
                  </a:lnTo>
                  <a:lnTo>
                    <a:pt x="396069" y="423524"/>
                  </a:lnTo>
                  <a:lnTo>
                    <a:pt x="369075" y="426120"/>
                  </a:lnTo>
                  <a:lnTo>
                    <a:pt x="341554" y="428746"/>
                  </a:lnTo>
                  <a:lnTo>
                    <a:pt x="313491" y="431403"/>
                  </a:lnTo>
                  <a:lnTo>
                    <a:pt x="284872" y="434096"/>
                  </a:lnTo>
                  <a:lnTo>
                    <a:pt x="255683" y="436826"/>
                  </a:lnTo>
                  <a:lnTo>
                    <a:pt x="225910" y="439596"/>
                  </a:lnTo>
                  <a:lnTo>
                    <a:pt x="195541" y="442410"/>
                  </a:lnTo>
                  <a:lnTo>
                    <a:pt x="164560" y="445270"/>
                  </a:lnTo>
                  <a:lnTo>
                    <a:pt x="132953" y="448179"/>
                  </a:lnTo>
                  <a:lnTo>
                    <a:pt x="100708" y="451140"/>
                  </a:lnTo>
                  <a:lnTo>
                    <a:pt x="67810" y="454155"/>
                  </a:lnTo>
                  <a:lnTo>
                    <a:pt x="34245" y="457228"/>
                  </a:lnTo>
                  <a:lnTo>
                    <a:pt x="0" y="46036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4234328" y="4247781"/>
              <a:ext cx="136684" cy="47437"/>
            </a:xfrm>
            <a:custGeom>
              <a:avLst/>
              <a:gdLst/>
              <a:ahLst/>
              <a:cxnLst/>
              <a:rect l="0" t="0" r="0" b="0"/>
              <a:pathLst>
                <a:path w="136684" h="47437">
                  <a:moveTo>
                    <a:pt x="132344" y="0"/>
                  </a:moveTo>
                  <a:lnTo>
                    <a:pt x="0" y="36024"/>
                  </a:lnTo>
                  <a:lnTo>
                    <a:pt x="136684" y="4743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4800403" y="3823444"/>
              <a:ext cx="1698225" cy="523630"/>
            </a:xfrm>
            <a:custGeom>
              <a:avLst/>
              <a:gdLst/>
              <a:ahLst/>
              <a:cxnLst/>
              <a:rect l="0" t="0" r="0" b="0"/>
              <a:pathLst>
                <a:path w="1698225" h="523630">
                  <a:moveTo>
                    <a:pt x="1698225" y="0"/>
                  </a:moveTo>
                  <a:lnTo>
                    <a:pt x="1673267" y="10644"/>
                  </a:lnTo>
                  <a:lnTo>
                    <a:pt x="1648805" y="21075"/>
                  </a:lnTo>
                  <a:lnTo>
                    <a:pt x="1624828" y="31296"/>
                  </a:lnTo>
                  <a:lnTo>
                    <a:pt x="1601326" y="41311"/>
                  </a:lnTo>
                  <a:lnTo>
                    <a:pt x="1578288" y="51122"/>
                  </a:lnTo>
                  <a:lnTo>
                    <a:pt x="1555704" y="60733"/>
                  </a:lnTo>
                  <a:lnTo>
                    <a:pt x="1533564" y="70147"/>
                  </a:lnTo>
                  <a:lnTo>
                    <a:pt x="1511858" y="79367"/>
                  </a:lnTo>
                  <a:lnTo>
                    <a:pt x="1490574" y="88397"/>
                  </a:lnTo>
                  <a:lnTo>
                    <a:pt x="1469702" y="97240"/>
                  </a:lnTo>
                  <a:lnTo>
                    <a:pt x="1449233" y="105898"/>
                  </a:lnTo>
                  <a:lnTo>
                    <a:pt x="1429155" y="114375"/>
                  </a:lnTo>
                  <a:lnTo>
                    <a:pt x="1409459" y="122675"/>
                  </a:lnTo>
                  <a:lnTo>
                    <a:pt x="1390133" y="130800"/>
                  </a:lnTo>
                  <a:lnTo>
                    <a:pt x="1371167" y="138754"/>
                  </a:lnTo>
                  <a:lnTo>
                    <a:pt x="1352552" y="146540"/>
                  </a:lnTo>
                  <a:lnTo>
                    <a:pt x="1334276" y="154161"/>
                  </a:lnTo>
                  <a:lnTo>
                    <a:pt x="1316330" y="161620"/>
                  </a:lnTo>
                  <a:lnTo>
                    <a:pt x="1298702" y="168921"/>
                  </a:lnTo>
                  <a:lnTo>
                    <a:pt x="1281383" y="176066"/>
                  </a:lnTo>
                  <a:lnTo>
                    <a:pt x="1264361" y="183060"/>
                  </a:lnTo>
                  <a:lnTo>
                    <a:pt x="1247628" y="189904"/>
                  </a:lnTo>
                  <a:lnTo>
                    <a:pt x="1231171" y="196603"/>
                  </a:lnTo>
                  <a:lnTo>
                    <a:pt x="1214981" y="203160"/>
                  </a:lnTo>
                  <a:lnTo>
                    <a:pt x="1199048" y="209577"/>
                  </a:lnTo>
                  <a:lnTo>
                    <a:pt x="1183360" y="215858"/>
                  </a:lnTo>
                  <a:lnTo>
                    <a:pt x="1167908" y="222007"/>
                  </a:lnTo>
                  <a:lnTo>
                    <a:pt x="1152682" y="228025"/>
                  </a:lnTo>
                  <a:lnTo>
                    <a:pt x="1137670" y="233918"/>
                  </a:lnTo>
                  <a:lnTo>
                    <a:pt x="1122862" y="239687"/>
                  </a:lnTo>
                  <a:lnTo>
                    <a:pt x="1108248" y="245336"/>
                  </a:lnTo>
                  <a:lnTo>
                    <a:pt x="1093818" y="250869"/>
                  </a:lnTo>
                  <a:lnTo>
                    <a:pt x="1079561" y="256288"/>
                  </a:lnTo>
                  <a:lnTo>
                    <a:pt x="1065467" y="261597"/>
                  </a:lnTo>
                  <a:lnTo>
                    <a:pt x="1051525" y="266798"/>
                  </a:lnTo>
                  <a:lnTo>
                    <a:pt x="1037725" y="271896"/>
                  </a:lnTo>
                  <a:lnTo>
                    <a:pt x="1024057" y="276892"/>
                  </a:lnTo>
                  <a:lnTo>
                    <a:pt x="1010509" y="281792"/>
                  </a:lnTo>
                  <a:lnTo>
                    <a:pt x="997073" y="286597"/>
                  </a:lnTo>
                  <a:lnTo>
                    <a:pt x="983736" y="291310"/>
                  </a:lnTo>
                  <a:lnTo>
                    <a:pt x="970490" y="295936"/>
                  </a:lnTo>
                  <a:lnTo>
                    <a:pt x="957323" y="300478"/>
                  </a:lnTo>
                  <a:lnTo>
                    <a:pt x="944225" y="304938"/>
                  </a:lnTo>
                  <a:lnTo>
                    <a:pt x="931186" y="309319"/>
                  </a:lnTo>
                  <a:lnTo>
                    <a:pt x="918195" y="313626"/>
                  </a:lnTo>
                  <a:lnTo>
                    <a:pt x="905242" y="317860"/>
                  </a:lnTo>
                  <a:lnTo>
                    <a:pt x="892317" y="322026"/>
                  </a:lnTo>
                  <a:lnTo>
                    <a:pt x="879408" y="326127"/>
                  </a:lnTo>
                  <a:lnTo>
                    <a:pt x="866507" y="330165"/>
                  </a:lnTo>
                  <a:lnTo>
                    <a:pt x="853601" y="334144"/>
                  </a:lnTo>
                  <a:lnTo>
                    <a:pt x="840682" y="338068"/>
                  </a:lnTo>
                  <a:lnTo>
                    <a:pt x="827738" y="341938"/>
                  </a:lnTo>
                  <a:lnTo>
                    <a:pt x="814758" y="345760"/>
                  </a:lnTo>
                  <a:lnTo>
                    <a:pt x="801734" y="349535"/>
                  </a:lnTo>
                  <a:lnTo>
                    <a:pt x="788654" y="353267"/>
                  </a:lnTo>
                  <a:lnTo>
                    <a:pt x="775508" y="356960"/>
                  </a:lnTo>
                  <a:lnTo>
                    <a:pt x="762285" y="360616"/>
                  </a:lnTo>
                  <a:lnTo>
                    <a:pt x="748975" y="364238"/>
                  </a:lnTo>
                  <a:lnTo>
                    <a:pt x="735568" y="367831"/>
                  </a:lnTo>
                  <a:lnTo>
                    <a:pt x="722053" y="371396"/>
                  </a:lnTo>
                  <a:lnTo>
                    <a:pt x="708420" y="374938"/>
                  </a:lnTo>
                  <a:lnTo>
                    <a:pt x="694658" y="378459"/>
                  </a:lnTo>
                  <a:lnTo>
                    <a:pt x="680757" y="381963"/>
                  </a:lnTo>
                  <a:lnTo>
                    <a:pt x="666707" y="385453"/>
                  </a:lnTo>
                  <a:lnTo>
                    <a:pt x="652497" y="388932"/>
                  </a:lnTo>
                  <a:lnTo>
                    <a:pt x="638117" y="392403"/>
                  </a:lnTo>
                  <a:lnTo>
                    <a:pt x="623556" y="395870"/>
                  </a:lnTo>
                  <a:lnTo>
                    <a:pt x="608805" y="399335"/>
                  </a:lnTo>
                  <a:lnTo>
                    <a:pt x="593852" y="402802"/>
                  </a:lnTo>
                  <a:lnTo>
                    <a:pt x="578687" y="406275"/>
                  </a:lnTo>
                  <a:lnTo>
                    <a:pt x="563300" y="409756"/>
                  </a:lnTo>
                  <a:lnTo>
                    <a:pt x="547680" y="413248"/>
                  </a:lnTo>
                  <a:lnTo>
                    <a:pt x="531817" y="416755"/>
                  </a:lnTo>
                  <a:lnTo>
                    <a:pt x="515701" y="420280"/>
                  </a:lnTo>
                  <a:lnTo>
                    <a:pt x="499321" y="423826"/>
                  </a:lnTo>
                  <a:lnTo>
                    <a:pt x="482667" y="427397"/>
                  </a:lnTo>
                  <a:lnTo>
                    <a:pt x="465728" y="430995"/>
                  </a:lnTo>
                  <a:lnTo>
                    <a:pt x="448494" y="434624"/>
                  </a:lnTo>
                  <a:lnTo>
                    <a:pt x="430954" y="438287"/>
                  </a:lnTo>
                  <a:lnTo>
                    <a:pt x="413099" y="441988"/>
                  </a:lnTo>
                  <a:lnTo>
                    <a:pt x="394918" y="445728"/>
                  </a:lnTo>
                  <a:lnTo>
                    <a:pt x="376399" y="449513"/>
                  </a:lnTo>
                  <a:lnTo>
                    <a:pt x="357534" y="453344"/>
                  </a:lnTo>
                  <a:lnTo>
                    <a:pt x="338311" y="457225"/>
                  </a:lnTo>
                  <a:lnTo>
                    <a:pt x="318721" y="461159"/>
                  </a:lnTo>
                  <a:lnTo>
                    <a:pt x="298752" y="465150"/>
                  </a:lnTo>
                  <a:lnTo>
                    <a:pt x="278394" y="469201"/>
                  </a:lnTo>
                  <a:lnTo>
                    <a:pt x="257638" y="473314"/>
                  </a:lnTo>
                  <a:lnTo>
                    <a:pt x="236472" y="477494"/>
                  </a:lnTo>
                  <a:lnTo>
                    <a:pt x="214886" y="481743"/>
                  </a:lnTo>
                  <a:lnTo>
                    <a:pt x="192869" y="486064"/>
                  </a:lnTo>
                  <a:lnTo>
                    <a:pt x="170412" y="490461"/>
                  </a:lnTo>
                  <a:lnTo>
                    <a:pt x="147504" y="494937"/>
                  </a:lnTo>
                  <a:lnTo>
                    <a:pt x="124135" y="499495"/>
                  </a:lnTo>
                  <a:lnTo>
                    <a:pt x="100293" y="504139"/>
                  </a:lnTo>
                  <a:lnTo>
                    <a:pt x="75969" y="508871"/>
                  </a:lnTo>
                  <a:lnTo>
                    <a:pt x="51153" y="513695"/>
                  </a:lnTo>
                  <a:lnTo>
                    <a:pt x="25833" y="518613"/>
                  </a:lnTo>
                  <a:lnTo>
                    <a:pt x="0" y="52363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4800403" y="4297943"/>
              <a:ext cx="137139" cy="49131"/>
            </a:xfrm>
            <a:custGeom>
              <a:avLst/>
              <a:gdLst/>
              <a:ahLst/>
              <a:cxnLst/>
              <a:rect l="0" t="0" r="0" b="0"/>
              <a:pathLst>
                <a:path w="137139" h="49131">
                  <a:moveTo>
                    <a:pt x="128058" y="0"/>
                  </a:moveTo>
                  <a:lnTo>
                    <a:pt x="0" y="49131"/>
                  </a:lnTo>
                  <a:lnTo>
                    <a:pt x="137139" y="4676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932553" y="3823444"/>
              <a:ext cx="566075" cy="943648"/>
            </a:xfrm>
            <a:custGeom>
              <a:avLst/>
              <a:gdLst/>
              <a:ahLst/>
              <a:cxnLst/>
              <a:rect l="0" t="0" r="0" b="0"/>
              <a:pathLst>
                <a:path w="566075" h="943648">
                  <a:moveTo>
                    <a:pt x="566075" y="0"/>
                  </a:moveTo>
                  <a:lnTo>
                    <a:pt x="558398" y="15049"/>
                  </a:lnTo>
                  <a:lnTo>
                    <a:pt x="550874" y="29799"/>
                  </a:lnTo>
                  <a:lnTo>
                    <a:pt x="543498" y="44255"/>
                  </a:lnTo>
                  <a:lnTo>
                    <a:pt x="536268" y="58423"/>
                  </a:lnTo>
                  <a:lnTo>
                    <a:pt x="529179" y="72309"/>
                  </a:lnTo>
                  <a:lnTo>
                    <a:pt x="522228" y="85918"/>
                  </a:lnTo>
                  <a:lnTo>
                    <a:pt x="515412" y="99257"/>
                  </a:lnTo>
                  <a:lnTo>
                    <a:pt x="508728" y="112331"/>
                  </a:lnTo>
                  <a:lnTo>
                    <a:pt x="502171" y="125146"/>
                  </a:lnTo>
                  <a:lnTo>
                    <a:pt x="495738" y="137708"/>
                  </a:lnTo>
                  <a:lnTo>
                    <a:pt x="489427" y="150022"/>
                  </a:lnTo>
                  <a:lnTo>
                    <a:pt x="483233" y="162095"/>
                  </a:lnTo>
                  <a:lnTo>
                    <a:pt x="477153" y="173931"/>
                  </a:lnTo>
                  <a:lnTo>
                    <a:pt x="471183" y="185538"/>
                  </a:lnTo>
                  <a:lnTo>
                    <a:pt x="465321" y="196920"/>
                  </a:lnTo>
                  <a:lnTo>
                    <a:pt x="459561" y="208083"/>
                  </a:lnTo>
                  <a:lnTo>
                    <a:pt x="453902" y="219034"/>
                  </a:lnTo>
                  <a:lnTo>
                    <a:pt x="448340" y="229778"/>
                  </a:lnTo>
                  <a:lnTo>
                    <a:pt x="442871" y="240320"/>
                  </a:lnTo>
                  <a:lnTo>
                    <a:pt x="437491" y="250667"/>
                  </a:lnTo>
                  <a:lnTo>
                    <a:pt x="432198" y="260824"/>
                  </a:lnTo>
                  <a:lnTo>
                    <a:pt x="426987" y="270797"/>
                  </a:lnTo>
                  <a:lnTo>
                    <a:pt x="421856" y="280592"/>
                  </a:lnTo>
                  <a:lnTo>
                    <a:pt x="416801" y="290215"/>
                  </a:lnTo>
                  <a:lnTo>
                    <a:pt x="411817" y="299672"/>
                  </a:lnTo>
                  <a:lnTo>
                    <a:pt x="406903" y="308967"/>
                  </a:lnTo>
                  <a:lnTo>
                    <a:pt x="402054" y="318107"/>
                  </a:lnTo>
                  <a:lnTo>
                    <a:pt x="397267" y="327099"/>
                  </a:lnTo>
                  <a:lnTo>
                    <a:pt x="392539" y="335947"/>
                  </a:lnTo>
                  <a:lnTo>
                    <a:pt x="387865" y="344657"/>
                  </a:lnTo>
                  <a:lnTo>
                    <a:pt x="383243" y="353235"/>
                  </a:lnTo>
                  <a:lnTo>
                    <a:pt x="378669" y="361687"/>
                  </a:lnTo>
                  <a:lnTo>
                    <a:pt x="374140" y="370019"/>
                  </a:lnTo>
                  <a:lnTo>
                    <a:pt x="369652" y="378237"/>
                  </a:lnTo>
                  <a:lnTo>
                    <a:pt x="365201" y="386345"/>
                  </a:lnTo>
                  <a:lnTo>
                    <a:pt x="360785" y="394351"/>
                  </a:lnTo>
                  <a:lnTo>
                    <a:pt x="356400" y="402259"/>
                  </a:lnTo>
                  <a:lnTo>
                    <a:pt x="352041" y="410076"/>
                  </a:lnTo>
                  <a:lnTo>
                    <a:pt x="347707" y="417808"/>
                  </a:lnTo>
                  <a:lnTo>
                    <a:pt x="343392" y="425459"/>
                  </a:lnTo>
                  <a:lnTo>
                    <a:pt x="339095" y="433037"/>
                  </a:lnTo>
                  <a:lnTo>
                    <a:pt x="334811" y="440546"/>
                  </a:lnTo>
                  <a:lnTo>
                    <a:pt x="330537" y="447993"/>
                  </a:lnTo>
                  <a:lnTo>
                    <a:pt x="326269" y="455383"/>
                  </a:lnTo>
                  <a:lnTo>
                    <a:pt x="322004" y="462722"/>
                  </a:lnTo>
                  <a:lnTo>
                    <a:pt x="317739" y="470016"/>
                  </a:lnTo>
                  <a:lnTo>
                    <a:pt x="313470" y="477271"/>
                  </a:lnTo>
                  <a:lnTo>
                    <a:pt x="309194" y="484492"/>
                  </a:lnTo>
                  <a:lnTo>
                    <a:pt x="304906" y="491685"/>
                  </a:lnTo>
                  <a:lnTo>
                    <a:pt x="300604" y="498856"/>
                  </a:lnTo>
                  <a:lnTo>
                    <a:pt x="296285" y="506011"/>
                  </a:lnTo>
                  <a:lnTo>
                    <a:pt x="291944" y="513155"/>
                  </a:lnTo>
                  <a:lnTo>
                    <a:pt x="287578" y="520295"/>
                  </a:lnTo>
                  <a:lnTo>
                    <a:pt x="283184" y="527436"/>
                  </a:lnTo>
                  <a:lnTo>
                    <a:pt x="278758" y="534583"/>
                  </a:lnTo>
                  <a:lnTo>
                    <a:pt x="274298" y="541744"/>
                  </a:lnTo>
                  <a:lnTo>
                    <a:pt x="269798" y="548922"/>
                  </a:lnTo>
                  <a:lnTo>
                    <a:pt x="265257" y="556125"/>
                  </a:lnTo>
                  <a:lnTo>
                    <a:pt x="260669" y="563358"/>
                  </a:lnTo>
                  <a:lnTo>
                    <a:pt x="256033" y="570627"/>
                  </a:lnTo>
                  <a:lnTo>
                    <a:pt x="251345" y="577938"/>
                  </a:lnTo>
                  <a:lnTo>
                    <a:pt x="246600" y="585295"/>
                  </a:lnTo>
                  <a:lnTo>
                    <a:pt x="241796" y="592706"/>
                  </a:lnTo>
                  <a:lnTo>
                    <a:pt x="236929" y="600176"/>
                  </a:lnTo>
                  <a:lnTo>
                    <a:pt x="231995" y="607710"/>
                  </a:lnTo>
                  <a:lnTo>
                    <a:pt x="226992" y="615315"/>
                  </a:lnTo>
                  <a:lnTo>
                    <a:pt x="221916" y="622996"/>
                  </a:lnTo>
                  <a:lnTo>
                    <a:pt x="216762" y="630760"/>
                  </a:lnTo>
                  <a:lnTo>
                    <a:pt x="211529" y="638610"/>
                  </a:lnTo>
                  <a:lnTo>
                    <a:pt x="206211" y="646555"/>
                  </a:lnTo>
                  <a:lnTo>
                    <a:pt x="200807" y="654599"/>
                  </a:lnTo>
                  <a:lnTo>
                    <a:pt x="195311" y="662748"/>
                  </a:lnTo>
                  <a:lnTo>
                    <a:pt x="189722" y="671008"/>
                  </a:lnTo>
                  <a:lnTo>
                    <a:pt x="184035" y="679385"/>
                  </a:lnTo>
                  <a:lnTo>
                    <a:pt x="178247" y="687884"/>
                  </a:lnTo>
                  <a:lnTo>
                    <a:pt x="172355" y="696512"/>
                  </a:lnTo>
                  <a:lnTo>
                    <a:pt x="166354" y="705273"/>
                  </a:lnTo>
                  <a:lnTo>
                    <a:pt x="160242" y="714175"/>
                  </a:lnTo>
                  <a:lnTo>
                    <a:pt x="154015" y="723222"/>
                  </a:lnTo>
                  <a:lnTo>
                    <a:pt x="147670" y="732420"/>
                  </a:lnTo>
                  <a:lnTo>
                    <a:pt x="141203" y="741776"/>
                  </a:lnTo>
                  <a:lnTo>
                    <a:pt x="134610" y="751295"/>
                  </a:lnTo>
                  <a:lnTo>
                    <a:pt x="127889" y="760982"/>
                  </a:lnTo>
                  <a:lnTo>
                    <a:pt x="121035" y="770844"/>
                  </a:lnTo>
                  <a:lnTo>
                    <a:pt x="114046" y="780886"/>
                  </a:lnTo>
                  <a:lnTo>
                    <a:pt x="106917" y="791115"/>
                  </a:lnTo>
                  <a:lnTo>
                    <a:pt x="99646" y="801535"/>
                  </a:lnTo>
                  <a:lnTo>
                    <a:pt x="92229" y="812153"/>
                  </a:lnTo>
                  <a:lnTo>
                    <a:pt x="84662" y="822974"/>
                  </a:lnTo>
                  <a:lnTo>
                    <a:pt x="76941" y="834004"/>
                  </a:lnTo>
                  <a:lnTo>
                    <a:pt x="69065" y="845250"/>
                  </a:lnTo>
                  <a:lnTo>
                    <a:pt x="61028" y="856716"/>
                  </a:lnTo>
                  <a:lnTo>
                    <a:pt x="52828" y="868409"/>
                  </a:lnTo>
                  <a:lnTo>
                    <a:pt x="44461" y="880334"/>
                  </a:lnTo>
                  <a:lnTo>
                    <a:pt x="35923" y="892498"/>
                  </a:lnTo>
                  <a:lnTo>
                    <a:pt x="27212" y="904905"/>
                  </a:lnTo>
                  <a:lnTo>
                    <a:pt x="18323" y="917562"/>
                  </a:lnTo>
                  <a:lnTo>
                    <a:pt x="9253" y="930474"/>
                  </a:lnTo>
                  <a:lnTo>
                    <a:pt x="0" y="94364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932553" y="4642871"/>
              <a:ext cx="97132" cy="124221"/>
            </a:xfrm>
            <a:custGeom>
              <a:avLst/>
              <a:gdLst/>
              <a:ahLst/>
              <a:cxnLst/>
              <a:rect l="0" t="0" r="0" b="0"/>
              <a:pathLst>
                <a:path w="97132" h="124221">
                  <a:moveTo>
                    <a:pt x="58153" y="0"/>
                  </a:moveTo>
                  <a:lnTo>
                    <a:pt x="0" y="124221"/>
                  </a:lnTo>
                  <a:lnTo>
                    <a:pt x="97132" y="2738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668253" y="3159163"/>
              <a:ext cx="2830376" cy="1208157"/>
            </a:xfrm>
            <a:custGeom>
              <a:avLst/>
              <a:gdLst/>
              <a:ahLst/>
              <a:cxnLst/>
              <a:rect l="0" t="0" r="0" b="0"/>
              <a:pathLst>
                <a:path w="2830376" h="1208157">
                  <a:moveTo>
                    <a:pt x="2830376" y="1208157"/>
                  </a:moveTo>
                  <a:lnTo>
                    <a:pt x="2787040" y="1194779"/>
                  </a:lnTo>
                  <a:lnTo>
                    <a:pt x="2744566" y="1181665"/>
                  </a:lnTo>
                  <a:lnTo>
                    <a:pt x="2702936" y="1168806"/>
                  </a:lnTo>
                  <a:lnTo>
                    <a:pt x="2662133" y="1156196"/>
                  </a:lnTo>
                  <a:lnTo>
                    <a:pt x="2622139" y="1143827"/>
                  </a:lnTo>
                  <a:lnTo>
                    <a:pt x="2582938" y="1131692"/>
                  </a:lnTo>
                  <a:lnTo>
                    <a:pt x="2544512" y="1119783"/>
                  </a:lnTo>
                  <a:lnTo>
                    <a:pt x="2506843" y="1108093"/>
                  </a:lnTo>
                  <a:lnTo>
                    <a:pt x="2469915" y="1096614"/>
                  </a:lnTo>
                  <a:lnTo>
                    <a:pt x="2433709" y="1085339"/>
                  </a:lnTo>
                  <a:lnTo>
                    <a:pt x="2398209" y="1074261"/>
                  </a:lnTo>
                  <a:lnTo>
                    <a:pt x="2363397" y="1063373"/>
                  </a:lnTo>
                  <a:lnTo>
                    <a:pt x="2329256" y="1052666"/>
                  </a:lnTo>
                  <a:lnTo>
                    <a:pt x="2295769" y="1042133"/>
                  </a:lnTo>
                  <a:lnTo>
                    <a:pt x="2262918" y="1031768"/>
                  </a:lnTo>
                  <a:lnTo>
                    <a:pt x="2230685" y="1021563"/>
                  </a:lnTo>
                  <a:lnTo>
                    <a:pt x="2199054" y="1011509"/>
                  </a:lnTo>
                  <a:lnTo>
                    <a:pt x="2168007" y="1001601"/>
                  </a:lnTo>
                  <a:lnTo>
                    <a:pt x="2137528" y="991830"/>
                  </a:lnTo>
                  <a:lnTo>
                    <a:pt x="2107597" y="982189"/>
                  </a:lnTo>
                  <a:lnTo>
                    <a:pt x="2078199" y="972670"/>
                  </a:lnTo>
                  <a:lnTo>
                    <a:pt x="2049315" y="963267"/>
                  </a:lnTo>
                  <a:lnTo>
                    <a:pt x="2020929" y="953972"/>
                  </a:lnTo>
                  <a:lnTo>
                    <a:pt x="1993024" y="944777"/>
                  </a:lnTo>
                  <a:lnTo>
                    <a:pt x="1965580" y="935675"/>
                  </a:lnTo>
                  <a:lnTo>
                    <a:pt x="1938583" y="926659"/>
                  </a:lnTo>
                  <a:lnTo>
                    <a:pt x="1912013" y="917721"/>
                  </a:lnTo>
                  <a:lnTo>
                    <a:pt x="1885854" y="908854"/>
                  </a:lnTo>
                  <a:lnTo>
                    <a:pt x="1860089" y="900051"/>
                  </a:lnTo>
                  <a:lnTo>
                    <a:pt x="1834700" y="891303"/>
                  </a:lnTo>
                  <a:lnTo>
                    <a:pt x="1809669" y="882604"/>
                  </a:lnTo>
                  <a:lnTo>
                    <a:pt x="1784980" y="873946"/>
                  </a:lnTo>
                  <a:lnTo>
                    <a:pt x="1760615" y="865322"/>
                  </a:lnTo>
                  <a:lnTo>
                    <a:pt x="1736557" y="856725"/>
                  </a:lnTo>
                  <a:lnTo>
                    <a:pt x="1712788" y="848147"/>
                  </a:lnTo>
                  <a:lnTo>
                    <a:pt x="1689291" y="839580"/>
                  </a:lnTo>
                  <a:lnTo>
                    <a:pt x="1666049" y="831017"/>
                  </a:lnTo>
                  <a:lnTo>
                    <a:pt x="1643044" y="822451"/>
                  </a:lnTo>
                  <a:lnTo>
                    <a:pt x="1620259" y="813875"/>
                  </a:lnTo>
                  <a:lnTo>
                    <a:pt x="1597677" y="805281"/>
                  </a:lnTo>
                  <a:lnTo>
                    <a:pt x="1575280" y="796661"/>
                  </a:lnTo>
                  <a:lnTo>
                    <a:pt x="1553051" y="788009"/>
                  </a:lnTo>
                  <a:lnTo>
                    <a:pt x="1530973" y="779316"/>
                  </a:lnTo>
                  <a:lnTo>
                    <a:pt x="1509028" y="770576"/>
                  </a:lnTo>
                  <a:lnTo>
                    <a:pt x="1487199" y="761780"/>
                  </a:lnTo>
                  <a:lnTo>
                    <a:pt x="1465469" y="752923"/>
                  </a:lnTo>
                  <a:lnTo>
                    <a:pt x="1443820" y="743995"/>
                  </a:lnTo>
                  <a:lnTo>
                    <a:pt x="1422235" y="734991"/>
                  </a:lnTo>
                  <a:lnTo>
                    <a:pt x="1400697" y="725901"/>
                  </a:lnTo>
                  <a:lnTo>
                    <a:pt x="1379188" y="716720"/>
                  </a:lnTo>
                  <a:lnTo>
                    <a:pt x="1357691" y="707440"/>
                  </a:lnTo>
                  <a:lnTo>
                    <a:pt x="1336188" y="698052"/>
                  </a:lnTo>
                  <a:lnTo>
                    <a:pt x="1314663" y="688551"/>
                  </a:lnTo>
                  <a:lnTo>
                    <a:pt x="1293097" y="678927"/>
                  </a:lnTo>
                  <a:lnTo>
                    <a:pt x="1271475" y="669175"/>
                  </a:lnTo>
                  <a:lnTo>
                    <a:pt x="1249777" y="659286"/>
                  </a:lnTo>
                  <a:lnTo>
                    <a:pt x="1227988" y="649254"/>
                  </a:lnTo>
                  <a:lnTo>
                    <a:pt x="1206088" y="639070"/>
                  </a:lnTo>
                  <a:lnTo>
                    <a:pt x="1184063" y="628728"/>
                  </a:lnTo>
                  <a:lnTo>
                    <a:pt x="1161893" y="618220"/>
                  </a:lnTo>
                  <a:lnTo>
                    <a:pt x="1139561" y="607538"/>
                  </a:lnTo>
                  <a:lnTo>
                    <a:pt x="1117051" y="596675"/>
                  </a:lnTo>
                  <a:lnTo>
                    <a:pt x="1094344" y="585625"/>
                  </a:lnTo>
                  <a:lnTo>
                    <a:pt x="1071425" y="574378"/>
                  </a:lnTo>
                  <a:lnTo>
                    <a:pt x="1048274" y="562929"/>
                  </a:lnTo>
                  <a:lnTo>
                    <a:pt x="1024875" y="551269"/>
                  </a:lnTo>
                  <a:lnTo>
                    <a:pt x="1001211" y="539391"/>
                  </a:lnTo>
                  <a:lnTo>
                    <a:pt x="977263" y="527288"/>
                  </a:lnTo>
                  <a:lnTo>
                    <a:pt x="953016" y="514953"/>
                  </a:lnTo>
                  <a:lnTo>
                    <a:pt x="928451" y="502377"/>
                  </a:lnTo>
                  <a:lnTo>
                    <a:pt x="903551" y="489554"/>
                  </a:lnTo>
                  <a:lnTo>
                    <a:pt x="878299" y="476476"/>
                  </a:lnTo>
                  <a:lnTo>
                    <a:pt x="852678" y="463136"/>
                  </a:lnTo>
                  <a:lnTo>
                    <a:pt x="826669" y="449526"/>
                  </a:lnTo>
                  <a:lnTo>
                    <a:pt x="800256" y="435640"/>
                  </a:lnTo>
                  <a:lnTo>
                    <a:pt x="773422" y="421468"/>
                  </a:lnTo>
                  <a:lnTo>
                    <a:pt x="746149" y="407005"/>
                  </a:lnTo>
                  <a:lnTo>
                    <a:pt x="718420" y="392243"/>
                  </a:lnTo>
                  <a:lnTo>
                    <a:pt x="690217" y="377174"/>
                  </a:lnTo>
                  <a:lnTo>
                    <a:pt x="661523" y="361791"/>
                  </a:lnTo>
                  <a:lnTo>
                    <a:pt x="632321" y="346087"/>
                  </a:lnTo>
                  <a:lnTo>
                    <a:pt x="602593" y="330053"/>
                  </a:lnTo>
                  <a:lnTo>
                    <a:pt x="572322" y="313684"/>
                  </a:lnTo>
                  <a:lnTo>
                    <a:pt x="541491" y="296970"/>
                  </a:lnTo>
                  <a:lnTo>
                    <a:pt x="510082" y="279906"/>
                  </a:lnTo>
                  <a:lnTo>
                    <a:pt x="478079" y="262483"/>
                  </a:lnTo>
                  <a:lnTo>
                    <a:pt x="445463" y="244695"/>
                  </a:lnTo>
                  <a:lnTo>
                    <a:pt x="412217" y="226533"/>
                  </a:lnTo>
                  <a:lnTo>
                    <a:pt x="378325" y="207990"/>
                  </a:lnTo>
                  <a:lnTo>
                    <a:pt x="343768" y="189060"/>
                  </a:lnTo>
                  <a:lnTo>
                    <a:pt x="308529" y="169733"/>
                  </a:lnTo>
                  <a:lnTo>
                    <a:pt x="272592" y="150005"/>
                  </a:lnTo>
                  <a:lnTo>
                    <a:pt x="235938" y="129865"/>
                  </a:lnTo>
                  <a:lnTo>
                    <a:pt x="198550" y="109308"/>
                  </a:lnTo>
                  <a:lnTo>
                    <a:pt x="160411" y="88326"/>
                  </a:lnTo>
                  <a:lnTo>
                    <a:pt x="121504" y="66912"/>
                  </a:lnTo>
                  <a:lnTo>
                    <a:pt x="81812" y="45057"/>
                  </a:lnTo>
                  <a:lnTo>
                    <a:pt x="41316" y="2275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668253" y="3159163"/>
              <a:ext cx="129807" cy="86029"/>
            </a:xfrm>
            <a:custGeom>
              <a:avLst/>
              <a:gdLst/>
              <a:ahLst/>
              <a:cxnLst/>
              <a:rect l="0" t="0" r="0" b="0"/>
              <a:pathLst>
                <a:path w="129807" h="86029">
                  <a:moveTo>
                    <a:pt x="129807" y="44304"/>
                  </a:moveTo>
                  <a:lnTo>
                    <a:pt x="0" y="0"/>
                  </a:lnTo>
                  <a:lnTo>
                    <a:pt x="106826" y="860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4800403" y="4347075"/>
              <a:ext cx="1698225" cy="80675"/>
            </a:xfrm>
            <a:custGeom>
              <a:avLst/>
              <a:gdLst/>
              <a:ahLst/>
              <a:cxnLst/>
              <a:rect l="0" t="0" r="0" b="0"/>
              <a:pathLst>
                <a:path w="1698225" h="80675">
                  <a:moveTo>
                    <a:pt x="1698225" y="20245"/>
                  </a:moveTo>
                  <a:lnTo>
                    <a:pt x="1672813" y="22756"/>
                  </a:lnTo>
                  <a:lnTo>
                    <a:pt x="1647905" y="25215"/>
                  </a:lnTo>
                  <a:lnTo>
                    <a:pt x="1623492" y="27623"/>
                  </a:lnTo>
                  <a:lnTo>
                    <a:pt x="1599563" y="29980"/>
                  </a:lnTo>
                  <a:lnTo>
                    <a:pt x="1576108" y="32284"/>
                  </a:lnTo>
                  <a:lnTo>
                    <a:pt x="1553116" y="34537"/>
                  </a:lnTo>
                  <a:lnTo>
                    <a:pt x="1530577" y="36737"/>
                  </a:lnTo>
                  <a:lnTo>
                    <a:pt x="1508481" y="38885"/>
                  </a:lnTo>
                  <a:lnTo>
                    <a:pt x="1486817" y="40982"/>
                  </a:lnTo>
                  <a:lnTo>
                    <a:pt x="1465574" y="43025"/>
                  </a:lnTo>
                  <a:lnTo>
                    <a:pt x="1444743" y="45017"/>
                  </a:lnTo>
                  <a:lnTo>
                    <a:pt x="1424312" y="46955"/>
                  </a:lnTo>
                  <a:lnTo>
                    <a:pt x="1404273" y="48841"/>
                  </a:lnTo>
                  <a:lnTo>
                    <a:pt x="1384613" y="50674"/>
                  </a:lnTo>
                  <a:lnTo>
                    <a:pt x="1365323" y="52454"/>
                  </a:lnTo>
                  <a:lnTo>
                    <a:pt x="1346392" y="54180"/>
                  </a:lnTo>
                  <a:lnTo>
                    <a:pt x="1327810" y="55854"/>
                  </a:lnTo>
                  <a:lnTo>
                    <a:pt x="1309567" y="57474"/>
                  </a:lnTo>
                  <a:lnTo>
                    <a:pt x="1291651" y="59041"/>
                  </a:lnTo>
                  <a:lnTo>
                    <a:pt x="1274054" y="60553"/>
                  </a:lnTo>
                  <a:lnTo>
                    <a:pt x="1256763" y="62013"/>
                  </a:lnTo>
                  <a:lnTo>
                    <a:pt x="1239770" y="63418"/>
                  </a:lnTo>
                  <a:lnTo>
                    <a:pt x="1223063" y="64769"/>
                  </a:lnTo>
                  <a:lnTo>
                    <a:pt x="1206632" y="66066"/>
                  </a:lnTo>
                  <a:lnTo>
                    <a:pt x="1190466" y="67309"/>
                  </a:lnTo>
                  <a:lnTo>
                    <a:pt x="1174556" y="68498"/>
                  </a:lnTo>
                  <a:lnTo>
                    <a:pt x="1158891" y="69632"/>
                  </a:lnTo>
                  <a:lnTo>
                    <a:pt x="1143460" y="70711"/>
                  </a:lnTo>
                  <a:lnTo>
                    <a:pt x="1128253" y="71736"/>
                  </a:lnTo>
                  <a:lnTo>
                    <a:pt x="1113260" y="72705"/>
                  </a:lnTo>
                  <a:lnTo>
                    <a:pt x="1098470" y="73620"/>
                  </a:lnTo>
                  <a:lnTo>
                    <a:pt x="1083873" y="74480"/>
                  </a:lnTo>
                  <a:lnTo>
                    <a:pt x="1069458" y="75284"/>
                  </a:lnTo>
                  <a:lnTo>
                    <a:pt x="1055216" y="76033"/>
                  </a:lnTo>
                  <a:lnTo>
                    <a:pt x="1041135" y="76727"/>
                  </a:lnTo>
                  <a:lnTo>
                    <a:pt x="1027205" y="77365"/>
                  </a:lnTo>
                  <a:lnTo>
                    <a:pt x="1013416" y="77947"/>
                  </a:lnTo>
                  <a:lnTo>
                    <a:pt x="999757" y="78473"/>
                  </a:lnTo>
                  <a:lnTo>
                    <a:pt x="986218" y="78943"/>
                  </a:lnTo>
                  <a:lnTo>
                    <a:pt x="972789" y="79357"/>
                  </a:lnTo>
                  <a:lnTo>
                    <a:pt x="959459" y="79715"/>
                  </a:lnTo>
                  <a:lnTo>
                    <a:pt x="946218" y="80017"/>
                  </a:lnTo>
                  <a:lnTo>
                    <a:pt x="933055" y="80262"/>
                  </a:lnTo>
                  <a:lnTo>
                    <a:pt x="919960" y="80450"/>
                  </a:lnTo>
                  <a:lnTo>
                    <a:pt x="906923" y="80582"/>
                  </a:lnTo>
                  <a:lnTo>
                    <a:pt x="893933" y="80657"/>
                  </a:lnTo>
                  <a:lnTo>
                    <a:pt x="880980" y="80675"/>
                  </a:lnTo>
                  <a:lnTo>
                    <a:pt x="868053" y="80635"/>
                  </a:lnTo>
                  <a:lnTo>
                    <a:pt x="855142" y="80539"/>
                  </a:lnTo>
                  <a:lnTo>
                    <a:pt x="842237" y="80385"/>
                  </a:lnTo>
                  <a:lnTo>
                    <a:pt x="829326" y="80174"/>
                  </a:lnTo>
                  <a:lnTo>
                    <a:pt x="816401" y="79905"/>
                  </a:lnTo>
                  <a:lnTo>
                    <a:pt x="803449" y="79578"/>
                  </a:lnTo>
                  <a:lnTo>
                    <a:pt x="790462" y="79194"/>
                  </a:lnTo>
                  <a:lnTo>
                    <a:pt x="777428" y="78751"/>
                  </a:lnTo>
                  <a:lnTo>
                    <a:pt x="764338" y="78250"/>
                  </a:lnTo>
                  <a:lnTo>
                    <a:pt x="751180" y="77692"/>
                  </a:lnTo>
                  <a:lnTo>
                    <a:pt x="737944" y="77074"/>
                  </a:lnTo>
                  <a:lnTo>
                    <a:pt x="724621" y="76399"/>
                  </a:lnTo>
                  <a:lnTo>
                    <a:pt x="711198" y="75664"/>
                  </a:lnTo>
                  <a:lnTo>
                    <a:pt x="697667" y="74872"/>
                  </a:lnTo>
                  <a:lnTo>
                    <a:pt x="684017" y="74020"/>
                  </a:lnTo>
                  <a:lnTo>
                    <a:pt x="670237" y="73109"/>
                  </a:lnTo>
                  <a:lnTo>
                    <a:pt x="656317" y="72139"/>
                  </a:lnTo>
                  <a:lnTo>
                    <a:pt x="642246" y="71110"/>
                  </a:lnTo>
                  <a:lnTo>
                    <a:pt x="628014" y="70021"/>
                  </a:lnTo>
                  <a:lnTo>
                    <a:pt x="613611" y="68874"/>
                  </a:lnTo>
                  <a:lnTo>
                    <a:pt x="599027" y="67666"/>
                  </a:lnTo>
                  <a:lnTo>
                    <a:pt x="584250" y="66399"/>
                  </a:lnTo>
                  <a:lnTo>
                    <a:pt x="569270" y="65072"/>
                  </a:lnTo>
                  <a:lnTo>
                    <a:pt x="554078" y="63685"/>
                  </a:lnTo>
                  <a:lnTo>
                    <a:pt x="538662" y="62238"/>
                  </a:lnTo>
                  <a:lnTo>
                    <a:pt x="523013" y="60730"/>
                  </a:lnTo>
                  <a:lnTo>
                    <a:pt x="507119" y="59163"/>
                  </a:lnTo>
                  <a:lnTo>
                    <a:pt x="490971" y="57534"/>
                  </a:lnTo>
                  <a:lnTo>
                    <a:pt x="474558" y="55846"/>
                  </a:lnTo>
                  <a:lnTo>
                    <a:pt x="457870" y="54096"/>
                  </a:lnTo>
                  <a:lnTo>
                    <a:pt x="440896" y="52286"/>
                  </a:lnTo>
                  <a:lnTo>
                    <a:pt x="423625" y="50415"/>
                  </a:lnTo>
                  <a:lnTo>
                    <a:pt x="406048" y="48483"/>
                  </a:lnTo>
                  <a:lnTo>
                    <a:pt x="388155" y="46489"/>
                  </a:lnTo>
                  <a:lnTo>
                    <a:pt x="369933" y="44434"/>
                  </a:lnTo>
                  <a:lnTo>
                    <a:pt x="351374" y="42318"/>
                  </a:lnTo>
                  <a:lnTo>
                    <a:pt x="332467" y="40140"/>
                  </a:lnTo>
                  <a:lnTo>
                    <a:pt x="313201" y="37901"/>
                  </a:lnTo>
                  <a:lnTo>
                    <a:pt x="293566" y="35599"/>
                  </a:lnTo>
                  <a:lnTo>
                    <a:pt x="273552" y="33236"/>
                  </a:lnTo>
                  <a:lnTo>
                    <a:pt x="253148" y="30811"/>
                  </a:lnTo>
                  <a:lnTo>
                    <a:pt x="232343" y="28323"/>
                  </a:lnTo>
                  <a:lnTo>
                    <a:pt x="211128" y="25773"/>
                  </a:lnTo>
                  <a:lnTo>
                    <a:pt x="189492" y="23161"/>
                  </a:lnTo>
                  <a:lnTo>
                    <a:pt x="167425" y="20486"/>
                  </a:lnTo>
                  <a:lnTo>
                    <a:pt x="144916" y="17748"/>
                  </a:lnTo>
                  <a:lnTo>
                    <a:pt x="121954" y="14948"/>
                  </a:lnTo>
                  <a:lnTo>
                    <a:pt x="98530" y="12085"/>
                  </a:lnTo>
                  <a:lnTo>
                    <a:pt x="74633" y="9158"/>
                  </a:lnTo>
                  <a:lnTo>
                    <a:pt x="50253" y="6169"/>
                  </a:lnTo>
                  <a:lnTo>
                    <a:pt x="25378" y="311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4800403" y="4339898"/>
              <a:ext cx="136972" cy="47280"/>
            </a:xfrm>
            <a:custGeom>
              <a:avLst/>
              <a:gdLst/>
              <a:ahLst/>
              <a:cxnLst/>
              <a:rect l="0" t="0" r="0" b="0"/>
              <a:pathLst>
                <a:path w="136972" h="47280">
                  <a:moveTo>
                    <a:pt x="136972" y="0"/>
                  </a:moveTo>
                  <a:lnTo>
                    <a:pt x="0" y="7177"/>
                  </a:lnTo>
                  <a:lnTo>
                    <a:pt x="131166" y="4728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366478" y="3855389"/>
              <a:ext cx="1132150" cy="511931"/>
            </a:xfrm>
            <a:custGeom>
              <a:avLst/>
              <a:gdLst/>
              <a:ahLst/>
              <a:cxnLst/>
              <a:rect l="0" t="0" r="0" b="0"/>
              <a:pathLst>
                <a:path w="1132150" h="511931">
                  <a:moveTo>
                    <a:pt x="1132150" y="511931"/>
                  </a:moveTo>
                  <a:lnTo>
                    <a:pt x="1114792" y="506151"/>
                  </a:lnTo>
                  <a:lnTo>
                    <a:pt x="1097778" y="500485"/>
                  </a:lnTo>
                  <a:lnTo>
                    <a:pt x="1081104" y="494930"/>
                  </a:lnTo>
                  <a:lnTo>
                    <a:pt x="1064760" y="489483"/>
                  </a:lnTo>
                  <a:lnTo>
                    <a:pt x="1048740" y="484139"/>
                  </a:lnTo>
                  <a:lnTo>
                    <a:pt x="1033038" y="478897"/>
                  </a:lnTo>
                  <a:lnTo>
                    <a:pt x="1017647" y="473753"/>
                  </a:lnTo>
                  <a:lnTo>
                    <a:pt x="1002559" y="468704"/>
                  </a:lnTo>
                  <a:lnTo>
                    <a:pt x="987767" y="463748"/>
                  </a:lnTo>
                  <a:lnTo>
                    <a:pt x="973266" y="458879"/>
                  </a:lnTo>
                  <a:lnTo>
                    <a:pt x="959047" y="454097"/>
                  </a:lnTo>
                  <a:lnTo>
                    <a:pt x="945103" y="449397"/>
                  </a:lnTo>
                  <a:lnTo>
                    <a:pt x="931429" y="444776"/>
                  </a:lnTo>
                  <a:lnTo>
                    <a:pt x="918016" y="440231"/>
                  </a:lnTo>
                  <a:lnTo>
                    <a:pt x="904859" y="435760"/>
                  </a:lnTo>
                  <a:lnTo>
                    <a:pt x="891949" y="431358"/>
                  </a:lnTo>
                  <a:lnTo>
                    <a:pt x="879281" y="427023"/>
                  </a:lnTo>
                  <a:lnTo>
                    <a:pt x="866846" y="422752"/>
                  </a:lnTo>
                  <a:lnTo>
                    <a:pt x="854639" y="418541"/>
                  </a:lnTo>
                  <a:lnTo>
                    <a:pt x="842652" y="414388"/>
                  </a:lnTo>
                  <a:lnTo>
                    <a:pt x="830879" y="410289"/>
                  </a:lnTo>
                  <a:lnTo>
                    <a:pt x="819312" y="406241"/>
                  </a:lnTo>
                  <a:lnTo>
                    <a:pt x="807944" y="402241"/>
                  </a:lnTo>
                  <a:lnTo>
                    <a:pt x="796769" y="398286"/>
                  </a:lnTo>
                  <a:lnTo>
                    <a:pt x="785780" y="394372"/>
                  </a:lnTo>
                  <a:lnTo>
                    <a:pt x="774969" y="390497"/>
                  </a:lnTo>
                  <a:lnTo>
                    <a:pt x="764330" y="386658"/>
                  </a:lnTo>
                  <a:lnTo>
                    <a:pt x="753855" y="382851"/>
                  </a:lnTo>
                  <a:lnTo>
                    <a:pt x="743539" y="379073"/>
                  </a:lnTo>
                  <a:lnTo>
                    <a:pt x="733373" y="375321"/>
                  </a:lnTo>
                  <a:lnTo>
                    <a:pt x="723352" y="371591"/>
                  </a:lnTo>
                  <a:lnTo>
                    <a:pt x="713468" y="367882"/>
                  </a:lnTo>
                  <a:lnTo>
                    <a:pt x="703713" y="364189"/>
                  </a:lnTo>
                  <a:lnTo>
                    <a:pt x="694082" y="360510"/>
                  </a:lnTo>
                  <a:lnTo>
                    <a:pt x="684567" y="356841"/>
                  </a:lnTo>
                  <a:lnTo>
                    <a:pt x="675161" y="353179"/>
                  </a:lnTo>
                  <a:lnTo>
                    <a:pt x="665858" y="349521"/>
                  </a:lnTo>
                  <a:lnTo>
                    <a:pt x="656650" y="345865"/>
                  </a:lnTo>
                  <a:lnTo>
                    <a:pt x="647531" y="342206"/>
                  </a:lnTo>
                  <a:lnTo>
                    <a:pt x="638493" y="338541"/>
                  </a:lnTo>
                  <a:lnTo>
                    <a:pt x="629530" y="334868"/>
                  </a:lnTo>
                  <a:lnTo>
                    <a:pt x="620635" y="331184"/>
                  </a:lnTo>
                  <a:lnTo>
                    <a:pt x="611800" y="327485"/>
                  </a:lnTo>
                  <a:lnTo>
                    <a:pt x="603019" y="323767"/>
                  </a:lnTo>
                  <a:lnTo>
                    <a:pt x="594285" y="320029"/>
                  </a:lnTo>
                  <a:lnTo>
                    <a:pt x="585591" y="316267"/>
                  </a:lnTo>
                  <a:lnTo>
                    <a:pt x="576930" y="312477"/>
                  </a:lnTo>
                  <a:lnTo>
                    <a:pt x="568295" y="308657"/>
                  </a:lnTo>
                  <a:lnTo>
                    <a:pt x="559679" y="304804"/>
                  </a:lnTo>
                  <a:lnTo>
                    <a:pt x="551076" y="300913"/>
                  </a:lnTo>
                  <a:lnTo>
                    <a:pt x="542477" y="296983"/>
                  </a:lnTo>
                  <a:lnTo>
                    <a:pt x="533877" y="293010"/>
                  </a:lnTo>
                  <a:lnTo>
                    <a:pt x="525269" y="288991"/>
                  </a:lnTo>
                  <a:lnTo>
                    <a:pt x="516645" y="284922"/>
                  </a:lnTo>
                  <a:lnTo>
                    <a:pt x="507998" y="280801"/>
                  </a:lnTo>
                  <a:lnTo>
                    <a:pt x="499322" y="276625"/>
                  </a:lnTo>
                  <a:lnTo>
                    <a:pt x="490609" y="272389"/>
                  </a:lnTo>
                  <a:lnTo>
                    <a:pt x="481854" y="268092"/>
                  </a:lnTo>
                  <a:lnTo>
                    <a:pt x="473048" y="263731"/>
                  </a:lnTo>
                  <a:lnTo>
                    <a:pt x="464185" y="259301"/>
                  </a:lnTo>
                  <a:lnTo>
                    <a:pt x="455257" y="254799"/>
                  </a:lnTo>
                  <a:lnTo>
                    <a:pt x="446259" y="250224"/>
                  </a:lnTo>
                  <a:lnTo>
                    <a:pt x="437183" y="245571"/>
                  </a:lnTo>
                  <a:lnTo>
                    <a:pt x="428022" y="240837"/>
                  </a:lnTo>
                  <a:lnTo>
                    <a:pt x="418769" y="236020"/>
                  </a:lnTo>
                  <a:lnTo>
                    <a:pt x="409417" y="231116"/>
                  </a:lnTo>
                  <a:lnTo>
                    <a:pt x="399960" y="226121"/>
                  </a:lnTo>
                  <a:lnTo>
                    <a:pt x="390390" y="221034"/>
                  </a:lnTo>
                  <a:lnTo>
                    <a:pt x="380700" y="215850"/>
                  </a:lnTo>
                  <a:lnTo>
                    <a:pt x="370884" y="210567"/>
                  </a:lnTo>
                  <a:lnTo>
                    <a:pt x="360934" y="205181"/>
                  </a:lnTo>
                  <a:lnTo>
                    <a:pt x="350844" y="199689"/>
                  </a:lnTo>
                  <a:lnTo>
                    <a:pt x="340607" y="194089"/>
                  </a:lnTo>
                  <a:lnTo>
                    <a:pt x="330215" y="188377"/>
                  </a:lnTo>
                  <a:lnTo>
                    <a:pt x="319662" y="182549"/>
                  </a:lnTo>
                  <a:lnTo>
                    <a:pt x="308941" y="176603"/>
                  </a:lnTo>
                  <a:lnTo>
                    <a:pt x="298045" y="170536"/>
                  </a:lnTo>
                  <a:lnTo>
                    <a:pt x="286967" y="164345"/>
                  </a:lnTo>
                  <a:lnTo>
                    <a:pt x="275700" y="158025"/>
                  </a:lnTo>
                  <a:lnTo>
                    <a:pt x="264237" y="151575"/>
                  </a:lnTo>
                  <a:lnTo>
                    <a:pt x="252571" y="144991"/>
                  </a:lnTo>
                  <a:lnTo>
                    <a:pt x="240696" y="138270"/>
                  </a:lnTo>
                  <a:lnTo>
                    <a:pt x="228604" y="131409"/>
                  </a:lnTo>
                  <a:lnTo>
                    <a:pt x="216288" y="124404"/>
                  </a:lnTo>
                  <a:lnTo>
                    <a:pt x="203742" y="117253"/>
                  </a:lnTo>
                  <a:lnTo>
                    <a:pt x="190958" y="109952"/>
                  </a:lnTo>
                  <a:lnTo>
                    <a:pt x="177930" y="102499"/>
                  </a:lnTo>
                  <a:lnTo>
                    <a:pt x="164650" y="94889"/>
                  </a:lnTo>
                  <a:lnTo>
                    <a:pt x="151112" y="87121"/>
                  </a:lnTo>
                  <a:lnTo>
                    <a:pt x="137309" y="79190"/>
                  </a:lnTo>
                  <a:lnTo>
                    <a:pt x="123233" y="71094"/>
                  </a:lnTo>
                  <a:lnTo>
                    <a:pt x="108879" y="62830"/>
                  </a:lnTo>
                  <a:lnTo>
                    <a:pt x="94238" y="54394"/>
                  </a:lnTo>
                  <a:lnTo>
                    <a:pt x="79305" y="45783"/>
                  </a:lnTo>
                  <a:lnTo>
                    <a:pt x="64071" y="36995"/>
                  </a:lnTo>
                  <a:lnTo>
                    <a:pt x="48531" y="28025"/>
                  </a:lnTo>
                  <a:lnTo>
                    <a:pt x="32677" y="18872"/>
                  </a:lnTo>
                  <a:lnTo>
                    <a:pt x="16502" y="953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366478" y="3855389"/>
              <a:ext cx="128880" cy="88181"/>
            </a:xfrm>
            <a:custGeom>
              <a:avLst/>
              <a:gdLst/>
              <a:ahLst/>
              <a:cxnLst/>
              <a:rect l="0" t="0" r="0" b="0"/>
              <a:pathLst>
                <a:path w="128880" h="88181">
                  <a:moveTo>
                    <a:pt x="128880" y="46932"/>
                  </a:moveTo>
                  <a:lnTo>
                    <a:pt x="0" y="0"/>
                  </a:lnTo>
                  <a:lnTo>
                    <a:pt x="105056" y="8818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4800403" y="4347075"/>
              <a:ext cx="3396451" cy="744651"/>
            </a:xfrm>
            <a:custGeom>
              <a:avLst/>
              <a:gdLst/>
              <a:ahLst/>
              <a:cxnLst/>
              <a:rect l="0" t="0" r="0" b="0"/>
              <a:pathLst>
                <a:path w="3396451" h="744651">
                  <a:moveTo>
                    <a:pt x="3396451" y="744651"/>
                  </a:moveTo>
                  <a:lnTo>
                    <a:pt x="3345037" y="739142"/>
                  </a:lnTo>
                  <a:lnTo>
                    <a:pt x="3294645" y="733740"/>
                  </a:lnTo>
                  <a:lnTo>
                    <a:pt x="3245255" y="728440"/>
                  </a:lnTo>
                  <a:lnTo>
                    <a:pt x="3196845" y="723237"/>
                  </a:lnTo>
                  <a:lnTo>
                    <a:pt x="3149394" y="718127"/>
                  </a:lnTo>
                  <a:lnTo>
                    <a:pt x="3102882" y="713105"/>
                  </a:lnTo>
                  <a:lnTo>
                    <a:pt x="3057287" y="708167"/>
                  </a:lnTo>
                  <a:lnTo>
                    <a:pt x="3012590" y="703307"/>
                  </a:lnTo>
                  <a:lnTo>
                    <a:pt x="2968769" y="698522"/>
                  </a:lnTo>
                  <a:lnTo>
                    <a:pt x="2925803" y="693808"/>
                  </a:lnTo>
                  <a:lnTo>
                    <a:pt x="2883672" y="689158"/>
                  </a:lnTo>
                  <a:lnTo>
                    <a:pt x="2842355" y="684569"/>
                  </a:lnTo>
                  <a:lnTo>
                    <a:pt x="2801831" y="680037"/>
                  </a:lnTo>
                  <a:lnTo>
                    <a:pt x="2762079" y="675556"/>
                  </a:lnTo>
                  <a:lnTo>
                    <a:pt x="2723079" y="671122"/>
                  </a:lnTo>
                  <a:lnTo>
                    <a:pt x="2684809" y="666731"/>
                  </a:lnTo>
                  <a:lnTo>
                    <a:pt x="2647249" y="662378"/>
                  </a:lnTo>
                  <a:lnTo>
                    <a:pt x="2610378" y="658058"/>
                  </a:lnTo>
                  <a:lnTo>
                    <a:pt x="2574174" y="653767"/>
                  </a:lnTo>
                  <a:lnTo>
                    <a:pt x="2538619" y="649500"/>
                  </a:lnTo>
                  <a:lnTo>
                    <a:pt x="2503690" y="645253"/>
                  </a:lnTo>
                  <a:lnTo>
                    <a:pt x="2469366" y="641022"/>
                  </a:lnTo>
                  <a:lnTo>
                    <a:pt x="2435628" y="636801"/>
                  </a:lnTo>
                  <a:lnTo>
                    <a:pt x="2402454" y="632586"/>
                  </a:lnTo>
                  <a:lnTo>
                    <a:pt x="2369823" y="628372"/>
                  </a:lnTo>
                  <a:lnTo>
                    <a:pt x="2337714" y="624155"/>
                  </a:lnTo>
                  <a:lnTo>
                    <a:pt x="2306107" y="619931"/>
                  </a:lnTo>
                  <a:lnTo>
                    <a:pt x="2274981" y="615695"/>
                  </a:lnTo>
                  <a:lnTo>
                    <a:pt x="2244315" y="611442"/>
                  </a:lnTo>
                  <a:lnTo>
                    <a:pt x="2214089" y="607167"/>
                  </a:lnTo>
                  <a:lnTo>
                    <a:pt x="2184281" y="602867"/>
                  </a:lnTo>
                  <a:lnTo>
                    <a:pt x="2154870" y="598536"/>
                  </a:lnTo>
                  <a:lnTo>
                    <a:pt x="2125837" y="594170"/>
                  </a:lnTo>
                  <a:lnTo>
                    <a:pt x="2097159" y="589765"/>
                  </a:lnTo>
                  <a:lnTo>
                    <a:pt x="2068817" y="585315"/>
                  </a:lnTo>
                  <a:lnTo>
                    <a:pt x="2040789" y="580817"/>
                  </a:lnTo>
                  <a:lnTo>
                    <a:pt x="2013055" y="576266"/>
                  </a:lnTo>
                  <a:lnTo>
                    <a:pt x="1985593" y="571656"/>
                  </a:lnTo>
                  <a:lnTo>
                    <a:pt x="1958384" y="566985"/>
                  </a:lnTo>
                  <a:lnTo>
                    <a:pt x="1931405" y="562246"/>
                  </a:lnTo>
                  <a:lnTo>
                    <a:pt x="1904637" y="557436"/>
                  </a:lnTo>
                  <a:lnTo>
                    <a:pt x="1878059" y="552550"/>
                  </a:lnTo>
                  <a:lnTo>
                    <a:pt x="1851649" y="547583"/>
                  </a:lnTo>
                  <a:lnTo>
                    <a:pt x="1825388" y="542531"/>
                  </a:lnTo>
                  <a:lnTo>
                    <a:pt x="1799253" y="537389"/>
                  </a:lnTo>
                  <a:lnTo>
                    <a:pt x="1773225" y="532153"/>
                  </a:lnTo>
                  <a:lnTo>
                    <a:pt x="1747282" y="526819"/>
                  </a:lnTo>
                  <a:lnTo>
                    <a:pt x="1721405" y="521380"/>
                  </a:lnTo>
                  <a:lnTo>
                    <a:pt x="1695571" y="515834"/>
                  </a:lnTo>
                  <a:lnTo>
                    <a:pt x="1669760" y="510175"/>
                  </a:lnTo>
                  <a:lnTo>
                    <a:pt x="1643951" y="504399"/>
                  </a:lnTo>
                  <a:lnTo>
                    <a:pt x="1618124" y="498501"/>
                  </a:lnTo>
                  <a:lnTo>
                    <a:pt x="1592258" y="492477"/>
                  </a:lnTo>
                  <a:lnTo>
                    <a:pt x="1566331" y="486323"/>
                  </a:lnTo>
                  <a:lnTo>
                    <a:pt x="1540324" y="480033"/>
                  </a:lnTo>
                  <a:lnTo>
                    <a:pt x="1514214" y="473603"/>
                  </a:lnTo>
                  <a:lnTo>
                    <a:pt x="1487983" y="467028"/>
                  </a:lnTo>
                  <a:lnTo>
                    <a:pt x="1461608" y="460304"/>
                  </a:lnTo>
                  <a:lnTo>
                    <a:pt x="1435068" y="453427"/>
                  </a:lnTo>
                  <a:lnTo>
                    <a:pt x="1408344" y="446392"/>
                  </a:lnTo>
                  <a:lnTo>
                    <a:pt x="1381414" y="439194"/>
                  </a:lnTo>
                  <a:lnTo>
                    <a:pt x="1354257" y="431828"/>
                  </a:lnTo>
                  <a:lnTo>
                    <a:pt x="1326853" y="424291"/>
                  </a:lnTo>
                  <a:lnTo>
                    <a:pt x="1299181" y="416577"/>
                  </a:lnTo>
                  <a:lnTo>
                    <a:pt x="1271220" y="408683"/>
                  </a:lnTo>
                  <a:lnTo>
                    <a:pt x="1242949" y="400602"/>
                  </a:lnTo>
                  <a:lnTo>
                    <a:pt x="1214347" y="392332"/>
                  </a:lnTo>
                  <a:lnTo>
                    <a:pt x="1185394" y="383867"/>
                  </a:lnTo>
                  <a:lnTo>
                    <a:pt x="1156068" y="375202"/>
                  </a:lnTo>
                  <a:lnTo>
                    <a:pt x="1126350" y="366334"/>
                  </a:lnTo>
                  <a:lnTo>
                    <a:pt x="1096217" y="357258"/>
                  </a:lnTo>
                  <a:lnTo>
                    <a:pt x="1065650" y="347969"/>
                  </a:lnTo>
                  <a:lnTo>
                    <a:pt x="1034628" y="338462"/>
                  </a:lnTo>
                  <a:lnTo>
                    <a:pt x="1003129" y="328733"/>
                  </a:lnTo>
                  <a:lnTo>
                    <a:pt x="971133" y="318777"/>
                  </a:lnTo>
                  <a:lnTo>
                    <a:pt x="938619" y="308590"/>
                  </a:lnTo>
                  <a:lnTo>
                    <a:pt x="905567" y="298168"/>
                  </a:lnTo>
                  <a:lnTo>
                    <a:pt x="871955" y="287505"/>
                  </a:lnTo>
                  <a:lnTo>
                    <a:pt x="837762" y="276598"/>
                  </a:lnTo>
                  <a:lnTo>
                    <a:pt x="802969" y="265441"/>
                  </a:lnTo>
                  <a:lnTo>
                    <a:pt x="767553" y="254030"/>
                  </a:lnTo>
                  <a:lnTo>
                    <a:pt x="731495" y="242360"/>
                  </a:lnTo>
                  <a:lnTo>
                    <a:pt x="694773" y="230427"/>
                  </a:lnTo>
                  <a:lnTo>
                    <a:pt x="657367" y="218227"/>
                  </a:lnTo>
                  <a:lnTo>
                    <a:pt x="619256" y="205755"/>
                  </a:lnTo>
                  <a:lnTo>
                    <a:pt x="580418" y="193005"/>
                  </a:lnTo>
                  <a:lnTo>
                    <a:pt x="540834" y="179974"/>
                  </a:lnTo>
                  <a:lnTo>
                    <a:pt x="500482" y="166658"/>
                  </a:lnTo>
                  <a:lnTo>
                    <a:pt x="459342" y="153051"/>
                  </a:lnTo>
                  <a:lnTo>
                    <a:pt x="417393" y="139149"/>
                  </a:lnTo>
                  <a:lnTo>
                    <a:pt x="374613" y="124947"/>
                  </a:lnTo>
                  <a:lnTo>
                    <a:pt x="330983" y="110441"/>
                  </a:lnTo>
                  <a:lnTo>
                    <a:pt x="286481" y="95626"/>
                  </a:lnTo>
                  <a:lnTo>
                    <a:pt x="241087" y="80498"/>
                  </a:lnTo>
                  <a:lnTo>
                    <a:pt x="194779" y="65052"/>
                  </a:lnTo>
                  <a:lnTo>
                    <a:pt x="147537" y="49284"/>
                  </a:lnTo>
                  <a:lnTo>
                    <a:pt x="99341" y="33189"/>
                  </a:lnTo>
                  <a:lnTo>
                    <a:pt x="50168" y="1676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4800403" y="4347075"/>
              <a:ext cx="135661" cy="65396"/>
            </a:xfrm>
            <a:custGeom>
              <a:avLst/>
              <a:gdLst/>
              <a:ahLst/>
              <a:cxnLst/>
              <a:rect l="0" t="0" r="0" b="0"/>
              <a:pathLst>
                <a:path w="135661" h="65396">
                  <a:moveTo>
                    <a:pt x="135661" y="20216"/>
                  </a:moveTo>
                  <a:lnTo>
                    <a:pt x="0" y="0"/>
                  </a:lnTo>
                  <a:lnTo>
                    <a:pt x="120566" y="6539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366478" y="4044953"/>
              <a:ext cx="2830376" cy="1046772"/>
            </a:xfrm>
            <a:custGeom>
              <a:avLst/>
              <a:gdLst/>
              <a:ahLst/>
              <a:cxnLst/>
              <a:rect l="0" t="0" r="0" b="0"/>
              <a:pathLst>
                <a:path w="2830376" h="1046772">
                  <a:moveTo>
                    <a:pt x="2830376" y="1046772"/>
                  </a:moveTo>
                  <a:lnTo>
                    <a:pt x="2787175" y="1035808"/>
                  </a:lnTo>
                  <a:lnTo>
                    <a:pt x="2744833" y="1025059"/>
                  </a:lnTo>
                  <a:lnTo>
                    <a:pt x="2703332" y="1014519"/>
                  </a:lnTo>
                  <a:lnTo>
                    <a:pt x="2662656" y="1004181"/>
                  </a:lnTo>
                  <a:lnTo>
                    <a:pt x="2622786" y="994040"/>
                  </a:lnTo>
                  <a:lnTo>
                    <a:pt x="2583706" y="984088"/>
                  </a:lnTo>
                  <a:lnTo>
                    <a:pt x="2545398" y="974319"/>
                  </a:lnTo>
                  <a:lnTo>
                    <a:pt x="2507845" y="964728"/>
                  </a:lnTo>
                  <a:lnTo>
                    <a:pt x="2471030" y="955307"/>
                  </a:lnTo>
                  <a:lnTo>
                    <a:pt x="2434934" y="946049"/>
                  </a:lnTo>
                  <a:lnTo>
                    <a:pt x="2399541" y="936950"/>
                  </a:lnTo>
                  <a:lnTo>
                    <a:pt x="2364834" y="928001"/>
                  </a:lnTo>
                  <a:lnTo>
                    <a:pt x="2330795" y="919198"/>
                  </a:lnTo>
                  <a:lnTo>
                    <a:pt x="2297407" y="910532"/>
                  </a:lnTo>
                  <a:lnTo>
                    <a:pt x="2264652" y="901999"/>
                  </a:lnTo>
                  <a:lnTo>
                    <a:pt x="2232513" y="893591"/>
                  </a:lnTo>
                  <a:lnTo>
                    <a:pt x="2200973" y="885303"/>
                  </a:lnTo>
                  <a:lnTo>
                    <a:pt x="2170014" y="877127"/>
                  </a:lnTo>
                  <a:lnTo>
                    <a:pt x="2139620" y="869057"/>
                  </a:lnTo>
                  <a:lnTo>
                    <a:pt x="2109772" y="861088"/>
                  </a:lnTo>
                  <a:lnTo>
                    <a:pt x="2080453" y="853211"/>
                  </a:lnTo>
                  <a:lnTo>
                    <a:pt x="2051647" y="845422"/>
                  </a:lnTo>
                  <a:lnTo>
                    <a:pt x="2023335" y="837714"/>
                  </a:lnTo>
                  <a:lnTo>
                    <a:pt x="1995501" y="830080"/>
                  </a:lnTo>
                  <a:lnTo>
                    <a:pt x="1968127" y="822513"/>
                  </a:lnTo>
                  <a:lnTo>
                    <a:pt x="1941195" y="815008"/>
                  </a:lnTo>
                  <a:lnTo>
                    <a:pt x="1914689" y="807558"/>
                  </a:lnTo>
                  <a:lnTo>
                    <a:pt x="1888591" y="800157"/>
                  </a:lnTo>
                  <a:lnTo>
                    <a:pt x="1862883" y="792798"/>
                  </a:lnTo>
                  <a:lnTo>
                    <a:pt x="1837549" y="785474"/>
                  </a:lnTo>
                  <a:lnTo>
                    <a:pt x="1812571" y="778180"/>
                  </a:lnTo>
                  <a:lnTo>
                    <a:pt x="1787931" y="770909"/>
                  </a:lnTo>
                  <a:lnTo>
                    <a:pt x="1763613" y="763655"/>
                  </a:lnTo>
                  <a:lnTo>
                    <a:pt x="1739599" y="756410"/>
                  </a:lnTo>
                  <a:lnTo>
                    <a:pt x="1715871" y="749169"/>
                  </a:lnTo>
                  <a:lnTo>
                    <a:pt x="1692413" y="741926"/>
                  </a:lnTo>
                  <a:lnTo>
                    <a:pt x="1669206" y="734673"/>
                  </a:lnTo>
                  <a:lnTo>
                    <a:pt x="1646234" y="727405"/>
                  </a:lnTo>
                  <a:lnTo>
                    <a:pt x="1623480" y="720115"/>
                  </a:lnTo>
                  <a:lnTo>
                    <a:pt x="1600925" y="712797"/>
                  </a:lnTo>
                  <a:lnTo>
                    <a:pt x="1578553" y="705443"/>
                  </a:lnTo>
                  <a:lnTo>
                    <a:pt x="1556346" y="698049"/>
                  </a:lnTo>
                  <a:lnTo>
                    <a:pt x="1534287" y="690607"/>
                  </a:lnTo>
                  <a:lnTo>
                    <a:pt x="1512359" y="683111"/>
                  </a:lnTo>
                  <a:lnTo>
                    <a:pt x="1490544" y="675554"/>
                  </a:lnTo>
                  <a:lnTo>
                    <a:pt x="1468825" y="667931"/>
                  </a:lnTo>
                  <a:lnTo>
                    <a:pt x="1447184" y="660235"/>
                  </a:lnTo>
                  <a:lnTo>
                    <a:pt x="1425605" y="652458"/>
                  </a:lnTo>
                  <a:lnTo>
                    <a:pt x="1404069" y="644596"/>
                  </a:lnTo>
                  <a:lnTo>
                    <a:pt x="1382560" y="636641"/>
                  </a:lnTo>
                  <a:lnTo>
                    <a:pt x="1361060" y="628587"/>
                  </a:lnTo>
                  <a:lnTo>
                    <a:pt x="1339552" y="620428"/>
                  </a:lnTo>
                  <a:lnTo>
                    <a:pt x="1318019" y="612158"/>
                  </a:lnTo>
                  <a:lnTo>
                    <a:pt x="1296442" y="603769"/>
                  </a:lnTo>
                  <a:lnTo>
                    <a:pt x="1274806" y="595255"/>
                  </a:lnTo>
                  <a:lnTo>
                    <a:pt x="1253092" y="586611"/>
                  </a:lnTo>
                  <a:lnTo>
                    <a:pt x="1231283" y="577829"/>
                  </a:lnTo>
                  <a:lnTo>
                    <a:pt x="1209362" y="568903"/>
                  </a:lnTo>
                  <a:lnTo>
                    <a:pt x="1187311" y="559828"/>
                  </a:lnTo>
                  <a:lnTo>
                    <a:pt x="1165113" y="550595"/>
                  </a:lnTo>
                  <a:lnTo>
                    <a:pt x="1142752" y="541200"/>
                  </a:lnTo>
                  <a:lnTo>
                    <a:pt x="1120208" y="531635"/>
                  </a:lnTo>
                  <a:lnTo>
                    <a:pt x="1097466" y="521894"/>
                  </a:lnTo>
                  <a:lnTo>
                    <a:pt x="1074508" y="511971"/>
                  </a:lnTo>
                  <a:lnTo>
                    <a:pt x="1051316" y="501859"/>
                  </a:lnTo>
                  <a:lnTo>
                    <a:pt x="1027873" y="491552"/>
                  </a:lnTo>
                  <a:lnTo>
                    <a:pt x="1004162" y="481044"/>
                  </a:lnTo>
                  <a:lnTo>
                    <a:pt x="980165" y="470327"/>
                  </a:lnTo>
                  <a:lnTo>
                    <a:pt x="955865" y="459397"/>
                  </a:lnTo>
                  <a:lnTo>
                    <a:pt x="931245" y="448245"/>
                  </a:lnTo>
                  <a:lnTo>
                    <a:pt x="906288" y="436867"/>
                  </a:lnTo>
                  <a:lnTo>
                    <a:pt x="880975" y="425255"/>
                  </a:lnTo>
                  <a:lnTo>
                    <a:pt x="855290" y="413402"/>
                  </a:lnTo>
                  <a:lnTo>
                    <a:pt x="829216" y="401304"/>
                  </a:lnTo>
                  <a:lnTo>
                    <a:pt x="802734" y="388952"/>
                  </a:lnTo>
                  <a:lnTo>
                    <a:pt x="775828" y="376342"/>
                  </a:lnTo>
                  <a:lnTo>
                    <a:pt x="748481" y="363466"/>
                  </a:lnTo>
                  <a:lnTo>
                    <a:pt x="720674" y="350317"/>
                  </a:lnTo>
                  <a:lnTo>
                    <a:pt x="692391" y="336890"/>
                  </a:lnTo>
                  <a:lnTo>
                    <a:pt x="663615" y="323179"/>
                  </a:lnTo>
                  <a:lnTo>
                    <a:pt x="634327" y="309176"/>
                  </a:lnTo>
                  <a:lnTo>
                    <a:pt x="604512" y="294875"/>
                  </a:lnTo>
                  <a:lnTo>
                    <a:pt x="574150" y="280270"/>
                  </a:lnTo>
                  <a:lnTo>
                    <a:pt x="543225" y="265355"/>
                  </a:lnTo>
                  <a:lnTo>
                    <a:pt x="511720" y="250123"/>
                  </a:lnTo>
                  <a:lnTo>
                    <a:pt x="479618" y="234567"/>
                  </a:lnTo>
                  <a:lnTo>
                    <a:pt x="446900" y="218682"/>
                  </a:lnTo>
                  <a:lnTo>
                    <a:pt x="413550" y="202460"/>
                  </a:lnTo>
                  <a:lnTo>
                    <a:pt x="379550" y="185896"/>
                  </a:lnTo>
                  <a:lnTo>
                    <a:pt x="344883" y="168982"/>
                  </a:lnTo>
                  <a:lnTo>
                    <a:pt x="309531" y="151714"/>
                  </a:lnTo>
                  <a:lnTo>
                    <a:pt x="273478" y="134083"/>
                  </a:lnTo>
                  <a:lnTo>
                    <a:pt x="236706" y="116085"/>
                  </a:lnTo>
                  <a:lnTo>
                    <a:pt x="199197" y="97711"/>
                  </a:lnTo>
                  <a:lnTo>
                    <a:pt x="160934" y="78957"/>
                  </a:lnTo>
                  <a:lnTo>
                    <a:pt x="121901" y="59815"/>
                  </a:lnTo>
                  <a:lnTo>
                    <a:pt x="82079" y="40279"/>
                  </a:lnTo>
                  <a:lnTo>
                    <a:pt x="41451" y="2034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366478" y="4044953"/>
              <a:ext cx="131753" cy="80892"/>
            </a:xfrm>
            <a:custGeom>
              <a:avLst/>
              <a:gdLst/>
              <a:ahLst/>
              <a:cxnLst/>
              <a:rect l="0" t="0" r="0" b="0"/>
              <a:pathLst>
                <a:path w="131753" h="80892">
                  <a:moveTo>
                    <a:pt x="131753" y="38129"/>
                  </a:moveTo>
                  <a:lnTo>
                    <a:pt x="0" y="0"/>
                  </a:lnTo>
                  <a:lnTo>
                    <a:pt x="110766" y="8089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366478" y="4377668"/>
              <a:ext cx="2830376" cy="714058"/>
            </a:xfrm>
            <a:custGeom>
              <a:avLst/>
              <a:gdLst/>
              <a:ahLst/>
              <a:cxnLst/>
              <a:rect l="0" t="0" r="0" b="0"/>
              <a:pathLst>
                <a:path w="2830376" h="714058">
                  <a:moveTo>
                    <a:pt x="2830376" y="714058"/>
                  </a:moveTo>
                  <a:lnTo>
                    <a:pt x="2787453" y="708069"/>
                  </a:lnTo>
                  <a:lnTo>
                    <a:pt x="2745383" y="702196"/>
                  </a:lnTo>
                  <a:lnTo>
                    <a:pt x="2704149" y="696436"/>
                  </a:lnTo>
                  <a:lnTo>
                    <a:pt x="2663734" y="690783"/>
                  </a:lnTo>
                  <a:lnTo>
                    <a:pt x="2624120" y="685234"/>
                  </a:lnTo>
                  <a:lnTo>
                    <a:pt x="2585289" y="679784"/>
                  </a:lnTo>
                  <a:lnTo>
                    <a:pt x="2547226" y="674428"/>
                  </a:lnTo>
                  <a:lnTo>
                    <a:pt x="2509911" y="669163"/>
                  </a:lnTo>
                  <a:lnTo>
                    <a:pt x="2473328" y="663983"/>
                  </a:lnTo>
                  <a:lnTo>
                    <a:pt x="2437460" y="658885"/>
                  </a:lnTo>
                  <a:lnTo>
                    <a:pt x="2402288" y="653864"/>
                  </a:lnTo>
                  <a:lnTo>
                    <a:pt x="2367797" y="648916"/>
                  </a:lnTo>
                  <a:lnTo>
                    <a:pt x="2333968" y="644036"/>
                  </a:lnTo>
                  <a:lnTo>
                    <a:pt x="2300784" y="639220"/>
                  </a:lnTo>
                  <a:lnTo>
                    <a:pt x="2268227" y="634464"/>
                  </a:lnTo>
                  <a:lnTo>
                    <a:pt x="2236281" y="629762"/>
                  </a:lnTo>
                  <a:lnTo>
                    <a:pt x="2204929" y="625112"/>
                  </a:lnTo>
                  <a:lnTo>
                    <a:pt x="2174152" y="620508"/>
                  </a:lnTo>
                  <a:lnTo>
                    <a:pt x="2143933" y="615947"/>
                  </a:lnTo>
                  <a:lnTo>
                    <a:pt x="2114255" y="611423"/>
                  </a:lnTo>
                  <a:lnTo>
                    <a:pt x="2085102" y="606932"/>
                  </a:lnTo>
                  <a:lnTo>
                    <a:pt x="2056454" y="602470"/>
                  </a:lnTo>
                  <a:lnTo>
                    <a:pt x="2028296" y="598033"/>
                  </a:lnTo>
                  <a:lnTo>
                    <a:pt x="2000609" y="593617"/>
                  </a:lnTo>
                  <a:lnTo>
                    <a:pt x="1973377" y="589216"/>
                  </a:lnTo>
                  <a:lnTo>
                    <a:pt x="1946581" y="584826"/>
                  </a:lnTo>
                  <a:lnTo>
                    <a:pt x="1920205" y="580444"/>
                  </a:lnTo>
                  <a:lnTo>
                    <a:pt x="1894232" y="576064"/>
                  </a:lnTo>
                  <a:lnTo>
                    <a:pt x="1868644" y="571683"/>
                  </a:lnTo>
                  <a:lnTo>
                    <a:pt x="1843423" y="567295"/>
                  </a:lnTo>
                  <a:lnTo>
                    <a:pt x="1818553" y="562898"/>
                  </a:lnTo>
                  <a:lnTo>
                    <a:pt x="1794015" y="558485"/>
                  </a:lnTo>
                  <a:lnTo>
                    <a:pt x="1769793" y="554054"/>
                  </a:lnTo>
                  <a:lnTo>
                    <a:pt x="1745870" y="549598"/>
                  </a:lnTo>
                  <a:lnTo>
                    <a:pt x="1722227" y="545115"/>
                  </a:lnTo>
                  <a:lnTo>
                    <a:pt x="1698848" y="540600"/>
                  </a:lnTo>
                  <a:lnTo>
                    <a:pt x="1675716" y="536048"/>
                  </a:lnTo>
                  <a:lnTo>
                    <a:pt x="1652812" y="531455"/>
                  </a:lnTo>
                  <a:lnTo>
                    <a:pt x="1630120" y="526817"/>
                  </a:lnTo>
                  <a:lnTo>
                    <a:pt x="1607622" y="522129"/>
                  </a:lnTo>
                  <a:lnTo>
                    <a:pt x="1585301" y="517386"/>
                  </a:lnTo>
                  <a:lnTo>
                    <a:pt x="1563140" y="512586"/>
                  </a:lnTo>
                  <a:lnTo>
                    <a:pt x="1541121" y="507722"/>
                  </a:lnTo>
                  <a:lnTo>
                    <a:pt x="1519226" y="502791"/>
                  </a:lnTo>
                  <a:lnTo>
                    <a:pt x="1497440" y="497789"/>
                  </a:lnTo>
                  <a:lnTo>
                    <a:pt x="1475743" y="492710"/>
                  </a:lnTo>
                  <a:lnTo>
                    <a:pt x="1454119" y="487551"/>
                  </a:lnTo>
                  <a:lnTo>
                    <a:pt x="1432551" y="482307"/>
                  </a:lnTo>
                  <a:lnTo>
                    <a:pt x="1411021" y="476974"/>
                  </a:lnTo>
                  <a:lnTo>
                    <a:pt x="1389512" y="471548"/>
                  </a:lnTo>
                  <a:lnTo>
                    <a:pt x="1368007" y="466024"/>
                  </a:lnTo>
                  <a:lnTo>
                    <a:pt x="1346487" y="460397"/>
                  </a:lnTo>
                  <a:lnTo>
                    <a:pt x="1324937" y="454664"/>
                  </a:lnTo>
                  <a:lnTo>
                    <a:pt x="1303338" y="448820"/>
                  </a:lnTo>
                  <a:lnTo>
                    <a:pt x="1281673" y="442860"/>
                  </a:lnTo>
                  <a:lnTo>
                    <a:pt x="1259925" y="436781"/>
                  </a:lnTo>
                  <a:lnTo>
                    <a:pt x="1238076" y="430577"/>
                  </a:lnTo>
                  <a:lnTo>
                    <a:pt x="1216110" y="424245"/>
                  </a:lnTo>
                  <a:lnTo>
                    <a:pt x="1194008" y="417781"/>
                  </a:lnTo>
                  <a:lnTo>
                    <a:pt x="1171754" y="411178"/>
                  </a:lnTo>
                  <a:lnTo>
                    <a:pt x="1149329" y="404435"/>
                  </a:lnTo>
                  <a:lnTo>
                    <a:pt x="1126718" y="397545"/>
                  </a:lnTo>
                  <a:lnTo>
                    <a:pt x="1103902" y="390505"/>
                  </a:lnTo>
                  <a:lnTo>
                    <a:pt x="1080864" y="383310"/>
                  </a:lnTo>
                  <a:lnTo>
                    <a:pt x="1057587" y="375956"/>
                  </a:lnTo>
                  <a:lnTo>
                    <a:pt x="1034053" y="368438"/>
                  </a:lnTo>
                  <a:lnTo>
                    <a:pt x="1010246" y="360753"/>
                  </a:lnTo>
                  <a:lnTo>
                    <a:pt x="986147" y="352895"/>
                  </a:lnTo>
                  <a:lnTo>
                    <a:pt x="961739" y="344861"/>
                  </a:lnTo>
                  <a:lnTo>
                    <a:pt x="937006" y="336646"/>
                  </a:lnTo>
                  <a:lnTo>
                    <a:pt x="911929" y="328245"/>
                  </a:lnTo>
                  <a:lnTo>
                    <a:pt x="886491" y="319654"/>
                  </a:lnTo>
                  <a:lnTo>
                    <a:pt x="860676" y="310870"/>
                  </a:lnTo>
                  <a:lnTo>
                    <a:pt x="834465" y="301887"/>
                  </a:lnTo>
                  <a:lnTo>
                    <a:pt x="807842" y="292701"/>
                  </a:lnTo>
                  <a:lnTo>
                    <a:pt x="780788" y="283308"/>
                  </a:lnTo>
                  <a:lnTo>
                    <a:pt x="753288" y="273703"/>
                  </a:lnTo>
                  <a:lnTo>
                    <a:pt x="725322" y="263882"/>
                  </a:lnTo>
                  <a:lnTo>
                    <a:pt x="696875" y="253841"/>
                  </a:lnTo>
                  <a:lnTo>
                    <a:pt x="667928" y="243575"/>
                  </a:lnTo>
                  <a:lnTo>
                    <a:pt x="638465" y="233079"/>
                  </a:lnTo>
                  <a:lnTo>
                    <a:pt x="608467" y="222351"/>
                  </a:lnTo>
                  <a:lnTo>
                    <a:pt x="577918" y="211384"/>
                  </a:lnTo>
                  <a:lnTo>
                    <a:pt x="546801" y="200176"/>
                  </a:lnTo>
                  <a:lnTo>
                    <a:pt x="515097" y="188720"/>
                  </a:lnTo>
                  <a:lnTo>
                    <a:pt x="482790" y="177014"/>
                  </a:lnTo>
                  <a:lnTo>
                    <a:pt x="449862" y="165052"/>
                  </a:lnTo>
                  <a:lnTo>
                    <a:pt x="416296" y="152831"/>
                  </a:lnTo>
                  <a:lnTo>
                    <a:pt x="382075" y="140345"/>
                  </a:lnTo>
                  <a:lnTo>
                    <a:pt x="347181" y="127591"/>
                  </a:lnTo>
                  <a:lnTo>
                    <a:pt x="311597" y="114564"/>
                  </a:lnTo>
                  <a:lnTo>
                    <a:pt x="275305" y="101260"/>
                  </a:lnTo>
                  <a:lnTo>
                    <a:pt x="238289" y="87674"/>
                  </a:lnTo>
                  <a:lnTo>
                    <a:pt x="200531" y="73802"/>
                  </a:lnTo>
                  <a:lnTo>
                    <a:pt x="162013" y="59640"/>
                  </a:lnTo>
                  <a:lnTo>
                    <a:pt x="122718" y="45183"/>
                  </a:lnTo>
                  <a:lnTo>
                    <a:pt x="82629" y="30427"/>
                  </a:lnTo>
                  <a:lnTo>
                    <a:pt x="41729" y="15367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366478" y="4377668"/>
              <a:ext cx="134985" cy="69029"/>
            </a:xfrm>
            <a:custGeom>
              <a:avLst/>
              <a:gdLst/>
              <a:ahLst/>
              <a:cxnLst/>
              <a:rect l="0" t="0" r="0" b="0"/>
              <a:pathLst>
                <a:path w="134985" h="69029">
                  <a:moveTo>
                    <a:pt x="134985" y="24329"/>
                  </a:moveTo>
                  <a:lnTo>
                    <a:pt x="0" y="0"/>
                  </a:lnTo>
                  <a:lnTo>
                    <a:pt x="118523" y="690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6498629" y="5091726"/>
              <a:ext cx="1698225" cy="330175"/>
            </a:xfrm>
            <a:custGeom>
              <a:avLst/>
              <a:gdLst/>
              <a:ahLst/>
              <a:cxnLst/>
              <a:rect l="0" t="0" r="0" b="0"/>
              <a:pathLst>
                <a:path w="1698225" h="330175">
                  <a:moveTo>
                    <a:pt x="1698225" y="0"/>
                  </a:moveTo>
                  <a:lnTo>
                    <a:pt x="1673106" y="7751"/>
                  </a:lnTo>
                  <a:lnTo>
                    <a:pt x="1648485" y="15346"/>
                  </a:lnTo>
                  <a:lnTo>
                    <a:pt x="1624353" y="22788"/>
                  </a:lnTo>
                  <a:lnTo>
                    <a:pt x="1600699" y="30079"/>
                  </a:lnTo>
                  <a:lnTo>
                    <a:pt x="1577513" y="37220"/>
                  </a:lnTo>
                  <a:lnTo>
                    <a:pt x="1554784" y="44214"/>
                  </a:lnTo>
                  <a:lnTo>
                    <a:pt x="1532502" y="51062"/>
                  </a:lnTo>
                  <a:lnTo>
                    <a:pt x="1510657" y="57767"/>
                  </a:lnTo>
                  <a:lnTo>
                    <a:pt x="1489237" y="64330"/>
                  </a:lnTo>
                  <a:lnTo>
                    <a:pt x="1468234" y="70754"/>
                  </a:lnTo>
                  <a:lnTo>
                    <a:pt x="1447636" y="77041"/>
                  </a:lnTo>
                  <a:lnTo>
                    <a:pt x="1427433" y="83193"/>
                  </a:lnTo>
                  <a:lnTo>
                    <a:pt x="1407614" y="89211"/>
                  </a:lnTo>
                  <a:lnTo>
                    <a:pt x="1388169" y="95098"/>
                  </a:lnTo>
                  <a:lnTo>
                    <a:pt x="1369088" y="100856"/>
                  </a:lnTo>
                  <a:lnTo>
                    <a:pt x="1350361" y="106487"/>
                  </a:lnTo>
                  <a:lnTo>
                    <a:pt x="1331976" y="111992"/>
                  </a:lnTo>
                  <a:lnTo>
                    <a:pt x="1313924" y="117374"/>
                  </a:lnTo>
                  <a:lnTo>
                    <a:pt x="1296194" y="122635"/>
                  </a:lnTo>
                  <a:lnTo>
                    <a:pt x="1278776" y="127777"/>
                  </a:lnTo>
                  <a:lnTo>
                    <a:pt x="1261659" y="132802"/>
                  </a:lnTo>
                  <a:lnTo>
                    <a:pt x="1244833" y="137712"/>
                  </a:lnTo>
                  <a:lnTo>
                    <a:pt x="1228287" y="142509"/>
                  </a:lnTo>
                  <a:lnTo>
                    <a:pt x="1212011" y="147195"/>
                  </a:lnTo>
                  <a:lnTo>
                    <a:pt x="1195995" y="151771"/>
                  </a:lnTo>
                  <a:lnTo>
                    <a:pt x="1180229" y="156241"/>
                  </a:lnTo>
                  <a:lnTo>
                    <a:pt x="1164701" y="160606"/>
                  </a:lnTo>
                  <a:lnTo>
                    <a:pt x="1149402" y="164868"/>
                  </a:lnTo>
                  <a:lnTo>
                    <a:pt x="1134320" y="169029"/>
                  </a:lnTo>
                  <a:lnTo>
                    <a:pt x="1119447" y="173091"/>
                  </a:lnTo>
                  <a:lnTo>
                    <a:pt x="1104770" y="177056"/>
                  </a:lnTo>
                  <a:lnTo>
                    <a:pt x="1090281" y="180926"/>
                  </a:lnTo>
                  <a:lnTo>
                    <a:pt x="1075968" y="184704"/>
                  </a:lnTo>
                  <a:lnTo>
                    <a:pt x="1061821" y="188391"/>
                  </a:lnTo>
                  <a:lnTo>
                    <a:pt x="1047829" y="191989"/>
                  </a:lnTo>
                  <a:lnTo>
                    <a:pt x="1033983" y="195500"/>
                  </a:lnTo>
                  <a:lnTo>
                    <a:pt x="1020272" y="198926"/>
                  </a:lnTo>
                  <a:lnTo>
                    <a:pt x="1006685" y="202270"/>
                  </a:lnTo>
                  <a:lnTo>
                    <a:pt x="993212" y="205533"/>
                  </a:lnTo>
                  <a:lnTo>
                    <a:pt x="979842" y="208718"/>
                  </a:lnTo>
                  <a:lnTo>
                    <a:pt x="966566" y="211826"/>
                  </a:lnTo>
                  <a:lnTo>
                    <a:pt x="953373" y="214859"/>
                  </a:lnTo>
                  <a:lnTo>
                    <a:pt x="940252" y="217820"/>
                  </a:lnTo>
                  <a:lnTo>
                    <a:pt x="927193" y="220710"/>
                  </a:lnTo>
                  <a:lnTo>
                    <a:pt x="914186" y="223531"/>
                  </a:lnTo>
                  <a:lnTo>
                    <a:pt x="901220" y="226286"/>
                  </a:lnTo>
                  <a:lnTo>
                    <a:pt x="888284" y="228977"/>
                  </a:lnTo>
                  <a:lnTo>
                    <a:pt x="875369" y="231605"/>
                  </a:lnTo>
                  <a:lnTo>
                    <a:pt x="862464" y="234172"/>
                  </a:lnTo>
                  <a:lnTo>
                    <a:pt x="849559" y="236681"/>
                  </a:lnTo>
                  <a:lnTo>
                    <a:pt x="836643" y="239134"/>
                  </a:lnTo>
                  <a:lnTo>
                    <a:pt x="823705" y="241532"/>
                  </a:lnTo>
                  <a:lnTo>
                    <a:pt x="810736" y="243878"/>
                  </a:lnTo>
                  <a:lnTo>
                    <a:pt x="797725" y="246174"/>
                  </a:lnTo>
                  <a:lnTo>
                    <a:pt x="784661" y="248421"/>
                  </a:lnTo>
                  <a:lnTo>
                    <a:pt x="771535" y="250622"/>
                  </a:lnTo>
                  <a:lnTo>
                    <a:pt x="758335" y="252779"/>
                  </a:lnTo>
                  <a:lnTo>
                    <a:pt x="745051" y="254893"/>
                  </a:lnTo>
                  <a:lnTo>
                    <a:pt x="731674" y="256968"/>
                  </a:lnTo>
                  <a:lnTo>
                    <a:pt x="718192" y="259004"/>
                  </a:lnTo>
                  <a:lnTo>
                    <a:pt x="704595" y="261004"/>
                  </a:lnTo>
                  <a:lnTo>
                    <a:pt x="690873" y="262969"/>
                  </a:lnTo>
                  <a:lnTo>
                    <a:pt x="677015" y="264903"/>
                  </a:lnTo>
                  <a:lnTo>
                    <a:pt x="663011" y="266806"/>
                  </a:lnTo>
                  <a:lnTo>
                    <a:pt x="648851" y="268682"/>
                  </a:lnTo>
                  <a:lnTo>
                    <a:pt x="634524" y="270531"/>
                  </a:lnTo>
                  <a:lnTo>
                    <a:pt x="620019" y="272356"/>
                  </a:lnTo>
                  <a:lnTo>
                    <a:pt x="605327" y="274160"/>
                  </a:lnTo>
                  <a:lnTo>
                    <a:pt x="590436" y="275943"/>
                  </a:lnTo>
                  <a:lnTo>
                    <a:pt x="575337" y="277708"/>
                  </a:lnTo>
                  <a:lnTo>
                    <a:pt x="560020" y="279458"/>
                  </a:lnTo>
                  <a:lnTo>
                    <a:pt x="544472" y="281193"/>
                  </a:lnTo>
                  <a:lnTo>
                    <a:pt x="528686" y="282916"/>
                  </a:lnTo>
                  <a:lnTo>
                    <a:pt x="512649" y="284630"/>
                  </a:lnTo>
                  <a:lnTo>
                    <a:pt x="496351" y="286336"/>
                  </a:lnTo>
                  <a:lnTo>
                    <a:pt x="479783" y="288036"/>
                  </a:lnTo>
                  <a:lnTo>
                    <a:pt x="462933" y="289732"/>
                  </a:lnTo>
                  <a:lnTo>
                    <a:pt x="445791" y="291426"/>
                  </a:lnTo>
                  <a:lnTo>
                    <a:pt x="428347" y="293121"/>
                  </a:lnTo>
                  <a:lnTo>
                    <a:pt x="410591" y="294817"/>
                  </a:lnTo>
                  <a:lnTo>
                    <a:pt x="392512" y="296518"/>
                  </a:lnTo>
                  <a:lnTo>
                    <a:pt x="374099" y="298226"/>
                  </a:lnTo>
                  <a:lnTo>
                    <a:pt x="355343" y="299942"/>
                  </a:lnTo>
                  <a:lnTo>
                    <a:pt x="336233" y="301668"/>
                  </a:lnTo>
                  <a:lnTo>
                    <a:pt x="316757" y="303406"/>
                  </a:lnTo>
                  <a:lnTo>
                    <a:pt x="296907" y="305159"/>
                  </a:lnTo>
                  <a:lnTo>
                    <a:pt x="276672" y="306928"/>
                  </a:lnTo>
                  <a:lnTo>
                    <a:pt x="256041" y="308716"/>
                  </a:lnTo>
                  <a:lnTo>
                    <a:pt x="235003" y="310524"/>
                  </a:lnTo>
                  <a:lnTo>
                    <a:pt x="213549" y="312354"/>
                  </a:lnTo>
                  <a:lnTo>
                    <a:pt x="191668" y="314209"/>
                  </a:lnTo>
                  <a:lnTo>
                    <a:pt x="169350" y="316091"/>
                  </a:lnTo>
                  <a:lnTo>
                    <a:pt x="146584" y="318001"/>
                  </a:lnTo>
                  <a:lnTo>
                    <a:pt x="123359" y="319942"/>
                  </a:lnTo>
                  <a:lnTo>
                    <a:pt x="99666" y="321915"/>
                  </a:lnTo>
                  <a:lnTo>
                    <a:pt x="75494" y="323923"/>
                  </a:lnTo>
                  <a:lnTo>
                    <a:pt x="50832" y="325968"/>
                  </a:lnTo>
                  <a:lnTo>
                    <a:pt x="25671" y="328051"/>
                  </a:lnTo>
                  <a:lnTo>
                    <a:pt x="0" y="33017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498629" y="5387028"/>
              <a:ext cx="136580" cy="47472"/>
            </a:xfrm>
            <a:custGeom>
              <a:avLst/>
              <a:gdLst/>
              <a:ahLst/>
              <a:cxnLst/>
              <a:rect l="0" t="0" r="0" b="0"/>
              <a:pathLst>
                <a:path w="136580" h="47472">
                  <a:moveTo>
                    <a:pt x="132652" y="0"/>
                  </a:moveTo>
                  <a:lnTo>
                    <a:pt x="0" y="34873"/>
                  </a:lnTo>
                  <a:lnTo>
                    <a:pt x="136580" y="4747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tx108"/>
            <p:cNvSpPr/>
            <p:nvPr/>
          </p:nvSpPr>
          <p:spPr>
            <a:xfrm>
              <a:off x="2582597" y="2692947"/>
              <a:ext cx="783307" cy="1554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li m, 2008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061099" y="3366133"/>
              <a:ext cx="87390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jj, 2010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86677" y="3142639"/>
              <a:ext cx="1235612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zhang ch, 2010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279436" y="1793579"/>
              <a:ext cx="1084843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chen yf, 2011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281412" y="4069890"/>
              <a:ext cx="1566614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arumugam m, 2011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827155" y="4295880"/>
              <a:ext cx="87390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jj, 2012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42603" y="2378918"/>
              <a:ext cx="974304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wu sg, 2012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031871" y="3435046"/>
              <a:ext cx="1084843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wang tt, 2012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3936" y="4054899"/>
              <a:ext cx="1084932" cy="165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zhao lp, 2013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792244" y="4397842"/>
              <a:ext cx="1526739" cy="1554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le chatelier e, 2013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08092" y="3652117"/>
              <a:ext cx="843826" cy="1571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fei n, 2013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11724" y="3052452"/>
              <a:ext cx="894111" cy="165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n, 2014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978151" y="4607813"/>
              <a:ext cx="773426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li jh, 2014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167415" y="5407808"/>
              <a:ext cx="1285633" cy="1571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forslund k, 2015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545277" y="5617790"/>
              <a:ext cx="113512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zhang x, 2015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739432" y="5020401"/>
              <a:ext cx="117526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chang cj, 2015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167060" y="3606165"/>
              <a:ext cx="1004651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feng q, 2015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172497" y="4151685"/>
              <a:ext cx="106472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wang jj, 2015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065948" y="4990538"/>
              <a:ext cx="1084932" cy="165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zhao lp, 2018</a:t>
              </a:r>
            </a:p>
          </p:txBody>
        </p:sp>
        <p:sp>
          <p:nvSpPr>
            <p:cNvPr id="127" name="pt127"/>
            <p:cNvSpPr/>
            <p:nvPr/>
          </p:nvSpPr>
          <p:spPr>
            <a:xfrm>
              <a:off x="2463849" y="2711494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595999" y="350931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595999" y="308691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4162075" y="189948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4162075" y="4211552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4728150" y="4274822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4728150" y="2298569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4728150" y="335505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294225" y="397270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294225" y="4305415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294225" y="378313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860300" y="296973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860300" y="4694839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426376" y="534964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426376" y="557534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426376" y="493942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426376" y="3751191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426376" y="4295067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8124601" y="5019473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2253065" y="5831393"/>
              <a:ext cx="6226827" cy="0"/>
            </a:xfrm>
            <a:custGeom>
              <a:avLst/>
              <a:gdLst/>
              <a:ahLst/>
              <a:cxnLst/>
              <a:rect l="0" t="0" r="0" b="0"/>
              <a:pathLst>
                <a:path w="6226827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81303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2411791" y="5892277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977866" y="5892277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543941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110017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676092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42167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808242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374318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940393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506468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8072543" y="5892277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253065" y="1560921"/>
              <a:ext cx="2450016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Historical Direct Citation Network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2626E48-2A76-4217-AB0F-F03C4CC4C868}"/>
              </a:ext>
            </a:extLst>
          </p:cNvPr>
          <p:cNvGrpSpPr/>
          <p:nvPr/>
        </p:nvGrpSpPr>
        <p:grpSpPr>
          <a:xfrm>
            <a:off x="700881" y="962025"/>
            <a:ext cx="6098251" cy="6059214"/>
            <a:chOff x="2381640" y="665839"/>
            <a:chExt cx="6098251" cy="6059214"/>
          </a:xfrm>
        </p:grpSpPr>
        <p:sp>
          <p:nvSpPr>
            <p:cNvPr id="5" name="rc5"/>
            <p:cNvSpPr/>
            <p:nvPr/>
          </p:nvSpPr>
          <p:spPr>
            <a:xfrm>
              <a:off x="2416434" y="873540"/>
              <a:ext cx="6063457" cy="57088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pl6"/>
            <p:cNvSpPr/>
            <p:nvPr/>
          </p:nvSpPr>
          <p:spPr>
            <a:xfrm>
              <a:off x="3301024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pl7"/>
            <p:cNvSpPr/>
            <p:nvPr/>
          </p:nvSpPr>
          <p:spPr>
            <a:xfrm>
              <a:off x="4909368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pl8"/>
            <p:cNvSpPr/>
            <p:nvPr/>
          </p:nvSpPr>
          <p:spPr>
            <a:xfrm>
              <a:off x="6517712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pl9"/>
            <p:cNvSpPr/>
            <p:nvPr/>
          </p:nvSpPr>
          <p:spPr>
            <a:xfrm>
              <a:off x="8126056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pl10"/>
            <p:cNvSpPr/>
            <p:nvPr/>
          </p:nvSpPr>
          <p:spPr>
            <a:xfrm>
              <a:off x="2416434" y="6469002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pl11"/>
            <p:cNvSpPr/>
            <p:nvPr/>
          </p:nvSpPr>
          <p:spPr>
            <a:xfrm>
              <a:off x="2416434" y="6279966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pl12"/>
            <p:cNvSpPr/>
            <p:nvPr/>
          </p:nvSpPr>
          <p:spPr>
            <a:xfrm>
              <a:off x="2416434" y="6090930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pl13"/>
            <p:cNvSpPr/>
            <p:nvPr/>
          </p:nvSpPr>
          <p:spPr>
            <a:xfrm>
              <a:off x="2416434" y="5901894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pl14"/>
            <p:cNvSpPr/>
            <p:nvPr/>
          </p:nvSpPr>
          <p:spPr>
            <a:xfrm>
              <a:off x="2416434" y="5712858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pl15"/>
            <p:cNvSpPr/>
            <p:nvPr/>
          </p:nvSpPr>
          <p:spPr>
            <a:xfrm>
              <a:off x="2416434" y="5523822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pl16"/>
            <p:cNvSpPr/>
            <p:nvPr/>
          </p:nvSpPr>
          <p:spPr>
            <a:xfrm>
              <a:off x="2416434" y="5334786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pl17"/>
            <p:cNvSpPr/>
            <p:nvPr/>
          </p:nvSpPr>
          <p:spPr>
            <a:xfrm>
              <a:off x="2416434" y="5145751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pl18"/>
            <p:cNvSpPr/>
            <p:nvPr/>
          </p:nvSpPr>
          <p:spPr>
            <a:xfrm>
              <a:off x="2416434" y="4956715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pl19"/>
            <p:cNvSpPr/>
            <p:nvPr/>
          </p:nvSpPr>
          <p:spPr>
            <a:xfrm>
              <a:off x="2416434" y="4767679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pl20"/>
            <p:cNvSpPr/>
            <p:nvPr/>
          </p:nvSpPr>
          <p:spPr>
            <a:xfrm>
              <a:off x="2416434" y="4578643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pl21"/>
            <p:cNvSpPr/>
            <p:nvPr/>
          </p:nvSpPr>
          <p:spPr>
            <a:xfrm>
              <a:off x="2416434" y="4389607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pl22"/>
            <p:cNvSpPr/>
            <p:nvPr/>
          </p:nvSpPr>
          <p:spPr>
            <a:xfrm>
              <a:off x="2416434" y="4200571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pl23"/>
            <p:cNvSpPr/>
            <p:nvPr/>
          </p:nvSpPr>
          <p:spPr>
            <a:xfrm>
              <a:off x="2416434" y="4011535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pl24"/>
            <p:cNvSpPr/>
            <p:nvPr/>
          </p:nvSpPr>
          <p:spPr>
            <a:xfrm>
              <a:off x="2416434" y="3822500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pl25"/>
            <p:cNvSpPr/>
            <p:nvPr/>
          </p:nvSpPr>
          <p:spPr>
            <a:xfrm>
              <a:off x="2416434" y="3633464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pl26"/>
            <p:cNvSpPr/>
            <p:nvPr/>
          </p:nvSpPr>
          <p:spPr>
            <a:xfrm>
              <a:off x="2416434" y="3444428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pl27"/>
            <p:cNvSpPr/>
            <p:nvPr/>
          </p:nvSpPr>
          <p:spPr>
            <a:xfrm>
              <a:off x="2416434" y="3255392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pl28"/>
            <p:cNvSpPr/>
            <p:nvPr/>
          </p:nvSpPr>
          <p:spPr>
            <a:xfrm>
              <a:off x="2416434" y="3066356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pl29"/>
            <p:cNvSpPr/>
            <p:nvPr/>
          </p:nvSpPr>
          <p:spPr>
            <a:xfrm>
              <a:off x="2416434" y="2877320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pl30"/>
            <p:cNvSpPr/>
            <p:nvPr/>
          </p:nvSpPr>
          <p:spPr>
            <a:xfrm>
              <a:off x="2416434" y="2688284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pl31"/>
            <p:cNvSpPr/>
            <p:nvPr/>
          </p:nvSpPr>
          <p:spPr>
            <a:xfrm>
              <a:off x="2416434" y="2499249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pl32"/>
            <p:cNvSpPr/>
            <p:nvPr/>
          </p:nvSpPr>
          <p:spPr>
            <a:xfrm>
              <a:off x="2416434" y="2310213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pl33"/>
            <p:cNvSpPr/>
            <p:nvPr/>
          </p:nvSpPr>
          <p:spPr>
            <a:xfrm>
              <a:off x="2416434" y="2121177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pl34"/>
            <p:cNvSpPr/>
            <p:nvPr/>
          </p:nvSpPr>
          <p:spPr>
            <a:xfrm>
              <a:off x="2416434" y="1932141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pl35"/>
            <p:cNvSpPr/>
            <p:nvPr/>
          </p:nvSpPr>
          <p:spPr>
            <a:xfrm>
              <a:off x="2416434" y="1743105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pl36"/>
            <p:cNvSpPr/>
            <p:nvPr/>
          </p:nvSpPr>
          <p:spPr>
            <a:xfrm>
              <a:off x="2416434" y="1554069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pl37"/>
            <p:cNvSpPr/>
            <p:nvPr/>
          </p:nvSpPr>
          <p:spPr>
            <a:xfrm>
              <a:off x="2416434" y="1365033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pl38"/>
            <p:cNvSpPr/>
            <p:nvPr/>
          </p:nvSpPr>
          <p:spPr>
            <a:xfrm>
              <a:off x="2416434" y="1175998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pl39"/>
            <p:cNvSpPr/>
            <p:nvPr/>
          </p:nvSpPr>
          <p:spPr>
            <a:xfrm>
              <a:off x="2416434" y="986962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pl40"/>
            <p:cNvSpPr/>
            <p:nvPr/>
          </p:nvSpPr>
          <p:spPr>
            <a:xfrm>
              <a:off x="2496851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pl41"/>
            <p:cNvSpPr/>
            <p:nvPr/>
          </p:nvSpPr>
          <p:spPr>
            <a:xfrm>
              <a:off x="4105196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pl42"/>
            <p:cNvSpPr/>
            <p:nvPr/>
          </p:nvSpPr>
          <p:spPr>
            <a:xfrm>
              <a:off x="5713540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pl43"/>
            <p:cNvSpPr/>
            <p:nvPr/>
          </p:nvSpPr>
          <p:spPr>
            <a:xfrm>
              <a:off x="7321884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rc44"/>
            <p:cNvSpPr/>
            <p:nvPr/>
          </p:nvSpPr>
          <p:spPr>
            <a:xfrm>
              <a:off x="2496851" y="901896"/>
              <a:ext cx="590262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2496851" y="1090931"/>
              <a:ext cx="343381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2496851" y="1279967"/>
              <a:ext cx="34016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c47"/>
            <p:cNvSpPr/>
            <p:nvPr/>
          </p:nvSpPr>
          <p:spPr>
            <a:xfrm>
              <a:off x="2496851" y="1469003"/>
              <a:ext cx="242055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c48"/>
            <p:cNvSpPr/>
            <p:nvPr/>
          </p:nvSpPr>
          <p:spPr>
            <a:xfrm>
              <a:off x="2496851" y="1658039"/>
              <a:ext cx="23079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rc49"/>
            <p:cNvSpPr/>
            <p:nvPr/>
          </p:nvSpPr>
          <p:spPr>
            <a:xfrm>
              <a:off x="2496851" y="1847075"/>
              <a:ext cx="193805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2496851" y="2036111"/>
              <a:ext cx="169680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c51"/>
            <p:cNvSpPr/>
            <p:nvPr/>
          </p:nvSpPr>
          <p:spPr>
            <a:xfrm>
              <a:off x="2496851" y="2225147"/>
              <a:ext cx="161638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c52"/>
            <p:cNvSpPr/>
            <p:nvPr/>
          </p:nvSpPr>
          <p:spPr>
            <a:xfrm>
              <a:off x="2496851" y="2414182"/>
              <a:ext cx="160834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rc53"/>
            <p:cNvSpPr/>
            <p:nvPr/>
          </p:nvSpPr>
          <p:spPr>
            <a:xfrm>
              <a:off x="2496851" y="2603218"/>
              <a:ext cx="134296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rc54"/>
            <p:cNvSpPr/>
            <p:nvPr/>
          </p:nvSpPr>
          <p:spPr>
            <a:xfrm>
              <a:off x="2496851" y="2792254"/>
              <a:ext cx="1318842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rc55"/>
            <p:cNvSpPr/>
            <p:nvPr/>
          </p:nvSpPr>
          <p:spPr>
            <a:xfrm>
              <a:off x="2496851" y="2981290"/>
              <a:ext cx="1174091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rc56"/>
            <p:cNvSpPr/>
            <p:nvPr/>
          </p:nvSpPr>
          <p:spPr>
            <a:xfrm>
              <a:off x="2496851" y="3170326"/>
              <a:ext cx="109367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rc57"/>
            <p:cNvSpPr/>
            <p:nvPr/>
          </p:nvSpPr>
          <p:spPr>
            <a:xfrm>
              <a:off x="2496851" y="3359362"/>
              <a:ext cx="109367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rc58"/>
            <p:cNvSpPr/>
            <p:nvPr/>
          </p:nvSpPr>
          <p:spPr>
            <a:xfrm>
              <a:off x="2496851" y="3548398"/>
              <a:ext cx="1085632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rc59"/>
            <p:cNvSpPr/>
            <p:nvPr/>
          </p:nvSpPr>
          <p:spPr>
            <a:xfrm>
              <a:off x="2496851" y="3737433"/>
              <a:ext cx="10695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rc60"/>
            <p:cNvSpPr/>
            <p:nvPr/>
          </p:nvSpPr>
          <p:spPr>
            <a:xfrm>
              <a:off x="2496851" y="3926469"/>
              <a:ext cx="105346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c61"/>
            <p:cNvSpPr/>
            <p:nvPr/>
          </p:nvSpPr>
          <p:spPr>
            <a:xfrm>
              <a:off x="2496851" y="4115505"/>
              <a:ext cx="1029340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rc62"/>
            <p:cNvSpPr/>
            <p:nvPr/>
          </p:nvSpPr>
          <p:spPr>
            <a:xfrm>
              <a:off x="2496851" y="4304541"/>
              <a:ext cx="9971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rc63"/>
            <p:cNvSpPr/>
            <p:nvPr/>
          </p:nvSpPr>
          <p:spPr>
            <a:xfrm>
              <a:off x="2496851" y="4493577"/>
              <a:ext cx="9971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rc64"/>
            <p:cNvSpPr/>
            <p:nvPr/>
          </p:nvSpPr>
          <p:spPr>
            <a:xfrm>
              <a:off x="2496851" y="4682613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rc65"/>
            <p:cNvSpPr/>
            <p:nvPr/>
          </p:nvSpPr>
          <p:spPr>
            <a:xfrm>
              <a:off x="2496851" y="4871649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rc66"/>
            <p:cNvSpPr/>
            <p:nvPr/>
          </p:nvSpPr>
          <p:spPr>
            <a:xfrm>
              <a:off x="2496851" y="5060684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rc67"/>
            <p:cNvSpPr/>
            <p:nvPr/>
          </p:nvSpPr>
          <p:spPr>
            <a:xfrm>
              <a:off x="2496851" y="5249720"/>
              <a:ext cx="9730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rc68"/>
            <p:cNvSpPr/>
            <p:nvPr/>
          </p:nvSpPr>
          <p:spPr>
            <a:xfrm>
              <a:off x="2496851" y="5438756"/>
              <a:ext cx="92479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rc69"/>
            <p:cNvSpPr/>
            <p:nvPr/>
          </p:nvSpPr>
          <p:spPr>
            <a:xfrm>
              <a:off x="2496851" y="5627792"/>
              <a:ext cx="86850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rc70"/>
            <p:cNvSpPr/>
            <p:nvPr/>
          </p:nvSpPr>
          <p:spPr>
            <a:xfrm>
              <a:off x="2496851" y="5816828"/>
              <a:ext cx="83633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rc71"/>
            <p:cNvSpPr/>
            <p:nvPr/>
          </p:nvSpPr>
          <p:spPr>
            <a:xfrm>
              <a:off x="2496851" y="6005864"/>
              <a:ext cx="82829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rc72"/>
            <p:cNvSpPr/>
            <p:nvPr/>
          </p:nvSpPr>
          <p:spPr>
            <a:xfrm>
              <a:off x="2496851" y="6194900"/>
              <a:ext cx="78808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rc73"/>
            <p:cNvSpPr/>
            <p:nvPr/>
          </p:nvSpPr>
          <p:spPr>
            <a:xfrm>
              <a:off x="2496851" y="6383935"/>
              <a:ext cx="780046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tx74"/>
            <p:cNvSpPr/>
            <p:nvPr/>
          </p:nvSpPr>
          <p:spPr>
            <a:xfrm>
              <a:off x="7855160" y="942488"/>
              <a:ext cx="406518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中国科学院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467656" y="1131524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浙江大学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72881" y="1320560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上海交通大学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089859" y="1525115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中国农业大学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977275" y="1714151"/>
              <a:ext cx="569126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中国科学院大学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07356" y="1903187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南京农业大学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66104" y="2092223"/>
              <a:ext cx="569126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中国农业科学院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85687" y="2281259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中山大学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277645" y="2470295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北京大学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012269" y="2659331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四川农业大学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88143" y="2848366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复旦大学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43392" y="3037402"/>
              <a:ext cx="569126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中国医学科学院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62975" y="3226438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华中农业大学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762975" y="3415474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南昌大学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54933" y="3604510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江南大学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38850" y="3793546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南方医科大学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22767" y="3982582"/>
              <a:ext cx="97564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国立台湾大学（中国台湾）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98641" y="4171617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南京医科大学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66475" y="4360653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南京大学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66475" y="4549689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四川大学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650391" y="4738725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山东大学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50391" y="4927761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同济大学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650391" y="5116797"/>
              <a:ext cx="81303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香港大学（中国香港）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42349" y="5305833"/>
              <a:ext cx="97564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香港中文大学（中国香港）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594099" y="5494868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中国海洋大学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37807" y="5683904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华中科技大学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05640" y="5872940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华南农业大学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497598" y="6061976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首都医科大学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457390" y="6251012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吉林大学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449348" y="6440048"/>
              <a:ext cx="97564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中国医药大学（中国台湾）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2416434" y="873540"/>
              <a:ext cx="6063457" cy="57088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pl105"/>
            <p:cNvSpPr/>
            <p:nvPr/>
          </p:nvSpPr>
          <p:spPr>
            <a:xfrm>
              <a:off x="2381640" y="64690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pl106"/>
            <p:cNvSpPr/>
            <p:nvPr/>
          </p:nvSpPr>
          <p:spPr>
            <a:xfrm>
              <a:off x="2381640" y="62799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pl107"/>
            <p:cNvSpPr/>
            <p:nvPr/>
          </p:nvSpPr>
          <p:spPr>
            <a:xfrm>
              <a:off x="2381640" y="60909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pl108"/>
            <p:cNvSpPr/>
            <p:nvPr/>
          </p:nvSpPr>
          <p:spPr>
            <a:xfrm>
              <a:off x="2381640" y="59018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pl109"/>
            <p:cNvSpPr/>
            <p:nvPr/>
          </p:nvSpPr>
          <p:spPr>
            <a:xfrm>
              <a:off x="2381640" y="57128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pl110"/>
            <p:cNvSpPr/>
            <p:nvPr/>
          </p:nvSpPr>
          <p:spPr>
            <a:xfrm>
              <a:off x="2381640" y="55238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1" name="pl111"/>
            <p:cNvSpPr/>
            <p:nvPr/>
          </p:nvSpPr>
          <p:spPr>
            <a:xfrm>
              <a:off x="2381640" y="53347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2" name="pl112"/>
            <p:cNvSpPr/>
            <p:nvPr/>
          </p:nvSpPr>
          <p:spPr>
            <a:xfrm>
              <a:off x="2381640" y="5145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pl113"/>
            <p:cNvSpPr/>
            <p:nvPr/>
          </p:nvSpPr>
          <p:spPr>
            <a:xfrm>
              <a:off x="2381640" y="49567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4" name="pl114"/>
            <p:cNvSpPr/>
            <p:nvPr/>
          </p:nvSpPr>
          <p:spPr>
            <a:xfrm>
              <a:off x="2381640" y="4767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pl115"/>
            <p:cNvSpPr/>
            <p:nvPr/>
          </p:nvSpPr>
          <p:spPr>
            <a:xfrm>
              <a:off x="2381640" y="45786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pl116"/>
            <p:cNvSpPr/>
            <p:nvPr/>
          </p:nvSpPr>
          <p:spPr>
            <a:xfrm>
              <a:off x="2381640" y="43896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pl117"/>
            <p:cNvSpPr/>
            <p:nvPr/>
          </p:nvSpPr>
          <p:spPr>
            <a:xfrm>
              <a:off x="2381640" y="42005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" name="pl118"/>
            <p:cNvSpPr/>
            <p:nvPr/>
          </p:nvSpPr>
          <p:spPr>
            <a:xfrm>
              <a:off x="2381640" y="40115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9" name="pl119"/>
            <p:cNvSpPr/>
            <p:nvPr/>
          </p:nvSpPr>
          <p:spPr>
            <a:xfrm>
              <a:off x="2381640" y="3822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" name="pl120"/>
            <p:cNvSpPr/>
            <p:nvPr/>
          </p:nvSpPr>
          <p:spPr>
            <a:xfrm>
              <a:off x="2381640" y="36334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" name="pl121"/>
            <p:cNvSpPr/>
            <p:nvPr/>
          </p:nvSpPr>
          <p:spPr>
            <a:xfrm>
              <a:off x="2381640" y="34444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" name="pl122"/>
            <p:cNvSpPr/>
            <p:nvPr/>
          </p:nvSpPr>
          <p:spPr>
            <a:xfrm>
              <a:off x="2381640" y="32553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3" name="pl123"/>
            <p:cNvSpPr/>
            <p:nvPr/>
          </p:nvSpPr>
          <p:spPr>
            <a:xfrm>
              <a:off x="2381640" y="30663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4" name="pl124"/>
            <p:cNvSpPr/>
            <p:nvPr/>
          </p:nvSpPr>
          <p:spPr>
            <a:xfrm>
              <a:off x="2381640" y="28773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5" name="pl125"/>
            <p:cNvSpPr/>
            <p:nvPr/>
          </p:nvSpPr>
          <p:spPr>
            <a:xfrm>
              <a:off x="2381640" y="26882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pl126"/>
            <p:cNvSpPr/>
            <p:nvPr/>
          </p:nvSpPr>
          <p:spPr>
            <a:xfrm>
              <a:off x="2381640" y="24992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7" name="pl127"/>
            <p:cNvSpPr/>
            <p:nvPr/>
          </p:nvSpPr>
          <p:spPr>
            <a:xfrm>
              <a:off x="2381640" y="23102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8" name="pl128"/>
            <p:cNvSpPr/>
            <p:nvPr/>
          </p:nvSpPr>
          <p:spPr>
            <a:xfrm>
              <a:off x="2381640" y="21211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9" name="pl129"/>
            <p:cNvSpPr/>
            <p:nvPr/>
          </p:nvSpPr>
          <p:spPr>
            <a:xfrm>
              <a:off x="2381640" y="19321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0" name="pl130"/>
            <p:cNvSpPr/>
            <p:nvPr/>
          </p:nvSpPr>
          <p:spPr>
            <a:xfrm>
              <a:off x="2381640" y="17431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1" name="pl131"/>
            <p:cNvSpPr/>
            <p:nvPr/>
          </p:nvSpPr>
          <p:spPr>
            <a:xfrm>
              <a:off x="2381640" y="15540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2" name="pl132"/>
            <p:cNvSpPr/>
            <p:nvPr/>
          </p:nvSpPr>
          <p:spPr>
            <a:xfrm>
              <a:off x="2381640" y="13650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3" name="pl133"/>
            <p:cNvSpPr/>
            <p:nvPr/>
          </p:nvSpPr>
          <p:spPr>
            <a:xfrm>
              <a:off x="2381640" y="11759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4" name="pl134"/>
            <p:cNvSpPr/>
            <p:nvPr/>
          </p:nvSpPr>
          <p:spPr>
            <a:xfrm>
              <a:off x="2381640" y="9869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5" name="pl135"/>
            <p:cNvSpPr/>
            <p:nvPr/>
          </p:nvSpPr>
          <p:spPr>
            <a:xfrm>
              <a:off x="2496851" y="65824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6" name="pl136"/>
            <p:cNvSpPr/>
            <p:nvPr/>
          </p:nvSpPr>
          <p:spPr>
            <a:xfrm>
              <a:off x="4105196" y="65824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7" name="pl137"/>
            <p:cNvSpPr/>
            <p:nvPr/>
          </p:nvSpPr>
          <p:spPr>
            <a:xfrm>
              <a:off x="5713540" y="65824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pl138"/>
            <p:cNvSpPr/>
            <p:nvPr/>
          </p:nvSpPr>
          <p:spPr>
            <a:xfrm>
              <a:off x="7321884" y="65824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9" name="tx139"/>
            <p:cNvSpPr/>
            <p:nvPr/>
          </p:nvSpPr>
          <p:spPr>
            <a:xfrm>
              <a:off x="2465774" y="6643362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011962" y="664336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200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620306" y="664336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400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228651" y="664336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600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857890" y="665839"/>
              <a:ext cx="188595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 err="1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主要科研机构（以</a:t>
              </a:r>
              <a:r>
                <a:rPr lang="en-US" altLang="zh-CN" sz="1320" dirty="0" err="1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SCI</a:t>
              </a:r>
              <a:r>
                <a:rPr sz="1320" dirty="0" err="1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论文发表量计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）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4C4D78-92B8-4C90-BCFA-D0DB702478B4}"/>
              </a:ext>
            </a:extLst>
          </p:cNvPr>
          <p:cNvGrpSpPr/>
          <p:nvPr/>
        </p:nvGrpSpPr>
        <p:grpSpPr>
          <a:xfrm>
            <a:off x="3535118" y="4089732"/>
            <a:ext cx="3172594" cy="2657782"/>
            <a:chOff x="7205687" y="3401341"/>
            <a:chExt cx="3172594" cy="32136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ADEAAD4-2691-4ECE-9370-F564B00B3A90}"/>
                </a:ext>
              </a:extLst>
            </p:cNvPr>
            <p:cNvSpPr/>
            <p:nvPr/>
          </p:nvSpPr>
          <p:spPr>
            <a:xfrm>
              <a:off x="7205687" y="3401341"/>
              <a:ext cx="3172594" cy="3213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1367BC26-170E-4331-9BB8-E84F07093136}"/>
                </a:ext>
              </a:extLst>
            </p:cNvPr>
            <p:cNvGrpSpPr/>
            <p:nvPr/>
          </p:nvGrpSpPr>
          <p:grpSpPr>
            <a:xfrm>
              <a:off x="7313801" y="3511078"/>
              <a:ext cx="2988926" cy="2873084"/>
              <a:chOff x="2383799" y="2248276"/>
              <a:chExt cx="2988926" cy="2873084"/>
            </a:xfrm>
          </p:grpSpPr>
          <p:sp>
            <p:nvSpPr>
              <p:cNvPr id="146" name="rc5">
                <a:extLst>
                  <a:ext uri="{FF2B5EF4-FFF2-40B4-BE49-F238E27FC236}">
                    <a16:creationId xmlns:a16="http://schemas.microsoft.com/office/drawing/2014/main" id="{D52C4464-FB03-4FE9-B5CC-5134EBE043CE}"/>
                  </a:ext>
                </a:extLst>
              </p:cNvPr>
              <p:cNvSpPr/>
              <p:nvPr/>
            </p:nvSpPr>
            <p:spPr>
              <a:xfrm>
                <a:off x="2418593" y="2476725"/>
                <a:ext cx="2860898" cy="250200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6">
                <a:extLst>
                  <a:ext uri="{FF2B5EF4-FFF2-40B4-BE49-F238E27FC236}">
                    <a16:creationId xmlns:a16="http://schemas.microsoft.com/office/drawing/2014/main" id="{AA678BA0-716D-497A-9BB9-87F463BAC106}"/>
                  </a:ext>
                </a:extLst>
              </p:cNvPr>
              <p:cNvSpPr/>
              <p:nvPr/>
            </p:nvSpPr>
            <p:spPr>
              <a:xfrm>
                <a:off x="2972316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7">
                <a:extLst>
                  <a:ext uri="{FF2B5EF4-FFF2-40B4-BE49-F238E27FC236}">
                    <a16:creationId xmlns:a16="http://schemas.microsoft.com/office/drawing/2014/main" id="{47CFABF1-5CD7-4A2D-A3D4-2A19F1D71B7D}"/>
                  </a:ext>
                </a:extLst>
              </p:cNvPr>
              <p:cNvSpPr/>
              <p:nvPr/>
            </p:nvSpPr>
            <p:spPr>
              <a:xfrm>
                <a:off x="3895186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8">
                <a:extLst>
                  <a:ext uri="{FF2B5EF4-FFF2-40B4-BE49-F238E27FC236}">
                    <a16:creationId xmlns:a16="http://schemas.microsoft.com/office/drawing/2014/main" id="{FD5B7B8A-0150-4ADE-B557-5945773C9241}"/>
                  </a:ext>
                </a:extLst>
              </p:cNvPr>
              <p:cNvSpPr/>
              <p:nvPr/>
            </p:nvSpPr>
            <p:spPr>
              <a:xfrm>
                <a:off x="4818057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9">
                <a:extLst>
                  <a:ext uri="{FF2B5EF4-FFF2-40B4-BE49-F238E27FC236}">
                    <a16:creationId xmlns:a16="http://schemas.microsoft.com/office/drawing/2014/main" id="{C334EA18-4958-4F59-ACCD-880AA530000C}"/>
                  </a:ext>
                </a:extLst>
              </p:cNvPr>
              <p:cNvSpPr/>
              <p:nvPr/>
            </p:nvSpPr>
            <p:spPr>
              <a:xfrm>
                <a:off x="2418593" y="4831554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0">
                <a:extLst>
                  <a:ext uri="{FF2B5EF4-FFF2-40B4-BE49-F238E27FC236}">
                    <a16:creationId xmlns:a16="http://schemas.microsoft.com/office/drawing/2014/main" id="{41B33544-CABA-4406-AC3C-C714AF9B9178}"/>
                  </a:ext>
                </a:extLst>
              </p:cNvPr>
              <p:cNvSpPr/>
              <p:nvPr/>
            </p:nvSpPr>
            <p:spPr>
              <a:xfrm>
                <a:off x="2418593" y="4586259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1">
                <a:extLst>
                  <a:ext uri="{FF2B5EF4-FFF2-40B4-BE49-F238E27FC236}">
                    <a16:creationId xmlns:a16="http://schemas.microsoft.com/office/drawing/2014/main" id="{3CAD14A2-2972-4F3B-8E0A-AD6B0E9C5F46}"/>
                  </a:ext>
                </a:extLst>
              </p:cNvPr>
              <p:cNvSpPr/>
              <p:nvPr/>
            </p:nvSpPr>
            <p:spPr>
              <a:xfrm>
                <a:off x="2418593" y="4340964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2">
                <a:extLst>
                  <a:ext uri="{FF2B5EF4-FFF2-40B4-BE49-F238E27FC236}">
                    <a16:creationId xmlns:a16="http://schemas.microsoft.com/office/drawing/2014/main" id="{123C44E4-CB89-4D34-9E3D-FFEFBECAC7C4}"/>
                  </a:ext>
                </a:extLst>
              </p:cNvPr>
              <p:cNvSpPr/>
              <p:nvPr/>
            </p:nvSpPr>
            <p:spPr>
              <a:xfrm>
                <a:off x="2418593" y="4095670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3">
                <a:extLst>
                  <a:ext uri="{FF2B5EF4-FFF2-40B4-BE49-F238E27FC236}">
                    <a16:creationId xmlns:a16="http://schemas.microsoft.com/office/drawing/2014/main" id="{1044F495-F9E7-4E8B-A22D-209510CF249A}"/>
                  </a:ext>
                </a:extLst>
              </p:cNvPr>
              <p:cNvSpPr/>
              <p:nvPr/>
            </p:nvSpPr>
            <p:spPr>
              <a:xfrm>
                <a:off x="2418593" y="3850375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4">
                <a:extLst>
                  <a:ext uri="{FF2B5EF4-FFF2-40B4-BE49-F238E27FC236}">
                    <a16:creationId xmlns:a16="http://schemas.microsoft.com/office/drawing/2014/main" id="{9411AC9E-9C6C-404C-B854-B3D261348E24}"/>
                  </a:ext>
                </a:extLst>
              </p:cNvPr>
              <p:cNvSpPr/>
              <p:nvPr/>
            </p:nvSpPr>
            <p:spPr>
              <a:xfrm>
                <a:off x="2418593" y="3605080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">
                <a:extLst>
                  <a:ext uri="{FF2B5EF4-FFF2-40B4-BE49-F238E27FC236}">
                    <a16:creationId xmlns:a16="http://schemas.microsoft.com/office/drawing/2014/main" id="{F3235B40-C662-4677-A07C-117ACE6E21A3}"/>
                  </a:ext>
                </a:extLst>
              </p:cNvPr>
              <p:cNvSpPr/>
              <p:nvPr/>
            </p:nvSpPr>
            <p:spPr>
              <a:xfrm>
                <a:off x="2418593" y="3359786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6">
                <a:extLst>
                  <a:ext uri="{FF2B5EF4-FFF2-40B4-BE49-F238E27FC236}">
                    <a16:creationId xmlns:a16="http://schemas.microsoft.com/office/drawing/2014/main" id="{5704129B-226C-434D-BC46-552F044031EE}"/>
                  </a:ext>
                </a:extLst>
              </p:cNvPr>
              <p:cNvSpPr/>
              <p:nvPr/>
            </p:nvSpPr>
            <p:spPr>
              <a:xfrm>
                <a:off x="2418593" y="3114491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7">
                <a:extLst>
                  <a:ext uri="{FF2B5EF4-FFF2-40B4-BE49-F238E27FC236}">
                    <a16:creationId xmlns:a16="http://schemas.microsoft.com/office/drawing/2014/main" id="{67C539B1-7A7D-4F11-B329-4505B478706F}"/>
                  </a:ext>
                </a:extLst>
              </p:cNvPr>
              <p:cNvSpPr/>
              <p:nvPr/>
            </p:nvSpPr>
            <p:spPr>
              <a:xfrm>
                <a:off x="2418593" y="2869196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8">
                <a:extLst>
                  <a:ext uri="{FF2B5EF4-FFF2-40B4-BE49-F238E27FC236}">
                    <a16:creationId xmlns:a16="http://schemas.microsoft.com/office/drawing/2014/main" id="{46930A22-8E82-4E89-91E4-87BFF99D7708}"/>
                  </a:ext>
                </a:extLst>
              </p:cNvPr>
              <p:cNvSpPr/>
              <p:nvPr/>
            </p:nvSpPr>
            <p:spPr>
              <a:xfrm>
                <a:off x="2418593" y="2623902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9">
                <a:extLst>
                  <a:ext uri="{FF2B5EF4-FFF2-40B4-BE49-F238E27FC236}">
                    <a16:creationId xmlns:a16="http://schemas.microsoft.com/office/drawing/2014/main" id="{6784305F-63C5-4BF8-B416-9E666C1C9257}"/>
                  </a:ext>
                </a:extLst>
              </p:cNvPr>
              <p:cNvSpPr/>
              <p:nvPr/>
            </p:nvSpPr>
            <p:spPr>
              <a:xfrm>
                <a:off x="2510880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20">
                <a:extLst>
                  <a:ext uri="{FF2B5EF4-FFF2-40B4-BE49-F238E27FC236}">
                    <a16:creationId xmlns:a16="http://schemas.microsoft.com/office/drawing/2014/main" id="{5769A113-EBAC-4D46-BFD7-08CE1E3F1935}"/>
                  </a:ext>
                </a:extLst>
              </p:cNvPr>
              <p:cNvSpPr/>
              <p:nvPr/>
            </p:nvSpPr>
            <p:spPr>
              <a:xfrm>
                <a:off x="3433751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21">
                <a:extLst>
                  <a:ext uri="{FF2B5EF4-FFF2-40B4-BE49-F238E27FC236}">
                    <a16:creationId xmlns:a16="http://schemas.microsoft.com/office/drawing/2014/main" id="{AA6205FB-472B-4BCD-BA2C-7A6976B8F457}"/>
                  </a:ext>
                </a:extLst>
              </p:cNvPr>
              <p:cNvSpPr/>
              <p:nvPr/>
            </p:nvSpPr>
            <p:spPr>
              <a:xfrm>
                <a:off x="4356621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22">
                <a:extLst>
                  <a:ext uri="{FF2B5EF4-FFF2-40B4-BE49-F238E27FC236}">
                    <a16:creationId xmlns:a16="http://schemas.microsoft.com/office/drawing/2014/main" id="{FE81D7ED-C744-4633-BBD9-9D3A1084410C}"/>
                  </a:ext>
                </a:extLst>
              </p:cNvPr>
              <p:cNvSpPr/>
              <p:nvPr/>
            </p:nvSpPr>
            <p:spPr>
              <a:xfrm>
                <a:off x="5279492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rc23">
                <a:extLst>
                  <a:ext uri="{FF2B5EF4-FFF2-40B4-BE49-F238E27FC236}">
                    <a16:creationId xmlns:a16="http://schemas.microsoft.com/office/drawing/2014/main" id="{339CF4A9-D259-4EC6-BC45-A4999161931D}"/>
                  </a:ext>
                </a:extLst>
              </p:cNvPr>
              <p:cNvSpPr/>
              <p:nvPr/>
            </p:nvSpPr>
            <p:spPr>
              <a:xfrm>
                <a:off x="2510880" y="2513519"/>
                <a:ext cx="2676324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rc24">
                <a:extLst>
                  <a:ext uri="{FF2B5EF4-FFF2-40B4-BE49-F238E27FC236}">
                    <a16:creationId xmlns:a16="http://schemas.microsoft.com/office/drawing/2014/main" id="{43C20B40-556C-449C-9CE7-350E06543850}"/>
                  </a:ext>
                </a:extLst>
              </p:cNvPr>
              <p:cNvSpPr/>
              <p:nvPr/>
            </p:nvSpPr>
            <p:spPr>
              <a:xfrm>
                <a:off x="2510880" y="2758814"/>
                <a:ext cx="2141059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rc25">
                <a:extLst>
                  <a:ext uri="{FF2B5EF4-FFF2-40B4-BE49-F238E27FC236}">
                    <a16:creationId xmlns:a16="http://schemas.microsoft.com/office/drawing/2014/main" id="{2155A14C-323C-4F40-B449-ED9FAD4F8D7D}"/>
                  </a:ext>
                </a:extLst>
              </p:cNvPr>
              <p:cNvSpPr/>
              <p:nvPr/>
            </p:nvSpPr>
            <p:spPr>
              <a:xfrm>
                <a:off x="2510880" y="3004108"/>
                <a:ext cx="1845741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rc26">
                <a:extLst>
                  <a:ext uri="{FF2B5EF4-FFF2-40B4-BE49-F238E27FC236}">
                    <a16:creationId xmlns:a16="http://schemas.microsoft.com/office/drawing/2014/main" id="{8C54600B-CD5F-47D3-B851-F3A5032932E6}"/>
                  </a:ext>
                </a:extLst>
              </p:cNvPr>
              <p:cNvSpPr/>
              <p:nvPr/>
            </p:nvSpPr>
            <p:spPr>
              <a:xfrm>
                <a:off x="2510880" y="3249403"/>
                <a:ext cx="1292018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rc27">
                <a:extLst>
                  <a:ext uri="{FF2B5EF4-FFF2-40B4-BE49-F238E27FC236}">
                    <a16:creationId xmlns:a16="http://schemas.microsoft.com/office/drawing/2014/main" id="{9044BFB1-7925-4108-A0EA-20394F9F70BA}"/>
                  </a:ext>
                </a:extLst>
              </p:cNvPr>
              <p:cNvSpPr/>
              <p:nvPr/>
            </p:nvSpPr>
            <p:spPr>
              <a:xfrm>
                <a:off x="2510880" y="3494698"/>
                <a:ext cx="1199731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rc28">
                <a:extLst>
                  <a:ext uri="{FF2B5EF4-FFF2-40B4-BE49-F238E27FC236}">
                    <a16:creationId xmlns:a16="http://schemas.microsoft.com/office/drawing/2014/main" id="{2877C3B2-BFA7-474B-AD22-198429AA4A9E}"/>
                  </a:ext>
                </a:extLst>
              </p:cNvPr>
              <p:cNvSpPr/>
              <p:nvPr/>
            </p:nvSpPr>
            <p:spPr>
              <a:xfrm>
                <a:off x="2510880" y="3739992"/>
                <a:ext cx="1088987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rc29">
                <a:extLst>
                  <a:ext uri="{FF2B5EF4-FFF2-40B4-BE49-F238E27FC236}">
                    <a16:creationId xmlns:a16="http://schemas.microsoft.com/office/drawing/2014/main" id="{FC7ACC55-C17D-4E9C-80EB-14C0B23B0B0A}"/>
                  </a:ext>
                </a:extLst>
              </p:cNvPr>
              <p:cNvSpPr/>
              <p:nvPr/>
            </p:nvSpPr>
            <p:spPr>
              <a:xfrm>
                <a:off x="2510880" y="3985287"/>
                <a:ext cx="1088987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rc30">
                <a:extLst>
                  <a:ext uri="{FF2B5EF4-FFF2-40B4-BE49-F238E27FC236}">
                    <a16:creationId xmlns:a16="http://schemas.microsoft.com/office/drawing/2014/main" id="{176ED70D-F948-4926-B030-FA9422A2B9E6}"/>
                  </a:ext>
                </a:extLst>
              </p:cNvPr>
              <p:cNvSpPr/>
              <p:nvPr/>
            </p:nvSpPr>
            <p:spPr>
              <a:xfrm>
                <a:off x="2510880" y="4230582"/>
                <a:ext cx="1015157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rc31">
                <a:extLst>
                  <a:ext uri="{FF2B5EF4-FFF2-40B4-BE49-F238E27FC236}">
                    <a16:creationId xmlns:a16="http://schemas.microsoft.com/office/drawing/2014/main" id="{35F248D3-681A-44EA-AE57-35182737F339}"/>
                  </a:ext>
                </a:extLst>
              </p:cNvPr>
              <p:cNvSpPr/>
              <p:nvPr/>
            </p:nvSpPr>
            <p:spPr>
              <a:xfrm>
                <a:off x="2510880" y="4475876"/>
                <a:ext cx="978242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rc32">
                <a:extLst>
                  <a:ext uri="{FF2B5EF4-FFF2-40B4-BE49-F238E27FC236}">
                    <a16:creationId xmlns:a16="http://schemas.microsoft.com/office/drawing/2014/main" id="{E116D421-E014-45AA-8387-70DE1B7677AB}"/>
                  </a:ext>
                </a:extLst>
              </p:cNvPr>
              <p:cNvSpPr/>
              <p:nvPr/>
            </p:nvSpPr>
            <p:spPr>
              <a:xfrm>
                <a:off x="2510880" y="4721171"/>
                <a:ext cx="793668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tx33">
                <a:extLst>
                  <a:ext uri="{FF2B5EF4-FFF2-40B4-BE49-F238E27FC236}">
                    <a16:creationId xmlns:a16="http://schemas.microsoft.com/office/drawing/2014/main" id="{668E8C61-5C09-4448-BC9B-929CCA8537F5}"/>
                  </a:ext>
                </a:extLst>
              </p:cNvPr>
              <p:cNvSpPr/>
              <p:nvPr/>
            </p:nvSpPr>
            <p:spPr>
              <a:xfrm>
                <a:off x="4574361" y="2579428"/>
                <a:ext cx="487822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 dirty="0" err="1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</a:rPr>
                  <a:t>上海交通大学</a:t>
                </a:r>
                <a:endParaRPr sz="853" b="1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5" name="tx34">
                <a:extLst>
                  <a:ext uri="{FF2B5EF4-FFF2-40B4-BE49-F238E27FC236}">
                    <a16:creationId xmlns:a16="http://schemas.microsoft.com/office/drawing/2014/main" id="{1DDCF006-70D8-465F-855F-6B7CDB538DBF}"/>
                  </a:ext>
                </a:extLst>
              </p:cNvPr>
              <p:cNvSpPr/>
              <p:nvPr/>
            </p:nvSpPr>
            <p:spPr>
              <a:xfrm>
                <a:off x="4039096" y="2824723"/>
                <a:ext cx="487822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</a:rPr>
                  <a:t>大连医科大学</a:t>
                </a:r>
              </a:p>
            </p:txBody>
          </p:sp>
          <p:sp>
            <p:nvSpPr>
              <p:cNvPr id="176" name="tx35">
                <a:extLst>
                  <a:ext uri="{FF2B5EF4-FFF2-40B4-BE49-F238E27FC236}">
                    <a16:creationId xmlns:a16="http://schemas.microsoft.com/office/drawing/2014/main" id="{950822FD-CA23-4CE5-BE2F-88694D9DE707}"/>
                  </a:ext>
                </a:extLst>
              </p:cNvPr>
              <p:cNvSpPr/>
              <p:nvPr/>
            </p:nvSpPr>
            <p:spPr>
              <a:xfrm>
                <a:off x="3825081" y="3070017"/>
                <a:ext cx="406518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</a:rPr>
                  <a:t>佳木斯大学</a:t>
                </a:r>
              </a:p>
            </p:txBody>
          </p:sp>
          <p:sp>
            <p:nvSpPr>
              <p:cNvPr id="177" name="tx36">
                <a:extLst>
                  <a:ext uri="{FF2B5EF4-FFF2-40B4-BE49-F238E27FC236}">
                    <a16:creationId xmlns:a16="http://schemas.microsoft.com/office/drawing/2014/main" id="{09997E9D-FD02-455A-A608-C26DF18B4081}"/>
                  </a:ext>
                </a:extLst>
              </p:cNvPr>
              <p:cNvSpPr/>
              <p:nvPr/>
            </p:nvSpPr>
            <p:spPr>
              <a:xfrm>
                <a:off x="4078279" y="3330832"/>
                <a:ext cx="487822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第三军医大学</a:t>
                </a:r>
              </a:p>
            </p:txBody>
          </p:sp>
          <p:sp>
            <p:nvSpPr>
              <p:cNvPr id="178" name="tx37">
                <a:extLst>
                  <a:ext uri="{FF2B5EF4-FFF2-40B4-BE49-F238E27FC236}">
                    <a16:creationId xmlns:a16="http://schemas.microsoft.com/office/drawing/2014/main" id="{7FB8F3BD-2EB5-4999-BA5A-B1CF02589F39}"/>
                  </a:ext>
                </a:extLst>
              </p:cNvPr>
              <p:cNvSpPr/>
              <p:nvPr/>
            </p:nvSpPr>
            <p:spPr>
              <a:xfrm>
                <a:off x="3985992" y="3576126"/>
                <a:ext cx="569126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南京中医药大学</a:t>
                </a:r>
              </a:p>
            </p:txBody>
          </p:sp>
          <p:sp>
            <p:nvSpPr>
              <p:cNvPr id="179" name="tx38">
                <a:extLst>
                  <a:ext uri="{FF2B5EF4-FFF2-40B4-BE49-F238E27FC236}">
                    <a16:creationId xmlns:a16="http://schemas.microsoft.com/office/drawing/2014/main" id="{4EADE8D0-E8DB-4BD8-93F2-AB9D42545F4B}"/>
                  </a:ext>
                </a:extLst>
              </p:cNvPr>
              <p:cNvSpPr/>
              <p:nvPr/>
            </p:nvSpPr>
            <p:spPr>
              <a:xfrm>
                <a:off x="3875248" y="3821421"/>
                <a:ext cx="569126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成都中医药大学</a:t>
                </a:r>
              </a:p>
            </p:txBody>
          </p:sp>
          <p:sp>
            <p:nvSpPr>
              <p:cNvPr id="180" name="tx39">
                <a:extLst>
                  <a:ext uri="{FF2B5EF4-FFF2-40B4-BE49-F238E27FC236}">
                    <a16:creationId xmlns:a16="http://schemas.microsoft.com/office/drawing/2014/main" id="{B176ED17-67C6-4B57-91F7-293959D77CD4}"/>
                  </a:ext>
                </a:extLst>
              </p:cNvPr>
              <p:cNvSpPr/>
              <p:nvPr/>
            </p:nvSpPr>
            <p:spPr>
              <a:xfrm>
                <a:off x="3520281" y="4032733"/>
                <a:ext cx="1626233" cy="101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ctr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解放军总医院</a:t>
                </a:r>
                <a:r>
                  <a:rPr sz="853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(北京301医院)</a:t>
                </a:r>
                <a:endParaRPr lang="en-US" sz="853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  <a:p>
                <a:pPr marL="0" marR="0" indent="0" algn="ctr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&amp;</a:t>
                </a:r>
                <a:r>
                  <a:rPr sz="853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军医进修学院</a:t>
                </a:r>
                <a:endParaRPr sz="853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1" name="tx40">
                <a:extLst>
                  <a:ext uri="{FF2B5EF4-FFF2-40B4-BE49-F238E27FC236}">
                    <a16:creationId xmlns:a16="http://schemas.microsoft.com/office/drawing/2014/main" id="{3B139E2B-9866-4319-AD8B-BA204A9C754B}"/>
                  </a:ext>
                </a:extLst>
              </p:cNvPr>
              <p:cNvSpPr/>
              <p:nvPr/>
            </p:nvSpPr>
            <p:spPr>
              <a:xfrm>
                <a:off x="3801418" y="4312011"/>
                <a:ext cx="569126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广州中医药大学</a:t>
                </a:r>
              </a:p>
            </p:txBody>
          </p:sp>
          <p:sp>
            <p:nvSpPr>
              <p:cNvPr id="182" name="tx41">
                <a:extLst>
                  <a:ext uri="{FF2B5EF4-FFF2-40B4-BE49-F238E27FC236}">
                    <a16:creationId xmlns:a16="http://schemas.microsoft.com/office/drawing/2014/main" id="{A108F569-E2DC-4692-B679-74C9FA08A8A7}"/>
                  </a:ext>
                </a:extLst>
              </p:cNvPr>
              <p:cNvSpPr/>
              <p:nvPr/>
            </p:nvSpPr>
            <p:spPr>
              <a:xfrm>
                <a:off x="3764503" y="4523323"/>
                <a:ext cx="1373059" cy="101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湖南中医药大学(湖南省中医药研究院)</a:t>
                </a:r>
              </a:p>
            </p:txBody>
          </p:sp>
          <p:sp>
            <p:nvSpPr>
              <p:cNvPr id="183" name="tx42">
                <a:extLst>
                  <a:ext uri="{FF2B5EF4-FFF2-40B4-BE49-F238E27FC236}">
                    <a16:creationId xmlns:a16="http://schemas.microsoft.com/office/drawing/2014/main" id="{83973A60-3E9A-4A43-9928-2A85D5B61BD7}"/>
                  </a:ext>
                </a:extLst>
              </p:cNvPr>
              <p:cNvSpPr/>
              <p:nvPr/>
            </p:nvSpPr>
            <p:spPr>
              <a:xfrm>
                <a:off x="3579929" y="4802600"/>
                <a:ext cx="813037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南方医科大学南方医院</a:t>
                </a:r>
              </a:p>
            </p:txBody>
          </p:sp>
          <p:sp>
            <p:nvSpPr>
              <p:cNvPr id="184" name="rc43">
                <a:extLst>
                  <a:ext uri="{FF2B5EF4-FFF2-40B4-BE49-F238E27FC236}">
                    <a16:creationId xmlns:a16="http://schemas.microsoft.com/office/drawing/2014/main" id="{510948B7-ADE6-41D8-8DDD-6875C34DD06F}"/>
                  </a:ext>
                </a:extLst>
              </p:cNvPr>
              <p:cNvSpPr/>
              <p:nvPr/>
            </p:nvSpPr>
            <p:spPr>
              <a:xfrm>
                <a:off x="2418593" y="2476725"/>
                <a:ext cx="2860898" cy="2502005"/>
              </a:xfrm>
              <a:prstGeom prst="rect">
                <a:avLst/>
              </a:prstGeom>
              <a:ln w="13550" cap="rnd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44">
                <a:extLst>
                  <a:ext uri="{FF2B5EF4-FFF2-40B4-BE49-F238E27FC236}">
                    <a16:creationId xmlns:a16="http://schemas.microsoft.com/office/drawing/2014/main" id="{86604AB3-B5B5-41B9-9842-F5A631B65881}"/>
                  </a:ext>
                </a:extLst>
              </p:cNvPr>
              <p:cNvSpPr/>
              <p:nvPr/>
            </p:nvSpPr>
            <p:spPr>
              <a:xfrm>
                <a:off x="2383799" y="483155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45">
                <a:extLst>
                  <a:ext uri="{FF2B5EF4-FFF2-40B4-BE49-F238E27FC236}">
                    <a16:creationId xmlns:a16="http://schemas.microsoft.com/office/drawing/2014/main" id="{5BE79180-88D1-4640-9A24-008FD1F4AB29}"/>
                  </a:ext>
                </a:extLst>
              </p:cNvPr>
              <p:cNvSpPr/>
              <p:nvPr/>
            </p:nvSpPr>
            <p:spPr>
              <a:xfrm>
                <a:off x="2383799" y="458625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46">
                <a:extLst>
                  <a:ext uri="{FF2B5EF4-FFF2-40B4-BE49-F238E27FC236}">
                    <a16:creationId xmlns:a16="http://schemas.microsoft.com/office/drawing/2014/main" id="{5B1D046E-E15C-47B4-AF3A-256553BF4E30}"/>
                  </a:ext>
                </a:extLst>
              </p:cNvPr>
              <p:cNvSpPr/>
              <p:nvPr/>
            </p:nvSpPr>
            <p:spPr>
              <a:xfrm>
                <a:off x="2383799" y="434096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47">
                <a:extLst>
                  <a:ext uri="{FF2B5EF4-FFF2-40B4-BE49-F238E27FC236}">
                    <a16:creationId xmlns:a16="http://schemas.microsoft.com/office/drawing/2014/main" id="{3CB7055F-C2E7-4D4E-BA6D-A2BCAEB8565B}"/>
                  </a:ext>
                </a:extLst>
              </p:cNvPr>
              <p:cNvSpPr/>
              <p:nvPr/>
            </p:nvSpPr>
            <p:spPr>
              <a:xfrm>
                <a:off x="2383799" y="409567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48">
                <a:extLst>
                  <a:ext uri="{FF2B5EF4-FFF2-40B4-BE49-F238E27FC236}">
                    <a16:creationId xmlns:a16="http://schemas.microsoft.com/office/drawing/2014/main" id="{927D02EA-7415-4DCC-8B44-9F82CB286199}"/>
                  </a:ext>
                </a:extLst>
              </p:cNvPr>
              <p:cNvSpPr/>
              <p:nvPr/>
            </p:nvSpPr>
            <p:spPr>
              <a:xfrm>
                <a:off x="2383799" y="385037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49">
                <a:extLst>
                  <a:ext uri="{FF2B5EF4-FFF2-40B4-BE49-F238E27FC236}">
                    <a16:creationId xmlns:a16="http://schemas.microsoft.com/office/drawing/2014/main" id="{E1AB1862-ADD0-4C5F-B8DF-D1A05AFDBB24}"/>
                  </a:ext>
                </a:extLst>
              </p:cNvPr>
              <p:cNvSpPr/>
              <p:nvPr/>
            </p:nvSpPr>
            <p:spPr>
              <a:xfrm>
                <a:off x="2383799" y="360508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50">
                <a:extLst>
                  <a:ext uri="{FF2B5EF4-FFF2-40B4-BE49-F238E27FC236}">
                    <a16:creationId xmlns:a16="http://schemas.microsoft.com/office/drawing/2014/main" id="{B973DBA1-B7FA-4C25-924E-9F90477DA586}"/>
                  </a:ext>
                </a:extLst>
              </p:cNvPr>
              <p:cNvSpPr/>
              <p:nvPr/>
            </p:nvSpPr>
            <p:spPr>
              <a:xfrm>
                <a:off x="2383799" y="335978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51">
                <a:extLst>
                  <a:ext uri="{FF2B5EF4-FFF2-40B4-BE49-F238E27FC236}">
                    <a16:creationId xmlns:a16="http://schemas.microsoft.com/office/drawing/2014/main" id="{4D22DA6C-7C5C-4DA4-A2E1-D10A58E78A91}"/>
                  </a:ext>
                </a:extLst>
              </p:cNvPr>
              <p:cNvSpPr/>
              <p:nvPr/>
            </p:nvSpPr>
            <p:spPr>
              <a:xfrm>
                <a:off x="2383799" y="311449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52">
                <a:extLst>
                  <a:ext uri="{FF2B5EF4-FFF2-40B4-BE49-F238E27FC236}">
                    <a16:creationId xmlns:a16="http://schemas.microsoft.com/office/drawing/2014/main" id="{D2635943-F038-4C6A-8E5C-EEA7D76EABA4}"/>
                  </a:ext>
                </a:extLst>
              </p:cNvPr>
              <p:cNvSpPr/>
              <p:nvPr/>
            </p:nvSpPr>
            <p:spPr>
              <a:xfrm>
                <a:off x="2383799" y="286919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53">
                <a:extLst>
                  <a:ext uri="{FF2B5EF4-FFF2-40B4-BE49-F238E27FC236}">
                    <a16:creationId xmlns:a16="http://schemas.microsoft.com/office/drawing/2014/main" id="{F05B9EB3-EF87-43F0-ABFA-62AA8DB32A3A}"/>
                  </a:ext>
                </a:extLst>
              </p:cNvPr>
              <p:cNvSpPr/>
              <p:nvPr/>
            </p:nvSpPr>
            <p:spPr>
              <a:xfrm>
                <a:off x="2383799" y="2623902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54">
                <a:extLst>
                  <a:ext uri="{FF2B5EF4-FFF2-40B4-BE49-F238E27FC236}">
                    <a16:creationId xmlns:a16="http://schemas.microsoft.com/office/drawing/2014/main" id="{F0E74EA6-F963-4DAF-B234-CE03A306DB3B}"/>
                  </a:ext>
                </a:extLst>
              </p:cNvPr>
              <p:cNvSpPr/>
              <p:nvPr/>
            </p:nvSpPr>
            <p:spPr>
              <a:xfrm>
                <a:off x="2510880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55">
                <a:extLst>
                  <a:ext uri="{FF2B5EF4-FFF2-40B4-BE49-F238E27FC236}">
                    <a16:creationId xmlns:a16="http://schemas.microsoft.com/office/drawing/2014/main" id="{27E433FD-359B-4463-9006-1A45D2F25790}"/>
                  </a:ext>
                </a:extLst>
              </p:cNvPr>
              <p:cNvSpPr/>
              <p:nvPr/>
            </p:nvSpPr>
            <p:spPr>
              <a:xfrm>
                <a:off x="3433751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56">
                <a:extLst>
                  <a:ext uri="{FF2B5EF4-FFF2-40B4-BE49-F238E27FC236}">
                    <a16:creationId xmlns:a16="http://schemas.microsoft.com/office/drawing/2014/main" id="{3E3B6D3E-FA8D-4325-89AD-DDD611A7248E}"/>
                  </a:ext>
                </a:extLst>
              </p:cNvPr>
              <p:cNvSpPr/>
              <p:nvPr/>
            </p:nvSpPr>
            <p:spPr>
              <a:xfrm>
                <a:off x="4356621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57">
                <a:extLst>
                  <a:ext uri="{FF2B5EF4-FFF2-40B4-BE49-F238E27FC236}">
                    <a16:creationId xmlns:a16="http://schemas.microsoft.com/office/drawing/2014/main" id="{5CA49070-1F05-4185-9096-D5AE250F071E}"/>
                  </a:ext>
                </a:extLst>
              </p:cNvPr>
              <p:cNvSpPr/>
              <p:nvPr/>
            </p:nvSpPr>
            <p:spPr>
              <a:xfrm>
                <a:off x="5279492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tx58">
                <a:extLst>
                  <a:ext uri="{FF2B5EF4-FFF2-40B4-BE49-F238E27FC236}">
                    <a16:creationId xmlns:a16="http://schemas.microsoft.com/office/drawing/2014/main" id="{8BBCE90C-150B-4C33-A966-7967E63930E6}"/>
                  </a:ext>
                </a:extLst>
              </p:cNvPr>
              <p:cNvSpPr/>
              <p:nvPr/>
            </p:nvSpPr>
            <p:spPr>
              <a:xfrm>
                <a:off x="2479802" y="5039669"/>
                <a:ext cx="62155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00" name="tx59">
                <a:extLst>
                  <a:ext uri="{FF2B5EF4-FFF2-40B4-BE49-F238E27FC236}">
                    <a16:creationId xmlns:a16="http://schemas.microsoft.com/office/drawing/2014/main" id="{BECD4F2C-0410-417A-8404-E02B9D5E1D9F}"/>
                  </a:ext>
                </a:extLst>
              </p:cNvPr>
              <p:cNvSpPr/>
              <p:nvPr/>
            </p:nvSpPr>
            <p:spPr>
              <a:xfrm>
                <a:off x="3371595" y="5039669"/>
                <a:ext cx="124311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201" name="tx60">
                <a:extLst>
                  <a:ext uri="{FF2B5EF4-FFF2-40B4-BE49-F238E27FC236}">
                    <a16:creationId xmlns:a16="http://schemas.microsoft.com/office/drawing/2014/main" id="{AE80D4DD-0A10-4368-A796-2DB55F1594C1}"/>
                  </a:ext>
                </a:extLst>
              </p:cNvPr>
              <p:cNvSpPr/>
              <p:nvPr/>
            </p:nvSpPr>
            <p:spPr>
              <a:xfrm>
                <a:off x="4263388" y="5039669"/>
                <a:ext cx="186466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202" name="tx61">
                <a:extLst>
                  <a:ext uri="{FF2B5EF4-FFF2-40B4-BE49-F238E27FC236}">
                    <a16:creationId xmlns:a16="http://schemas.microsoft.com/office/drawing/2014/main" id="{9A0BD8AD-48EF-4E50-AE03-9F79D6B2B06A}"/>
                  </a:ext>
                </a:extLst>
              </p:cNvPr>
              <p:cNvSpPr/>
              <p:nvPr/>
            </p:nvSpPr>
            <p:spPr>
              <a:xfrm>
                <a:off x="5186259" y="5039669"/>
                <a:ext cx="186466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204" name="tx63">
                <a:extLst>
                  <a:ext uri="{FF2B5EF4-FFF2-40B4-BE49-F238E27FC236}">
                    <a16:creationId xmlns:a16="http://schemas.microsoft.com/office/drawing/2014/main" id="{18FB9DD1-2FA3-469D-BB6B-907613467748}"/>
                  </a:ext>
                </a:extLst>
              </p:cNvPr>
              <p:cNvSpPr/>
              <p:nvPr/>
            </p:nvSpPr>
            <p:spPr>
              <a:xfrm>
                <a:off x="2851622" y="2248276"/>
                <a:ext cx="1695226" cy="122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 err="1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 panose="020B0604020202020204" pitchFamily="34" charset="0"/>
                  </a:rPr>
                  <a:t>发表</a:t>
                </a:r>
                <a:r>
                  <a:rPr lang="zh-CN" altLang="en-US"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 panose="020B0604020202020204" pitchFamily="34" charset="0"/>
                  </a:rPr>
                  <a:t>中文</a:t>
                </a: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 panose="020B0604020202020204" pitchFamily="34" charset="0"/>
                  </a:rPr>
                  <a:t>论文最多的10家研究机构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7CB61A-2C58-447B-9A6F-53DA70FCEE79}"/>
              </a:ext>
            </a:extLst>
          </p:cNvPr>
          <p:cNvGrpSpPr/>
          <p:nvPr/>
        </p:nvGrpSpPr>
        <p:grpSpPr>
          <a:xfrm>
            <a:off x="2015331" y="1724025"/>
            <a:ext cx="6667500" cy="4322136"/>
            <a:chOff x="2015331" y="1724025"/>
            <a:chExt cx="6667500" cy="432213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140F64F-A343-45C8-889B-5A0304EA8FE8}"/>
                </a:ext>
              </a:extLst>
            </p:cNvPr>
            <p:cNvGrpSpPr/>
            <p:nvPr/>
          </p:nvGrpSpPr>
          <p:grpSpPr>
            <a:xfrm>
              <a:off x="2015331" y="1724025"/>
              <a:ext cx="6667500" cy="4322136"/>
              <a:chOff x="2015331" y="1724025"/>
              <a:chExt cx="6667500" cy="4322136"/>
            </a:xfrm>
          </p:grpSpPr>
          <p:sp>
            <p:nvSpPr>
              <p:cNvPr id="3" name="rc3"/>
              <p:cNvSpPr/>
              <p:nvPr/>
            </p:nvSpPr>
            <p:spPr>
              <a:xfrm>
                <a:off x="2015331" y="1724025"/>
                <a:ext cx="6667500" cy="41148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2015331" y="1724025"/>
                <a:ext cx="6667500" cy="41148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2119715" y="2021303"/>
                <a:ext cx="6493527" cy="386385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" name="pl6"/>
              <p:cNvSpPr/>
              <p:nvPr/>
            </p:nvSpPr>
            <p:spPr>
              <a:xfrm>
                <a:off x="3190076" y="2021303"/>
                <a:ext cx="0" cy="3863852"/>
              </a:xfrm>
              <a:custGeom>
                <a:avLst/>
                <a:gdLst/>
                <a:ahLst/>
                <a:cxnLst/>
                <a:rect l="0" t="0" r="0" b="0"/>
                <a:pathLst>
                  <a:path h="3422882">
                    <a:moveTo>
                      <a:pt x="0" y="3422882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" name="pl7"/>
              <p:cNvSpPr/>
              <p:nvPr/>
            </p:nvSpPr>
            <p:spPr>
              <a:xfrm>
                <a:off x="4974012" y="2021303"/>
                <a:ext cx="0" cy="3863852"/>
              </a:xfrm>
              <a:custGeom>
                <a:avLst/>
                <a:gdLst/>
                <a:ahLst/>
                <a:cxnLst/>
                <a:rect l="0" t="0" r="0" b="0"/>
                <a:pathLst>
                  <a:path h="3422882">
                    <a:moveTo>
                      <a:pt x="0" y="3422882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8" name="pl8"/>
              <p:cNvSpPr/>
              <p:nvPr/>
            </p:nvSpPr>
            <p:spPr>
              <a:xfrm>
                <a:off x="6757948" y="2021303"/>
                <a:ext cx="0" cy="3863852"/>
              </a:xfrm>
              <a:custGeom>
                <a:avLst/>
                <a:gdLst/>
                <a:ahLst/>
                <a:cxnLst/>
                <a:rect l="0" t="0" r="0" b="0"/>
                <a:pathLst>
                  <a:path h="3422882">
                    <a:moveTo>
                      <a:pt x="0" y="3422882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9" name="pl9"/>
              <p:cNvSpPr/>
              <p:nvPr/>
            </p:nvSpPr>
            <p:spPr>
              <a:xfrm>
                <a:off x="8541885" y="2021303"/>
                <a:ext cx="0" cy="3863852"/>
              </a:xfrm>
              <a:custGeom>
                <a:avLst/>
                <a:gdLst/>
                <a:ahLst/>
                <a:cxnLst/>
                <a:rect l="0" t="0" r="0" b="0"/>
                <a:pathLst>
                  <a:path h="3422882">
                    <a:moveTo>
                      <a:pt x="0" y="3422882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0" name="pl10"/>
              <p:cNvSpPr/>
              <p:nvPr/>
            </p:nvSpPr>
            <p:spPr>
              <a:xfrm>
                <a:off x="2119715" y="5808390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" name="pl11"/>
              <p:cNvSpPr/>
              <p:nvPr/>
            </p:nvSpPr>
            <p:spPr>
              <a:xfrm>
                <a:off x="2119715" y="5680449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" name="pl12"/>
              <p:cNvSpPr/>
              <p:nvPr/>
            </p:nvSpPr>
            <p:spPr>
              <a:xfrm>
                <a:off x="2119715" y="5552506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" name="pl13"/>
              <p:cNvSpPr/>
              <p:nvPr/>
            </p:nvSpPr>
            <p:spPr>
              <a:xfrm>
                <a:off x="2119715" y="5424564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4" name="pl14"/>
              <p:cNvSpPr/>
              <p:nvPr/>
            </p:nvSpPr>
            <p:spPr>
              <a:xfrm>
                <a:off x="2119715" y="5296621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5" name="pl15"/>
              <p:cNvSpPr/>
              <p:nvPr/>
            </p:nvSpPr>
            <p:spPr>
              <a:xfrm>
                <a:off x="2119715" y="5168680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6" name="pl16"/>
              <p:cNvSpPr/>
              <p:nvPr/>
            </p:nvSpPr>
            <p:spPr>
              <a:xfrm>
                <a:off x="2119715" y="5040737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7" name="pl17"/>
              <p:cNvSpPr/>
              <p:nvPr/>
            </p:nvSpPr>
            <p:spPr>
              <a:xfrm>
                <a:off x="2119715" y="4912796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8" name="pl18"/>
              <p:cNvSpPr/>
              <p:nvPr/>
            </p:nvSpPr>
            <p:spPr>
              <a:xfrm>
                <a:off x="2119715" y="4784853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9" name="pl19"/>
              <p:cNvSpPr/>
              <p:nvPr/>
            </p:nvSpPr>
            <p:spPr>
              <a:xfrm>
                <a:off x="2119715" y="4656911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0" name="pl20"/>
              <p:cNvSpPr/>
              <p:nvPr/>
            </p:nvSpPr>
            <p:spPr>
              <a:xfrm>
                <a:off x="2119715" y="4528969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1" name="pl21"/>
              <p:cNvSpPr/>
              <p:nvPr/>
            </p:nvSpPr>
            <p:spPr>
              <a:xfrm>
                <a:off x="2119715" y="4401027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2" name="pl22"/>
              <p:cNvSpPr/>
              <p:nvPr/>
            </p:nvSpPr>
            <p:spPr>
              <a:xfrm>
                <a:off x="2119715" y="4273084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3" name="pl23"/>
              <p:cNvSpPr/>
              <p:nvPr/>
            </p:nvSpPr>
            <p:spPr>
              <a:xfrm>
                <a:off x="2119715" y="4145143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4" name="pl24"/>
              <p:cNvSpPr/>
              <p:nvPr/>
            </p:nvSpPr>
            <p:spPr>
              <a:xfrm>
                <a:off x="2119715" y="4017200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5" name="pl25"/>
              <p:cNvSpPr/>
              <p:nvPr/>
            </p:nvSpPr>
            <p:spPr>
              <a:xfrm>
                <a:off x="2119715" y="3889258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6" name="pl26"/>
              <p:cNvSpPr/>
              <p:nvPr/>
            </p:nvSpPr>
            <p:spPr>
              <a:xfrm>
                <a:off x="2119715" y="3761316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7" name="pl27"/>
              <p:cNvSpPr/>
              <p:nvPr/>
            </p:nvSpPr>
            <p:spPr>
              <a:xfrm>
                <a:off x="2119715" y="3633374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8" name="pl28"/>
              <p:cNvSpPr/>
              <p:nvPr/>
            </p:nvSpPr>
            <p:spPr>
              <a:xfrm>
                <a:off x="2119715" y="3505431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9" name="pl29"/>
              <p:cNvSpPr/>
              <p:nvPr/>
            </p:nvSpPr>
            <p:spPr>
              <a:xfrm>
                <a:off x="2119715" y="3377490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0" name="pl30"/>
              <p:cNvSpPr/>
              <p:nvPr/>
            </p:nvSpPr>
            <p:spPr>
              <a:xfrm>
                <a:off x="2119715" y="3249547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1" name="pl31"/>
              <p:cNvSpPr/>
              <p:nvPr/>
            </p:nvSpPr>
            <p:spPr>
              <a:xfrm>
                <a:off x="2119715" y="3121605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2" name="pl32"/>
              <p:cNvSpPr/>
              <p:nvPr/>
            </p:nvSpPr>
            <p:spPr>
              <a:xfrm>
                <a:off x="2119715" y="2993663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3" name="pl33"/>
              <p:cNvSpPr/>
              <p:nvPr/>
            </p:nvSpPr>
            <p:spPr>
              <a:xfrm>
                <a:off x="2119715" y="2865721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2119715" y="2737778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5" name="pl35"/>
              <p:cNvSpPr/>
              <p:nvPr/>
            </p:nvSpPr>
            <p:spPr>
              <a:xfrm>
                <a:off x="2119715" y="2609837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6" name="pl36"/>
              <p:cNvSpPr/>
              <p:nvPr/>
            </p:nvSpPr>
            <p:spPr>
              <a:xfrm>
                <a:off x="2119715" y="2481894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7" name="pl37"/>
              <p:cNvSpPr/>
              <p:nvPr/>
            </p:nvSpPr>
            <p:spPr>
              <a:xfrm>
                <a:off x="2119715" y="2353952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8" name="pl38"/>
              <p:cNvSpPr/>
              <p:nvPr/>
            </p:nvSpPr>
            <p:spPr>
              <a:xfrm>
                <a:off x="2119715" y="2226010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39" name="pl39"/>
              <p:cNvSpPr/>
              <p:nvPr/>
            </p:nvSpPr>
            <p:spPr>
              <a:xfrm>
                <a:off x="2119715" y="2098068"/>
                <a:ext cx="649352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493527">
                    <a:moveTo>
                      <a:pt x="0" y="0"/>
                    </a:moveTo>
                    <a:lnTo>
                      <a:pt x="6493527" y="0"/>
                    </a:lnTo>
                    <a:lnTo>
                      <a:pt x="6493527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0" name="pl40"/>
              <p:cNvSpPr/>
              <p:nvPr/>
            </p:nvSpPr>
            <p:spPr>
              <a:xfrm>
                <a:off x="2298108" y="2021303"/>
                <a:ext cx="0" cy="3863852"/>
              </a:xfrm>
              <a:custGeom>
                <a:avLst/>
                <a:gdLst/>
                <a:ahLst/>
                <a:cxnLst/>
                <a:rect l="0" t="0" r="0" b="0"/>
                <a:pathLst>
                  <a:path h="3422882">
                    <a:moveTo>
                      <a:pt x="0" y="3422882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1" name="pl41"/>
              <p:cNvSpPr/>
              <p:nvPr/>
            </p:nvSpPr>
            <p:spPr>
              <a:xfrm>
                <a:off x="4082044" y="2021303"/>
                <a:ext cx="0" cy="3863852"/>
              </a:xfrm>
              <a:custGeom>
                <a:avLst/>
                <a:gdLst/>
                <a:ahLst/>
                <a:cxnLst/>
                <a:rect l="0" t="0" r="0" b="0"/>
                <a:pathLst>
                  <a:path h="3422882">
                    <a:moveTo>
                      <a:pt x="0" y="3422882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2" name="pl42"/>
              <p:cNvSpPr/>
              <p:nvPr/>
            </p:nvSpPr>
            <p:spPr>
              <a:xfrm>
                <a:off x="5865980" y="2021303"/>
                <a:ext cx="0" cy="3863852"/>
              </a:xfrm>
              <a:custGeom>
                <a:avLst/>
                <a:gdLst/>
                <a:ahLst/>
                <a:cxnLst/>
                <a:rect l="0" t="0" r="0" b="0"/>
                <a:pathLst>
                  <a:path h="3422882">
                    <a:moveTo>
                      <a:pt x="0" y="3422882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3" name="pl43"/>
              <p:cNvSpPr/>
              <p:nvPr/>
            </p:nvSpPr>
            <p:spPr>
              <a:xfrm>
                <a:off x="7649916" y="2021303"/>
                <a:ext cx="0" cy="3863852"/>
              </a:xfrm>
              <a:custGeom>
                <a:avLst/>
                <a:gdLst/>
                <a:ahLst/>
                <a:cxnLst/>
                <a:rect l="0" t="0" r="0" b="0"/>
                <a:pathLst>
                  <a:path h="3422882">
                    <a:moveTo>
                      <a:pt x="0" y="3422882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2298108" y="2040494"/>
                <a:ext cx="6136740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2298108" y="2168436"/>
                <a:ext cx="5066378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2298108" y="2296379"/>
                <a:ext cx="3710587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2298108" y="2424320"/>
                <a:ext cx="3478675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2298108" y="2552263"/>
                <a:ext cx="2675904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9" name="rc49"/>
              <p:cNvSpPr/>
              <p:nvPr/>
            </p:nvSpPr>
            <p:spPr>
              <a:xfrm>
                <a:off x="2298108" y="2680204"/>
                <a:ext cx="2515349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0" name="rc50"/>
              <p:cNvSpPr/>
              <p:nvPr/>
            </p:nvSpPr>
            <p:spPr>
              <a:xfrm>
                <a:off x="2298108" y="2808147"/>
                <a:ext cx="1783936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1" name="rc51"/>
              <p:cNvSpPr/>
              <p:nvPr/>
            </p:nvSpPr>
            <p:spPr>
              <a:xfrm>
                <a:off x="2298108" y="2936089"/>
                <a:ext cx="1694739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2" name="rc52"/>
              <p:cNvSpPr/>
              <p:nvPr/>
            </p:nvSpPr>
            <p:spPr>
              <a:xfrm>
                <a:off x="2298108" y="3064032"/>
                <a:ext cx="1391470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3" name="rc53"/>
              <p:cNvSpPr/>
              <p:nvPr/>
            </p:nvSpPr>
            <p:spPr>
              <a:xfrm>
                <a:off x="2298108" y="3191973"/>
                <a:ext cx="1302273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4" name="rc54"/>
              <p:cNvSpPr/>
              <p:nvPr/>
            </p:nvSpPr>
            <p:spPr>
              <a:xfrm>
                <a:off x="2298108" y="3319916"/>
                <a:ext cx="1302273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5" name="rc55"/>
              <p:cNvSpPr/>
              <p:nvPr/>
            </p:nvSpPr>
            <p:spPr>
              <a:xfrm>
                <a:off x="2298108" y="3447857"/>
                <a:ext cx="1248755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6" name="rc56"/>
              <p:cNvSpPr/>
              <p:nvPr/>
            </p:nvSpPr>
            <p:spPr>
              <a:xfrm>
                <a:off x="2298108" y="3575800"/>
                <a:ext cx="1177397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7" name="rc57"/>
              <p:cNvSpPr/>
              <p:nvPr/>
            </p:nvSpPr>
            <p:spPr>
              <a:xfrm>
                <a:off x="2298108" y="3703742"/>
                <a:ext cx="1070361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8" name="rc58"/>
              <p:cNvSpPr/>
              <p:nvPr/>
            </p:nvSpPr>
            <p:spPr>
              <a:xfrm>
                <a:off x="2298108" y="3831685"/>
                <a:ext cx="999004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9" name="rc59"/>
              <p:cNvSpPr/>
              <p:nvPr/>
            </p:nvSpPr>
            <p:spPr>
              <a:xfrm>
                <a:off x="2298108" y="3959626"/>
                <a:ext cx="999004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0" name="rc60"/>
              <p:cNvSpPr/>
              <p:nvPr/>
            </p:nvSpPr>
            <p:spPr>
              <a:xfrm>
                <a:off x="2298108" y="4087569"/>
                <a:ext cx="963325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1" name="rc61"/>
              <p:cNvSpPr/>
              <p:nvPr/>
            </p:nvSpPr>
            <p:spPr>
              <a:xfrm>
                <a:off x="2298108" y="4215510"/>
                <a:ext cx="963325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2" name="rc62"/>
              <p:cNvSpPr/>
              <p:nvPr/>
            </p:nvSpPr>
            <p:spPr>
              <a:xfrm>
                <a:off x="2298108" y="4343453"/>
                <a:ext cx="963325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2298108" y="4471395"/>
                <a:ext cx="909807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2298108" y="4599338"/>
                <a:ext cx="891968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2298108" y="4727279"/>
                <a:ext cx="874128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2298108" y="4855222"/>
                <a:ext cx="874128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2298108" y="4983163"/>
                <a:ext cx="856289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2298108" y="5111106"/>
                <a:ext cx="856289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2298108" y="5239048"/>
                <a:ext cx="784931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2298108" y="5366991"/>
                <a:ext cx="784931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2298108" y="5494932"/>
                <a:ext cx="784931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2" name="rc72"/>
              <p:cNvSpPr/>
              <p:nvPr/>
            </p:nvSpPr>
            <p:spPr>
              <a:xfrm>
                <a:off x="2298108" y="5622875"/>
                <a:ext cx="749253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3" name="rc73"/>
              <p:cNvSpPr/>
              <p:nvPr/>
            </p:nvSpPr>
            <p:spPr>
              <a:xfrm>
                <a:off x="2298108" y="5750816"/>
                <a:ext cx="731413" cy="115147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4" name="tx74"/>
              <p:cNvSpPr/>
              <p:nvPr/>
            </p:nvSpPr>
            <p:spPr>
              <a:xfrm>
                <a:off x="7313000" y="2057209"/>
                <a:ext cx="1023707" cy="905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>
                    <a:solidFill>
                      <a:srgbClr val="FFFFFF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FRONT MICROBIOL</a:t>
                </a:r>
              </a:p>
            </p:txBody>
          </p:sp>
          <p:sp>
            <p:nvSpPr>
              <p:cNvPr id="75" name="tx75"/>
              <p:cNvSpPr/>
              <p:nvPr/>
            </p:nvSpPr>
            <p:spPr>
              <a:xfrm>
                <a:off x="6639947" y="2185092"/>
                <a:ext cx="626398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>
                    <a:solidFill>
                      <a:srgbClr val="FFFFFF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SCI REP-UK</a:t>
                </a:r>
              </a:p>
            </p:txBody>
          </p:sp>
          <p:sp>
            <p:nvSpPr>
              <p:cNvPr id="76" name="tx76"/>
              <p:cNvSpPr/>
              <p:nvPr/>
            </p:nvSpPr>
            <p:spPr>
              <a:xfrm>
                <a:off x="5350373" y="2313034"/>
                <a:ext cx="560180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>
                    <a:solidFill>
                      <a:srgbClr val="FFFFFF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PLOS ONE</a:t>
                </a:r>
              </a:p>
            </p:txBody>
          </p:sp>
          <p:sp>
            <p:nvSpPr>
              <p:cNvPr id="77" name="tx77"/>
              <p:cNvSpPr/>
              <p:nvPr/>
            </p:nvSpPr>
            <p:spPr>
              <a:xfrm>
                <a:off x="4968081" y="2441036"/>
                <a:ext cx="710560" cy="905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>
                    <a:solidFill>
                      <a:srgbClr val="FFFFFF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FOOD FUNCT</a:t>
                </a:r>
              </a:p>
            </p:txBody>
          </p:sp>
          <p:sp>
            <p:nvSpPr>
              <p:cNvPr id="78" name="tx78"/>
              <p:cNvSpPr/>
              <p:nvPr/>
            </p:nvSpPr>
            <p:spPr>
              <a:xfrm>
                <a:off x="4991852" y="2562991"/>
                <a:ext cx="1011797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J AGR FOOD CHEM</a:t>
                </a:r>
              </a:p>
            </p:txBody>
          </p:sp>
          <p:sp>
            <p:nvSpPr>
              <p:cNvPr id="79" name="tx79"/>
              <p:cNvSpPr/>
              <p:nvPr/>
            </p:nvSpPr>
            <p:spPr>
              <a:xfrm>
                <a:off x="4831297" y="2690934"/>
                <a:ext cx="867187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J FUNCT FOODS</a:t>
                </a:r>
              </a:p>
            </p:txBody>
          </p:sp>
          <p:sp>
            <p:nvSpPr>
              <p:cNvPr id="80" name="tx80"/>
              <p:cNvSpPr/>
              <p:nvPr/>
            </p:nvSpPr>
            <p:spPr>
              <a:xfrm>
                <a:off x="4099884" y="2818876"/>
                <a:ext cx="1427420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WORLD J GASTROENTERO</a:t>
                </a:r>
              </a:p>
            </p:txBody>
          </p:sp>
          <p:sp>
            <p:nvSpPr>
              <p:cNvPr id="81" name="tx81"/>
              <p:cNvSpPr/>
              <p:nvPr/>
            </p:nvSpPr>
            <p:spPr>
              <a:xfrm>
                <a:off x="4010687" y="2946818"/>
                <a:ext cx="1198753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APPL MICROBIOL BIOT</a:t>
                </a:r>
              </a:p>
            </p:txBody>
          </p:sp>
          <p:sp>
            <p:nvSpPr>
              <p:cNvPr id="82" name="tx82"/>
              <p:cNvSpPr/>
              <p:nvPr/>
            </p:nvSpPr>
            <p:spPr>
              <a:xfrm>
                <a:off x="3707418" y="3074760"/>
                <a:ext cx="1228819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J GASTROEN HEPATOL</a:t>
                </a:r>
              </a:p>
            </p:txBody>
          </p:sp>
          <p:sp>
            <p:nvSpPr>
              <p:cNvPr id="83" name="tx83"/>
              <p:cNvSpPr/>
              <p:nvPr/>
            </p:nvSpPr>
            <p:spPr>
              <a:xfrm>
                <a:off x="3618221" y="3202763"/>
                <a:ext cx="1264866" cy="905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FISH SHELLFISH IMMUN</a:t>
                </a:r>
              </a:p>
            </p:txBody>
          </p:sp>
          <p:sp>
            <p:nvSpPr>
              <p:cNvPr id="84" name="tx84"/>
              <p:cNvSpPr/>
              <p:nvPr/>
            </p:nvSpPr>
            <p:spPr>
              <a:xfrm>
                <a:off x="3618221" y="3330704"/>
                <a:ext cx="620311" cy="905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NUTRIENTS</a:t>
                </a:r>
              </a:p>
            </p:txBody>
          </p:sp>
          <p:sp>
            <p:nvSpPr>
              <p:cNvPr id="85" name="tx85"/>
              <p:cNvSpPr/>
              <p:nvPr/>
            </p:nvSpPr>
            <p:spPr>
              <a:xfrm>
                <a:off x="3564703" y="3458587"/>
                <a:ext cx="1162389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MOL NUTR FOOD RES</a:t>
                </a:r>
              </a:p>
            </p:txBody>
          </p:sp>
          <p:sp>
            <p:nvSpPr>
              <p:cNvPr id="86" name="tx86"/>
              <p:cNvSpPr/>
              <p:nvPr/>
            </p:nvSpPr>
            <p:spPr>
              <a:xfrm>
                <a:off x="3493345" y="3581211"/>
                <a:ext cx="819177" cy="9596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AQUACULTURE</a:t>
                </a:r>
              </a:p>
            </p:txBody>
          </p:sp>
          <p:sp>
            <p:nvSpPr>
              <p:cNvPr id="87" name="tx87"/>
              <p:cNvSpPr/>
              <p:nvPr/>
            </p:nvSpPr>
            <p:spPr>
              <a:xfrm>
                <a:off x="3386309" y="3714471"/>
                <a:ext cx="915355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FRONT IMMUNOL</a:t>
                </a:r>
              </a:p>
            </p:txBody>
          </p:sp>
          <p:sp>
            <p:nvSpPr>
              <p:cNvPr id="88" name="tx88"/>
              <p:cNvSpPr/>
              <p:nvPr/>
            </p:nvSpPr>
            <p:spPr>
              <a:xfrm>
                <a:off x="3314952" y="3842413"/>
                <a:ext cx="734803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INT J MOL SCI</a:t>
                </a:r>
              </a:p>
            </p:txBody>
          </p:sp>
          <p:sp>
            <p:nvSpPr>
              <p:cNvPr id="89" name="tx89"/>
              <p:cNvSpPr/>
              <p:nvPr/>
            </p:nvSpPr>
            <p:spPr>
              <a:xfrm>
                <a:off x="3314952" y="3970356"/>
                <a:ext cx="722841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POULTRY SCI</a:t>
                </a:r>
              </a:p>
            </p:txBody>
          </p:sp>
          <p:sp>
            <p:nvSpPr>
              <p:cNvPr id="90" name="tx90"/>
              <p:cNvSpPr/>
              <p:nvPr/>
            </p:nvSpPr>
            <p:spPr>
              <a:xfrm>
                <a:off x="3279273" y="4098297"/>
                <a:ext cx="885395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BIOMED RES INT</a:t>
                </a:r>
              </a:p>
            </p:txBody>
          </p:sp>
          <p:sp>
            <p:nvSpPr>
              <p:cNvPr id="91" name="tx91"/>
              <p:cNvSpPr/>
              <p:nvPr/>
            </p:nvSpPr>
            <p:spPr>
              <a:xfrm>
                <a:off x="3279273" y="4226240"/>
                <a:ext cx="764869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ONCOTARGET</a:t>
                </a:r>
              </a:p>
            </p:txBody>
          </p:sp>
          <p:sp>
            <p:nvSpPr>
              <p:cNvPr id="92" name="tx92"/>
              <p:cNvSpPr/>
              <p:nvPr/>
            </p:nvSpPr>
            <p:spPr>
              <a:xfrm>
                <a:off x="3279273" y="4354241"/>
                <a:ext cx="481894" cy="905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RSC ADV</a:t>
                </a:r>
              </a:p>
            </p:txBody>
          </p:sp>
          <p:sp>
            <p:nvSpPr>
              <p:cNvPr id="93" name="tx93"/>
              <p:cNvSpPr/>
              <p:nvPr/>
            </p:nvSpPr>
            <p:spPr>
              <a:xfrm>
                <a:off x="3225755" y="4482124"/>
                <a:ext cx="879361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BMC MICROBIOL</a:t>
                </a:r>
              </a:p>
            </p:txBody>
          </p:sp>
          <p:sp>
            <p:nvSpPr>
              <p:cNvPr id="94" name="tx94"/>
              <p:cNvSpPr/>
              <p:nvPr/>
            </p:nvSpPr>
            <p:spPr>
              <a:xfrm>
                <a:off x="3207916" y="4610066"/>
                <a:ext cx="873380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FRONT PHYSIOL</a:t>
                </a:r>
              </a:p>
            </p:txBody>
          </p:sp>
          <p:sp>
            <p:nvSpPr>
              <p:cNvPr id="95" name="tx95"/>
              <p:cNvSpPr/>
              <p:nvPr/>
            </p:nvSpPr>
            <p:spPr>
              <a:xfrm>
                <a:off x="3190076" y="4738009"/>
                <a:ext cx="957701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J PROTEOME RES</a:t>
                </a:r>
              </a:p>
            </p:txBody>
          </p:sp>
          <p:sp>
            <p:nvSpPr>
              <p:cNvPr id="96" name="tx96"/>
              <p:cNvSpPr/>
              <p:nvPr/>
            </p:nvSpPr>
            <p:spPr>
              <a:xfrm>
                <a:off x="3190076" y="4865950"/>
                <a:ext cx="710666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MICROBIOME</a:t>
                </a:r>
              </a:p>
            </p:txBody>
          </p:sp>
          <p:sp>
            <p:nvSpPr>
              <p:cNvPr id="97" name="tx97"/>
              <p:cNvSpPr/>
              <p:nvPr/>
            </p:nvSpPr>
            <p:spPr>
              <a:xfrm>
                <a:off x="3172237" y="4993893"/>
                <a:ext cx="1246710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FRONT CELL INFECT MI</a:t>
                </a:r>
              </a:p>
            </p:txBody>
          </p:sp>
          <p:sp>
            <p:nvSpPr>
              <p:cNvPr id="98" name="tx98"/>
              <p:cNvSpPr/>
              <p:nvPr/>
            </p:nvSpPr>
            <p:spPr>
              <a:xfrm>
                <a:off x="3172237" y="5121835"/>
                <a:ext cx="668691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MOLECULES</a:t>
                </a:r>
              </a:p>
            </p:txBody>
          </p:sp>
          <p:sp>
            <p:nvSpPr>
              <p:cNvPr id="99" name="tx99"/>
              <p:cNvSpPr/>
              <p:nvPr/>
            </p:nvSpPr>
            <p:spPr>
              <a:xfrm>
                <a:off x="3100879" y="5249777"/>
                <a:ext cx="951613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CURR MICROBIOL</a:t>
                </a:r>
              </a:p>
            </p:txBody>
          </p:sp>
          <p:sp>
            <p:nvSpPr>
              <p:cNvPr id="100" name="tx100"/>
              <p:cNvSpPr/>
              <p:nvPr/>
            </p:nvSpPr>
            <p:spPr>
              <a:xfrm>
                <a:off x="3100879" y="5377719"/>
                <a:ext cx="1301177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EVID-BASED COMPL ALT</a:t>
                </a:r>
              </a:p>
            </p:txBody>
          </p:sp>
          <p:sp>
            <p:nvSpPr>
              <p:cNvPr id="101" name="tx101"/>
              <p:cNvSpPr/>
              <p:nvPr/>
            </p:nvSpPr>
            <p:spPr>
              <a:xfrm>
                <a:off x="3100879" y="5505662"/>
                <a:ext cx="1204629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INT J BIOL MACROMOL</a:t>
                </a:r>
              </a:p>
            </p:txBody>
          </p:sp>
          <p:sp>
            <p:nvSpPr>
              <p:cNvPr id="102" name="tx102"/>
              <p:cNvSpPr/>
              <p:nvPr/>
            </p:nvSpPr>
            <p:spPr>
              <a:xfrm>
                <a:off x="3065201" y="5628285"/>
                <a:ext cx="638520" cy="9596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AQUAC RES</a:t>
                </a:r>
              </a:p>
            </p:txBody>
          </p:sp>
          <p:sp>
            <p:nvSpPr>
              <p:cNvPr id="103" name="tx103"/>
              <p:cNvSpPr/>
              <p:nvPr/>
            </p:nvSpPr>
            <p:spPr>
              <a:xfrm>
                <a:off x="3047361" y="5761546"/>
                <a:ext cx="1264972" cy="9064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APPL ENVIRON MICROB</a:t>
                </a:r>
              </a:p>
            </p:txBody>
          </p:sp>
          <p:sp>
            <p:nvSpPr>
              <p:cNvPr id="104" name="rc104"/>
              <p:cNvSpPr/>
              <p:nvPr/>
            </p:nvSpPr>
            <p:spPr>
              <a:xfrm>
                <a:off x="2119715" y="2021303"/>
                <a:ext cx="6493527" cy="3863852"/>
              </a:xfrm>
              <a:prstGeom prst="rect">
                <a:avLst/>
              </a:prstGeom>
              <a:ln w="13550" cap="rnd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05" name="pl105"/>
              <p:cNvSpPr/>
              <p:nvPr/>
            </p:nvSpPr>
            <p:spPr>
              <a:xfrm>
                <a:off x="2084920" y="580839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06" name="pl106"/>
              <p:cNvSpPr/>
              <p:nvPr/>
            </p:nvSpPr>
            <p:spPr>
              <a:xfrm>
                <a:off x="2084920" y="568044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07" name="pl107"/>
              <p:cNvSpPr/>
              <p:nvPr/>
            </p:nvSpPr>
            <p:spPr>
              <a:xfrm>
                <a:off x="2084920" y="555250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08" name="pl108"/>
              <p:cNvSpPr/>
              <p:nvPr/>
            </p:nvSpPr>
            <p:spPr>
              <a:xfrm>
                <a:off x="2084920" y="542456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09" name="pl109"/>
              <p:cNvSpPr/>
              <p:nvPr/>
            </p:nvSpPr>
            <p:spPr>
              <a:xfrm>
                <a:off x="2084920" y="529662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0" name="pl110"/>
              <p:cNvSpPr/>
              <p:nvPr/>
            </p:nvSpPr>
            <p:spPr>
              <a:xfrm>
                <a:off x="2084920" y="516868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1" name="pl111"/>
              <p:cNvSpPr/>
              <p:nvPr/>
            </p:nvSpPr>
            <p:spPr>
              <a:xfrm>
                <a:off x="2084920" y="504073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2" name="pl112"/>
              <p:cNvSpPr/>
              <p:nvPr/>
            </p:nvSpPr>
            <p:spPr>
              <a:xfrm>
                <a:off x="2084920" y="491279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3" name="pl113"/>
              <p:cNvSpPr/>
              <p:nvPr/>
            </p:nvSpPr>
            <p:spPr>
              <a:xfrm>
                <a:off x="2084920" y="4784853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4" name="pl114"/>
              <p:cNvSpPr/>
              <p:nvPr/>
            </p:nvSpPr>
            <p:spPr>
              <a:xfrm>
                <a:off x="2084920" y="465691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5" name="pl115"/>
              <p:cNvSpPr/>
              <p:nvPr/>
            </p:nvSpPr>
            <p:spPr>
              <a:xfrm>
                <a:off x="2084920" y="452896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6" name="pl116"/>
              <p:cNvSpPr/>
              <p:nvPr/>
            </p:nvSpPr>
            <p:spPr>
              <a:xfrm>
                <a:off x="2084920" y="440102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7" name="pl117"/>
              <p:cNvSpPr/>
              <p:nvPr/>
            </p:nvSpPr>
            <p:spPr>
              <a:xfrm>
                <a:off x="2084920" y="427308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8" name="pl118"/>
              <p:cNvSpPr/>
              <p:nvPr/>
            </p:nvSpPr>
            <p:spPr>
              <a:xfrm>
                <a:off x="2084920" y="4145143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19" name="pl119"/>
              <p:cNvSpPr/>
              <p:nvPr/>
            </p:nvSpPr>
            <p:spPr>
              <a:xfrm>
                <a:off x="2084920" y="401720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0" name="pl120"/>
              <p:cNvSpPr/>
              <p:nvPr/>
            </p:nvSpPr>
            <p:spPr>
              <a:xfrm>
                <a:off x="2084920" y="3889258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1" name="pl121"/>
              <p:cNvSpPr/>
              <p:nvPr/>
            </p:nvSpPr>
            <p:spPr>
              <a:xfrm>
                <a:off x="2084920" y="376131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2" name="pl122"/>
              <p:cNvSpPr/>
              <p:nvPr/>
            </p:nvSpPr>
            <p:spPr>
              <a:xfrm>
                <a:off x="2084920" y="363337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3" name="pl123"/>
              <p:cNvSpPr/>
              <p:nvPr/>
            </p:nvSpPr>
            <p:spPr>
              <a:xfrm>
                <a:off x="2084920" y="350543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4" name="pl124"/>
              <p:cNvSpPr/>
              <p:nvPr/>
            </p:nvSpPr>
            <p:spPr>
              <a:xfrm>
                <a:off x="2084920" y="337749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5" name="pl125"/>
              <p:cNvSpPr/>
              <p:nvPr/>
            </p:nvSpPr>
            <p:spPr>
              <a:xfrm>
                <a:off x="2084920" y="324954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6" name="pl126"/>
              <p:cNvSpPr/>
              <p:nvPr/>
            </p:nvSpPr>
            <p:spPr>
              <a:xfrm>
                <a:off x="2084920" y="312160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7" name="pl127"/>
              <p:cNvSpPr/>
              <p:nvPr/>
            </p:nvSpPr>
            <p:spPr>
              <a:xfrm>
                <a:off x="2084920" y="2993663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8" name="pl128"/>
              <p:cNvSpPr/>
              <p:nvPr/>
            </p:nvSpPr>
            <p:spPr>
              <a:xfrm>
                <a:off x="2084920" y="286572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29" name="pl129"/>
              <p:cNvSpPr/>
              <p:nvPr/>
            </p:nvSpPr>
            <p:spPr>
              <a:xfrm>
                <a:off x="2084920" y="2737778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0" name="pl130"/>
              <p:cNvSpPr/>
              <p:nvPr/>
            </p:nvSpPr>
            <p:spPr>
              <a:xfrm>
                <a:off x="2084920" y="260983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1" name="pl131"/>
              <p:cNvSpPr/>
              <p:nvPr/>
            </p:nvSpPr>
            <p:spPr>
              <a:xfrm>
                <a:off x="2084920" y="248189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2" name="pl132"/>
              <p:cNvSpPr/>
              <p:nvPr/>
            </p:nvSpPr>
            <p:spPr>
              <a:xfrm>
                <a:off x="2084920" y="2353952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3" name="pl133"/>
              <p:cNvSpPr/>
              <p:nvPr/>
            </p:nvSpPr>
            <p:spPr>
              <a:xfrm>
                <a:off x="2084920" y="222601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4" name="pl134"/>
              <p:cNvSpPr/>
              <p:nvPr/>
            </p:nvSpPr>
            <p:spPr>
              <a:xfrm>
                <a:off x="2084920" y="2098068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5" name="pl135"/>
              <p:cNvSpPr/>
              <p:nvPr/>
            </p:nvSpPr>
            <p:spPr>
              <a:xfrm>
                <a:off x="2298108" y="5885156"/>
                <a:ext cx="0" cy="39277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6" name="pl136"/>
              <p:cNvSpPr/>
              <p:nvPr/>
            </p:nvSpPr>
            <p:spPr>
              <a:xfrm>
                <a:off x="4082044" y="5885156"/>
                <a:ext cx="0" cy="39277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7" name="pl137"/>
              <p:cNvSpPr/>
              <p:nvPr/>
            </p:nvSpPr>
            <p:spPr>
              <a:xfrm>
                <a:off x="5865980" y="5885156"/>
                <a:ext cx="0" cy="39277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8" name="pl138"/>
              <p:cNvSpPr/>
              <p:nvPr/>
            </p:nvSpPr>
            <p:spPr>
              <a:xfrm>
                <a:off x="7649916" y="5885156"/>
                <a:ext cx="0" cy="39277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39" name="tx139"/>
              <p:cNvSpPr/>
              <p:nvPr/>
            </p:nvSpPr>
            <p:spPr>
              <a:xfrm>
                <a:off x="2267030" y="5953945"/>
                <a:ext cx="62155" cy="922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0</a:t>
                </a:r>
              </a:p>
            </p:txBody>
          </p:sp>
          <p:sp>
            <p:nvSpPr>
              <p:cNvPr id="140" name="tx140"/>
              <p:cNvSpPr/>
              <p:nvPr/>
            </p:nvSpPr>
            <p:spPr>
              <a:xfrm>
                <a:off x="3988811" y="5953945"/>
                <a:ext cx="186466" cy="922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100</a:t>
                </a:r>
              </a:p>
            </p:txBody>
          </p:sp>
          <p:sp>
            <p:nvSpPr>
              <p:cNvPr id="141" name="tx141"/>
              <p:cNvSpPr/>
              <p:nvPr/>
            </p:nvSpPr>
            <p:spPr>
              <a:xfrm>
                <a:off x="5772747" y="5953945"/>
                <a:ext cx="186466" cy="922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200</a:t>
                </a:r>
              </a:p>
            </p:txBody>
          </p:sp>
          <p:sp>
            <p:nvSpPr>
              <p:cNvPr id="142" name="tx142"/>
              <p:cNvSpPr/>
              <p:nvPr/>
            </p:nvSpPr>
            <p:spPr>
              <a:xfrm>
                <a:off x="7556683" y="5953884"/>
                <a:ext cx="186466" cy="9227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300</a:t>
                </a:r>
              </a:p>
            </p:txBody>
          </p:sp>
          <p:sp>
            <p:nvSpPr>
              <p:cNvPr id="144" name="tx144"/>
              <p:cNvSpPr/>
              <p:nvPr/>
            </p:nvSpPr>
            <p:spPr>
              <a:xfrm>
                <a:off x="2148681" y="1789439"/>
                <a:ext cx="1974681" cy="1241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发文量最多</a:t>
                </a: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30</a:t>
                </a:r>
                <a:r>
                  <a:rPr lang="zh-CN" altLang="en-US"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家外文</a:t>
                </a:r>
                <a:r>
                  <a:rPr sz="1320" dirty="0" err="1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期刊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A20F2CE1-FB7E-4B6A-9CFB-689F34DEB499}"/>
                </a:ext>
              </a:extLst>
            </p:cNvPr>
            <p:cNvGrpSpPr/>
            <p:nvPr/>
          </p:nvGrpSpPr>
          <p:grpSpPr>
            <a:xfrm>
              <a:off x="5433887" y="3774840"/>
              <a:ext cx="2965282" cy="1905609"/>
              <a:chOff x="5584199" y="2181225"/>
              <a:chExt cx="2965282" cy="3080577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CA6FC9F4-39B6-468F-B427-BFAD37A97F33}"/>
                  </a:ext>
                </a:extLst>
              </p:cNvPr>
              <p:cNvSpPr/>
              <p:nvPr/>
            </p:nvSpPr>
            <p:spPr>
              <a:xfrm>
                <a:off x="5584199" y="2181225"/>
                <a:ext cx="2965282" cy="30805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D98374DD-4205-4569-A7CF-BDD8E748135B}"/>
                  </a:ext>
                </a:extLst>
              </p:cNvPr>
              <p:cNvGrpSpPr/>
              <p:nvPr/>
            </p:nvGrpSpPr>
            <p:grpSpPr>
              <a:xfrm>
                <a:off x="5584199" y="2248276"/>
                <a:ext cx="2895692" cy="2873084"/>
                <a:chOff x="5584199" y="2248276"/>
                <a:chExt cx="2895692" cy="2873084"/>
              </a:xfrm>
            </p:grpSpPr>
            <p:sp>
              <p:nvSpPr>
                <p:cNvPr id="150" name="rc66">
                  <a:extLst>
                    <a:ext uri="{FF2B5EF4-FFF2-40B4-BE49-F238E27FC236}">
                      <a16:creationId xmlns:a16="http://schemas.microsoft.com/office/drawing/2014/main" id="{C466F480-9489-4FD9-B246-8BBA2D8C7881}"/>
                    </a:ext>
                  </a:extLst>
                </p:cNvPr>
                <p:cNvSpPr/>
                <p:nvPr/>
              </p:nvSpPr>
              <p:spPr>
                <a:xfrm>
                  <a:off x="5618993" y="2476725"/>
                  <a:ext cx="2860898" cy="2502005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1" name="pl67">
                  <a:extLst>
                    <a:ext uri="{FF2B5EF4-FFF2-40B4-BE49-F238E27FC236}">
                      <a16:creationId xmlns:a16="http://schemas.microsoft.com/office/drawing/2014/main" id="{C3FACA9A-7D7F-4F72-8E1D-A622D3512D6F}"/>
                    </a:ext>
                  </a:extLst>
                </p:cNvPr>
                <p:cNvSpPr/>
                <p:nvPr/>
              </p:nvSpPr>
              <p:spPr>
                <a:xfrm>
                  <a:off x="6035052" y="2476725"/>
                  <a:ext cx="0" cy="25020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502005">
                      <a:moveTo>
                        <a:pt x="0" y="2502005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3387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2" name="pl68">
                  <a:extLst>
                    <a:ext uri="{FF2B5EF4-FFF2-40B4-BE49-F238E27FC236}">
                      <a16:creationId xmlns:a16="http://schemas.microsoft.com/office/drawing/2014/main" id="{3DB19C69-7DCA-4EF1-A0C7-06796E292E73}"/>
                    </a:ext>
                  </a:extLst>
                </p:cNvPr>
                <p:cNvSpPr/>
                <p:nvPr/>
              </p:nvSpPr>
              <p:spPr>
                <a:xfrm>
                  <a:off x="6827545" y="2476725"/>
                  <a:ext cx="0" cy="25020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502005">
                      <a:moveTo>
                        <a:pt x="0" y="2502005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3387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3" name="pl69">
                  <a:extLst>
                    <a:ext uri="{FF2B5EF4-FFF2-40B4-BE49-F238E27FC236}">
                      <a16:creationId xmlns:a16="http://schemas.microsoft.com/office/drawing/2014/main" id="{A6042FA1-98CA-4EDB-AEB2-0FD3E99CD10C}"/>
                    </a:ext>
                  </a:extLst>
                </p:cNvPr>
                <p:cNvSpPr/>
                <p:nvPr/>
              </p:nvSpPr>
              <p:spPr>
                <a:xfrm>
                  <a:off x="7620037" y="2476725"/>
                  <a:ext cx="0" cy="25020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502005">
                      <a:moveTo>
                        <a:pt x="0" y="2502005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3387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4" name="pl70">
                  <a:extLst>
                    <a:ext uri="{FF2B5EF4-FFF2-40B4-BE49-F238E27FC236}">
                      <a16:creationId xmlns:a16="http://schemas.microsoft.com/office/drawing/2014/main" id="{AE6A4D4D-4EC0-4E7D-982C-45A98E59E33C}"/>
                    </a:ext>
                  </a:extLst>
                </p:cNvPr>
                <p:cNvSpPr/>
                <p:nvPr/>
              </p:nvSpPr>
              <p:spPr>
                <a:xfrm>
                  <a:off x="8412530" y="2476725"/>
                  <a:ext cx="0" cy="25020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502005">
                      <a:moveTo>
                        <a:pt x="0" y="2502005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3387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5" name="pl71">
                  <a:extLst>
                    <a:ext uri="{FF2B5EF4-FFF2-40B4-BE49-F238E27FC236}">
                      <a16:creationId xmlns:a16="http://schemas.microsoft.com/office/drawing/2014/main" id="{07D54570-C66C-4F37-AEC2-9529107A9BF2}"/>
                    </a:ext>
                  </a:extLst>
                </p:cNvPr>
                <p:cNvSpPr/>
                <p:nvPr/>
              </p:nvSpPr>
              <p:spPr>
                <a:xfrm>
                  <a:off x="5618993" y="4831554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6" name="pl72">
                  <a:extLst>
                    <a:ext uri="{FF2B5EF4-FFF2-40B4-BE49-F238E27FC236}">
                      <a16:creationId xmlns:a16="http://schemas.microsoft.com/office/drawing/2014/main" id="{23E84528-E575-4AEF-8BC2-81057739DD03}"/>
                    </a:ext>
                  </a:extLst>
                </p:cNvPr>
                <p:cNvSpPr/>
                <p:nvPr/>
              </p:nvSpPr>
              <p:spPr>
                <a:xfrm>
                  <a:off x="5618993" y="4586259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7" name="pl73">
                  <a:extLst>
                    <a:ext uri="{FF2B5EF4-FFF2-40B4-BE49-F238E27FC236}">
                      <a16:creationId xmlns:a16="http://schemas.microsoft.com/office/drawing/2014/main" id="{36638E0D-E6C8-4C2B-BA63-F9648F874A60}"/>
                    </a:ext>
                  </a:extLst>
                </p:cNvPr>
                <p:cNvSpPr/>
                <p:nvPr/>
              </p:nvSpPr>
              <p:spPr>
                <a:xfrm>
                  <a:off x="5618993" y="4340964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8" name="pl74">
                  <a:extLst>
                    <a:ext uri="{FF2B5EF4-FFF2-40B4-BE49-F238E27FC236}">
                      <a16:creationId xmlns:a16="http://schemas.microsoft.com/office/drawing/2014/main" id="{722E13F4-E94E-4427-B522-687A19B1570C}"/>
                    </a:ext>
                  </a:extLst>
                </p:cNvPr>
                <p:cNvSpPr/>
                <p:nvPr/>
              </p:nvSpPr>
              <p:spPr>
                <a:xfrm>
                  <a:off x="5618993" y="4095670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9" name="pl75">
                  <a:extLst>
                    <a:ext uri="{FF2B5EF4-FFF2-40B4-BE49-F238E27FC236}">
                      <a16:creationId xmlns:a16="http://schemas.microsoft.com/office/drawing/2014/main" id="{BE3294BB-BE10-4E65-9AC5-0F1C505BBE85}"/>
                    </a:ext>
                  </a:extLst>
                </p:cNvPr>
                <p:cNvSpPr/>
                <p:nvPr/>
              </p:nvSpPr>
              <p:spPr>
                <a:xfrm>
                  <a:off x="5618993" y="3850375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0" name="pl76">
                  <a:extLst>
                    <a:ext uri="{FF2B5EF4-FFF2-40B4-BE49-F238E27FC236}">
                      <a16:creationId xmlns:a16="http://schemas.microsoft.com/office/drawing/2014/main" id="{58587D85-916D-4FA9-9D8E-D6D71AD7FC17}"/>
                    </a:ext>
                  </a:extLst>
                </p:cNvPr>
                <p:cNvSpPr/>
                <p:nvPr/>
              </p:nvSpPr>
              <p:spPr>
                <a:xfrm>
                  <a:off x="5618993" y="3605080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1" name="pl77">
                  <a:extLst>
                    <a:ext uri="{FF2B5EF4-FFF2-40B4-BE49-F238E27FC236}">
                      <a16:creationId xmlns:a16="http://schemas.microsoft.com/office/drawing/2014/main" id="{95835C8D-B39C-4AAF-8285-8E3F3BE42ADE}"/>
                    </a:ext>
                  </a:extLst>
                </p:cNvPr>
                <p:cNvSpPr/>
                <p:nvPr/>
              </p:nvSpPr>
              <p:spPr>
                <a:xfrm>
                  <a:off x="5618993" y="3359786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2" name="pl78">
                  <a:extLst>
                    <a:ext uri="{FF2B5EF4-FFF2-40B4-BE49-F238E27FC236}">
                      <a16:creationId xmlns:a16="http://schemas.microsoft.com/office/drawing/2014/main" id="{78BD4F53-4CFD-47A4-B6EA-2B5464C0FB90}"/>
                    </a:ext>
                  </a:extLst>
                </p:cNvPr>
                <p:cNvSpPr/>
                <p:nvPr/>
              </p:nvSpPr>
              <p:spPr>
                <a:xfrm>
                  <a:off x="5618993" y="3114491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3" name="pl79">
                  <a:extLst>
                    <a:ext uri="{FF2B5EF4-FFF2-40B4-BE49-F238E27FC236}">
                      <a16:creationId xmlns:a16="http://schemas.microsoft.com/office/drawing/2014/main" id="{EDF8290D-85CA-40BD-B66C-F79285A769DC}"/>
                    </a:ext>
                  </a:extLst>
                </p:cNvPr>
                <p:cNvSpPr/>
                <p:nvPr/>
              </p:nvSpPr>
              <p:spPr>
                <a:xfrm>
                  <a:off x="5618993" y="2869196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4" name="pl80">
                  <a:extLst>
                    <a:ext uri="{FF2B5EF4-FFF2-40B4-BE49-F238E27FC236}">
                      <a16:creationId xmlns:a16="http://schemas.microsoft.com/office/drawing/2014/main" id="{8063FD1D-10DE-47B3-A5D0-2642DD638AFD}"/>
                    </a:ext>
                  </a:extLst>
                </p:cNvPr>
                <p:cNvSpPr/>
                <p:nvPr/>
              </p:nvSpPr>
              <p:spPr>
                <a:xfrm>
                  <a:off x="5618993" y="2623902"/>
                  <a:ext cx="2860898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60898">
                      <a:moveTo>
                        <a:pt x="0" y="0"/>
                      </a:moveTo>
                      <a:lnTo>
                        <a:pt x="2860898" y="0"/>
                      </a:lnTo>
                      <a:lnTo>
                        <a:pt x="2860898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5" name="pl81">
                  <a:extLst>
                    <a:ext uri="{FF2B5EF4-FFF2-40B4-BE49-F238E27FC236}">
                      <a16:creationId xmlns:a16="http://schemas.microsoft.com/office/drawing/2014/main" id="{C12BB55A-C62B-4073-8CB6-F206D28B5302}"/>
                    </a:ext>
                  </a:extLst>
                </p:cNvPr>
                <p:cNvSpPr/>
                <p:nvPr/>
              </p:nvSpPr>
              <p:spPr>
                <a:xfrm>
                  <a:off x="5638805" y="2476725"/>
                  <a:ext cx="0" cy="25020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502005">
                      <a:moveTo>
                        <a:pt x="0" y="2502005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6" name="pl82">
                  <a:extLst>
                    <a:ext uri="{FF2B5EF4-FFF2-40B4-BE49-F238E27FC236}">
                      <a16:creationId xmlns:a16="http://schemas.microsoft.com/office/drawing/2014/main" id="{C1ACE09B-EC3C-415E-867B-41AD101EC49E}"/>
                    </a:ext>
                  </a:extLst>
                </p:cNvPr>
                <p:cNvSpPr/>
                <p:nvPr/>
              </p:nvSpPr>
              <p:spPr>
                <a:xfrm>
                  <a:off x="6431298" y="2476725"/>
                  <a:ext cx="0" cy="25020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502005">
                      <a:moveTo>
                        <a:pt x="0" y="2502005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7" name="pl83">
                  <a:extLst>
                    <a:ext uri="{FF2B5EF4-FFF2-40B4-BE49-F238E27FC236}">
                      <a16:creationId xmlns:a16="http://schemas.microsoft.com/office/drawing/2014/main" id="{86855B98-B2A3-49DA-A289-4BE26DEC6A1B}"/>
                    </a:ext>
                  </a:extLst>
                </p:cNvPr>
                <p:cNvSpPr/>
                <p:nvPr/>
              </p:nvSpPr>
              <p:spPr>
                <a:xfrm>
                  <a:off x="7223791" y="2476725"/>
                  <a:ext cx="0" cy="25020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502005">
                      <a:moveTo>
                        <a:pt x="0" y="2502005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8" name="pl84">
                  <a:extLst>
                    <a:ext uri="{FF2B5EF4-FFF2-40B4-BE49-F238E27FC236}">
                      <a16:creationId xmlns:a16="http://schemas.microsoft.com/office/drawing/2014/main" id="{3D2C0689-38C1-4607-9DD2-19E3B28BA226}"/>
                    </a:ext>
                  </a:extLst>
                </p:cNvPr>
                <p:cNvSpPr/>
                <p:nvPr/>
              </p:nvSpPr>
              <p:spPr>
                <a:xfrm>
                  <a:off x="8016284" y="2476725"/>
                  <a:ext cx="0" cy="25020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502005">
                      <a:moveTo>
                        <a:pt x="0" y="2502005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6775" cap="flat">
                  <a:solidFill>
                    <a:srgbClr val="DEDED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9" name="rc85">
                  <a:extLst>
                    <a:ext uri="{FF2B5EF4-FFF2-40B4-BE49-F238E27FC236}">
                      <a16:creationId xmlns:a16="http://schemas.microsoft.com/office/drawing/2014/main" id="{D3B30CF8-1F19-42AF-B9BF-47FFA8F2AA73}"/>
                    </a:ext>
                  </a:extLst>
                </p:cNvPr>
                <p:cNvSpPr/>
                <p:nvPr/>
              </p:nvSpPr>
              <p:spPr>
                <a:xfrm>
                  <a:off x="5638805" y="2513519"/>
                  <a:ext cx="2821274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0" name="rc86">
                  <a:extLst>
                    <a:ext uri="{FF2B5EF4-FFF2-40B4-BE49-F238E27FC236}">
                      <a16:creationId xmlns:a16="http://schemas.microsoft.com/office/drawing/2014/main" id="{3B175828-7AE3-49D7-BFF3-849EE054E281}"/>
                    </a:ext>
                  </a:extLst>
                </p:cNvPr>
                <p:cNvSpPr/>
                <p:nvPr/>
              </p:nvSpPr>
              <p:spPr>
                <a:xfrm>
                  <a:off x="5638805" y="2758814"/>
                  <a:ext cx="332846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1" name="rc87">
                  <a:extLst>
                    <a:ext uri="{FF2B5EF4-FFF2-40B4-BE49-F238E27FC236}">
                      <a16:creationId xmlns:a16="http://schemas.microsoft.com/office/drawing/2014/main" id="{6F46F75E-2C76-4289-BBA1-2F02F2C554B7}"/>
                    </a:ext>
                  </a:extLst>
                </p:cNvPr>
                <p:cNvSpPr/>
                <p:nvPr/>
              </p:nvSpPr>
              <p:spPr>
                <a:xfrm>
                  <a:off x="5638805" y="3004108"/>
                  <a:ext cx="277372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2" name="rc88">
                  <a:extLst>
                    <a:ext uri="{FF2B5EF4-FFF2-40B4-BE49-F238E27FC236}">
                      <a16:creationId xmlns:a16="http://schemas.microsoft.com/office/drawing/2014/main" id="{4F8CABD9-7297-4437-BEE1-0CE7947466FA}"/>
                    </a:ext>
                  </a:extLst>
                </p:cNvPr>
                <p:cNvSpPr/>
                <p:nvPr/>
              </p:nvSpPr>
              <p:spPr>
                <a:xfrm>
                  <a:off x="5638805" y="3249403"/>
                  <a:ext cx="241710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3" name="rc89">
                  <a:extLst>
                    <a:ext uri="{FF2B5EF4-FFF2-40B4-BE49-F238E27FC236}">
                      <a16:creationId xmlns:a16="http://schemas.microsoft.com/office/drawing/2014/main" id="{270F7711-334A-4F98-B954-E00B7B4ADDE9}"/>
                    </a:ext>
                  </a:extLst>
                </p:cNvPr>
                <p:cNvSpPr/>
                <p:nvPr/>
              </p:nvSpPr>
              <p:spPr>
                <a:xfrm>
                  <a:off x="5638805" y="3494698"/>
                  <a:ext cx="221897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4" name="rc90">
                  <a:extLst>
                    <a:ext uri="{FF2B5EF4-FFF2-40B4-BE49-F238E27FC236}">
                      <a16:creationId xmlns:a16="http://schemas.microsoft.com/office/drawing/2014/main" id="{3548E398-753B-46E3-9FA2-5688F3364C4C}"/>
                    </a:ext>
                  </a:extLst>
                </p:cNvPr>
                <p:cNvSpPr/>
                <p:nvPr/>
              </p:nvSpPr>
              <p:spPr>
                <a:xfrm>
                  <a:off x="5638805" y="3739992"/>
                  <a:ext cx="213973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5" name="rc91">
                  <a:extLst>
                    <a:ext uri="{FF2B5EF4-FFF2-40B4-BE49-F238E27FC236}">
                      <a16:creationId xmlns:a16="http://schemas.microsoft.com/office/drawing/2014/main" id="{E1A8F7DA-5F50-4D5C-8D1E-1E977A3F719F}"/>
                    </a:ext>
                  </a:extLst>
                </p:cNvPr>
                <p:cNvSpPr/>
                <p:nvPr/>
              </p:nvSpPr>
              <p:spPr>
                <a:xfrm>
                  <a:off x="5638805" y="3985287"/>
                  <a:ext cx="213973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6" name="rc92">
                  <a:extLst>
                    <a:ext uri="{FF2B5EF4-FFF2-40B4-BE49-F238E27FC236}">
                      <a16:creationId xmlns:a16="http://schemas.microsoft.com/office/drawing/2014/main" id="{A2F23320-3B6C-4D9F-A4A4-E0630A5925DA}"/>
                    </a:ext>
                  </a:extLst>
                </p:cNvPr>
                <p:cNvSpPr/>
                <p:nvPr/>
              </p:nvSpPr>
              <p:spPr>
                <a:xfrm>
                  <a:off x="5638805" y="4230582"/>
                  <a:ext cx="210010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7" name="rc93">
                  <a:extLst>
                    <a:ext uri="{FF2B5EF4-FFF2-40B4-BE49-F238E27FC236}">
                      <a16:creationId xmlns:a16="http://schemas.microsoft.com/office/drawing/2014/main" id="{3F5783E8-9F7A-4EE7-881E-81EF47FD2A8C}"/>
                    </a:ext>
                  </a:extLst>
                </p:cNvPr>
                <p:cNvSpPr/>
                <p:nvPr/>
              </p:nvSpPr>
              <p:spPr>
                <a:xfrm>
                  <a:off x="5638805" y="4475876"/>
                  <a:ext cx="194160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8" name="rc94">
                  <a:extLst>
                    <a:ext uri="{FF2B5EF4-FFF2-40B4-BE49-F238E27FC236}">
                      <a16:creationId xmlns:a16="http://schemas.microsoft.com/office/drawing/2014/main" id="{C2C7C849-682F-4433-BE5C-56EA8F0FAECA}"/>
                    </a:ext>
                  </a:extLst>
                </p:cNvPr>
                <p:cNvSpPr/>
                <p:nvPr/>
              </p:nvSpPr>
              <p:spPr>
                <a:xfrm>
                  <a:off x="5638805" y="4721171"/>
                  <a:ext cx="190198" cy="220765"/>
                </a:xfrm>
                <a:prstGeom prst="rect">
                  <a:avLst/>
                </a:prstGeom>
                <a:solidFill>
                  <a:srgbClr val="595959">
                    <a:alpha val="100000"/>
                  </a:srgbClr>
                </a:solidFill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9" name="tx95">
                  <a:extLst>
                    <a:ext uri="{FF2B5EF4-FFF2-40B4-BE49-F238E27FC236}">
                      <a16:creationId xmlns:a16="http://schemas.microsoft.com/office/drawing/2014/main" id="{83D75F53-EAC0-4058-ADD9-09A1F86D2EB3}"/>
                    </a:ext>
                  </a:extLst>
                </p:cNvPr>
                <p:cNvSpPr/>
                <p:nvPr/>
              </p:nvSpPr>
              <p:spPr>
                <a:xfrm>
                  <a:off x="7635081" y="2579428"/>
                  <a:ext cx="650430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 b="1">
                      <a:solidFill>
                        <a:srgbClr val="FFFFFF">
                          <a:alpha val="100000"/>
                        </a:srgbClr>
                      </a:solidFill>
                      <a:latin typeface="Arial"/>
                      <a:cs typeface="Arial"/>
                    </a:rPr>
                    <a:t>中国微生态学杂志</a:t>
                  </a:r>
                </a:p>
              </p:txBody>
            </p:sp>
            <p:sp>
              <p:nvSpPr>
                <p:cNvPr id="180" name="tx96">
                  <a:extLst>
                    <a:ext uri="{FF2B5EF4-FFF2-40B4-BE49-F238E27FC236}">
                      <a16:creationId xmlns:a16="http://schemas.microsoft.com/office/drawing/2014/main" id="{AF6D9AE2-B1CC-4FC2-966E-244D1A4DD558}"/>
                    </a:ext>
                  </a:extLst>
                </p:cNvPr>
                <p:cNvSpPr/>
                <p:nvPr/>
              </p:nvSpPr>
              <p:spPr>
                <a:xfrm>
                  <a:off x="6101330" y="2840242"/>
                  <a:ext cx="325215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医学综述</a:t>
                  </a:r>
                </a:p>
              </p:txBody>
            </p:sp>
            <p:sp>
              <p:nvSpPr>
                <p:cNvPr id="181" name="tx97">
                  <a:extLst>
                    <a:ext uri="{FF2B5EF4-FFF2-40B4-BE49-F238E27FC236}">
                      <a16:creationId xmlns:a16="http://schemas.microsoft.com/office/drawing/2014/main" id="{39D6E68C-5FA7-4D42-847B-D815690B5C19}"/>
                    </a:ext>
                  </a:extLst>
                </p:cNvPr>
                <p:cNvSpPr/>
                <p:nvPr/>
              </p:nvSpPr>
              <p:spPr>
                <a:xfrm>
                  <a:off x="6136244" y="3085537"/>
                  <a:ext cx="813037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 dirty="0" err="1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胃肠病学和肝病学杂志</a:t>
                  </a:r>
                  <a:endParaRPr sz="853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82" name="tx98">
                  <a:extLst>
                    <a:ext uri="{FF2B5EF4-FFF2-40B4-BE49-F238E27FC236}">
                      <a16:creationId xmlns:a16="http://schemas.microsoft.com/office/drawing/2014/main" id="{CFD26495-396F-4356-BC99-DD6D38C70AB3}"/>
                    </a:ext>
                  </a:extLst>
                </p:cNvPr>
                <p:cNvSpPr/>
                <p:nvPr/>
              </p:nvSpPr>
              <p:spPr>
                <a:xfrm>
                  <a:off x="6010193" y="3330832"/>
                  <a:ext cx="731733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中华医院感染学杂志</a:t>
                  </a:r>
                </a:p>
              </p:txBody>
            </p:sp>
            <p:sp>
              <p:nvSpPr>
                <p:cNvPr id="183" name="tx99">
                  <a:extLst>
                    <a:ext uri="{FF2B5EF4-FFF2-40B4-BE49-F238E27FC236}">
                      <a16:creationId xmlns:a16="http://schemas.microsoft.com/office/drawing/2014/main" id="{2720C1E7-902F-469A-A979-1F1A17BC042A}"/>
                    </a:ext>
                  </a:extLst>
                </p:cNvPr>
                <p:cNvSpPr/>
                <p:nvPr/>
              </p:nvSpPr>
              <p:spPr>
                <a:xfrm>
                  <a:off x="6166510" y="3576126"/>
                  <a:ext cx="1544771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 dirty="0" err="1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世界最新医学信息文摘（连续型电子期刊</a:t>
                  </a:r>
                  <a:r>
                    <a:rPr sz="853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）</a:t>
                  </a:r>
                </a:p>
              </p:txBody>
            </p:sp>
            <p:sp>
              <p:nvSpPr>
                <p:cNvPr id="184" name="tx100">
                  <a:extLst>
                    <a:ext uri="{FF2B5EF4-FFF2-40B4-BE49-F238E27FC236}">
                      <a16:creationId xmlns:a16="http://schemas.microsoft.com/office/drawing/2014/main" id="{E52AA869-D1CC-42AD-9137-BD18ECC05251}"/>
                    </a:ext>
                  </a:extLst>
                </p:cNvPr>
                <p:cNvSpPr/>
                <p:nvPr/>
              </p:nvSpPr>
              <p:spPr>
                <a:xfrm>
                  <a:off x="5982456" y="3821421"/>
                  <a:ext cx="569126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肠外与肠内营养</a:t>
                  </a:r>
                </a:p>
              </p:txBody>
            </p:sp>
            <p:sp>
              <p:nvSpPr>
                <p:cNvPr id="185" name="tx101">
                  <a:extLst>
                    <a:ext uri="{FF2B5EF4-FFF2-40B4-BE49-F238E27FC236}">
                      <a16:creationId xmlns:a16="http://schemas.microsoft.com/office/drawing/2014/main" id="{E5C7F716-27A5-488A-9479-4EF85BB9BE00}"/>
                    </a:ext>
                  </a:extLst>
                </p:cNvPr>
                <p:cNvSpPr/>
                <p:nvPr/>
              </p:nvSpPr>
              <p:spPr>
                <a:xfrm>
                  <a:off x="5982456" y="4066716"/>
                  <a:ext cx="731733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中国实验方剂学杂志</a:t>
                  </a:r>
                </a:p>
              </p:txBody>
            </p:sp>
            <p:sp>
              <p:nvSpPr>
                <p:cNvPr id="186" name="tx102">
                  <a:extLst>
                    <a:ext uri="{FF2B5EF4-FFF2-40B4-BE49-F238E27FC236}">
                      <a16:creationId xmlns:a16="http://schemas.microsoft.com/office/drawing/2014/main" id="{10BDED61-3197-42D6-8E5B-4E2C7171BAE9}"/>
                    </a:ext>
                  </a:extLst>
                </p:cNvPr>
                <p:cNvSpPr/>
                <p:nvPr/>
              </p:nvSpPr>
              <p:spPr>
                <a:xfrm>
                  <a:off x="5978494" y="4312011"/>
                  <a:ext cx="325215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山东医药</a:t>
                  </a:r>
                </a:p>
              </p:txBody>
            </p:sp>
            <p:sp>
              <p:nvSpPr>
                <p:cNvPr id="187" name="tx103">
                  <a:extLst>
                    <a:ext uri="{FF2B5EF4-FFF2-40B4-BE49-F238E27FC236}">
                      <a16:creationId xmlns:a16="http://schemas.microsoft.com/office/drawing/2014/main" id="{07CC6A47-58C1-4FC2-B901-E05D7DF62AA6}"/>
                    </a:ext>
                  </a:extLst>
                </p:cNvPr>
                <p:cNvSpPr/>
                <p:nvPr/>
              </p:nvSpPr>
              <p:spPr>
                <a:xfrm>
                  <a:off x="5962644" y="4557305"/>
                  <a:ext cx="325215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医药前沿</a:t>
                  </a:r>
                </a:p>
              </p:txBody>
            </p:sp>
            <p:sp>
              <p:nvSpPr>
                <p:cNvPr id="188" name="tx104">
                  <a:extLst>
                    <a:ext uri="{FF2B5EF4-FFF2-40B4-BE49-F238E27FC236}">
                      <a16:creationId xmlns:a16="http://schemas.microsoft.com/office/drawing/2014/main" id="{441E9186-BA4F-443E-A187-794882EBED21}"/>
                    </a:ext>
                  </a:extLst>
                </p:cNvPr>
                <p:cNvSpPr/>
                <p:nvPr/>
              </p:nvSpPr>
              <p:spPr>
                <a:xfrm>
                  <a:off x="5958681" y="4802600"/>
                  <a:ext cx="243911" cy="67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53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53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中草药</a:t>
                  </a:r>
                </a:p>
              </p:txBody>
            </p:sp>
            <p:sp>
              <p:nvSpPr>
                <p:cNvPr id="189" name="rc105">
                  <a:extLst>
                    <a:ext uri="{FF2B5EF4-FFF2-40B4-BE49-F238E27FC236}">
                      <a16:creationId xmlns:a16="http://schemas.microsoft.com/office/drawing/2014/main" id="{DF716868-177E-486C-96DB-74079C2D7936}"/>
                    </a:ext>
                  </a:extLst>
                </p:cNvPr>
                <p:cNvSpPr/>
                <p:nvPr/>
              </p:nvSpPr>
              <p:spPr>
                <a:xfrm>
                  <a:off x="5618993" y="2476725"/>
                  <a:ext cx="2860898" cy="2502005"/>
                </a:xfrm>
                <a:prstGeom prst="rect">
                  <a:avLst/>
                </a:prstGeom>
                <a:ln w="13550" cap="rnd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0" name="pl106">
                  <a:extLst>
                    <a:ext uri="{FF2B5EF4-FFF2-40B4-BE49-F238E27FC236}">
                      <a16:creationId xmlns:a16="http://schemas.microsoft.com/office/drawing/2014/main" id="{2E8CCBA6-653B-491B-BE72-C59B93A06132}"/>
                    </a:ext>
                  </a:extLst>
                </p:cNvPr>
                <p:cNvSpPr/>
                <p:nvPr/>
              </p:nvSpPr>
              <p:spPr>
                <a:xfrm>
                  <a:off x="5584199" y="4831554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1" name="pl107">
                  <a:extLst>
                    <a:ext uri="{FF2B5EF4-FFF2-40B4-BE49-F238E27FC236}">
                      <a16:creationId xmlns:a16="http://schemas.microsoft.com/office/drawing/2014/main" id="{F0DAE703-9B24-44E6-B899-C0264A696297}"/>
                    </a:ext>
                  </a:extLst>
                </p:cNvPr>
                <p:cNvSpPr/>
                <p:nvPr/>
              </p:nvSpPr>
              <p:spPr>
                <a:xfrm>
                  <a:off x="5584199" y="4586259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2" name="pl108">
                  <a:extLst>
                    <a:ext uri="{FF2B5EF4-FFF2-40B4-BE49-F238E27FC236}">
                      <a16:creationId xmlns:a16="http://schemas.microsoft.com/office/drawing/2014/main" id="{AD658592-2ADA-41A9-809C-4DA16B7FFA89}"/>
                    </a:ext>
                  </a:extLst>
                </p:cNvPr>
                <p:cNvSpPr/>
                <p:nvPr/>
              </p:nvSpPr>
              <p:spPr>
                <a:xfrm>
                  <a:off x="5584199" y="4340964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3" name="pl109">
                  <a:extLst>
                    <a:ext uri="{FF2B5EF4-FFF2-40B4-BE49-F238E27FC236}">
                      <a16:creationId xmlns:a16="http://schemas.microsoft.com/office/drawing/2014/main" id="{B574A84B-001C-4CBD-8718-574AB159FEFF}"/>
                    </a:ext>
                  </a:extLst>
                </p:cNvPr>
                <p:cNvSpPr/>
                <p:nvPr/>
              </p:nvSpPr>
              <p:spPr>
                <a:xfrm>
                  <a:off x="5584199" y="4095670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4" name="pl110">
                  <a:extLst>
                    <a:ext uri="{FF2B5EF4-FFF2-40B4-BE49-F238E27FC236}">
                      <a16:creationId xmlns:a16="http://schemas.microsoft.com/office/drawing/2014/main" id="{17F62AED-4261-4809-926D-751A965E9A47}"/>
                    </a:ext>
                  </a:extLst>
                </p:cNvPr>
                <p:cNvSpPr/>
                <p:nvPr/>
              </p:nvSpPr>
              <p:spPr>
                <a:xfrm>
                  <a:off x="5584199" y="3850375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5" name="pl111">
                  <a:extLst>
                    <a:ext uri="{FF2B5EF4-FFF2-40B4-BE49-F238E27FC236}">
                      <a16:creationId xmlns:a16="http://schemas.microsoft.com/office/drawing/2014/main" id="{B2B8B10B-DD61-4709-8D71-883B4CCC4E41}"/>
                    </a:ext>
                  </a:extLst>
                </p:cNvPr>
                <p:cNvSpPr/>
                <p:nvPr/>
              </p:nvSpPr>
              <p:spPr>
                <a:xfrm>
                  <a:off x="5584199" y="3605080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6" name="pl112">
                  <a:extLst>
                    <a:ext uri="{FF2B5EF4-FFF2-40B4-BE49-F238E27FC236}">
                      <a16:creationId xmlns:a16="http://schemas.microsoft.com/office/drawing/2014/main" id="{DD5FC01A-936D-46CC-B3DF-54004B4FC230}"/>
                    </a:ext>
                  </a:extLst>
                </p:cNvPr>
                <p:cNvSpPr/>
                <p:nvPr/>
              </p:nvSpPr>
              <p:spPr>
                <a:xfrm>
                  <a:off x="5584199" y="3359786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7" name="pl113">
                  <a:extLst>
                    <a:ext uri="{FF2B5EF4-FFF2-40B4-BE49-F238E27FC236}">
                      <a16:creationId xmlns:a16="http://schemas.microsoft.com/office/drawing/2014/main" id="{8AAA3C53-80C0-4E35-9E54-F40CDFD62B1F}"/>
                    </a:ext>
                  </a:extLst>
                </p:cNvPr>
                <p:cNvSpPr/>
                <p:nvPr/>
              </p:nvSpPr>
              <p:spPr>
                <a:xfrm>
                  <a:off x="5584199" y="3114491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8" name="pl114">
                  <a:extLst>
                    <a:ext uri="{FF2B5EF4-FFF2-40B4-BE49-F238E27FC236}">
                      <a16:creationId xmlns:a16="http://schemas.microsoft.com/office/drawing/2014/main" id="{6EF108CC-5A97-4A21-9D48-AE74EF311421}"/>
                    </a:ext>
                  </a:extLst>
                </p:cNvPr>
                <p:cNvSpPr/>
                <p:nvPr/>
              </p:nvSpPr>
              <p:spPr>
                <a:xfrm>
                  <a:off x="5584199" y="2869196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9" name="pl115">
                  <a:extLst>
                    <a:ext uri="{FF2B5EF4-FFF2-40B4-BE49-F238E27FC236}">
                      <a16:creationId xmlns:a16="http://schemas.microsoft.com/office/drawing/2014/main" id="{EFAF92FA-D235-440E-8203-C10FD2E17A82}"/>
                    </a:ext>
                  </a:extLst>
                </p:cNvPr>
                <p:cNvSpPr/>
                <p:nvPr/>
              </p:nvSpPr>
              <p:spPr>
                <a:xfrm>
                  <a:off x="5584199" y="2623902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0" name="pl116">
                  <a:extLst>
                    <a:ext uri="{FF2B5EF4-FFF2-40B4-BE49-F238E27FC236}">
                      <a16:creationId xmlns:a16="http://schemas.microsoft.com/office/drawing/2014/main" id="{C1B55408-3431-4199-999D-C81D70163DB8}"/>
                    </a:ext>
                  </a:extLst>
                </p:cNvPr>
                <p:cNvSpPr/>
                <p:nvPr/>
              </p:nvSpPr>
              <p:spPr>
                <a:xfrm>
                  <a:off x="5638805" y="4978731"/>
                  <a:ext cx="0" cy="34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1" name="pl117">
                  <a:extLst>
                    <a:ext uri="{FF2B5EF4-FFF2-40B4-BE49-F238E27FC236}">
                      <a16:creationId xmlns:a16="http://schemas.microsoft.com/office/drawing/2014/main" id="{5A6D9FFE-7BF2-4DCD-A85C-5637C256BC01}"/>
                    </a:ext>
                  </a:extLst>
                </p:cNvPr>
                <p:cNvSpPr/>
                <p:nvPr/>
              </p:nvSpPr>
              <p:spPr>
                <a:xfrm>
                  <a:off x="6431298" y="4978731"/>
                  <a:ext cx="0" cy="34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2" name="pl118">
                  <a:extLst>
                    <a:ext uri="{FF2B5EF4-FFF2-40B4-BE49-F238E27FC236}">
                      <a16:creationId xmlns:a16="http://schemas.microsoft.com/office/drawing/2014/main" id="{3A7BB625-53EE-4171-98F6-838B8DBBC257}"/>
                    </a:ext>
                  </a:extLst>
                </p:cNvPr>
                <p:cNvSpPr/>
                <p:nvPr/>
              </p:nvSpPr>
              <p:spPr>
                <a:xfrm>
                  <a:off x="7223791" y="4978731"/>
                  <a:ext cx="0" cy="34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3" name="pl119">
                  <a:extLst>
                    <a:ext uri="{FF2B5EF4-FFF2-40B4-BE49-F238E27FC236}">
                      <a16:creationId xmlns:a16="http://schemas.microsoft.com/office/drawing/2014/main" id="{C2982211-B518-4EAE-A01E-8763B309F4F3}"/>
                    </a:ext>
                  </a:extLst>
                </p:cNvPr>
                <p:cNvSpPr/>
                <p:nvPr/>
              </p:nvSpPr>
              <p:spPr>
                <a:xfrm>
                  <a:off x="8016284" y="4978731"/>
                  <a:ext cx="0" cy="34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6775" cap="flat">
                  <a:solidFill>
                    <a:srgbClr val="B3B3B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4" name="tx120">
                  <a:extLst>
                    <a:ext uri="{FF2B5EF4-FFF2-40B4-BE49-F238E27FC236}">
                      <a16:creationId xmlns:a16="http://schemas.microsoft.com/office/drawing/2014/main" id="{3E8A7090-E057-4606-B75B-B454547AE02F}"/>
                    </a:ext>
                  </a:extLst>
                </p:cNvPr>
                <p:cNvSpPr/>
                <p:nvPr/>
              </p:nvSpPr>
              <p:spPr>
                <a:xfrm>
                  <a:off x="5607728" y="5039669"/>
                  <a:ext cx="62155" cy="81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8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80">
                      <a:solidFill>
                        <a:srgbClr val="4D4D4D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205" name="tx121">
                  <a:extLst>
                    <a:ext uri="{FF2B5EF4-FFF2-40B4-BE49-F238E27FC236}">
                      <a16:creationId xmlns:a16="http://schemas.microsoft.com/office/drawing/2014/main" id="{8CCB378D-4F98-475C-A5C3-5898BDD7890F}"/>
                    </a:ext>
                  </a:extLst>
                </p:cNvPr>
                <p:cNvSpPr/>
                <p:nvPr/>
              </p:nvSpPr>
              <p:spPr>
                <a:xfrm>
                  <a:off x="6338065" y="5039669"/>
                  <a:ext cx="186466" cy="81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8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80">
                      <a:solidFill>
                        <a:srgbClr val="4D4D4D">
                          <a:alpha val="100000"/>
                        </a:srgbClr>
                      </a:solidFill>
                      <a:latin typeface="Arial"/>
                      <a:cs typeface="Arial"/>
                    </a:rPr>
                    <a:t>200</a:t>
                  </a:r>
                </a:p>
              </p:txBody>
            </p:sp>
            <p:sp>
              <p:nvSpPr>
                <p:cNvPr id="206" name="tx122">
                  <a:extLst>
                    <a:ext uri="{FF2B5EF4-FFF2-40B4-BE49-F238E27FC236}">
                      <a16:creationId xmlns:a16="http://schemas.microsoft.com/office/drawing/2014/main" id="{A9233DD3-DF70-4872-B0C3-800F823C7094}"/>
                    </a:ext>
                  </a:extLst>
                </p:cNvPr>
                <p:cNvSpPr/>
                <p:nvPr/>
              </p:nvSpPr>
              <p:spPr>
                <a:xfrm>
                  <a:off x="7130558" y="5039669"/>
                  <a:ext cx="186466" cy="81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8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80">
                      <a:solidFill>
                        <a:srgbClr val="4D4D4D">
                          <a:alpha val="100000"/>
                        </a:srgbClr>
                      </a:solidFill>
                      <a:latin typeface="Arial"/>
                      <a:cs typeface="Arial"/>
                    </a:rPr>
                    <a:t>400</a:t>
                  </a:r>
                </a:p>
              </p:txBody>
            </p:sp>
            <p:sp>
              <p:nvSpPr>
                <p:cNvPr id="207" name="tx123">
                  <a:extLst>
                    <a:ext uri="{FF2B5EF4-FFF2-40B4-BE49-F238E27FC236}">
                      <a16:creationId xmlns:a16="http://schemas.microsoft.com/office/drawing/2014/main" id="{2861427A-D932-4D49-8970-7D9CCA223D64}"/>
                    </a:ext>
                  </a:extLst>
                </p:cNvPr>
                <p:cNvSpPr/>
                <p:nvPr/>
              </p:nvSpPr>
              <p:spPr>
                <a:xfrm>
                  <a:off x="7923050" y="5039669"/>
                  <a:ext cx="186466" cy="81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8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880">
                      <a:solidFill>
                        <a:srgbClr val="4D4D4D">
                          <a:alpha val="100000"/>
                        </a:srgbClr>
                      </a:solidFill>
                      <a:latin typeface="Arial"/>
                      <a:cs typeface="Arial"/>
                    </a:rPr>
                    <a:t>600</a:t>
                  </a:r>
                </a:p>
              </p:txBody>
            </p:sp>
            <p:sp>
              <p:nvSpPr>
                <p:cNvPr id="209" name="tx125">
                  <a:extLst>
                    <a:ext uri="{FF2B5EF4-FFF2-40B4-BE49-F238E27FC236}">
                      <a16:creationId xmlns:a16="http://schemas.microsoft.com/office/drawing/2014/main" id="{92476811-B0A2-4D4E-84F1-1F374FBF2F66}"/>
                    </a:ext>
                  </a:extLst>
                </p:cNvPr>
                <p:cNvSpPr/>
                <p:nvPr/>
              </p:nvSpPr>
              <p:spPr>
                <a:xfrm>
                  <a:off x="6012245" y="2248276"/>
                  <a:ext cx="1318036" cy="122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 err="1">
                      <a:solidFill>
                        <a:srgbClr val="000000">
                          <a:alpha val="100000"/>
                        </a:srgbClr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cs typeface="Arial"/>
                    </a:rPr>
                    <a:t>发文量最</a:t>
                  </a:r>
                  <a:r>
                    <a:rPr lang="zh-CN" altLang="en-US" sz="1320" dirty="0">
                      <a:solidFill>
                        <a:srgbClr val="000000">
                          <a:alpha val="100000"/>
                        </a:srgbClr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cs typeface="Arial"/>
                    </a:rPr>
                    <a:t>多</a:t>
                  </a: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cs typeface="Arial"/>
                    </a:rPr>
                    <a:t>的10</a:t>
                  </a:r>
                  <a:r>
                    <a:rPr lang="zh-CN" altLang="en-US" sz="1320" dirty="0">
                      <a:solidFill>
                        <a:srgbClr val="000000">
                          <a:alpha val="100000"/>
                        </a:srgbClr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cs typeface="Arial"/>
                    </a:rPr>
                    <a:t>家中文</a:t>
                  </a:r>
                  <a:r>
                    <a:rPr sz="1320" dirty="0" err="1">
                      <a:solidFill>
                        <a:srgbClr val="000000">
                          <a:alpha val="100000"/>
                        </a:srgbClr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cs typeface="Arial"/>
                    </a:rPr>
                    <a:t>期刊</a:t>
                  </a:r>
                  <a:endParaRPr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8560B86D-5E81-4C3E-80C1-FC30FF6B63B9}"/>
              </a:ext>
            </a:extLst>
          </p:cNvPr>
          <p:cNvGrpSpPr/>
          <p:nvPr/>
        </p:nvGrpSpPr>
        <p:grpSpPr>
          <a:xfrm>
            <a:off x="2544921" y="2714625"/>
            <a:ext cx="5394960" cy="4571999"/>
            <a:chOff x="2697321" y="1495425"/>
            <a:chExt cx="5394960" cy="4571999"/>
          </a:xfrm>
        </p:grpSpPr>
        <p:sp>
          <p:nvSpPr>
            <p:cNvPr id="192" name="rc4">
              <a:extLst>
                <a:ext uri="{FF2B5EF4-FFF2-40B4-BE49-F238E27FC236}">
                  <a16:creationId xmlns:a16="http://schemas.microsoft.com/office/drawing/2014/main" id="{C718E453-3918-4BF7-BB11-A47EE831D0B6}"/>
                </a:ext>
              </a:extLst>
            </p:cNvPr>
            <p:cNvSpPr/>
            <p:nvPr/>
          </p:nvSpPr>
          <p:spPr>
            <a:xfrm>
              <a:off x="3703161" y="1495425"/>
              <a:ext cx="4389120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rc5">
              <a:extLst>
                <a:ext uri="{FF2B5EF4-FFF2-40B4-BE49-F238E27FC236}">
                  <a16:creationId xmlns:a16="http://schemas.microsoft.com/office/drawing/2014/main" id="{C3232A54-C757-4B00-A66F-4590DA0194EC}"/>
                </a:ext>
              </a:extLst>
            </p:cNvPr>
            <p:cNvSpPr/>
            <p:nvPr/>
          </p:nvSpPr>
          <p:spPr>
            <a:xfrm>
              <a:off x="4403374" y="1586864"/>
              <a:ext cx="3597466" cy="2313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l6">
              <a:extLst>
                <a:ext uri="{FF2B5EF4-FFF2-40B4-BE49-F238E27FC236}">
                  <a16:creationId xmlns:a16="http://schemas.microsoft.com/office/drawing/2014/main" id="{15BC9FEB-6EA7-440C-96B3-822222F2A2EA}"/>
                </a:ext>
              </a:extLst>
            </p:cNvPr>
            <p:cNvSpPr/>
            <p:nvPr/>
          </p:nvSpPr>
          <p:spPr>
            <a:xfrm>
              <a:off x="4403374" y="3487559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7">
              <a:extLst>
                <a:ext uri="{FF2B5EF4-FFF2-40B4-BE49-F238E27FC236}">
                  <a16:creationId xmlns:a16="http://schemas.microsoft.com/office/drawing/2014/main" id="{72832C95-1195-4C91-9BFA-D7FA32677AC9}"/>
                </a:ext>
              </a:extLst>
            </p:cNvPr>
            <p:cNvSpPr/>
            <p:nvPr/>
          </p:nvSpPr>
          <p:spPr>
            <a:xfrm>
              <a:off x="4403374" y="2872396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8">
              <a:extLst>
                <a:ext uri="{FF2B5EF4-FFF2-40B4-BE49-F238E27FC236}">
                  <a16:creationId xmlns:a16="http://schemas.microsoft.com/office/drawing/2014/main" id="{77D4E6EB-3752-4D5F-9B11-35F5175DE7B6}"/>
                </a:ext>
              </a:extLst>
            </p:cNvPr>
            <p:cNvSpPr/>
            <p:nvPr/>
          </p:nvSpPr>
          <p:spPr>
            <a:xfrm>
              <a:off x="4403374" y="2257232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9">
              <a:extLst>
                <a:ext uri="{FF2B5EF4-FFF2-40B4-BE49-F238E27FC236}">
                  <a16:creationId xmlns:a16="http://schemas.microsoft.com/office/drawing/2014/main" id="{82A0B0BC-FE48-439A-876A-7CC41B1D1066}"/>
                </a:ext>
              </a:extLst>
            </p:cNvPr>
            <p:cNvSpPr/>
            <p:nvPr/>
          </p:nvSpPr>
          <p:spPr>
            <a:xfrm>
              <a:off x="4403374" y="1642069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0">
              <a:extLst>
                <a:ext uri="{FF2B5EF4-FFF2-40B4-BE49-F238E27FC236}">
                  <a16:creationId xmlns:a16="http://schemas.microsoft.com/office/drawing/2014/main" id="{E5E21B14-5C4A-442A-B9C0-F2009AF5D93B}"/>
                </a:ext>
              </a:extLst>
            </p:cNvPr>
            <p:cNvSpPr/>
            <p:nvPr/>
          </p:nvSpPr>
          <p:spPr>
            <a:xfrm>
              <a:off x="4403374" y="3795141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1">
              <a:extLst>
                <a:ext uri="{FF2B5EF4-FFF2-40B4-BE49-F238E27FC236}">
                  <a16:creationId xmlns:a16="http://schemas.microsoft.com/office/drawing/2014/main" id="{F5023E56-7399-433D-AAD8-24A58C3FE0B4}"/>
                </a:ext>
              </a:extLst>
            </p:cNvPr>
            <p:cNvSpPr/>
            <p:nvPr/>
          </p:nvSpPr>
          <p:spPr>
            <a:xfrm>
              <a:off x="4403374" y="3179977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12">
              <a:extLst>
                <a:ext uri="{FF2B5EF4-FFF2-40B4-BE49-F238E27FC236}">
                  <a16:creationId xmlns:a16="http://schemas.microsoft.com/office/drawing/2014/main" id="{98E22E8F-228B-4C4E-AEE6-863CDF204456}"/>
                </a:ext>
              </a:extLst>
            </p:cNvPr>
            <p:cNvSpPr/>
            <p:nvPr/>
          </p:nvSpPr>
          <p:spPr>
            <a:xfrm>
              <a:off x="4403374" y="2564814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13">
              <a:extLst>
                <a:ext uri="{FF2B5EF4-FFF2-40B4-BE49-F238E27FC236}">
                  <a16:creationId xmlns:a16="http://schemas.microsoft.com/office/drawing/2014/main" id="{A5AD3597-43FE-415D-8EF5-7862289920E5}"/>
                </a:ext>
              </a:extLst>
            </p:cNvPr>
            <p:cNvSpPr/>
            <p:nvPr/>
          </p:nvSpPr>
          <p:spPr>
            <a:xfrm>
              <a:off x="4403374" y="1949651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14">
              <a:extLst>
                <a:ext uri="{FF2B5EF4-FFF2-40B4-BE49-F238E27FC236}">
                  <a16:creationId xmlns:a16="http://schemas.microsoft.com/office/drawing/2014/main" id="{C5676AD0-0079-4D51-8EF5-F642202D8180}"/>
                </a:ext>
              </a:extLst>
            </p:cNvPr>
            <p:cNvSpPr/>
            <p:nvPr/>
          </p:nvSpPr>
          <p:spPr>
            <a:xfrm>
              <a:off x="4523290" y="1883213"/>
              <a:ext cx="102784" cy="1911927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rc15">
              <a:extLst>
                <a:ext uri="{FF2B5EF4-FFF2-40B4-BE49-F238E27FC236}">
                  <a16:creationId xmlns:a16="http://schemas.microsoft.com/office/drawing/2014/main" id="{3B94BE3C-A5EA-4068-BF9B-DA4E11A0753D}"/>
                </a:ext>
              </a:extLst>
            </p:cNvPr>
            <p:cNvSpPr/>
            <p:nvPr/>
          </p:nvSpPr>
          <p:spPr>
            <a:xfrm>
              <a:off x="4694598" y="2043156"/>
              <a:ext cx="102784" cy="175198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rc16">
              <a:extLst>
                <a:ext uri="{FF2B5EF4-FFF2-40B4-BE49-F238E27FC236}">
                  <a16:creationId xmlns:a16="http://schemas.microsoft.com/office/drawing/2014/main" id="{36C51956-39C6-42DA-A331-D3275CE67DF3}"/>
                </a:ext>
              </a:extLst>
            </p:cNvPr>
            <p:cNvSpPr/>
            <p:nvPr/>
          </p:nvSpPr>
          <p:spPr>
            <a:xfrm>
              <a:off x="4865906" y="2084987"/>
              <a:ext cx="102784" cy="171015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rc17">
              <a:extLst>
                <a:ext uri="{FF2B5EF4-FFF2-40B4-BE49-F238E27FC236}">
                  <a16:creationId xmlns:a16="http://schemas.microsoft.com/office/drawing/2014/main" id="{420F0519-0E0A-4801-BBCA-8247E9316243}"/>
                </a:ext>
              </a:extLst>
            </p:cNvPr>
            <p:cNvSpPr/>
            <p:nvPr/>
          </p:nvSpPr>
          <p:spPr>
            <a:xfrm>
              <a:off x="5037214" y="2306446"/>
              <a:ext cx="102784" cy="148869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rc18">
              <a:extLst>
                <a:ext uri="{FF2B5EF4-FFF2-40B4-BE49-F238E27FC236}">
                  <a16:creationId xmlns:a16="http://schemas.microsoft.com/office/drawing/2014/main" id="{2953F5E4-5A57-4F13-8EBE-4E5E3EA436BE}"/>
                </a:ext>
              </a:extLst>
            </p:cNvPr>
            <p:cNvSpPr/>
            <p:nvPr/>
          </p:nvSpPr>
          <p:spPr>
            <a:xfrm>
              <a:off x="5208522" y="2500837"/>
              <a:ext cx="102784" cy="12943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rc19">
              <a:extLst>
                <a:ext uri="{FF2B5EF4-FFF2-40B4-BE49-F238E27FC236}">
                  <a16:creationId xmlns:a16="http://schemas.microsoft.com/office/drawing/2014/main" id="{61E60486-9FA2-401C-A4FB-0BD3EA43B1DB}"/>
                </a:ext>
              </a:extLst>
            </p:cNvPr>
            <p:cNvSpPr/>
            <p:nvPr/>
          </p:nvSpPr>
          <p:spPr>
            <a:xfrm>
              <a:off x="5379830" y="2606645"/>
              <a:ext cx="102784" cy="118849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">
              <a:extLst>
                <a:ext uri="{FF2B5EF4-FFF2-40B4-BE49-F238E27FC236}">
                  <a16:creationId xmlns:a16="http://schemas.microsoft.com/office/drawing/2014/main" id="{1B131676-53CE-41EA-85E6-40DF808155AD}"/>
                </a:ext>
              </a:extLst>
            </p:cNvPr>
            <p:cNvSpPr/>
            <p:nvPr/>
          </p:nvSpPr>
          <p:spPr>
            <a:xfrm>
              <a:off x="5551137" y="2621409"/>
              <a:ext cx="102784" cy="1173731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1">
              <a:extLst>
                <a:ext uri="{FF2B5EF4-FFF2-40B4-BE49-F238E27FC236}">
                  <a16:creationId xmlns:a16="http://schemas.microsoft.com/office/drawing/2014/main" id="{CC4CA2E2-6806-488A-A4F5-A88761D2DDEF}"/>
                </a:ext>
              </a:extLst>
            </p:cNvPr>
            <p:cNvSpPr/>
            <p:nvPr/>
          </p:nvSpPr>
          <p:spPr>
            <a:xfrm>
              <a:off x="5722445" y="2914227"/>
              <a:ext cx="102784" cy="88091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rc22">
              <a:extLst>
                <a:ext uri="{FF2B5EF4-FFF2-40B4-BE49-F238E27FC236}">
                  <a16:creationId xmlns:a16="http://schemas.microsoft.com/office/drawing/2014/main" id="{68039721-4CB6-47DA-8A26-57A2A17BB124}"/>
                </a:ext>
              </a:extLst>
            </p:cNvPr>
            <p:cNvSpPr/>
            <p:nvPr/>
          </p:nvSpPr>
          <p:spPr>
            <a:xfrm>
              <a:off x="5893753" y="3241494"/>
              <a:ext cx="102784" cy="553646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rc23">
              <a:extLst>
                <a:ext uri="{FF2B5EF4-FFF2-40B4-BE49-F238E27FC236}">
                  <a16:creationId xmlns:a16="http://schemas.microsoft.com/office/drawing/2014/main" id="{BF23EA3D-8850-4A9F-9351-C4FB63341DC1}"/>
                </a:ext>
              </a:extLst>
            </p:cNvPr>
            <p:cNvSpPr/>
            <p:nvPr/>
          </p:nvSpPr>
          <p:spPr>
            <a:xfrm>
              <a:off x="6065061" y="3295628"/>
              <a:ext cx="102784" cy="49951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rc24">
              <a:extLst>
                <a:ext uri="{FF2B5EF4-FFF2-40B4-BE49-F238E27FC236}">
                  <a16:creationId xmlns:a16="http://schemas.microsoft.com/office/drawing/2014/main" id="{C8477319-7508-4B4D-AEC4-B4AD7ED75449}"/>
                </a:ext>
              </a:extLst>
            </p:cNvPr>
            <p:cNvSpPr/>
            <p:nvPr/>
          </p:nvSpPr>
          <p:spPr>
            <a:xfrm>
              <a:off x="6236369" y="3334998"/>
              <a:ext cx="102784" cy="46014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rc25">
              <a:extLst>
                <a:ext uri="{FF2B5EF4-FFF2-40B4-BE49-F238E27FC236}">
                  <a16:creationId xmlns:a16="http://schemas.microsoft.com/office/drawing/2014/main" id="{C9A0C227-E303-45DF-B992-186460034E22}"/>
                </a:ext>
              </a:extLst>
            </p:cNvPr>
            <p:cNvSpPr/>
            <p:nvPr/>
          </p:nvSpPr>
          <p:spPr>
            <a:xfrm>
              <a:off x="6407677" y="3438346"/>
              <a:ext cx="102784" cy="35679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rc26">
              <a:extLst>
                <a:ext uri="{FF2B5EF4-FFF2-40B4-BE49-F238E27FC236}">
                  <a16:creationId xmlns:a16="http://schemas.microsoft.com/office/drawing/2014/main" id="{EF58407B-8638-49BD-B738-561A11045301}"/>
                </a:ext>
              </a:extLst>
            </p:cNvPr>
            <p:cNvSpPr/>
            <p:nvPr/>
          </p:nvSpPr>
          <p:spPr>
            <a:xfrm>
              <a:off x="6578985" y="3470334"/>
              <a:ext cx="102784" cy="324806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rc27">
              <a:extLst>
                <a:ext uri="{FF2B5EF4-FFF2-40B4-BE49-F238E27FC236}">
                  <a16:creationId xmlns:a16="http://schemas.microsoft.com/office/drawing/2014/main" id="{146C093B-7BBC-4A1B-A73E-19359BE6EF11}"/>
                </a:ext>
              </a:extLst>
            </p:cNvPr>
            <p:cNvSpPr/>
            <p:nvPr/>
          </p:nvSpPr>
          <p:spPr>
            <a:xfrm>
              <a:off x="6750293" y="3475256"/>
              <a:ext cx="102784" cy="31988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rc28">
              <a:extLst>
                <a:ext uri="{FF2B5EF4-FFF2-40B4-BE49-F238E27FC236}">
                  <a16:creationId xmlns:a16="http://schemas.microsoft.com/office/drawing/2014/main" id="{8A4AF3A6-CDEE-422C-AEDF-B8A7BD76B60E}"/>
                </a:ext>
              </a:extLst>
            </p:cNvPr>
            <p:cNvSpPr/>
            <p:nvPr/>
          </p:nvSpPr>
          <p:spPr>
            <a:xfrm>
              <a:off x="6921601" y="3534311"/>
              <a:ext cx="102784" cy="260829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rc29">
              <a:extLst>
                <a:ext uri="{FF2B5EF4-FFF2-40B4-BE49-F238E27FC236}">
                  <a16:creationId xmlns:a16="http://schemas.microsoft.com/office/drawing/2014/main" id="{83184A48-65A6-4E85-BE0B-92EEC899D059}"/>
                </a:ext>
              </a:extLst>
            </p:cNvPr>
            <p:cNvSpPr/>
            <p:nvPr/>
          </p:nvSpPr>
          <p:spPr>
            <a:xfrm>
              <a:off x="7092909" y="3598288"/>
              <a:ext cx="102784" cy="19685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rc30">
              <a:extLst>
                <a:ext uri="{FF2B5EF4-FFF2-40B4-BE49-F238E27FC236}">
                  <a16:creationId xmlns:a16="http://schemas.microsoft.com/office/drawing/2014/main" id="{C000E0D1-266E-4609-BD2E-DC2D5666C4F9}"/>
                </a:ext>
              </a:extLst>
            </p:cNvPr>
            <p:cNvSpPr/>
            <p:nvPr/>
          </p:nvSpPr>
          <p:spPr>
            <a:xfrm>
              <a:off x="7264217" y="3622895"/>
              <a:ext cx="102784" cy="17224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rc31">
              <a:extLst>
                <a:ext uri="{FF2B5EF4-FFF2-40B4-BE49-F238E27FC236}">
                  <a16:creationId xmlns:a16="http://schemas.microsoft.com/office/drawing/2014/main" id="{3AB65F01-CB47-472E-A4E5-42D40B4AFD90}"/>
                </a:ext>
              </a:extLst>
            </p:cNvPr>
            <p:cNvSpPr/>
            <p:nvPr/>
          </p:nvSpPr>
          <p:spPr>
            <a:xfrm>
              <a:off x="7435525" y="3625355"/>
              <a:ext cx="102784" cy="16978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rc32">
              <a:extLst>
                <a:ext uri="{FF2B5EF4-FFF2-40B4-BE49-F238E27FC236}">
                  <a16:creationId xmlns:a16="http://schemas.microsoft.com/office/drawing/2014/main" id="{58C2FB11-E4F9-4FC9-A66E-69793164A500}"/>
                </a:ext>
              </a:extLst>
            </p:cNvPr>
            <p:cNvSpPr/>
            <p:nvPr/>
          </p:nvSpPr>
          <p:spPr>
            <a:xfrm>
              <a:off x="7606833" y="3645041"/>
              <a:ext cx="102784" cy="150099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rc33">
              <a:extLst>
                <a:ext uri="{FF2B5EF4-FFF2-40B4-BE49-F238E27FC236}">
                  <a16:creationId xmlns:a16="http://schemas.microsoft.com/office/drawing/2014/main" id="{9BC06EDB-6AAB-4FA7-BCE3-DB67F927BFF9}"/>
                </a:ext>
              </a:extLst>
            </p:cNvPr>
            <p:cNvSpPr/>
            <p:nvPr/>
          </p:nvSpPr>
          <p:spPr>
            <a:xfrm>
              <a:off x="7778141" y="3649962"/>
              <a:ext cx="102784" cy="145178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tx34">
              <a:extLst>
                <a:ext uri="{FF2B5EF4-FFF2-40B4-BE49-F238E27FC236}">
                  <a16:creationId xmlns:a16="http://schemas.microsoft.com/office/drawing/2014/main" id="{69EB25E0-51DF-4076-A1E0-A3BF2AC5B214}"/>
                </a:ext>
              </a:extLst>
            </p:cNvPr>
            <p:cNvSpPr/>
            <p:nvPr/>
          </p:nvSpPr>
          <p:spPr>
            <a:xfrm>
              <a:off x="4508364" y="1770140"/>
              <a:ext cx="132637" cy="561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777</a:t>
              </a:r>
            </a:p>
          </p:txBody>
        </p:sp>
        <p:sp>
          <p:nvSpPr>
            <p:cNvPr id="223" name="tx35">
              <a:extLst>
                <a:ext uri="{FF2B5EF4-FFF2-40B4-BE49-F238E27FC236}">
                  <a16:creationId xmlns:a16="http://schemas.microsoft.com/office/drawing/2014/main" id="{999435AE-E5B3-4B13-9D25-222E30FF9C6C}"/>
                </a:ext>
              </a:extLst>
            </p:cNvPr>
            <p:cNvSpPr/>
            <p:nvPr/>
          </p:nvSpPr>
          <p:spPr>
            <a:xfrm>
              <a:off x="4679672" y="1929112"/>
              <a:ext cx="132637" cy="571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712</a:t>
              </a:r>
            </a:p>
          </p:txBody>
        </p:sp>
        <p:sp>
          <p:nvSpPr>
            <p:cNvPr id="224" name="tx36">
              <a:extLst>
                <a:ext uri="{FF2B5EF4-FFF2-40B4-BE49-F238E27FC236}">
                  <a16:creationId xmlns:a16="http://schemas.microsoft.com/office/drawing/2014/main" id="{ACCA0606-354D-4E41-9477-6A30496F632A}"/>
                </a:ext>
              </a:extLst>
            </p:cNvPr>
            <p:cNvSpPr/>
            <p:nvPr/>
          </p:nvSpPr>
          <p:spPr>
            <a:xfrm>
              <a:off x="4850979" y="1969972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695</a:t>
              </a:r>
            </a:p>
          </p:txBody>
        </p:sp>
        <p:sp>
          <p:nvSpPr>
            <p:cNvPr id="225" name="tx37">
              <a:extLst>
                <a:ext uri="{FF2B5EF4-FFF2-40B4-BE49-F238E27FC236}">
                  <a16:creationId xmlns:a16="http://schemas.microsoft.com/office/drawing/2014/main" id="{2D47E086-D28A-4C04-B5A8-5184313E7CB9}"/>
                </a:ext>
              </a:extLst>
            </p:cNvPr>
            <p:cNvSpPr/>
            <p:nvPr/>
          </p:nvSpPr>
          <p:spPr>
            <a:xfrm>
              <a:off x="5022287" y="2191431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605</a:t>
              </a:r>
            </a:p>
          </p:txBody>
        </p:sp>
        <p:sp>
          <p:nvSpPr>
            <p:cNvPr id="226" name="tx38">
              <a:extLst>
                <a:ext uri="{FF2B5EF4-FFF2-40B4-BE49-F238E27FC236}">
                  <a16:creationId xmlns:a16="http://schemas.microsoft.com/office/drawing/2014/main" id="{0930F051-E947-4775-9FF7-D076EA8B40BF}"/>
                </a:ext>
              </a:extLst>
            </p:cNvPr>
            <p:cNvSpPr/>
            <p:nvPr/>
          </p:nvSpPr>
          <p:spPr>
            <a:xfrm>
              <a:off x="5193595" y="2385823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526</a:t>
              </a:r>
            </a:p>
          </p:txBody>
        </p:sp>
        <p:sp>
          <p:nvSpPr>
            <p:cNvPr id="227" name="tx39">
              <a:extLst>
                <a:ext uri="{FF2B5EF4-FFF2-40B4-BE49-F238E27FC236}">
                  <a16:creationId xmlns:a16="http://schemas.microsoft.com/office/drawing/2014/main" id="{4EC8226F-C05D-4B3A-8F8A-C132C8EDAED9}"/>
                </a:ext>
              </a:extLst>
            </p:cNvPr>
            <p:cNvSpPr/>
            <p:nvPr/>
          </p:nvSpPr>
          <p:spPr>
            <a:xfrm>
              <a:off x="5364903" y="2491592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483</a:t>
              </a:r>
            </a:p>
          </p:txBody>
        </p:sp>
        <p:sp>
          <p:nvSpPr>
            <p:cNvPr id="228" name="tx40">
              <a:extLst>
                <a:ext uri="{FF2B5EF4-FFF2-40B4-BE49-F238E27FC236}">
                  <a16:creationId xmlns:a16="http://schemas.microsoft.com/office/drawing/2014/main" id="{6E43AAB6-14E1-4706-97FB-A2B3EDCE24CA}"/>
                </a:ext>
              </a:extLst>
            </p:cNvPr>
            <p:cNvSpPr/>
            <p:nvPr/>
          </p:nvSpPr>
          <p:spPr>
            <a:xfrm>
              <a:off x="5536211" y="2507598"/>
              <a:ext cx="132637" cy="56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477</a:t>
              </a:r>
            </a:p>
          </p:txBody>
        </p:sp>
        <p:sp>
          <p:nvSpPr>
            <p:cNvPr id="229" name="tx41">
              <a:extLst>
                <a:ext uri="{FF2B5EF4-FFF2-40B4-BE49-F238E27FC236}">
                  <a16:creationId xmlns:a16="http://schemas.microsoft.com/office/drawing/2014/main" id="{B0E497F2-53E3-4683-82C3-4861E083637A}"/>
                </a:ext>
              </a:extLst>
            </p:cNvPr>
            <p:cNvSpPr/>
            <p:nvPr/>
          </p:nvSpPr>
          <p:spPr>
            <a:xfrm>
              <a:off x="5707519" y="2799174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358</a:t>
              </a:r>
            </a:p>
          </p:txBody>
        </p:sp>
        <p:sp>
          <p:nvSpPr>
            <p:cNvPr id="230" name="tx42">
              <a:extLst>
                <a:ext uri="{FF2B5EF4-FFF2-40B4-BE49-F238E27FC236}">
                  <a16:creationId xmlns:a16="http://schemas.microsoft.com/office/drawing/2014/main" id="{801DF888-770F-48C5-B069-8B6430B3ECD1}"/>
                </a:ext>
              </a:extLst>
            </p:cNvPr>
            <p:cNvSpPr/>
            <p:nvPr/>
          </p:nvSpPr>
          <p:spPr>
            <a:xfrm>
              <a:off x="5878827" y="3126479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225</a:t>
              </a:r>
            </a:p>
          </p:txBody>
        </p:sp>
        <p:sp>
          <p:nvSpPr>
            <p:cNvPr id="231" name="tx43">
              <a:extLst>
                <a:ext uri="{FF2B5EF4-FFF2-40B4-BE49-F238E27FC236}">
                  <a16:creationId xmlns:a16="http://schemas.microsoft.com/office/drawing/2014/main" id="{27C2FAFB-4770-4588-916F-2A7E87230EAC}"/>
                </a:ext>
              </a:extLst>
            </p:cNvPr>
            <p:cNvSpPr/>
            <p:nvPr/>
          </p:nvSpPr>
          <p:spPr>
            <a:xfrm>
              <a:off x="6050135" y="3180575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232" name="tx44">
              <a:extLst>
                <a:ext uri="{FF2B5EF4-FFF2-40B4-BE49-F238E27FC236}">
                  <a16:creationId xmlns:a16="http://schemas.microsoft.com/office/drawing/2014/main" id="{EC9915DE-7A2F-4750-A139-0CD0C6B2ED3E}"/>
                </a:ext>
              </a:extLst>
            </p:cNvPr>
            <p:cNvSpPr/>
            <p:nvPr/>
          </p:nvSpPr>
          <p:spPr>
            <a:xfrm>
              <a:off x="6221443" y="3219984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187</a:t>
              </a:r>
            </a:p>
          </p:txBody>
        </p:sp>
        <p:sp>
          <p:nvSpPr>
            <p:cNvPr id="233" name="tx45">
              <a:extLst>
                <a:ext uri="{FF2B5EF4-FFF2-40B4-BE49-F238E27FC236}">
                  <a16:creationId xmlns:a16="http://schemas.microsoft.com/office/drawing/2014/main" id="{EA7147BC-C7BB-4CAC-8F93-0C2A6CBF87CC}"/>
                </a:ext>
              </a:extLst>
            </p:cNvPr>
            <p:cNvSpPr/>
            <p:nvPr/>
          </p:nvSpPr>
          <p:spPr>
            <a:xfrm>
              <a:off x="6392751" y="3323331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145</a:t>
              </a:r>
            </a:p>
          </p:txBody>
        </p:sp>
        <p:sp>
          <p:nvSpPr>
            <p:cNvPr id="234" name="tx46">
              <a:extLst>
                <a:ext uri="{FF2B5EF4-FFF2-40B4-BE49-F238E27FC236}">
                  <a16:creationId xmlns:a16="http://schemas.microsoft.com/office/drawing/2014/main" id="{FED7E9A4-D76F-4283-A41A-4D54D1D12356}"/>
                </a:ext>
              </a:extLst>
            </p:cNvPr>
            <p:cNvSpPr/>
            <p:nvPr/>
          </p:nvSpPr>
          <p:spPr>
            <a:xfrm>
              <a:off x="6564059" y="3355281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235" name="tx47">
              <a:extLst>
                <a:ext uri="{FF2B5EF4-FFF2-40B4-BE49-F238E27FC236}">
                  <a16:creationId xmlns:a16="http://schemas.microsoft.com/office/drawing/2014/main" id="{F314137F-B1CC-466E-8C19-10D8D60AD522}"/>
                </a:ext>
              </a:extLst>
            </p:cNvPr>
            <p:cNvSpPr/>
            <p:nvPr/>
          </p:nvSpPr>
          <p:spPr>
            <a:xfrm>
              <a:off x="6735367" y="3360202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236" name="tx48">
              <a:extLst>
                <a:ext uri="{FF2B5EF4-FFF2-40B4-BE49-F238E27FC236}">
                  <a16:creationId xmlns:a16="http://schemas.microsoft.com/office/drawing/2014/main" id="{68C110A7-DC88-4246-BD1E-1FDBA4CF88E2}"/>
                </a:ext>
              </a:extLst>
            </p:cNvPr>
            <p:cNvSpPr/>
            <p:nvPr/>
          </p:nvSpPr>
          <p:spPr>
            <a:xfrm>
              <a:off x="6906675" y="3419297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106</a:t>
              </a:r>
            </a:p>
          </p:txBody>
        </p:sp>
        <p:sp>
          <p:nvSpPr>
            <p:cNvPr id="237" name="tx49">
              <a:extLst>
                <a:ext uri="{FF2B5EF4-FFF2-40B4-BE49-F238E27FC236}">
                  <a16:creationId xmlns:a16="http://schemas.microsoft.com/office/drawing/2014/main" id="{D72B7426-E565-4E4B-A7F5-FE08D8EE241C}"/>
                </a:ext>
              </a:extLst>
            </p:cNvPr>
            <p:cNvSpPr/>
            <p:nvPr/>
          </p:nvSpPr>
          <p:spPr>
            <a:xfrm>
              <a:off x="7100089" y="3483274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8" name="tx50">
              <a:extLst>
                <a:ext uri="{FF2B5EF4-FFF2-40B4-BE49-F238E27FC236}">
                  <a16:creationId xmlns:a16="http://schemas.microsoft.com/office/drawing/2014/main" id="{15194366-AD59-4ED9-9DA1-CC9FE1752E5E}"/>
                </a:ext>
              </a:extLst>
            </p:cNvPr>
            <p:cNvSpPr/>
            <p:nvPr/>
          </p:nvSpPr>
          <p:spPr>
            <a:xfrm>
              <a:off x="7271397" y="3507880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39" name="tx51">
              <a:extLst>
                <a:ext uri="{FF2B5EF4-FFF2-40B4-BE49-F238E27FC236}">
                  <a16:creationId xmlns:a16="http://schemas.microsoft.com/office/drawing/2014/main" id="{E2113F3C-9E69-473B-9646-A8F4A8B4DA66}"/>
                </a:ext>
              </a:extLst>
            </p:cNvPr>
            <p:cNvSpPr/>
            <p:nvPr/>
          </p:nvSpPr>
          <p:spPr>
            <a:xfrm>
              <a:off x="7442705" y="3510341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69</a:t>
              </a:r>
            </a:p>
          </p:txBody>
        </p:sp>
        <p:sp>
          <p:nvSpPr>
            <p:cNvPr id="240" name="tx52">
              <a:extLst>
                <a:ext uri="{FF2B5EF4-FFF2-40B4-BE49-F238E27FC236}">
                  <a16:creationId xmlns:a16="http://schemas.microsoft.com/office/drawing/2014/main" id="{1BE5B726-ABE2-42CE-B52A-CC49634E6306}"/>
                </a:ext>
              </a:extLst>
            </p:cNvPr>
            <p:cNvSpPr/>
            <p:nvPr/>
          </p:nvSpPr>
          <p:spPr>
            <a:xfrm>
              <a:off x="7614013" y="3530026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61</a:t>
              </a:r>
            </a:p>
          </p:txBody>
        </p:sp>
        <p:sp>
          <p:nvSpPr>
            <p:cNvPr id="241" name="tx53">
              <a:extLst>
                <a:ext uri="{FF2B5EF4-FFF2-40B4-BE49-F238E27FC236}">
                  <a16:creationId xmlns:a16="http://schemas.microsoft.com/office/drawing/2014/main" id="{9E7D8EC4-FD55-44F6-AC7F-84294999EC62}"/>
                </a:ext>
              </a:extLst>
            </p:cNvPr>
            <p:cNvSpPr/>
            <p:nvPr/>
          </p:nvSpPr>
          <p:spPr>
            <a:xfrm>
              <a:off x="7785321" y="3534948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59</a:t>
              </a:r>
            </a:p>
          </p:txBody>
        </p:sp>
        <p:sp>
          <p:nvSpPr>
            <p:cNvPr id="242" name="pl54">
              <a:extLst>
                <a:ext uri="{FF2B5EF4-FFF2-40B4-BE49-F238E27FC236}">
                  <a16:creationId xmlns:a16="http://schemas.microsoft.com/office/drawing/2014/main" id="{DB81BDE8-57C1-4948-8160-5E77412AB786}"/>
                </a:ext>
              </a:extLst>
            </p:cNvPr>
            <p:cNvSpPr/>
            <p:nvPr/>
          </p:nvSpPr>
          <p:spPr>
            <a:xfrm>
              <a:off x="4403374" y="1586864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2313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55">
              <a:extLst>
                <a:ext uri="{FF2B5EF4-FFF2-40B4-BE49-F238E27FC236}">
                  <a16:creationId xmlns:a16="http://schemas.microsoft.com/office/drawing/2014/main" id="{DC30F513-6076-4347-9C14-D88E9684C3D4}"/>
                </a:ext>
              </a:extLst>
            </p:cNvPr>
            <p:cNvSpPr/>
            <p:nvPr/>
          </p:nvSpPr>
          <p:spPr>
            <a:xfrm>
              <a:off x="4403374" y="3795141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tx56">
              <a:extLst>
                <a:ext uri="{FF2B5EF4-FFF2-40B4-BE49-F238E27FC236}">
                  <a16:creationId xmlns:a16="http://schemas.microsoft.com/office/drawing/2014/main" id="{F4D16AE3-598D-4F42-8385-242789C0A803}"/>
                </a:ext>
              </a:extLst>
            </p:cNvPr>
            <p:cNvSpPr/>
            <p:nvPr/>
          </p:nvSpPr>
          <p:spPr>
            <a:xfrm>
              <a:off x="4291302" y="3749249"/>
              <a:ext cx="49441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5" name="tx57">
              <a:extLst>
                <a:ext uri="{FF2B5EF4-FFF2-40B4-BE49-F238E27FC236}">
                  <a16:creationId xmlns:a16="http://schemas.microsoft.com/office/drawing/2014/main" id="{DEC72937-6BA9-4C92-A688-76907EEC9D3E}"/>
                </a:ext>
              </a:extLst>
            </p:cNvPr>
            <p:cNvSpPr/>
            <p:nvPr/>
          </p:nvSpPr>
          <p:spPr>
            <a:xfrm>
              <a:off x="4192418" y="3134086"/>
              <a:ext cx="148325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46" name="tx58">
              <a:extLst>
                <a:ext uri="{FF2B5EF4-FFF2-40B4-BE49-F238E27FC236}">
                  <a16:creationId xmlns:a16="http://schemas.microsoft.com/office/drawing/2014/main" id="{668C0F7F-03AD-4C79-AD82-99CE6D4EA9BF}"/>
                </a:ext>
              </a:extLst>
            </p:cNvPr>
            <p:cNvSpPr/>
            <p:nvPr/>
          </p:nvSpPr>
          <p:spPr>
            <a:xfrm>
              <a:off x="4192418" y="2518923"/>
              <a:ext cx="148325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47" name="tx59">
              <a:extLst>
                <a:ext uri="{FF2B5EF4-FFF2-40B4-BE49-F238E27FC236}">
                  <a16:creationId xmlns:a16="http://schemas.microsoft.com/office/drawing/2014/main" id="{C50F76F4-423E-4A0D-B458-95CECEDADC1A}"/>
                </a:ext>
              </a:extLst>
            </p:cNvPr>
            <p:cNvSpPr/>
            <p:nvPr/>
          </p:nvSpPr>
          <p:spPr>
            <a:xfrm>
              <a:off x="4192418" y="1903760"/>
              <a:ext cx="148325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48" name="pl60">
              <a:extLst>
                <a:ext uri="{FF2B5EF4-FFF2-40B4-BE49-F238E27FC236}">
                  <a16:creationId xmlns:a16="http://schemas.microsoft.com/office/drawing/2014/main" id="{3AF06640-5584-4B96-8AAF-25F105DBDCEA}"/>
                </a:ext>
              </a:extLst>
            </p:cNvPr>
            <p:cNvSpPr/>
            <p:nvPr/>
          </p:nvSpPr>
          <p:spPr>
            <a:xfrm>
              <a:off x="4368580" y="37951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61">
              <a:extLst>
                <a:ext uri="{FF2B5EF4-FFF2-40B4-BE49-F238E27FC236}">
                  <a16:creationId xmlns:a16="http://schemas.microsoft.com/office/drawing/2014/main" id="{EF334072-C09F-4A40-8BFD-EF767AB873BD}"/>
                </a:ext>
              </a:extLst>
            </p:cNvPr>
            <p:cNvSpPr/>
            <p:nvPr/>
          </p:nvSpPr>
          <p:spPr>
            <a:xfrm>
              <a:off x="4368580" y="31799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62">
              <a:extLst>
                <a:ext uri="{FF2B5EF4-FFF2-40B4-BE49-F238E27FC236}">
                  <a16:creationId xmlns:a16="http://schemas.microsoft.com/office/drawing/2014/main" id="{D7645AB3-1DCF-453E-B8D5-CBD3FC93BDE5}"/>
                </a:ext>
              </a:extLst>
            </p:cNvPr>
            <p:cNvSpPr/>
            <p:nvPr/>
          </p:nvSpPr>
          <p:spPr>
            <a:xfrm>
              <a:off x="4368580" y="2564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63">
              <a:extLst>
                <a:ext uri="{FF2B5EF4-FFF2-40B4-BE49-F238E27FC236}">
                  <a16:creationId xmlns:a16="http://schemas.microsoft.com/office/drawing/2014/main" id="{D5201D1B-6F42-4FF4-9F5C-524FF8227649}"/>
                </a:ext>
              </a:extLst>
            </p:cNvPr>
            <p:cNvSpPr/>
            <p:nvPr/>
          </p:nvSpPr>
          <p:spPr>
            <a:xfrm>
              <a:off x="4368580" y="19496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tx64">
              <a:extLst>
                <a:ext uri="{FF2B5EF4-FFF2-40B4-BE49-F238E27FC236}">
                  <a16:creationId xmlns:a16="http://schemas.microsoft.com/office/drawing/2014/main" id="{523EB84E-2914-49BF-BF36-E3174EC9983F}"/>
                </a:ext>
              </a:extLst>
            </p:cNvPr>
            <p:cNvSpPr/>
            <p:nvPr/>
          </p:nvSpPr>
          <p:spPr>
            <a:xfrm rot="-5400000">
              <a:off x="3492741" y="2704566"/>
              <a:ext cx="779251" cy="780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各交叉子集的大小</a:t>
              </a:r>
              <a:endParaRPr sz="1050" dirty="0">
                <a:solidFill>
                  <a:srgbClr val="000000">
                    <a:alpha val="10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/>
              </a:endParaRPr>
            </a:p>
          </p:txBody>
        </p:sp>
        <p:sp>
          <p:nvSpPr>
            <p:cNvPr id="253" name="rc65">
              <a:extLst>
                <a:ext uri="{FF2B5EF4-FFF2-40B4-BE49-F238E27FC236}">
                  <a16:creationId xmlns:a16="http://schemas.microsoft.com/office/drawing/2014/main" id="{C7AF94FC-5C87-4962-9187-76594233A90E}"/>
                </a:ext>
              </a:extLst>
            </p:cNvPr>
            <p:cNvSpPr/>
            <p:nvPr/>
          </p:nvSpPr>
          <p:spPr>
            <a:xfrm>
              <a:off x="3703161" y="3781425"/>
              <a:ext cx="4389120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66">
              <a:extLst>
                <a:ext uri="{FF2B5EF4-FFF2-40B4-BE49-F238E27FC236}">
                  <a16:creationId xmlns:a16="http://schemas.microsoft.com/office/drawing/2014/main" id="{BBD4658E-7730-44F3-B826-5062A7B3DB0B}"/>
                </a:ext>
              </a:extLst>
            </p:cNvPr>
            <p:cNvSpPr/>
            <p:nvPr/>
          </p:nvSpPr>
          <p:spPr>
            <a:xfrm>
              <a:off x="4403374" y="3761308"/>
              <a:ext cx="3597466" cy="19400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rc67">
              <a:extLst>
                <a:ext uri="{FF2B5EF4-FFF2-40B4-BE49-F238E27FC236}">
                  <a16:creationId xmlns:a16="http://schemas.microsoft.com/office/drawing/2014/main" id="{892AF3C0-9B2B-471F-9BB0-9D94722CD8E3}"/>
                </a:ext>
              </a:extLst>
            </p:cNvPr>
            <p:cNvSpPr/>
            <p:nvPr/>
          </p:nvSpPr>
          <p:spPr>
            <a:xfrm>
              <a:off x="4403374" y="5458861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rc68">
              <a:extLst>
                <a:ext uri="{FF2B5EF4-FFF2-40B4-BE49-F238E27FC236}">
                  <a16:creationId xmlns:a16="http://schemas.microsoft.com/office/drawing/2014/main" id="{992CD8C6-F35D-47E5-8638-1CB3AB55752B}"/>
                </a:ext>
              </a:extLst>
            </p:cNvPr>
            <p:cNvSpPr/>
            <p:nvPr/>
          </p:nvSpPr>
          <p:spPr>
            <a:xfrm>
              <a:off x="4403374" y="4973846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rc69">
              <a:extLst>
                <a:ext uri="{FF2B5EF4-FFF2-40B4-BE49-F238E27FC236}">
                  <a16:creationId xmlns:a16="http://schemas.microsoft.com/office/drawing/2014/main" id="{AFB40B26-3BC4-42CA-B204-7B417D070270}"/>
                </a:ext>
              </a:extLst>
            </p:cNvPr>
            <p:cNvSpPr/>
            <p:nvPr/>
          </p:nvSpPr>
          <p:spPr>
            <a:xfrm>
              <a:off x="4403374" y="4488831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rc70">
              <a:extLst>
                <a:ext uri="{FF2B5EF4-FFF2-40B4-BE49-F238E27FC236}">
                  <a16:creationId xmlns:a16="http://schemas.microsoft.com/office/drawing/2014/main" id="{D074672B-B18B-44CB-A42F-C37376514C5C}"/>
                </a:ext>
              </a:extLst>
            </p:cNvPr>
            <p:cNvSpPr/>
            <p:nvPr/>
          </p:nvSpPr>
          <p:spPr>
            <a:xfrm>
              <a:off x="4403374" y="4003815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71">
              <a:extLst>
                <a:ext uri="{FF2B5EF4-FFF2-40B4-BE49-F238E27FC236}">
                  <a16:creationId xmlns:a16="http://schemas.microsoft.com/office/drawing/2014/main" id="{C1FBFD69-6D4E-43EF-8F35-8FE5A5F6F5D9}"/>
                </a:ext>
              </a:extLst>
            </p:cNvPr>
            <p:cNvSpPr/>
            <p:nvPr/>
          </p:nvSpPr>
          <p:spPr>
            <a:xfrm>
              <a:off x="4540371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72">
              <a:extLst>
                <a:ext uri="{FF2B5EF4-FFF2-40B4-BE49-F238E27FC236}">
                  <a16:creationId xmlns:a16="http://schemas.microsoft.com/office/drawing/2014/main" id="{1B65F71A-654C-4B29-932C-5E5CD7D440AE}"/>
                </a:ext>
              </a:extLst>
            </p:cNvPr>
            <p:cNvSpPr/>
            <p:nvPr/>
          </p:nvSpPr>
          <p:spPr>
            <a:xfrm>
              <a:off x="4540371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t73">
              <a:extLst>
                <a:ext uri="{FF2B5EF4-FFF2-40B4-BE49-F238E27FC236}">
                  <a16:creationId xmlns:a16="http://schemas.microsoft.com/office/drawing/2014/main" id="{450A415A-92D3-42AF-ABD6-7BD41D2E6AFF}"/>
                </a:ext>
              </a:extLst>
            </p:cNvPr>
            <p:cNvSpPr/>
            <p:nvPr/>
          </p:nvSpPr>
          <p:spPr>
            <a:xfrm>
              <a:off x="4540371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74">
              <a:extLst>
                <a:ext uri="{FF2B5EF4-FFF2-40B4-BE49-F238E27FC236}">
                  <a16:creationId xmlns:a16="http://schemas.microsoft.com/office/drawing/2014/main" id="{0A5742AC-1F23-42FB-9900-C519A0DF16ED}"/>
                </a:ext>
              </a:extLst>
            </p:cNvPr>
            <p:cNvSpPr/>
            <p:nvPr/>
          </p:nvSpPr>
          <p:spPr>
            <a:xfrm>
              <a:off x="4540371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75">
              <a:extLst>
                <a:ext uri="{FF2B5EF4-FFF2-40B4-BE49-F238E27FC236}">
                  <a16:creationId xmlns:a16="http://schemas.microsoft.com/office/drawing/2014/main" id="{AE3DCB95-966F-47F2-B8A3-004C2450F0B9}"/>
                </a:ext>
              </a:extLst>
            </p:cNvPr>
            <p:cNvSpPr/>
            <p:nvPr/>
          </p:nvSpPr>
          <p:spPr>
            <a:xfrm>
              <a:off x="4540371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76">
              <a:extLst>
                <a:ext uri="{FF2B5EF4-FFF2-40B4-BE49-F238E27FC236}">
                  <a16:creationId xmlns:a16="http://schemas.microsoft.com/office/drawing/2014/main" id="{811137B9-4FB0-4CA1-81AD-7DBE6C52AB3E}"/>
                </a:ext>
              </a:extLst>
            </p:cNvPr>
            <p:cNvSpPr/>
            <p:nvPr/>
          </p:nvSpPr>
          <p:spPr>
            <a:xfrm>
              <a:off x="4540371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77">
              <a:extLst>
                <a:ext uri="{FF2B5EF4-FFF2-40B4-BE49-F238E27FC236}">
                  <a16:creationId xmlns:a16="http://schemas.microsoft.com/office/drawing/2014/main" id="{0B4FAD99-0451-407C-BBD9-8906D2F91CDE}"/>
                </a:ext>
              </a:extLst>
            </p:cNvPr>
            <p:cNvSpPr/>
            <p:nvPr/>
          </p:nvSpPr>
          <p:spPr>
            <a:xfrm>
              <a:off x="4540371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78">
              <a:extLst>
                <a:ext uri="{FF2B5EF4-FFF2-40B4-BE49-F238E27FC236}">
                  <a16:creationId xmlns:a16="http://schemas.microsoft.com/office/drawing/2014/main" id="{B39AEAF7-3315-46C5-95B6-69CD5AC63F14}"/>
                </a:ext>
              </a:extLst>
            </p:cNvPr>
            <p:cNvSpPr/>
            <p:nvPr/>
          </p:nvSpPr>
          <p:spPr>
            <a:xfrm>
              <a:off x="4540371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79">
              <a:extLst>
                <a:ext uri="{FF2B5EF4-FFF2-40B4-BE49-F238E27FC236}">
                  <a16:creationId xmlns:a16="http://schemas.microsoft.com/office/drawing/2014/main" id="{1A3E624C-7484-48E5-B4AD-3BC943FD27D2}"/>
                </a:ext>
              </a:extLst>
            </p:cNvPr>
            <p:cNvSpPr/>
            <p:nvPr/>
          </p:nvSpPr>
          <p:spPr>
            <a:xfrm>
              <a:off x="4711679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80">
              <a:extLst>
                <a:ext uri="{FF2B5EF4-FFF2-40B4-BE49-F238E27FC236}">
                  <a16:creationId xmlns:a16="http://schemas.microsoft.com/office/drawing/2014/main" id="{FE3E4648-542A-4A8B-9C75-16ABCE2E408A}"/>
                </a:ext>
              </a:extLst>
            </p:cNvPr>
            <p:cNvSpPr/>
            <p:nvPr/>
          </p:nvSpPr>
          <p:spPr>
            <a:xfrm>
              <a:off x="4711679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t81">
              <a:extLst>
                <a:ext uri="{FF2B5EF4-FFF2-40B4-BE49-F238E27FC236}">
                  <a16:creationId xmlns:a16="http://schemas.microsoft.com/office/drawing/2014/main" id="{2EBEF4F8-D353-48C3-9474-DF1504D980E0}"/>
                </a:ext>
              </a:extLst>
            </p:cNvPr>
            <p:cNvSpPr/>
            <p:nvPr/>
          </p:nvSpPr>
          <p:spPr>
            <a:xfrm>
              <a:off x="4711679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82">
              <a:extLst>
                <a:ext uri="{FF2B5EF4-FFF2-40B4-BE49-F238E27FC236}">
                  <a16:creationId xmlns:a16="http://schemas.microsoft.com/office/drawing/2014/main" id="{CC97ED10-3FAB-4658-B349-28BA05B7FBB6}"/>
                </a:ext>
              </a:extLst>
            </p:cNvPr>
            <p:cNvSpPr/>
            <p:nvPr/>
          </p:nvSpPr>
          <p:spPr>
            <a:xfrm>
              <a:off x="4711679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83">
              <a:extLst>
                <a:ext uri="{FF2B5EF4-FFF2-40B4-BE49-F238E27FC236}">
                  <a16:creationId xmlns:a16="http://schemas.microsoft.com/office/drawing/2014/main" id="{7039AC42-CB8D-4B7C-81F3-9282BDA3E630}"/>
                </a:ext>
              </a:extLst>
            </p:cNvPr>
            <p:cNvSpPr/>
            <p:nvPr/>
          </p:nvSpPr>
          <p:spPr>
            <a:xfrm>
              <a:off x="4711679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84">
              <a:extLst>
                <a:ext uri="{FF2B5EF4-FFF2-40B4-BE49-F238E27FC236}">
                  <a16:creationId xmlns:a16="http://schemas.microsoft.com/office/drawing/2014/main" id="{3DB0BA23-9F68-4005-9BAE-5F8A3C6A8976}"/>
                </a:ext>
              </a:extLst>
            </p:cNvPr>
            <p:cNvSpPr/>
            <p:nvPr/>
          </p:nvSpPr>
          <p:spPr>
            <a:xfrm>
              <a:off x="4711679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85">
              <a:extLst>
                <a:ext uri="{FF2B5EF4-FFF2-40B4-BE49-F238E27FC236}">
                  <a16:creationId xmlns:a16="http://schemas.microsoft.com/office/drawing/2014/main" id="{CD15C88E-920D-4B9D-A1D8-B97BC7C17D31}"/>
                </a:ext>
              </a:extLst>
            </p:cNvPr>
            <p:cNvSpPr/>
            <p:nvPr/>
          </p:nvSpPr>
          <p:spPr>
            <a:xfrm>
              <a:off x="4711679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86">
              <a:extLst>
                <a:ext uri="{FF2B5EF4-FFF2-40B4-BE49-F238E27FC236}">
                  <a16:creationId xmlns:a16="http://schemas.microsoft.com/office/drawing/2014/main" id="{BC759B95-91A6-424E-AB1A-9F2146BE6055}"/>
                </a:ext>
              </a:extLst>
            </p:cNvPr>
            <p:cNvSpPr/>
            <p:nvPr/>
          </p:nvSpPr>
          <p:spPr>
            <a:xfrm>
              <a:off x="4711679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87">
              <a:extLst>
                <a:ext uri="{FF2B5EF4-FFF2-40B4-BE49-F238E27FC236}">
                  <a16:creationId xmlns:a16="http://schemas.microsoft.com/office/drawing/2014/main" id="{CC648281-5292-4459-932E-13AFBD80607C}"/>
                </a:ext>
              </a:extLst>
            </p:cNvPr>
            <p:cNvSpPr/>
            <p:nvPr/>
          </p:nvSpPr>
          <p:spPr>
            <a:xfrm>
              <a:off x="4882987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88">
              <a:extLst>
                <a:ext uri="{FF2B5EF4-FFF2-40B4-BE49-F238E27FC236}">
                  <a16:creationId xmlns:a16="http://schemas.microsoft.com/office/drawing/2014/main" id="{539655B6-3121-4F07-A673-652345A11F2F}"/>
                </a:ext>
              </a:extLst>
            </p:cNvPr>
            <p:cNvSpPr/>
            <p:nvPr/>
          </p:nvSpPr>
          <p:spPr>
            <a:xfrm>
              <a:off x="4882987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89">
              <a:extLst>
                <a:ext uri="{FF2B5EF4-FFF2-40B4-BE49-F238E27FC236}">
                  <a16:creationId xmlns:a16="http://schemas.microsoft.com/office/drawing/2014/main" id="{DB4109AC-AE2A-4393-A0C8-CC2AA46B1C6B}"/>
                </a:ext>
              </a:extLst>
            </p:cNvPr>
            <p:cNvSpPr/>
            <p:nvPr/>
          </p:nvSpPr>
          <p:spPr>
            <a:xfrm>
              <a:off x="4882987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t90">
              <a:extLst>
                <a:ext uri="{FF2B5EF4-FFF2-40B4-BE49-F238E27FC236}">
                  <a16:creationId xmlns:a16="http://schemas.microsoft.com/office/drawing/2014/main" id="{FA960946-274C-4E9E-B36B-8A3CF45D9853}"/>
                </a:ext>
              </a:extLst>
            </p:cNvPr>
            <p:cNvSpPr/>
            <p:nvPr/>
          </p:nvSpPr>
          <p:spPr>
            <a:xfrm>
              <a:off x="4882987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91">
              <a:extLst>
                <a:ext uri="{FF2B5EF4-FFF2-40B4-BE49-F238E27FC236}">
                  <a16:creationId xmlns:a16="http://schemas.microsoft.com/office/drawing/2014/main" id="{D4AE89E8-E8E1-474C-8DD1-68C819C34493}"/>
                </a:ext>
              </a:extLst>
            </p:cNvPr>
            <p:cNvSpPr/>
            <p:nvPr/>
          </p:nvSpPr>
          <p:spPr>
            <a:xfrm>
              <a:off x="4882987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92">
              <a:extLst>
                <a:ext uri="{FF2B5EF4-FFF2-40B4-BE49-F238E27FC236}">
                  <a16:creationId xmlns:a16="http://schemas.microsoft.com/office/drawing/2014/main" id="{C9D747DB-5E6B-4A2E-988B-99608175EC47}"/>
                </a:ext>
              </a:extLst>
            </p:cNvPr>
            <p:cNvSpPr/>
            <p:nvPr/>
          </p:nvSpPr>
          <p:spPr>
            <a:xfrm>
              <a:off x="4882987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93">
              <a:extLst>
                <a:ext uri="{FF2B5EF4-FFF2-40B4-BE49-F238E27FC236}">
                  <a16:creationId xmlns:a16="http://schemas.microsoft.com/office/drawing/2014/main" id="{327EFB5D-E13C-4BC2-BDE6-C2CE61B264FF}"/>
                </a:ext>
              </a:extLst>
            </p:cNvPr>
            <p:cNvSpPr/>
            <p:nvPr/>
          </p:nvSpPr>
          <p:spPr>
            <a:xfrm>
              <a:off x="4882987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t94">
              <a:extLst>
                <a:ext uri="{FF2B5EF4-FFF2-40B4-BE49-F238E27FC236}">
                  <a16:creationId xmlns:a16="http://schemas.microsoft.com/office/drawing/2014/main" id="{7F3F50B7-94AA-44B8-B137-51E574B46763}"/>
                </a:ext>
              </a:extLst>
            </p:cNvPr>
            <p:cNvSpPr/>
            <p:nvPr/>
          </p:nvSpPr>
          <p:spPr>
            <a:xfrm>
              <a:off x="4882987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95">
              <a:extLst>
                <a:ext uri="{FF2B5EF4-FFF2-40B4-BE49-F238E27FC236}">
                  <a16:creationId xmlns:a16="http://schemas.microsoft.com/office/drawing/2014/main" id="{587BB87B-6726-49C7-BB4E-2679475471EE}"/>
                </a:ext>
              </a:extLst>
            </p:cNvPr>
            <p:cNvSpPr/>
            <p:nvPr/>
          </p:nvSpPr>
          <p:spPr>
            <a:xfrm>
              <a:off x="5054295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96">
              <a:extLst>
                <a:ext uri="{FF2B5EF4-FFF2-40B4-BE49-F238E27FC236}">
                  <a16:creationId xmlns:a16="http://schemas.microsoft.com/office/drawing/2014/main" id="{7A008622-4CA6-4437-84D7-9CFC5E4C66AA}"/>
                </a:ext>
              </a:extLst>
            </p:cNvPr>
            <p:cNvSpPr/>
            <p:nvPr/>
          </p:nvSpPr>
          <p:spPr>
            <a:xfrm>
              <a:off x="5054295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t97">
              <a:extLst>
                <a:ext uri="{FF2B5EF4-FFF2-40B4-BE49-F238E27FC236}">
                  <a16:creationId xmlns:a16="http://schemas.microsoft.com/office/drawing/2014/main" id="{D05866B6-C897-49B2-9BCE-CC8B21E89800}"/>
                </a:ext>
              </a:extLst>
            </p:cNvPr>
            <p:cNvSpPr/>
            <p:nvPr/>
          </p:nvSpPr>
          <p:spPr>
            <a:xfrm>
              <a:off x="5054295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t98">
              <a:extLst>
                <a:ext uri="{FF2B5EF4-FFF2-40B4-BE49-F238E27FC236}">
                  <a16:creationId xmlns:a16="http://schemas.microsoft.com/office/drawing/2014/main" id="{AB0C04B8-1F6B-4822-86E5-4E6C97DF7082}"/>
                </a:ext>
              </a:extLst>
            </p:cNvPr>
            <p:cNvSpPr/>
            <p:nvPr/>
          </p:nvSpPr>
          <p:spPr>
            <a:xfrm>
              <a:off x="5054295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t99">
              <a:extLst>
                <a:ext uri="{FF2B5EF4-FFF2-40B4-BE49-F238E27FC236}">
                  <a16:creationId xmlns:a16="http://schemas.microsoft.com/office/drawing/2014/main" id="{E15833E6-E44C-4231-BDDD-03940B95FC9A}"/>
                </a:ext>
              </a:extLst>
            </p:cNvPr>
            <p:cNvSpPr/>
            <p:nvPr/>
          </p:nvSpPr>
          <p:spPr>
            <a:xfrm>
              <a:off x="5054295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100">
              <a:extLst>
                <a:ext uri="{FF2B5EF4-FFF2-40B4-BE49-F238E27FC236}">
                  <a16:creationId xmlns:a16="http://schemas.microsoft.com/office/drawing/2014/main" id="{3963E158-81AD-41D4-887F-6933BD04DCB8}"/>
                </a:ext>
              </a:extLst>
            </p:cNvPr>
            <p:cNvSpPr/>
            <p:nvPr/>
          </p:nvSpPr>
          <p:spPr>
            <a:xfrm>
              <a:off x="5054295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t101">
              <a:extLst>
                <a:ext uri="{FF2B5EF4-FFF2-40B4-BE49-F238E27FC236}">
                  <a16:creationId xmlns:a16="http://schemas.microsoft.com/office/drawing/2014/main" id="{078259A4-3938-4281-8C01-1495D4AA5547}"/>
                </a:ext>
              </a:extLst>
            </p:cNvPr>
            <p:cNvSpPr/>
            <p:nvPr/>
          </p:nvSpPr>
          <p:spPr>
            <a:xfrm>
              <a:off x="5054295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102">
              <a:extLst>
                <a:ext uri="{FF2B5EF4-FFF2-40B4-BE49-F238E27FC236}">
                  <a16:creationId xmlns:a16="http://schemas.microsoft.com/office/drawing/2014/main" id="{63BA71F3-8089-4121-AE8A-B83C40BA747C}"/>
                </a:ext>
              </a:extLst>
            </p:cNvPr>
            <p:cNvSpPr/>
            <p:nvPr/>
          </p:nvSpPr>
          <p:spPr>
            <a:xfrm>
              <a:off x="5054295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t103">
              <a:extLst>
                <a:ext uri="{FF2B5EF4-FFF2-40B4-BE49-F238E27FC236}">
                  <a16:creationId xmlns:a16="http://schemas.microsoft.com/office/drawing/2014/main" id="{9126E4CD-CE9D-4030-815F-8EC11E72B752}"/>
                </a:ext>
              </a:extLst>
            </p:cNvPr>
            <p:cNvSpPr/>
            <p:nvPr/>
          </p:nvSpPr>
          <p:spPr>
            <a:xfrm>
              <a:off x="5225603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t104">
              <a:extLst>
                <a:ext uri="{FF2B5EF4-FFF2-40B4-BE49-F238E27FC236}">
                  <a16:creationId xmlns:a16="http://schemas.microsoft.com/office/drawing/2014/main" id="{536E16FE-EECB-4465-AC87-A5E31284D0DF}"/>
                </a:ext>
              </a:extLst>
            </p:cNvPr>
            <p:cNvSpPr/>
            <p:nvPr/>
          </p:nvSpPr>
          <p:spPr>
            <a:xfrm>
              <a:off x="5225603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t105">
              <a:extLst>
                <a:ext uri="{FF2B5EF4-FFF2-40B4-BE49-F238E27FC236}">
                  <a16:creationId xmlns:a16="http://schemas.microsoft.com/office/drawing/2014/main" id="{7634C05C-3A57-40CF-B030-4D0EE641C71B}"/>
                </a:ext>
              </a:extLst>
            </p:cNvPr>
            <p:cNvSpPr/>
            <p:nvPr/>
          </p:nvSpPr>
          <p:spPr>
            <a:xfrm>
              <a:off x="5225603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106">
              <a:extLst>
                <a:ext uri="{FF2B5EF4-FFF2-40B4-BE49-F238E27FC236}">
                  <a16:creationId xmlns:a16="http://schemas.microsoft.com/office/drawing/2014/main" id="{398BEB13-C19B-418E-A391-70DCA66C3445}"/>
                </a:ext>
              </a:extLst>
            </p:cNvPr>
            <p:cNvSpPr/>
            <p:nvPr/>
          </p:nvSpPr>
          <p:spPr>
            <a:xfrm>
              <a:off x="5225603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107">
              <a:extLst>
                <a:ext uri="{FF2B5EF4-FFF2-40B4-BE49-F238E27FC236}">
                  <a16:creationId xmlns:a16="http://schemas.microsoft.com/office/drawing/2014/main" id="{CA8CC92D-E911-4F24-9366-06F038A0885F}"/>
                </a:ext>
              </a:extLst>
            </p:cNvPr>
            <p:cNvSpPr/>
            <p:nvPr/>
          </p:nvSpPr>
          <p:spPr>
            <a:xfrm>
              <a:off x="5225603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t108">
              <a:extLst>
                <a:ext uri="{FF2B5EF4-FFF2-40B4-BE49-F238E27FC236}">
                  <a16:creationId xmlns:a16="http://schemas.microsoft.com/office/drawing/2014/main" id="{DCDF90F4-D73E-40BC-9E0D-22497FDC5E44}"/>
                </a:ext>
              </a:extLst>
            </p:cNvPr>
            <p:cNvSpPr/>
            <p:nvPr/>
          </p:nvSpPr>
          <p:spPr>
            <a:xfrm>
              <a:off x="5225603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t109">
              <a:extLst>
                <a:ext uri="{FF2B5EF4-FFF2-40B4-BE49-F238E27FC236}">
                  <a16:creationId xmlns:a16="http://schemas.microsoft.com/office/drawing/2014/main" id="{BB978526-567F-40C1-8A61-1CEB63D6FEDC}"/>
                </a:ext>
              </a:extLst>
            </p:cNvPr>
            <p:cNvSpPr/>
            <p:nvPr/>
          </p:nvSpPr>
          <p:spPr>
            <a:xfrm>
              <a:off x="5225603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t110">
              <a:extLst>
                <a:ext uri="{FF2B5EF4-FFF2-40B4-BE49-F238E27FC236}">
                  <a16:creationId xmlns:a16="http://schemas.microsoft.com/office/drawing/2014/main" id="{621D7B41-DD09-41A2-A054-196A3FE84CF2}"/>
                </a:ext>
              </a:extLst>
            </p:cNvPr>
            <p:cNvSpPr/>
            <p:nvPr/>
          </p:nvSpPr>
          <p:spPr>
            <a:xfrm>
              <a:off x="5225603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t111">
              <a:extLst>
                <a:ext uri="{FF2B5EF4-FFF2-40B4-BE49-F238E27FC236}">
                  <a16:creationId xmlns:a16="http://schemas.microsoft.com/office/drawing/2014/main" id="{CE06E0F3-F2F5-4AC5-BEAA-A74E533BBE07}"/>
                </a:ext>
              </a:extLst>
            </p:cNvPr>
            <p:cNvSpPr/>
            <p:nvPr/>
          </p:nvSpPr>
          <p:spPr>
            <a:xfrm>
              <a:off x="5396911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t112">
              <a:extLst>
                <a:ext uri="{FF2B5EF4-FFF2-40B4-BE49-F238E27FC236}">
                  <a16:creationId xmlns:a16="http://schemas.microsoft.com/office/drawing/2014/main" id="{489D44DC-279D-4D0D-AA62-DB71C6736D40}"/>
                </a:ext>
              </a:extLst>
            </p:cNvPr>
            <p:cNvSpPr/>
            <p:nvPr/>
          </p:nvSpPr>
          <p:spPr>
            <a:xfrm>
              <a:off x="5396911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t113">
              <a:extLst>
                <a:ext uri="{FF2B5EF4-FFF2-40B4-BE49-F238E27FC236}">
                  <a16:creationId xmlns:a16="http://schemas.microsoft.com/office/drawing/2014/main" id="{BF336E28-B4DA-4FB3-AD8C-9F39C5AD09F3}"/>
                </a:ext>
              </a:extLst>
            </p:cNvPr>
            <p:cNvSpPr/>
            <p:nvPr/>
          </p:nvSpPr>
          <p:spPr>
            <a:xfrm>
              <a:off x="5396911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t114">
              <a:extLst>
                <a:ext uri="{FF2B5EF4-FFF2-40B4-BE49-F238E27FC236}">
                  <a16:creationId xmlns:a16="http://schemas.microsoft.com/office/drawing/2014/main" id="{93BD4056-BDB1-42D1-A5DB-B088CFFA8035}"/>
                </a:ext>
              </a:extLst>
            </p:cNvPr>
            <p:cNvSpPr/>
            <p:nvPr/>
          </p:nvSpPr>
          <p:spPr>
            <a:xfrm>
              <a:off x="5396911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t115">
              <a:extLst>
                <a:ext uri="{FF2B5EF4-FFF2-40B4-BE49-F238E27FC236}">
                  <a16:creationId xmlns:a16="http://schemas.microsoft.com/office/drawing/2014/main" id="{AC954E26-C89B-4D31-B44C-330E4680BDD6}"/>
                </a:ext>
              </a:extLst>
            </p:cNvPr>
            <p:cNvSpPr/>
            <p:nvPr/>
          </p:nvSpPr>
          <p:spPr>
            <a:xfrm>
              <a:off x="5396911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t116">
              <a:extLst>
                <a:ext uri="{FF2B5EF4-FFF2-40B4-BE49-F238E27FC236}">
                  <a16:creationId xmlns:a16="http://schemas.microsoft.com/office/drawing/2014/main" id="{A0379DB2-1478-4E72-8F61-BD50A418A46B}"/>
                </a:ext>
              </a:extLst>
            </p:cNvPr>
            <p:cNvSpPr/>
            <p:nvPr/>
          </p:nvSpPr>
          <p:spPr>
            <a:xfrm>
              <a:off x="5396911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117">
              <a:extLst>
                <a:ext uri="{FF2B5EF4-FFF2-40B4-BE49-F238E27FC236}">
                  <a16:creationId xmlns:a16="http://schemas.microsoft.com/office/drawing/2014/main" id="{B7AE0952-5554-4A3B-BD34-A34DD20356C8}"/>
                </a:ext>
              </a:extLst>
            </p:cNvPr>
            <p:cNvSpPr/>
            <p:nvPr/>
          </p:nvSpPr>
          <p:spPr>
            <a:xfrm>
              <a:off x="5396911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118">
              <a:extLst>
                <a:ext uri="{FF2B5EF4-FFF2-40B4-BE49-F238E27FC236}">
                  <a16:creationId xmlns:a16="http://schemas.microsoft.com/office/drawing/2014/main" id="{1A564D4D-C407-43DA-89C6-14CEFA7E9B9E}"/>
                </a:ext>
              </a:extLst>
            </p:cNvPr>
            <p:cNvSpPr/>
            <p:nvPr/>
          </p:nvSpPr>
          <p:spPr>
            <a:xfrm>
              <a:off x="5396911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119">
              <a:extLst>
                <a:ext uri="{FF2B5EF4-FFF2-40B4-BE49-F238E27FC236}">
                  <a16:creationId xmlns:a16="http://schemas.microsoft.com/office/drawing/2014/main" id="{E378D365-C33F-4652-9411-5BB4C7CFB442}"/>
                </a:ext>
              </a:extLst>
            </p:cNvPr>
            <p:cNvSpPr/>
            <p:nvPr/>
          </p:nvSpPr>
          <p:spPr>
            <a:xfrm>
              <a:off x="5568218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120">
              <a:extLst>
                <a:ext uri="{FF2B5EF4-FFF2-40B4-BE49-F238E27FC236}">
                  <a16:creationId xmlns:a16="http://schemas.microsoft.com/office/drawing/2014/main" id="{75B956EC-992A-4C22-A934-67B5F560DA07}"/>
                </a:ext>
              </a:extLst>
            </p:cNvPr>
            <p:cNvSpPr/>
            <p:nvPr/>
          </p:nvSpPr>
          <p:spPr>
            <a:xfrm>
              <a:off x="556821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121">
              <a:extLst>
                <a:ext uri="{FF2B5EF4-FFF2-40B4-BE49-F238E27FC236}">
                  <a16:creationId xmlns:a16="http://schemas.microsoft.com/office/drawing/2014/main" id="{6C9D7A51-B207-4C9A-917D-266AF21E679D}"/>
                </a:ext>
              </a:extLst>
            </p:cNvPr>
            <p:cNvSpPr/>
            <p:nvPr/>
          </p:nvSpPr>
          <p:spPr>
            <a:xfrm>
              <a:off x="556821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122">
              <a:extLst>
                <a:ext uri="{FF2B5EF4-FFF2-40B4-BE49-F238E27FC236}">
                  <a16:creationId xmlns:a16="http://schemas.microsoft.com/office/drawing/2014/main" id="{A7283B9B-EE4D-4113-9AE6-BFE37CC369EF}"/>
                </a:ext>
              </a:extLst>
            </p:cNvPr>
            <p:cNvSpPr/>
            <p:nvPr/>
          </p:nvSpPr>
          <p:spPr>
            <a:xfrm>
              <a:off x="5568218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123">
              <a:extLst>
                <a:ext uri="{FF2B5EF4-FFF2-40B4-BE49-F238E27FC236}">
                  <a16:creationId xmlns:a16="http://schemas.microsoft.com/office/drawing/2014/main" id="{3D70C97B-1202-4604-A565-A25D712D1DE0}"/>
                </a:ext>
              </a:extLst>
            </p:cNvPr>
            <p:cNvSpPr/>
            <p:nvPr/>
          </p:nvSpPr>
          <p:spPr>
            <a:xfrm>
              <a:off x="556821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124">
              <a:extLst>
                <a:ext uri="{FF2B5EF4-FFF2-40B4-BE49-F238E27FC236}">
                  <a16:creationId xmlns:a16="http://schemas.microsoft.com/office/drawing/2014/main" id="{B2A0D985-99CF-450B-97AC-34C2E0CEAB64}"/>
                </a:ext>
              </a:extLst>
            </p:cNvPr>
            <p:cNvSpPr/>
            <p:nvPr/>
          </p:nvSpPr>
          <p:spPr>
            <a:xfrm>
              <a:off x="5568218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125">
              <a:extLst>
                <a:ext uri="{FF2B5EF4-FFF2-40B4-BE49-F238E27FC236}">
                  <a16:creationId xmlns:a16="http://schemas.microsoft.com/office/drawing/2014/main" id="{F059556C-7621-4C0C-B8D5-6FD6CD7D1D86}"/>
                </a:ext>
              </a:extLst>
            </p:cNvPr>
            <p:cNvSpPr/>
            <p:nvPr/>
          </p:nvSpPr>
          <p:spPr>
            <a:xfrm>
              <a:off x="556821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126">
              <a:extLst>
                <a:ext uri="{FF2B5EF4-FFF2-40B4-BE49-F238E27FC236}">
                  <a16:creationId xmlns:a16="http://schemas.microsoft.com/office/drawing/2014/main" id="{AC676E66-B8DD-48CB-AF8F-8B03D9F04657}"/>
                </a:ext>
              </a:extLst>
            </p:cNvPr>
            <p:cNvSpPr/>
            <p:nvPr/>
          </p:nvSpPr>
          <p:spPr>
            <a:xfrm>
              <a:off x="556821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127">
              <a:extLst>
                <a:ext uri="{FF2B5EF4-FFF2-40B4-BE49-F238E27FC236}">
                  <a16:creationId xmlns:a16="http://schemas.microsoft.com/office/drawing/2014/main" id="{BBCF82D6-7A72-4CAA-BB5F-E702D3600C52}"/>
                </a:ext>
              </a:extLst>
            </p:cNvPr>
            <p:cNvSpPr/>
            <p:nvPr/>
          </p:nvSpPr>
          <p:spPr>
            <a:xfrm>
              <a:off x="5739526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128">
              <a:extLst>
                <a:ext uri="{FF2B5EF4-FFF2-40B4-BE49-F238E27FC236}">
                  <a16:creationId xmlns:a16="http://schemas.microsoft.com/office/drawing/2014/main" id="{AB5FA233-D679-47F7-A291-1C69CDF51436}"/>
                </a:ext>
              </a:extLst>
            </p:cNvPr>
            <p:cNvSpPr/>
            <p:nvPr/>
          </p:nvSpPr>
          <p:spPr>
            <a:xfrm>
              <a:off x="573952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t129">
              <a:extLst>
                <a:ext uri="{FF2B5EF4-FFF2-40B4-BE49-F238E27FC236}">
                  <a16:creationId xmlns:a16="http://schemas.microsoft.com/office/drawing/2014/main" id="{69000528-708F-4B62-8229-7B1EE2D21115}"/>
                </a:ext>
              </a:extLst>
            </p:cNvPr>
            <p:cNvSpPr/>
            <p:nvPr/>
          </p:nvSpPr>
          <p:spPr>
            <a:xfrm>
              <a:off x="5739526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130">
              <a:extLst>
                <a:ext uri="{FF2B5EF4-FFF2-40B4-BE49-F238E27FC236}">
                  <a16:creationId xmlns:a16="http://schemas.microsoft.com/office/drawing/2014/main" id="{24778658-5207-4898-9D96-60024958CDE1}"/>
                </a:ext>
              </a:extLst>
            </p:cNvPr>
            <p:cNvSpPr/>
            <p:nvPr/>
          </p:nvSpPr>
          <p:spPr>
            <a:xfrm>
              <a:off x="5739526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131">
              <a:extLst>
                <a:ext uri="{FF2B5EF4-FFF2-40B4-BE49-F238E27FC236}">
                  <a16:creationId xmlns:a16="http://schemas.microsoft.com/office/drawing/2014/main" id="{BDF548FD-AC1E-4ADB-BCA5-33C575905789}"/>
                </a:ext>
              </a:extLst>
            </p:cNvPr>
            <p:cNvSpPr/>
            <p:nvPr/>
          </p:nvSpPr>
          <p:spPr>
            <a:xfrm>
              <a:off x="573952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132">
              <a:extLst>
                <a:ext uri="{FF2B5EF4-FFF2-40B4-BE49-F238E27FC236}">
                  <a16:creationId xmlns:a16="http://schemas.microsoft.com/office/drawing/2014/main" id="{6BD5B883-DE84-4BBC-884B-5C90C63F863A}"/>
                </a:ext>
              </a:extLst>
            </p:cNvPr>
            <p:cNvSpPr/>
            <p:nvPr/>
          </p:nvSpPr>
          <p:spPr>
            <a:xfrm>
              <a:off x="5739526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t133">
              <a:extLst>
                <a:ext uri="{FF2B5EF4-FFF2-40B4-BE49-F238E27FC236}">
                  <a16:creationId xmlns:a16="http://schemas.microsoft.com/office/drawing/2014/main" id="{C7D9AFA5-C292-4307-89C5-08992F61F6D8}"/>
                </a:ext>
              </a:extLst>
            </p:cNvPr>
            <p:cNvSpPr/>
            <p:nvPr/>
          </p:nvSpPr>
          <p:spPr>
            <a:xfrm>
              <a:off x="573952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t134">
              <a:extLst>
                <a:ext uri="{FF2B5EF4-FFF2-40B4-BE49-F238E27FC236}">
                  <a16:creationId xmlns:a16="http://schemas.microsoft.com/office/drawing/2014/main" id="{29D82240-05B6-4092-B8B2-54B890FC8332}"/>
                </a:ext>
              </a:extLst>
            </p:cNvPr>
            <p:cNvSpPr/>
            <p:nvPr/>
          </p:nvSpPr>
          <p:spPr>
            <a:xfrm>
              <a:off x="573952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t135">
              <a:extLst>
                <a:ext uri="{FF2B5EF4-FFF2-40B4-BE49-F238E27FC236}">
                  <a16:creationId xmlns:a16="http://schemas.microsoft.com/office/drawing/2014/main" id="{113376FA-3A77-4A56-9473-7ABBBCD79BC3}"/>
                </a:ext>
              </a:extLst>
            </p:cNvPr>
            <p:cNvSpPr/>
            <p:nvPr/>
          </p:nvSpPr>
          <p:spPr>
            <a:xfrm>
              <a:off x="591083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136">
              <a:extLst>
                <a:ext uri="{FF2B5EF4-FFF2-40B4-BE49-F238E27FC236}">
                  <a16:creationId xmlns:a16="http://schemas.microsoft.com/office/drawing/2014/main" id="{58E2399B-224C-427C-9C0A-D39BDE7469C3}"/>
                </a:ext>
              </a:extLst>
            </p:cNvPr>
            <p:cNvSpPr/>
            <p:nvPr/>
          </p:nvSpPr>
          <p:spPr>
            <a:xfrm>
              <a:off x="5910834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t137">
              <a:extLst>
                <a:ext uri="{FF2B5EF4-FFF2-40B4-BE49-F238E27FC236}">
                  <a16:creationId xmlns:a16="http://schemas.microsoft.com/office/drawing/2014/main" id="{469BECDA-6EC2-46E6-8CC9-B734E69D6D0F}"/>
                </a:ext>
              </a:extLst>
            </p:cNvPr>
            <p:cNvSpPr/>
            <p:nvPr/>
          </p:nvSpPr>
          <p:spPr>
            <a:xfrm>
              <a:off x="5910834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t138">
              <a:extLst>
                <a:ext uri="{FF2B5EF4-FFF2-40B4-BE49-F238E27FC236}">
                  <a16:creationId xmlns:a16="http://schemas.microsoft.com/office/drawing/2014/main" id="{8F44BF4D-81B9-4F86-B0D5-C15FED9B0AE7}"/>
                </a:ext>
              </a:extLst>
            </p:cNvPr>
            <p:cNvSpPr/>
            <p:nvPr/>
          </p:nvSpPr>
          <p:spPr>
            <a:xfrm>
              <a:off x="5910834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t139">
              <a:extLst>
                <a:ext uri="{FF2B5EF4-FFF2-40B4-BE49-F238E27FC236}">
                  <a16:creationId xmlns:a16="http://schemas.microsoft.com/office/drawing/2014/main" id="{011F0311-69C6-4A1B-8D14-8CEF07C3724B}"/>
                </a:ext>
              </a:extLst>
            </p:cNvPr>
            <p:cNvSpPr/>
            <p:nvPr/>
          </p:nvSpPr>
          <p:spPr>
            <a:xfrm>
              <a:off x="591083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t140">
              <a:extLst>
                <a:ext uri="{FF2B5EF4-FFF2-40B4-BE49-F238E27FC236}">
                  <a16:creationId xmlns:a16="http://schemas.microsoft.com/office/drawing/2014/main" id="{6960E840-FEDF-43BE-85FB-5001A2177548}"/>
                </a:ext>
              </a:extLst>
            </p:cNvPr>
            <p:cNvSpPr/>
            <p:nvPr/>
          </p:nvSpPr>
          <p:spPr>
            <a:xfrm>
              <a:off x="5910834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t141">
              <a:extLst>
                <a:ext uri="{FF2B5EF4-FFF2-40B4-BE49-F238E27FC236}">
                  <a16:creationId xmlns:a16="http://schemas.microsoft.com/office/drawing/2014/main" id="{A196A374-BC7D-4AC6-AFF2-7CFA0C5DC712}"/>
                </a:ext>
              </a:extLst>
            </p:cNvPr>
            <p:cNvSpPr/>
            <p:nvPr/>
          </p:nvSpPr>
          <p:spPr>
            <a:xfrm>
              <a:off x="591083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142">
              <a:extLst>
                <a:ext uri="{FF2B5EF4-FFF2-40B4-BE49-F238E27FC236}">
                  <a16:creationId xmlns:a16="http://schemas.microsoft.com/office/drawing/2014/main" id="{74E81C90-9AFE-43CE-8A46-F26F1ED64C8A}"/>
                </a:ext>
              </a:extLst>
            </p:cNvPr>
            <p:cNvSpPr/>
            <p:nvPr/>
          </p:nvSpPr>
          <p:spPr>
            <a:xfrm>
              <a:off x="591083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143">
              <a:extLst>
                <a:ext uri="{FF2B5EF4-FFF2-40B4-BE49-F238E27FC236}">
                  <a16:creationId xmlns:a16="http://schemas.microsoft.com/office/drawing/2014/main" id="{E6CEA5D3-BEE8-4AE8-9C33-88B120EEDF79}"/>
                </a:ext>
              </a:extLst>
            </p:cNvPr>
            <p:cNvSpPr/>
            <p:nvPr/>
          </p:nvSpPr>
          <p:spPr>
            <a:xfrm>
              <a:off x="608214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144">
              <a:extLst>
                <a:ext uri="{FF2B5EF4-FFF2-40B4-BE49-F238E27FC236}">
                  <a16:creationId xmlns:a16="http://schemas.microsoft.com/office/drawing/2014/main" id="{D8AA7E94-E7D0-433A-B0FB-5ADCFD157090}"/>
                </a:ext>
              </a:extLst>
            </p:cNvPr>
            <p:cNvSpPr/>
            <p:nvPr/>
          </p:nvSpPr>
          <p:spPr>
            <a:xfrm>
              <a:off x="6082142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145">
              <a:extLst>
                <a:ext uri="{FF2B5EF4-FFF2-40B4-BE49-F238E27FC236}">
                  <a16:creationId xmlns:a16="http://schemas.microsoft.com/office/drawing/2014/main" id="{6D268DF1-A9EE-4D54-9A54-CA0F5EE47433}"/>
                </a:ext>
              </a:extLst>
            </p:cNvPr>
            <p:cNvSpPr/>
            <p:nvPr/>
          </p:nvSpPr>
          <p:spPr>
            <a:xfrm>
              <a:off x="608214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t146">
              <a:extLst>
                <a:ext uri="{FF2B5EF4-FFF2-40B4-BE49-F238E27FC236}">
                  <a16:creationId xmlns:a16="http://schemas.microsoft.com/office/drawing/2014/main" id="{85E04378-30F8-454E-B6BB-9924AC43C97A}"/>
                </a:ext>
              </a:extLst>
            </p:cNvPr>
            <p:cNvSpPr/>
            <p:nvPr/>
          </p:nvSpPr>
          <p:spPr>
            <a:xfrm>
              <a:off x="6082142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147">
              <a:extLst>
                <a:ext uri="{FF2B5EF4-FFF2-40B4-BE49-F238E27FC236}">
                  <a16:creationId xmlns:a16="http://schemas.microsoft.com/office/drawing/2014/main" id="{67BA26A4-312C-4F84-9AEE-79C94EBD5926}"/>
                </a:ext>
              </a:extLst>
            </p:cNvPr>
            <p:cNvSpPr/>
            <p:nvPr/>
          </p:nvSpPr>
          <p:spPr>
            <a:xfrm>
              <a:off x="6082142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148">
              <a:extLst>
                <a:ext uri="{FF2B5EF4-FFF2-40B4-BE49-F238E27FC236}">
                  <a16:creationId xmlns:a16="http://schemas.microsoft.com/office/drawing/2014/main" id="{92E0FFC2-1085-49DE-96FF-FD67272F0FEB}"/>
                </a:ext>
              </a:extLst>
            </p:cNvPr>
            <p:cNvSpPr/>
            <p:nvPr/>
          </p:nvSpPr>
          <p:spPr>
            <a:xfrm>
              <a:off x="6082142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t149">
              <a:extLst>
                <a:ext uri="{FF2B5EF4-FFF2-40B4-BE49-F238E27FC236}">
                  <a16:creationId xmlns:a16="http://schemas.microsoft.com/office/drawing/2014/main" id="{169C57A3-6565-4CF3-B9D7-6C82036BC13C}"/>
                </a:ext>
              </a:extLst>
            </p:cNvPr>
            <p:cNvSpPr/>
            <p:nvPr/>
          </p:nvSpPr>
          <p:spPr>
            <a:xfrm>
              <a:off x="608214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150">
              <a:extLst>
                <a:ext uri="{FF2B5EF4-FFF2-40B4-BE49-F238E27FC236}">
                  <a16:creationId xmlns:a16="http://schemas.microsoft.com/office/drawing/2014/main" id="{80518F6E-6F5D-4A6F-B1B3-1CACD17E8E4A}"/>
                </a:ext>
              </a:extLst>
            </p:cNvPr>
            <p:cNvSpPr/>
            <p:nvPr/>
          </p:nvSpPr>
          <p:spPr>
            <a:xfrm>
              <a:off x="608214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t151">
              <a:extLst>
                <a:ext uri="{FF2B5EF4-FFF2-40B4-BE49-F238E27FC236}">
                  <a16:creationId xmlns:a16="http://schemas.microsoft.com/office/drawing/2014/main" id="{4F0578AF-4CBE-43BE-B198-7FB1CE684BD7}"/>
                </a:ext>
              </a:extLst>
            </p:cNvPr>
            <p:cNvSpPr/>
            <p:nvPr/>
          </p:nvSpPr>
          <p:spPr>
            <a:xfrm>
              <a:off x="6253450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t152">
              <a:extLst>
                <a:ext uri="{FF2B5EF4-FFF2-40B4-BE49-F238E27FC236}">
                  <a16:creationId xmlns:a16="http://schemas.microsoft.com/office/drawing/2014/main" id="{04F212BA-15DC-4D2D-8830-2D2F938E2ECA}"/>
                </a:ext>
              </a:extLst>
            </p:cNvPr>
            <p:cNvSpPr/>
            <p:nvPr/>
          </p:nvSpPr>
          <p:spPr>
            <a:xfrm>
              <a:off x="6253450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153">
              <a:extLst>
                <a:ext uri="{FF2B5EF4-FFF2-40B4-BE49-F238E27FC236}">
                  <a16:creationId xmlns:a16="http://schemas.microsoft.com/office/drawing/2014/main" id="{E9C41621-6A77-411B-BACB-0AF39BC73E8E}"/>
                </a:ext>
              </a:extLst>
            </p:cNvPr>
            <p:cNvSpPr/>
            <p:nvPr/>
          </p:nvSpPr>
          <p:spPr>
            <a:xfrm>
              <a:off x="6253450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154">
              <a:extLst>
                <a:ext uri="{FF2B5EF4-FFF2-40B4-BE49-F238E27FC236}">
                  <a16:creationId xmlns:a16="http://schemas.microsoft.com/office/drawing/2014/main" id="{DAB84543-7FA0-41FC-8628-A8E9B16FEE36}"/>
                </a:ext>
              </a:extLst>
            </p:cNvPr>
            <p:cNvSpPr/>
            <p:nvPr/>
          </p:nvSpPr>
          <p:spPr>
            <a:xfrm>
              <a:off x="6253450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155">
              <a:extLst>
                <a:ext uri="{FF2B5EF4-FFF2-40B4-BE49-F238E27FC236}">
                  <a16:creationId xmlns:a16="http://schemas.microsoft.com/office/drawing/2014/main" id="{9E1769A2-79C3-4758-826E-53D25C1310A8}"/>
                </a:ext>
              </a:extLst>
            </p:cNvPr>
            <p:cNvSpPr/>
            <p:nvPr/>
          </p:nvSpPr>
          <p:spPr>
            <a:xfrm>
              <a:off x="6253450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156">
              <a:extLst>
                <a:ext uri="{FF2B5EF4-FFF2-40B4-BE49-F238E27FC236}">
                  <a16:creationId xmlns:a16="http://schemas.microsoft.com/office/drawing/2014/main" id="{7D2814E1-517F-472F-97AB-C13664DD79C3}"/>
                </a:ext>
              </a:extLst>
            </p:cNvPr>
            <p:cNvSpPr/>
            <p:nvPr/>
          </p:nvSpPr>
          <p:spPr>
            <a:xfrm>
              <a:off x="6253450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157">
              <a:extLst>
                <a:ext uri="{FF2B5EF4-FFF2-40B4-BE49-F238E27FC236}">
                  <a16:creationId xmlns:a16="http://schemas.microsoft.com/office/drawing/2014/main" id="{E7BEC371-E69A-4578-BB3C-BC4AF9DC5D9A}"/>
                </a:ext>
              </a:extLst>
            </p:cNvPr>
            <p:cNvSpPr/>
            <p:nvPr/>
          </p:nvSpPr>
          <p:spPr>
            <a:xfrm>
              <a:off x="6253450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158">
              <a:extLst>
                <a:ext uri="{FF2B5EF4-FFF2-40B4-BE49-F238E27FC236}">
                  <a16:creationId xmlns:a16="http://schemas.microsoft.com/office/drawing/2014/main" id="{6D06527F-D3B5-4CFE-8C23-863B15698556}"/>
                </a:ext>
              </a:extLst>
            </p:cNvPr>
            <p:cNvSpPr/>
            <p:nvPr/>
          </p:nvSpPr>
          <p:spPr>
            <a:xfrm>
              <a:off x="6253450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159">
              <a:extLst>
                <a:ext uri="{FF2B5EF4-FFF2-40B4-BE49-F238E27FC236}">
                  <a16:creationId xmlns:a16="http://schemas.microsoft.com/office/drawing/2014/main" id="{C6C8BB78-9D08-42DB-A498-4AE882921B1D}"/>
                </a:ext>
              </a:extLst>
            </p:cNvPr>
            <p:cNvSpPr/>
            <p:nvPr/>
          </p:nvSpPr>
          <p:spPr>
            <a:xfrm>
              <a:off x="6424758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160">
              <a:extLst>
                <a:ext uri="{FF2B5EF4-FFF2-40B4-BE49-F238E27FC236}">
                  <a16:creationId xmlns:a16="http://schemas.microsoft.com/office/drawing/2014/main" id="{199D590E-6968-4078-8EC0-EC6CDDACCD5B}"/>
                </a:ext>
              </a:extLst>
            </p:cNvPr>
            <p:cNvSpPr/>
            <p:nvPr/>
          </p:nvSpPr>
          <p:spPr>
            <a:xfrm>
              <a:off x="642475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161">
              <a:extLst>
                <a:ext uri="{FF2B5EF4-FFF2-40B4-BE49-F238E27FC236}">
                  <a16:creationId xmlns:a16="http://schemas.microsoft.com/office/drawing/2014/main" id="{2C5DE460-40ED-4AB3-B124-4D01CCA2B793}"/>
                </a:ext>
              </a:extLst>
            </p:cNvPr>
            <p:cNvSpPr/>
            <p:nvPr/>
          </p:nvSpPr>
          <p:spPr>
            <a:xfrm>
              <a:off x="642475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162">
              <a:extLst>
                <a:ext uri="{FF2B5EF4-FFF2-40B4-BE49-F238E27FC236}">
                  <a16:creationId xmlns:a16="http://schemas.microsoft.com/office/drawing/2014/main" id="{3FC30F9C-41A9-41F8-BF49-F3D9C9752B0F}"/>
                </a:ext>
              </a:extLst>
            </p:cNvPr>
            <p:cNvSpPr/>
            <p:nvPr/>
          </p:nvSpPr>
          <p:spPr>
            <a:xfrm>
              <a:off x="6424758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163">
              <a:extLst>
                <a:ext uri="{FF2B5EF4-FFF2-40B4-BE49-F238E27FC236}">
                  <a16:creationId xmlns:a16="http://schemas.microsoft.com/office/drawing/2014/main" id="{E03F4F26-195A-4A2C-B3BB-0EE70A491B16}"/>
                </a:ext>
              </a:extLst>
            </p:cNvPr>
            <p:cNvSpPr/>
            <p:nvPr/>
          </p:nvSpPr>
          <p:spPr>
            <a:xfrm>
              <a:off x="642475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164">
              <a:extLst>
                <a:ext uri="{FF2B5EF4-FFF2-40B4-BE49-F238E27FC236}">
                  <a16:creationId xmlns:a16="http://schemas.microsoft.com/office/drawing/2014/main" id="{7FC47E62-1072-4723-9886-70D31605C901}"/>
                </a:ext>
              </a:extLst>
            </p:cNvPr>
            <p:cNvSpPr/>
            <p:nvPr/>
          </p:nvSpPr>
          <p:spPr>
            <a:xfrm>
              <a:off x="6424758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165">
              <a:extLst>
                <a:ext uri="{FF2B5EF4-FFF2-40B4-BE49-F238E27FC236}">
                  <a16:creationId xmlns:a16="http://schemas.microsoft.com/office/drawing/2014/main" id="{726C80B3-B371-499A-AB43-05A00128F0E6}"/>
                </a:ext>
              </a:extLst>
            </p:cNvPr>
            <p:cNvSpPr/>
            <p:nvPr/>
          </p:nvSpPr>
          <p:spPr>
            <a:xfrm>
              <a:off x="642475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166">
              <a:extLst>
                <a:ext uri="{FF2B5EF4-FFF2-40B4-BE49-F238E27FC236}">
                  <a16:creationId xmlns:a16="http://schemas.microsoft.com/office/drawing/2014/main" id="{60CF04C6-535B-4730-95A4-CC3AF2E83B99}"/>
                </a:ext>
              </a:extLst>
            </p:cNvPr>
            <p:cNvSpPr/>
            <p:nvPr/>
          </p:nvSpPr>
          <p:spPr>
            <a:xfrm>
              <a:off x="642475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167">
              <a:extLst>
                <a:ext uri="{FF2B5EF4-FFF2-40B4-BE49-F238E27FC236}">
                  <a16:creationId xmlns:a16="http://schemas.microsoft.com/office/drawing/2014/main" id="{D37A4B71-DD18-4EB2-9AF4-790BA9D60F20}"/>
                </a:ext>
              </a:extLst>
            </p:cNvPr>
            <p:cNvSpPr/>
            <p:nvPr/>
          </p:nvSpPr>
          <p:spPr>
            <a:xfrm>
              <a:off x="6596066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168">
              <a:extLst>
                <a:ext uri="{FF2B5EF4-FFF2-40B4-BE49-F238E27FC236}">
                  <a16:creationId xmlns:a16="http://schemas.microsoft.com/office/drawing/2014/main" id="{6B38A231-706B-4130-9835-D8CD1E697943}"/>
                </a:ext>
              </a:extLst>
            </p:cNvPr>
            <p:cNvSpPr/>
            <p:nvPr/>
          </p:nvSpPr>
          <p:spPr>
            <a:xfrm>
              <a:off x="659606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169">
              <a:extLst>
                <a:ext uri="{FF2B5EF4-FFF2-40B4-BE49-F238E27FC236}">
                  <a16:creationId xmlns:a16="http://schemas.microsoft.com/office/drawing/2014/main" id="{2B4463A8-141F-4B51-BBE4-B1B2AC47E960}"/>
                </a:ext>
              </a:extLst>
            </p:cNvPr>
            <p:cNvSpPr/>
            <p:nvPr/>
          </p:nvSpPr>
          <p:spPr>
            <a:xfrm>
              <a:off x="6596066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170">
              <a:extLst>
                <a:ext uri="{FF2B5EF4-FFF2-40B4-BE49-F238E27FC236}">
                  <a16:creationId xmlns:a16="http://schemas.microsoft.com/office/drawing/2014/main" id="{524CF1DA-A6BB-4FA7-A076-A621F1EF87E4}"/>
                </a:ext>
              </a:extLst>
            </p:cNvPr>
            <p:cNvSpPr/>
            <p:nvPr/>
          </p:nvSpPr>
          <p:spPr>
            <a:xfrm>
              <a:off x="6596066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171">
              <a:extLst>
                <a:ext uri="{FF2B5EF4-FFF2-40B4-BE49-F238E27FC236}">
                  <a16:creationId xmlns:a16="http://schemas.microsoft.com/office/drawing/2014/main" id="{0C7B6E79-BEC6-479D-95A1-886A1A4B590D}"/>
                </a:ext>
              </a:extLst>
            </p:cNvPr>
            <p:cNvSpPr/>
            <p:nvPr/>
          </p:nvSpPr>
          <p:spPr>
            <a:xfrm>
              <a:off x="659606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172">
              <a:extLst>
                <a:ext uri="{FF2B5EF4-FFF2-40B4-BE49-F238E27FC236}">
                  <a16:creationId xmlns:a16="http://schemas.microsoft.com/office/drawing/2014/main" id="{2CE12255-F408-4A5F-B5AD-C1CC7D878E48}"/>
                </a:ext>
              </a:extLst>
            </p:cNvPr>
            <p:cNvSpPr/>
            <p:nvPr/>
          </p:nvSpPr>
          <p:spPr>
            <a:xfrm>
              <a:off x="6596066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173">
              <a:extLst>
                <a:ext uri="{FF2B5EF4-FFF2-40B4-BE49-F238E27FC236}">
                  <a16:creationId xmlns:a16="http://schemas.microsoft.com/office/drawing/2014/main" id="{F90818AA-2FD0-49C8-A353-4B59899D2B02}"/>
                </a:ext>
              </a:extLst>
            </p:cNvPr>
            <p:cNvSpPr/>
            <p:nvPr/>
          </p:nvSpPr>
          <p:spPr>
            <a:xfrm>
              <a:off x="659606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174">
              <a:extLst>
                <a:ext uri="{FF2B5EF4-FFF2-40B4-BE49-F238E27FC236}">
                  <a16:creationId xmlns:a16="http://schemas.microsoft.com/office/drawing/2014/main" id="{79DB60F7-6009-4FC2-B9C9-7DB4C9C424A2}"/>
                </a:ext>
              </a:extLst>
            </p:cNvPr>
            <p:cNvSpPr/>
            <p:nvPr/>
          </p:nvSpPr>
          <p:spPr>
            <a:xfrm>
              <a:off x="659606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175">
              <a:extLst>
                <a:ext uri="{FF2B5EF4-FFF2-40B4-BE49-F238E27FC236}">
                  <a16:creationId xmlns:a16="http://schemas.microsoft.com/office/drawing/2014/main" id="{0349747A-2078-4F96-8888-DA3BCB1B2711}"/>
                </a:ext>
              </a:extLst>
            </p:cNvPr>
            <p:cNvSpPr/>
            <p:nvPr/>
          </p:nvSpPr>
          <p:spPr>
            <a:xfrm>
              <a:off x="676737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t176">
              <a:extLst>
                <a:ext uri="{FF2B5EF4-FFF2-40B4-BE49-F238E27FC236}">
                  <a16:creationId xmlns:a16="http://schemas.microsoft.com/office/drawing/2014/main" id="{568121EC-2EBE-437C-AD5A-0D9C6513EA7F}"/>
                </a:ext>
              </a:extLst>
            </p:cNvPr>
            <p:cNvSpPr/>
            <p:nvPr/>
          </p:nvSpPr>
          <p:spPr>
            <a:xfrm>
              <a:off x="6767374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t177">
              <a:extLst>
                <a:ext uri="{FF2B5EF4-FFF2-40B4-BE49-F238E27FC236}">
                  <a16:creationId xmlns:a16="http://schemas.microsoft.com/office/drawing/2014/main" id="{1B3C76A9-72A0-4C4E-B069-A2CFFE1E62C3}"/>
                </a:ext>
              </a:extLst>
            </p:cNvPr>
            <p:cNvSpPr/>
            <p:nvPr/>
          </p:nvSpPr>
          <p:spPr>
            <a:xfrm>
              <a:off x="6767374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178">
              <a:extLst>
                <a:ext uri="{FF2B5EF4-FFF2-40B4-BE49-F238E27FC236}">
                  <a16:creationId xmlns:a16="http://schemas.microsoft.com/office/drawing/2014/main" id="{E987D2C5-1F17-43AD-AB14-01ED79E1FAAB}"/>
                </a:ext>
              </a:extLst>
            </p:cNvPr>
            <p:cNvSpPr/>
            <p:nvPr/>
          </p:nvSpPr>
          <p:spPr>
            <a:xfrm>
              <a:off x="6767374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t179">
              <a:extLst>
                <a:ext uri="{FF2B5EF4-FFF2-40B4-BE49-F238E27FC236}">
                  <a16:creationId xmlns:a16="http://schemas.microsoft.com/office/drawing/2014/main" id="{AFF794FE-8A9C-40EE-B0DE-27AAB27A0A2E}"/>
                </a:ext>
              </a:extLst>
            </p:cNvPr>
            <p:cNvSpPr/>
            <p:nvPr/>
          </p:nvSpPr>
          <p:spPr>
            <a:xfrm>
              <a:off x="676737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t180">
              <a:extLst>
                <a:ext uri="{FF2B5EF4-FFF2-40B4-BE49-F238E27FC236}">
                  <a16:creationId xmlns:a16="http://schemas.microsoft.com/office/drawing/2014/main" id="{3237D01D-EA74-41C8-B680-F5162B29BAA7}"/>
                </a:ext>
              </a:extLst>
            </p:cNvPr>
            <p:cNvSpPr/>
            <p:nvPr/>
          </p:nvSpPr>
          <p:spPr>
            <a:xfrm>
              <a:off x="6767374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t181">
              <a:extLst>
                <a:ext uri="{FF2B5EF4-FFF2-40B4-BE49-F238E27FC236}">
                  <a16:creationId xmlns:a16="http://schemas.microsoft.com/office/drawing/2014/main" id="{C71C8F04-2616-49F9-B51A-B3519349B43C}"/>
                </a:ext>
              </a:extLst>
            </p:cNvPr>
            <p:cNvSpPr/>
            <p:nvPr/>
          </p:nvSpPr>
          <p:spPr>
            <a:xfrm>
              <a:off x="676737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t182">
              <a:extLst>
                <a:ext uri="{FF2B5EF4-FFF2-40B4-BE49-F238E27FC236}">
                  <a16:creationId xmlns:a16="http://schemas.microsoft.com/office/drawing/2014/main" id="{926491EB-B52D-4194-B574-ACB855618116}"/>
                </a:ext>
              </a:extLst>
            </p:cNvPr>
            <p:cNvSpPr/>
            <p:nvPr/>
          </p:nvSpPr>
          <p:spPr>
            <a:xfrm>
              <a:off x="676737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t183">
              <a:extLst>
                <a:ext uri="{FF2B5EF4-FFF2-40B4-BE49-F238E27FC236}">
                  <a16:creationId xmlns:a16="http://schemas.microsoft.com/office/drawing/2014/main" id="{ABB46B61-D025-4FEC-AAFE-1A6BE94A3091}"/>
                </a:ext>
              </a:extLst>
            </p:cNvPr>
            <p:cNvSpPr/>
            <p:nvPr/>
          </p:nvSpPr>
          <p:spPr>
            <a:xfrm>
              <a:off x="693868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t184">
              <a:extLst>
                <a:ext uri="{FF2B5EF4-FFF2-40B4-BE49-F238E27FC236}">
                  <a16:creationId xmlns:a16="http://schemas.microsoft.com/office/drawing/2014/main" id="{2CF0F126-E117-45E9-BACB-939B76306FF5}"/>
                </a:ext>
              </a:extLst>
            </p:cNvPr>
            <p:cNvSpPr/>
            <p:nvPr/>
          </p:nvSpPr>
          <p:spPr>
            <a:xfrm>
              <a:off x="6938682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t185">
              <a:extLst>
                <a:ext uri="{FF2B5EF4-FFF2-40B4-BE49-F238E27FC236}">
                  <a16:creationId xmlns:a16="http://schemas.microsoft.com/office/drawing/2014/main" id="{8E31F1A8-1F31-4C8D-8B97-6F5D6FD49AA4}"/>
                </a:ext>
              </a:extLst>
            </p:cNvPr>
            <p:cNvSpPr/>
            <p:nvPr/>
          </p:nvSpPr>
          <p:spPr>
            <a:xfrm>
              <a:off x="693868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t186">
              <a:extLst>
                <a:ext uri="{FF2B5EF4-FFF2-40B4-BE49-F238E27FC236}">
                  <a16:creationId xmlns:a16="http://schemas.microsoft.com/office/drawing/2014/main" id="{EDBAA295-F88F-4C52-9576-3D390B13E6BE}"/>
                </a:ext>
              </a:extLst>
            </p:cNvPr>
            <p:cNvSpPr/>
            <p:nvPr/>
          </p:nvSpPr>
          <p:spPr>
            <a:xfrm>
              <a:off x="6938682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187">
              <a:extLst>
                <a:ext uri="{FF2B5EF4-FFF2-40B4-BE49-F238E27FC236}">
                  <a16:creationId xmlns:a16="http://schemas.microsoft.com/office/drawing/2014/main" id="{60BB8E80-F0C1-4F50-8B4C-4E837DC20802}"/>
                </a:ext>
              </a:extLst>
            </p:cNvPr>
            <p:cNvSpPr/>
            <p:nvPr/>
          </p:nvSpPr>
          <p:spPr>
            <a:xfrm>
              <a:off x="6938682" y="4575773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t188">
              <a:extLst>
                <a:ext uri="{FF2B5EF4-FFF2-40B4-BE49-F238E27FC236}">
                  <a16:creationId xmlns:a16="http://schemas.microsoft.com/office/drawing/2014/main" id="{58A2D0B4-6F97-40B9-8B41-560F6B2B2C5C}"/>
                </a:ext>
              </a:extLst>
            </p:cNvPr>
            <p:cNvSpPr/>
            <p:nvPr/>
          </p:nvSpPr>
          <p:spPr>
            <a:xfrm>
              <a:off x="6938682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t189">
              <a:extLst>
                <a:ext uri="{FF2B5EF4-FFF2-40B4-BE49-F238E27FC236}">
                  <a16:creationId xmlns:a16="http://schemas.microsoft.com/office/drawing/2014/main" id="{04C1546C-50B4-4E0C-BC56-1F9C9CC723CA}"/>
                </a:ext>
              </a:extLst>
            </p:cNvPr>
            <p:cNvSpPr/>
            <p:nvPr/>
          </p:nvSpPr>
          <p:spPr>
            <a:xfrm>
              <a:off x="693868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190">
              <a:extLst>
                <a:ext uri="{FF2B5EF4-FFF2-40B4-BE49-F238E27FC236}">
                  <a16:creationId xmlns:a16="http://schemas.microsoft.com/office/drawing/2014/main" id="{67F8C523-B117-4663-94BF-71FFFEEB42DD}"/>
                </a:ext>
              </a:extLst>
            </p:cNvPr>
            <p:cNvSpPr/>
            <p:nvPr/>
          </p:nvSpPr>
          <p:spPr>
            <a:xfrm>
              <a:off x="693868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t191">
              <a:extLst>
                <a:ext uri="{FF2B5EF4-FFF2-40B4-BE49-F238E27FC236}">
                  <a16:creationId xmlns:a16="http://schemas.microsoft.com/office/drawing/2014/main" id="{62BD2EA0-FBA1-417C-BB78-D28738AE8246}"/>
                </a:ext>
              </a:extLst>
            </p:cNvPr>
            <p:cNvSpPr/>
            <p:nvPr/>
          </p:nvSpPr>
          <p:spPr>
            <a:xfrm>
              <a:off x="7109990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192">
              <a:extLst>
                <a:ext uri="{FF2B5EF4-FFF2-40B4-BE49-F238E27FC236}">
                  <a16:creationId xmlns:a16="http://schemas.microsoft.com/office/drawing/2014/main" id="{6FB28867-0EF3-4B97-9620-4C8CBA4CF026}"/>
                </a:ext>
              </a:extLst>
            </p:cNvPr>
            <p:cNvSpPr/>
            <p:nvPr/>
          </p:nvSpPr>
          <p:spPr>
            <a:xfrm>
              <a:off x="7109990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193">
              <a:extLst>
                <a:ext uri="{FF2B5EF4-FFF2-40B4-BE49-F238E27FC236}">
                  <a16:creationId xmlns:a16="http://schemas.microsoft.com/office/drawing/2014/main" id="{66F5ECA4-766F-4A35-A432-E24E28FF5312}"/>
                </a:ext>
              </a:extLst>
            </p:cNvPr>
            <p:cNvSpPr/>
            <p:nvPr/>
          </p:nvSpPr>
          <p:spPr>
            <a:xfrm>
              <a:off x="7109990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t194">
              <a:extLst>
                <a:ext uri="{FF2B5EF4-FFF2-40B4-BE49-F238E27FC236}">
                  <a16:creationId xmlns:a16="http://schemas.microsoft.com/office/drawing/2014/main" id="{B96A97B6-2612-411A-9B20-A2F22FC5FAA9}"/>
                </a:ext>
              </a:extLst>
            </p:cNvPr>
            <p:cNvSpPr/>
            <p:nvPr/>
          </p:nvSpPr>
          <p:spPr>
            <a:xfrm>
              <a:off x="7109990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t195">
              <a:extLst>
                <a:ext uri="{FF2B5EF4-FFF2-40B4-BE49-F238E27FC236}">
                  <a16:creationId xmlns:a16="http://schemas.microsoft.com/office/drawing/2014/main" id="{F7E6FC8C-1561-4640-95AA-B1DD4F617B66}"/>
                </a:ext>
              </a:extLst>
            </p:cNvPr>
            <p:cNvSpPr/>
            <p:nvPr/>
          </p:nvSpPr>
          <p:spPr>
            <a:xfrm>
              <a:off x="7109990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196">
              <a:extLst>
                <a:ext uri="{FF2B5EF4-FFF2-40B4-BE49-F238E27FC236}">
                  <a16:creationId xmlns:a16="http://schemas.microsoft.com/office/drawing/2014/main" id="{DCACBA9C-E160-4EC7-9030-37E4F741CC65}"/>
                </a:ext>
              </a:extLst>
            </p:cNvPr>
            <p:cNvSpPr/>
            <p:nvPr/>
          </p:nvSpPr>
          <p:spPr>
            <a:xfrm>
              <a:off x="7109990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t197">
              <a:extLst>
                <a:ext uri="{FF2B5EF4-FFF2-40B4-BE49-F238E27FC236}">
                  <a16:creationId xmlns:a16="http://schemas.microsoft.com/office/drawing/2014/main" id="{4533F554-5490-4789-BE42-6B1C1B8658BD}"/>
                </a:ext>
              </a:extLst>
            </p:cNvPr>
            <p:cNvSpPr/>
            <p:nvPr/>
          </p:nvSpPr>
          <p:spPr>
            <a:xfrm>
              <a:off x="7109990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t198">
              <a:extLst>
                <a:ext uri="{FF2B5EF4-FFF2-40B4-BE49-F238E27FC236}">
                  <a16:creationId xmlns:a16="http://schemas.microsoft.com/office/drawing/2014/main" id="{10B1ECAE-7571-45BF-937B-339D7CD5B508}"/>
                </a:ext>
              </a:extLst>
            </p:cNvPr>
            <p:cNvSpPr/>
            <p:nvPr/>
          </p:nvSpPr>
          <p:spPr>
            <a:xfrm>
              <a:off x="7109990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t199">
              <a:extLst>
                <a:ext uri="{FF2B5EF4-FFF2-40B4-BE49-F238E27FC236}">
                  <a16:creationId xmlns:a16="http://schemas.microsoft.com/office/drawing/2014/main" id="{9862F10B-39F8-412C-94C6-B601B09456B9}"/>
                </a:ext>
              </a:extLst>
            </p:cNvPr>
            <p:cNvSpPr/>
            <p:nvPr/>
          </p:nvSpPr>
          <p:spPr>
            <a:xfrm>
              <a:off x="7281298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200">
              <a:extLst>
                <a:ext uri="{FF2B5EF4-FFF2-40B4-BE49-F238E27FC236}">
                  <a16:creationId xmlns:a16="http://schemas.microsoft.com/office/drawing/2014/main" id="{DC9B2ECD-1C60-41B3-9DC3-8747734152CE}"/>
                </a:ext>
              </a:extLst>
            </p:cNvPr>
            <p:cNvSpPr/>
            <p:nvPr/>
          </p:nvSpPr>
          <p:spPr>
            <a:xfrm>
              <a:off x="728129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t201">
              <a:extLst>
                <a:ext uri="{FF2B5EF4-FFF2-40B4-BE49-F238E27FC236}">
                  <a16:creationId xmlns:a16="http://schemas.microsoft.com/office/drawing/2014/main" id="{7BA01EB9-6145-4A5C-9F64-F8E5DD41E339}"/>
                </a:ext>
              </a:extLst>
            </p:cNvPr>
            <p:cNvSpPr/>
            <p:nvPr/>
          </p:nvSpPr>
          <p:spPr>
            <a:xfrm>
              <a:off x="728129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202">
              <a:extLst>
                <a:ext uri="{FF2B5EF4-FFF2-40B4-BE49-F238E27FC236}">
                  <a16:creationId xmlns:a16="http://schemas.microsoft.com/office/drawing/2014/main" id="{3D558E43-C54F-4575-B3DD-AEFFCD034A3B}"/>
                </a:ext>
              </a:extLst>
            </p:cNvPr>
            <p:cNvSpPr/>
            <p:nvPr/>
          </p:nvSpPr>
          <p:spPr>
            <a:xfrm>
              <a:off x="7281298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t203">
              <a:extLst>
                <a:ext uri="{FF2B5EF4-FFF2-40B4-BE49-F238E27FC236}">
                  <a16:creationId xmlns:a16="http://schemas.microsoft.com/office/drawing/2014/main" id="{6515C1B0-CA60-4477-B981-85995409D5E5}"/>
                </a:ext>
              </a:extLst>
            </p:cNvPr>
            <p:cNvSpPr/>
            <p:nvPr/>
          </p:nvSpPr>
          <p:spPr>
            <a:xfrm>
              <a:off x="728129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t204">
              <a:extLst>
                <a:ext uri="{FF2B5EF4-FFF2-40B4-BE49-F238E27FC236}">
                  <a16:creationId xmlns:a16="http://schemas.microsoft.com/office/drawing/2014/main" id="{B330FD0C-15F8-48B5-BB60-CF766E017128}"/>
                </a:ext>
              </a:extLst>
            </p:cNvPr>
            <p:cNvSpPr/>
            <p:nvPr/>
          </p:nvSpPr>
          <p:spPr>
            <a:xfrm>
              <a:off x="7281298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205">
              <a:extLst>
                <a:ext uri="{FF2B5EF4-FFF2-40B4-BE49-F238E27FC236}">
                  <a16:creationId xmlns:a16="http://schemas.microsoft.com/office/drawing/2014/main" id="{5FBF6774-4B9C-4DCA-854A-13FE0D9CC05C}"/>
                </a:ext>
              </a:extLst>
            </p:cNvPr>
            <p:cNvSpPr/>
            <p:nvPr/>
          </p:nvSpPr>
          <p:spPr>
            <a:xfrm>
              <a:off x="728129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t206">
              <a:extLst>
                <a:ext uri="{FF2B5EF4-FFF2-40B4-BE49-F238E27FC236}">
                  <a16:creationId xmlns:a16="http://schemas.microsoft.com/office/drawing/2014/main" id="{ADA20CD3-804F-4173-A1DF-32E00303A7E8}"/>
                </a:ext>
              </a:extLst>
            </p:cNvPr>
            <p:cNvSpPr/>
            <p:nvPr/>
          </p:nvSpPr>
          <p:spPr>
            <a:xfrm>
              <a:off x="728129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t207">
              <a:extLst>
                <a:ext uri="{FF2B5EF4-FFF2-40B4-BE49-F238E27FC236}">
                  <a16:creationId xmlns:a16="http://schemas.microsoft.com/office/drawing/2014/main" id="{0775F6BB-7D4D-44BD-B5C4-F4A24F3D467A}"/>
                </a:ext>
              </a:extLst>
            </p:cNvPr>
            <p:cNvSpPr/>
            <p:nvPr/>
          </p:nvSpPr>
          <p:spPr>
            <a:xfrm>
              <a:off x="7452606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208">
              <a:extLst>
                <a:ext uri="{FF2B5EF4-FFF2-40B4-BE49-F238E27FC236}">
                  <a16:creationId xmlns:a16="http://schemas.microsoft.com/office/drawing/2014/main" id="{CC37B5DE-4615-4361-8D1E-B4496AA41616}"/>
                </a:ext>
              </a:extLst>
            </p:cNvPr>
            <p:cNvSpPr/>
            <p:nvPr/>
          </p:nvSpPr>
          <p:spPr>
            <a:xfrm>
              <a:off x="745260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209">
              <a:extLst>
                <a:ext uri="{FF2B5EF4-FFF2-40B4-BE49-F238E27FC236}">
                  <a16:creationId xmlns:a16="http://schemas.microsoft.com/office/drawing/2014/main" id="{63BDA1C4-E771-4189-862E-9ADCFBC55C2E}"/>
                </a:ext>
              </a:extLst>
            </p:cNvPr>
            <p:cNvSpPr/>
            <p:nvPr/>
          </p:nvSpPr>
          <p:spPr>
            <a:xfrm>
              <a:off x="7452606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210">
              <a:extLst>
                <a:ext uri="{FF2B5EF4-FFF2-40B4-BE49-F238E27FC236}">
                  <a16:creationId xmlns:a16="http://schemas.microsoft.com/office/drawing/2014/main" id="{70E56396-5F12-4DEC-B3D4-BAD0D3238066}"/>
                </a:ext>
              </a:extLst>
            </p:cNvPr>
            <p:cNvSpPr/>
            <p:nvPr/>
          </p:nvSpPr>
          <p:spPr>
            <a:xfrm>
              <a:off x="7452606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t211">
              <a:extLst>
                <a:ext uri="{FF2B5EF4-FFF2-40B4-BE49-F238E27FC236}">
                  <a16:creationId xmlns:a16="http://schemas.microsoft.com/office/drawing/2014/main" id="{5952F67C-E76F-4B56-B981-B1D52FD4A17F}"/>
                </a:ext>
              </a:extLst>
            </p:cNvPr>
            <p:cNvSpPr/>
            <p:nvPr/>
          </p:nvSpPr>
          <p:spPr>
            <a:xfrm>
              <a:off x="745260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t212">
              <a:extLst>
                <a:ext uri="{FF2B5EF4-FFF2-40B4-BE49-F238E27FC236}">
                  <a16:creationId xmlns:a16="http://schemas.microsoft.com/office/drawing/2014/main" id="{0EEC111D-593B-422C-A5C4-41D8E11631AF}"/>
                </a:ext>
              </a:extLst>
            </p:cNvPr>
            <p:cNvSpPr/>
            <p:nvPr/>
          </p:nvSpPr>
          <p:spPr>
            <a:xfrm>
              <a:off x="7452606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t213">
              <a:extLst>
                <a:ext uri="{FF2B5EF4-FFF2-40B4-BE49-F238E27FC236}">
                  <a16:creationId xmlns:a16="http://schemas.microsoft.com/office/drawing/2014/main" id="{434973A8-ADBB-4D79-B992-70AFBF78F683}"/>
                </a:ext>
              </a:extLst>
            </p:cNvPr>
            <p:cNvSpPr/>
            <p:nvPr/>
          </p:nvSpPr>
          <p:spPr>
            <a:xfrm>
              <a:off x="745260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t214">
              <a:extLst>
                <a:ext uri="{FF2B5EF4-FFF2-40B4-BE49-F238E27FC236}">
                  <a16:creationId xmlns:a16="http://schemas.microsoft.com/office/drawing/2014/main" id="{B12D7343-DAAB-4388-83F6-1764F495DBBB}"/>
                </a:ext>
              </a:extLst>
            </p:cNvPr>
            <p:cNvSpPr/>
            <p:nvPr/>
          </p:nvSpPr>
          <p:spPr>
            <a:xfrm>
              <a:off x="745260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215">
              <a:extLst>
                <a:ext uri="{FF2B5EF4-FFF2-40B4-BE49-F238E27FC236}">
                  <a16:creationId xmlns:a16="http://schemas.microsoft.com/office/drawing/2014/main" id="{354ED0F1-CEA8-4B22-BD5C-63EDF4B4D57C}"/>
                </a:ext>
              </a:extLst>
            </p:cNvPr>
            <p:cNvSpPr/>
            <p:nvPr/>
          </p:nvSpPr>
          <p:spPr>
            <a:xfrm>
              <a:off x="762391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t216">
              <a:extLst>
                <a:ext uri="{FF2B5EF4-FFF2-40B4-BE49-F238E27FC236}">
                  <a16:creationId xmlns:a16="http://schemas.microsoft.com/office/drawing/2014/main" id="{0471A714-0E0E-4D15-945C-AF0E00059BD4}"/>
                </a:ext>
              </a:extLst>
            </p:cNvPr>
            <p:cNvSpPr/>
            <p:nvPr/>
          </p:nvSpPr>
          <p:spPr>
            <a:xfrm>
              <a:off x="7623914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t217">
              <a:extLst>
                <a:ext uri="{FF2B5EF4-FFF2-40B4-BE49-F238E27FC236}">
                  <a16:creationId xmlns:a16="http://schemas.microsoft.com/office/drawing/2014/main" id="{6A49069D-E1FE-497B-B44A-1D7F5383FEB6}"/>
                </a:ext>
              </a:extLst>
            </p:cNvPr>
            <p:cNvSpPr/>
            <p:nvPr/>
          </p:nvSpPr>
          <p:spPr>
            <a:xfrm>
              <a:off x="7623914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t218">
              <a:extLst>
                <a:ext uri="{FF2B5EF4-FFF2-40B4-BE49-F238E27FC236}">
                  <a16:creationId xmlns:a16="http://schemas.microsoft.com/office/drawing/2014/main" id="{05829C90-1F49-4F60-95FB-F82222BA6E65}"/>
                </a:ext>
              </a:extLst>
            </p:cNvPr>
            <p:cNvSpPr/>
            <p:nvPr/>
          </p:nvSpPr>
          <p:spPr>
            <a:xfrm>
              <a:off x="7623914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t219">
              <a:extLst>
                <a:ext uri="{FF2B5EF4-FFF2-40B4-BE49-F238E27FC236}">
                  <a16:creationId xmlns:a16="http://schemas.microsoft.com/office/drawing/2014/main" id="{38B96381-C760-4BE7-B2B3-07D3981AAE68}"/>
                </a:ext>
              </a:extLst>
            </p:cNvPr>
            <p:cNvSpPr/>
            <p:nvPr/>
          </p:nvSpPr>
          <p:spPr>
            <a:xfrm>
              <a:off x="762391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t220">
              <a:extLst>
                <a:ext uri="{FF2B5EF4-FFF2-40B4-BE49-F238E27FC236}">
                  <a16:creationId xmlns:a16="http://schemas.microsoft.com/office/drawing/2014/main" id="{F0FCA5DF-6D21-4219-B82C-3EEF38E0E466}"/>
                </a:ext>
              </a:extLst>
            </p:cNvPr>
            <p:cNvSpPr/>
            <p:nvPr/>
          </p:nvSpPr>
          <p:spPr>
            <a:xfrm>
              <a:off x="7623914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221">
              <a:extLst>
                <a:ext uri="{FF2B5EF4-FFF2-40B4-BE49-F238E27FC236}">
                  <a16:creationId xmlns:a16="http://schemas.microsoft.com/office/drawing/2014/main" id="{294D8740-3BEF-45D3-9022-AF857D85E5D4}"/>
                </a:ext>
              </a:extLst>
            </p:cNvPr>
            <p:cNvSpPr/>
            <p:nvPr/>
          </p:nvSpPr>
          <p:spPr>
            <a:xfrm>
              <a:off x="762391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222">
              <a:extLst>
                <a:ext uri="{FF2B5EF4-FFF2-40B4-BE49-F238E27FC236}">
                  <a16:creationId xmlns:a16="http://schemas.microsoft.com/office/drawing/2014/main" id="{BD93AB34-5079-4E2B-84D5-072982FB1561}"/>
                </a:ext>
              </a:extLst>
            </p:cNvPr>
            <p:cNvSpPr/>
            <p:nvPr/>
          </p:nvSpPr>
          <p:spPr>
            <a:xfrm>
              <a:off x="762391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223">
              <a:extLst>
                <a:ext uri="{FF2B5EF4-FFF2-40B4-BE49-F238E27FC236}">
                  <a16:creationId xmlns:a16="http://schemas.microsoft.com/office/drawing/2014/main" id="{3275D580-3FC1-4E20-9716-1AE6F384EDA0}"/>
                </a:ext>
              </a:extLst>
            </p:cNvPr>
            <p:cNvSpPr/>
            <p:nvPr/>
          </p:nvSpPr>
          <p:spPr>
            <a:xfrm>
              <a:off x="779522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224">
              <a:extLst>
                <a:ext uri="{FF2B5EF4-FFF2-40B4-BE49-F238E27FC236}">
                  <a16:creationId xmlns:a16="http://schemas.microsoft.com/office/drawing/2014/main" id="{914363F4-C0DC-41D6-AB85-893A4FA5B2BB}"/>
                </a:ext>
              </a:extLst>
            </p:cNvPr>
            <p:cNvSpPr/>
            <p:nvPr/>
          </p:nvSpPr>
          <p:spPr>
            <a:xfrm>
              <a:off x="7795222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225">
              <a:extLst>
                <a:ext uri="{FF2B5EF4-FFF2-40B4-BE49-F238E27FC236}">
                  <a16:creationId xmlns:a16="http://schemas.microsoft.com/office/drawing/2014/main" id="{733881BD-3258-4F46-A10E-8A79928E916E}"/>
                </a:ext>
              </a:extLst>
            </p:cNvPr>
            <p:cNvSpPr/>
            <p:nvPr/>
          </p:nvSpPr>
          <p:spPr>
            <a:xfrm>
              <a:off x="779522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226">
              <a:extLst>
                <a:ext uri="{FF2B5EF4-FFF2-40B4-BE49-F238E27FC236}">
                  <a16:creationId xmlns:a16="http://schemas.microsoft.com/office/drawing/2014/main" id="{52B80CC5-A337-4CAD-B3FA-FF98AA986A33}"/>
                </a:ext>
              </a:extLst>
            </p:cNvPr>
            <p:cNvSpPr/>
            <p:nvPr/>
          </p:nvSpPr>
          <p:spPr>
            <a:xfrm>
              <a:off x="7795222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227">
              <a:extLst>
                <a:ext uri="{FF2B5EF4-FFF2-40B4-BE49-F238E27FC236}">
                  <a16:creationId xmlns:a16="http://schemas.microsoft.com/office/drawing/2014/main" id="{B6F4121F-FD51-4B46-9EFB-47AC1F6A1FD2}"/>
                </a:ext>
              </a:extLst>
            </p:cNvPr>
            <p:cNvSpPr/>
            <p:nvPr/>
          </p:nvSpPr>
          <p:spPr>
            <a:xfrm>
              <a:off x="7795222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228">
              <a:extLst>
                <a:ext uri="{FF2B5EF4-FFF2-40B4-BE49-F238E27FC236}">
                  <a16:creationId xmlns:a16="http://schemas.microsoft.com/office/drawing/2014/main" id="{B5E7EA18-D804-48BF-8B68-B8F47D5B0E54}"/>
                </a:ext>
              </a:extLst>
            </p:cNvPr>
            <p:cNvSpPr/>
            <p:nvPr/>
          </p:nvSpPr>
          <p:spPr>
            <a:xfrm>
              <a:off x="7795222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229">
              <a:extLst>
                <a:ext uri="{FF2B5EF4-FFF2-40B4-BE49-F238E27FC236}">
                  <a16:creationId xmlns:a16="http://schemas.microsoft.com/office/drawing/2014/main" id="{19684D8B-1EE2-4232-8A2A-7352A085632D}"/>
                </a:ext>
              </a:extLst>
            </p:cNvPr>
            <p:cNvSpPr/>
            <p:nvPr/>
          </p:nvSpPr>
          <p:spPr>
            <a:xfrm>
              <a:off x="779522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230">
              <a:extLst>
                <a:ext uri="{FF2B5EF4-FFF2-40B4-BE49-F238E27FC236}">
                  <a16:creationId xmlns:a16="http://schemas.microsoft.com/office/drawing/2014/main" id="{EEA8B4B3-80C7-47BE-BF44-6D30F423D29C}"/>
                </a:ext>
              </a:extLst>
            </p:cNvPr>
            <p:cNvSpPr/>
            <p:nvPr/>
          </p:nvSpPr>
          <p:spPr>
            <a:xfrm>
              <a:off x="779522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l231">
              <a:extLst>
                <a:ext uri="{FF2B5EF4-FFF2-40B4-BE49-F238E27FC236}">
                  <a16:creationId xmlns:a16="http://schemas.microsoft.com/office/drawing/2014/main" id="{A3658A12-9C7D-46E9-80ED-7F85C4486637}"/>
                </a:ext>
              </a:extLst>
            </p:cNvPr>
            <p:cNvSpPr/>
            <p:nvPr/>
          </p:nvSpPr>
          <p:spPr>
            <a:xfrm>
              <a:off x="6116454" y="4852592"/>
              <a:ext cx="0" cy="727522"/>
            </a:xfrm>
            <a:custGeom>
              <a:avLst/>
              <a:gdLst/>
              <a:ahLst/>
              <a:cxnLst/>
              <a:rect l="0" t="0" r="0" b="0"/>
              <a:pathLst>
                <a:path h="727522">
                  <a:moveTo>
                    <a:pt x="0" y="727522"/>
                  </a:moveTo>
                  <a:lnTo>
                    <a:pt x="0" y="485015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l232">
              <a:extLst>
                <a:ext uri="{FF2B5EF4-FFF2-40B4-BE49-F238E27FC236}">
                  <a16:creationId xmlns:a16="http://schemas.microsoft.com/office/drawing/2014/main" id="{95241C01-248B-4F85-ABC8-35CC67A45537}"/>
                </a:ext>
              </a:extLst>
            </p:cNvPr>
            <p:cNvSpPr/>
            <p:nvPr/>
          </p:nvSpPr>
          <p:spPr>
            <a:xfrm>
              <a:off x="6459070" y="4852592"/>
              <a:ext cx="0" cy="727522"/>
            </a:xfrm>
            <a:custGeom>
              <a:avLst/>
              <a:gdLst/>
              <a:ahLst/>
              <a:cxnLst/>
              <a:rect l="0" t="0" r="0" b="0"/>
              <a:pathLst>
                <a:path h="727522">
                  <a:moveTo>
                    <a:pt x="0" y="727522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l233">
              <a:extLst>
                <a:ext uri="{FF2B5EF4-FFF2-40B4-BE49-F238E27FC236}">
                  <a16:creationId xmlns:a16="http://schemas.microsoft.com/office/drawing/2014/main" id="{3E5CCECD-656B-4E16-B951-144EB1F2DA22}"/>
                </a:ext>
              </a:extLst>
            </p:cNvPr>
            <p:cNvSpPr/>
            <p:nvPr/>
          </p:nvSpPr>
          <p:spPr>
            <a:xfrm>
              <a:off x="6630377" y="4852592"/>
              <a:ext cx="0" cy="485015"/>
            </a:xfrm>
            <a:custGeom>
              <a:avLst/>
              <a:gdLst/>
              <a:ahLst/>
              <a:cxnLst/>
              <a:rect l="0" t="0" r="0" b="0"/>
              <a:pathLst>
                <a:path h="485015">
                  <a:moveTo>
                    <a:pt x="0" y="485015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l234">
              <a:extLst>
                <a:ext uri="{FF2B5EF4-FFF2-40B4-BE49-F238E27FC236}">
                  <a16:creationId xmlns:a16="http://schemas.microsoft.com/office/drawing/2014/main" id="{91EDFEB3-4BF2-4CFC-BF6A-B9CEB6A4935E}"/>
                </a:ext>
              </a:extLst>
            </p:cNvPr>
            <p:cNvSpPr/>
            <p:nvPr/>
          </p:nvSpPr>
          <p:spPr>
            <a:xfrm>
              <a:off x="6801685" y="4852592"/>
              <a:ext cx="0" cy="727522"/>
            </a:xfrm>
            <a:custGeom>
              <a:avLst/>
              <a:gdLst/>
              <a:ahLst/>
              <a:cxnLst/>
              <a:rect l="0" t="0" r="0" b="0"/>
              <a:pathLst>
                <a:path h="727522">
                  <a:moveTo>
                    <a:pt x="0" y="727522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l235">
              <a:extLst>
                <a:ext uri="{FF2B5EF4-FFF2-40B4-BE49-F238E27FC236}">
                  <a16:creationId xmlns:a16="http://schemas.microsoft.com/office/drawing/2014/main" id="{BEABF4EF-D708-4126-87B5-38C036492C83}"/>
                </a:ext>
              </a:extLst>
            </p:cNvPr>
            <p:cNvSpPr/>
            <p:nvPr/>
          </p:nvSpPr>
          <p:spPr>
            <a:xfrm>
              <a:off x="6972993" y="4610084"/>
              <a:ext cx="0" cy="970030"/>
            </a:xfrm>
            <a:custGeom>
              <a:avLst/>
              <a:gdLst/>
              <a:ahLst/>
              <a:cxnLst/>
              <a:rect l="0" t="0" r="0" b="0"/>
              <a:pathLst>
                <a:path h="970030">
                  <a:moveTo>
                    <a:pt x="0" y="970030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l236">
              <a:extLst>
                <a:ext uri="{FF2B5EF4-FFF2-40B4-BE49-F238E27FC236}">
                  <a16:creationId xmlns:a16="http://schemas.microsoft.com/office/drawing/2014/main" id="{8B3BF8AD-5CD8-41B2-8AB7-39F9E245DC8D}"/>
                </a:ext>
              </a:extLst>
            </p:cNvPr>
            <p:cNvSpPr/>
            <p:nvPr/>
          </p:nvSpPr>
          <p:spPr>
            <a:xfrm>
              <a:off x="7144301" y="4852592"/>
              <a:ext cx="0" cy="242507"/>
            </a:xfrm>
            <a:custGeom>
              <a:avLst/>
              <a:gdLst/>
              <a:ahLst/>
              <a:cxnLst/>
              <a:rect l="0" t="0" r="0" b="0"/>
              <a:pathLst>
                <a:path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l237">
              <a:extLst>
                <a:ext uri="{FF2B5EF4-FFF2-40B4-BE49-F238E27FC236}">
                  <a16:creationId xmlns:a16="http://schemas.microsoft.com/office/drawing/2014/main" id="{580F308F-2AD2-4146-8D85-26092C7B2C60}"/>
                </a:ext>
              </a:extLst>
            </p:cNvPr>
            <p:cNvSpPr/>
            <p:nvPr/>
          </p:nvSpPr>
          <p:spPr>
            <a:xfrm>
              <a:off x="7315609" y="4367577"/>
              <a:ext cx="0" cy="1212538"/>
            </a:xfrm>
            <a:custGeom>
              <a:avLst/>
              <a:gdLst/>
              <a:ahLst/>
              <a:cxnLst/>
              <a:rect l="0" t="0" r="0" b="0"/>
              <a:pathLst>
                <a:path h="1212538">
                  <a:moveTo>
                    <a:pt x="0" y="1212538"/>
                  </a:moveTo>
                  <a:lnTo>
                    <a:pt x="0" y="727522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l238">
              <a:extLst>
                <a:ext uri="{FF2B5EF4-FFF2-40B4-BE49-F238E27FC236}">
                  <a16:creationId xmlns:a16="http://schemas.microsoft.com/office/drawing/2014/main" id="{642D48AC-820D-419A-8990-58627FBD432F}"/>
                </a:ext>
              </a:extLst>
            </p:cNvPr>
            <p:cNvSpPr/>
            <p:nvPr/>
          </p:nvSpPr>
          <p:spPr>
            <a:xfrm>
              <a:off x="7486917" y="4367577"/>
              <a:ext cx="0" cy="1212538"/>
            </a:xfrm>
            <a:custGeom>
              <a:avLst/>
              <a:gdLst/>
              <a:ahLst/>
              <a:cxnLst/>
              <a:rect l="0" t="0" r="0" b="0"/>
              <a:pathLst>
                <a:path h="1212538">
                  <a:moveTo>
                    <a:pt x="0" y="1212538"/>
                  </a:moveTo>
                  <a:lnTo>
                    <a:pt x="0" y="970030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l239">
              <a:extLst>
                <a:ext uri="{FF2B5EF4-FFF2-40B4-BE49-F238E27FC236}">
                  <a16:creationId xmlns:a16="http://schemas.microsoft.com/office/drawing/2014/main" id="{CB3CC490-C6E4-41CE-8072-E5F0FC1BA6AD}"/>
                </a:ext>
              </a:extLst>
            </p:cNvPr>
            <p:cNvSpPr/>
            <p:nvPr/>
          </p:nvSpPr>
          <p:spPr>
            <a:xfrm>
              <a:off x="7658225" y="4367577"/>
              <a:ext cx="0" cy="1212538"/>
            </a:xfrm>
            <a:custGeom>
              <a:avLst/>
              <a:gdLst/>
              <a:ahLst/>
              <a:cxnLst/>
              <a:rect l="0" t="0" r="0" b="0"/>
              <a:pathLst>
                <a:path h="1212538">
                  <a:moveTo>
                    <a:pt x="0" y="1212538"/>
                  </a:moveTo>
                  <a:lnTo>
                    <a:pt x="0" y="970030"/>
                  </a:lnTo>
                  <a:lnTo>
                    <a:pt x="0" y="727522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l240">
              <a:extLst>
                <a:ext uri="{FF2B5EF4-FFF2-40B4-BE49-F238E27FC236}">
                  <a16:creationId xmlns:a16="http://schemas.microsoft.com/office/drawing/2014/main" id="{FB53D0D1-FAAB-457B-8C32-F3216E9759B7}"/>
                </a:ext>
              </a:extLst>
            </p:cNvPr>
            <p:cNvSpPr/>
            <p:nvPr/>
          </p:nvSpPr>
          <p:spPr>
            <a:xfrm>
              <a:off x="4574682" y="5095100"/>
              <a:ext cx="0" cy="485015"/>
            </a:xfrm>
            <a:custGeom>
              <a:avLst/>
              <a:gdLst/>
              <a:ahLst/>
              <a:cxnLst/>
              <a:rect l="0" t="0" r="0" b="0"/>
              <a:pathLst>
                <a:path h="485015">
                  <a:moveTo>
                    <a:pt x="0" y="485015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l241">
              <a:extLst>
                <a:ext uri="{FF2B5EF4-FFF2-40B4-BE49-F238E27FC236}">
                  <a16:creationId xmlns:a16="http://schemas.microsoft.com/office/drawing/2014/main" id="{E8EA35F3-2A4D-49F3-9685-588FDC2D3266}"/>
                </a:ext>
              </a:extLst>
            </p:cNvPr>
            <p:cNvSpPr/>
            <p:nvPr/>
          </p:nvSpPr>
          <p:spPr>
            <a:xfrm>
              <a:off x="7829533" y="4367577"/>
              <a:ext cx="0" cy="1212538"/>
            </a:xfrm>
            <a:custGeom>
              <a:avLst/>
              <a:gdLst/>
              <a:ahLst/>
              <a:cxnLst/>
              <a:rect l="0" t="0" r="0" b="0"/>
              <a:pathLst>
                <a:path h="1212538">
                  <a:moveTo>
                    <a:pt x="0" y="1212538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l242">
              <a:extLst>
                <a:ext uri="{FF2B5EF4-FFF2-40B4-BE49-F238E27FC236}">
                  <a16:creationId xmlns:a16="http://schemas.microsoft.com/office/drawing/2014/main" id="{4DFBBFB1-054A-429E-B5E9-FFBDCBE9046C}"/>
                </a:ext>
              </a:extLst>
            </p:cNvPr>
            <p:cNvSpPr/>
            <p:nvPr/>
          </p:nvSpPr>
          <p:spPr>
            <a:xfrm>
              <a:off x="4917298" y="5095100"/>
              <a:ext cx="0" cy="485015"/>
            </a:xfrm>
            <a:custGeom>
              <a:avLst/>
              <a:gdLst/>
              <a:ahLst/>
              <a:cxnLst/>
              <a:rect l="0" t="0" r="0" b="0"/>
              <a:pathLst>
                <a:path h="485015">
                  <a:moveTo>
                    <a:pt x="0" y="485015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l243">
              <a:extLst>
                <a:ext uri="{FF2B5EF4-FFF2-40B4-BE49-F238E27FC236}">
                  <a16:creationId xmlns:a16="http://schemas.microsoft.com/office/drawing/2014/main" id="{0F8F4C1F-6131-4F5D-B15E-E91B9798E949}"/>
                </a:ext>
              </a:extLst>
            </p:cNvPr>
            <p:cNvSpPr/>
            <p:nvPr/>
          </p:nvSpPr>
          <p:spPr>
            <a:xfrm>
              <a:off x="5259914" y="5095100"/>
              <a:ext cx="0" cy="242507"/>
            </a:xfrm>
            <a:custGeom>
              <a:avLst/>
              <a:gdLst/>
              <a:ahLst/>
              <a:cxnLst/>
              <a:rect l="0" t="0" r="0" b="0"/>
              <a:pathLst>
                <a:path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l244">
              <a:extLst>
                <a:ext uri="{FF2B5EF4-FFF2-40B4-BE49-F238E27FC236}">
                  <a16:creationId xmlns:a16="http://schemas.microsoft.com/office/drawing/2014/main" id="{7E250913-5F9F-49E8-BD26-40824419D8E8}"/>
                </a:ext>
              </a:extLst>
            </p:cNvPr>
            <p:cNvSpPr/>
            <p:nvPr/>
          </p:nvSpPr>
          <p:spPr>
            <a:xfrm>
              <a:off x="5431222" y="5337607"/>
              <a:ext cx="0" cy="242507"/>
            </a:xfrm>
            <a:custGeom>
              <a:avLst/>
              <a:gdLst/>
              <a:ahLst/>
              <a:cxnLst/>
              <a:rect l="0" t="0" r="0" b="0"/>
              <a:pathLst>
                <a:path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l245">
              <a:extLst>
                <a:ext uri="{FF2B5EF4-FFF2-40B4-BE49-F238E27FC236}">
                  <a16:creationId xmlns:a16="http://schemas.microsoft.com/office/drawing/2014/main" id="{FC212B44-524F-4772-A1A6-F6A08B265843}"/>
                </a:ext>
              </a:extLst>
            </p:cNvPr>
            <p:cNvSpPr/>
            <p:nvPr/>
          </p:nvSpPr>
          <p:spPr>
            <a:xfrm>
              <a:off x="5773838" y="4852592"/>
              <a:ext cx="0" cy="485015"/>
            </a:xfrm>
            <a:custGeom>
              <a:avLst/>
              <a:gdLst/>
              <a:ahLst/>
              <a:cxnLst/>
              <a:rect l="0" t="0" r="0" b="0"/>
              <a:pathLst>
                <a:path h="485015">
                  <a:moveTo>
                    <a:pt x="0" y="485015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l246">
              <a:extLst>
                <a:ext uri="{FF2B5EF4-FFF2-40B4-BE49-F238E27FC236}">
                  <a16:creationId xmlns:a16="http://schemas.microsoft.com/office/drawing/2014/main" id="{3B2C3F23-19DA-4119-992F-EA9DC1E02EF0}"/>
                </a:ext>
              </a:extLst>
            </p:cNvPr>
            <p:cNvSpPr/>
            <p:nvPr/>
          </p:nvSpPr>
          <p:spPr>
            <a:xfrm>
              <a:off x="5945146" y="4852592"/>
              <a:ext cx="0" cy="727522"/>
            </a:xfrm>
            <a:custGeom>
              <a:avLst/>
              <a:gdLst/>
              <a:ahLst/>
              <a:cxnLst/>
              <a:rect l="0" t="0" r="0" b="0"/>
              <a:pathLst>
                <a:path h="727522">
                  <a:moveTo>
                    <a:pt x="0" y="727522"/>
                  </a:moveTo>
                  <a:lnTo>
                    <a:pt x="0" y="485015"/>
                  </a:ln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rc247">
              <a:extLst>
                <a:ext uri="{FF2B5EF4-FFF2-40B4-BE49-F238E27FC236}">
                  <a16:creationId xmlns:a16="http://schemas.microsoft.com/office/drawing/2014/main" id="{6E50D6DB-E973-4515-8DEF-86F56DA3F4A0}"/>
                </a:ext>
              </a:extLst>
            </p:cNvPr>
            <p:cNvSpPr/>
            <p:nvPr/>
          </p:nvSpPr>
          <p:spPr>
            <a:xfrm>
              <a:off x="4403374" y="3761308"/>
              <a:ext cx="3597466" cy="1940061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tx248">
              <a:extLst>
                <a:ext uri="{FF2B5EF4-FFF2-40B4-BE49-F238E27FC236}">
                  <a16:creationId xmlns:a16="http://schemas.microsoft.com/office/drawing/2014/main" id="{DB0177F7-419C-4967-824D-146E0A8147F4}"/>
                </a:ext>
              </a:extLst>
            </p:cNvPr>
            <p:cNvSpPr/>
            <p:nvPr/>
          </p:nvSpPr>
          <p:spPr>
            <a:xfrm>
              <a:off x="4008341" y="5556371"/>
              <a:ext cx="256846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代谢</a:t>
              </a:r>
            </a:p>
          </p:txBody>
        </p:sp>
        <p:sp>
          <p:nvSpPr>
            <p:cNvPr id="437" name="tx249">
              <a:extLst>
                <a:ext uri="{FF2B5EF4-FFF2-40B4-BE49-F238E27FC236}">
                  <a16:creationId xmlns:a16="http://schemas.microsoft.com/office/drawing/2014/main" id="{8622381E-7DC5-46C4-9D28-2CC8C8271D63}"/>
                </a:ext>
              </a:extLst>
            </p:cNvPr>
            <p:cNvSpPr/>
            <p:nvPr/>
          </p:nvSpPr>
          <p:spPr>
            <a:xfrm>
              <a:off x="4008341" y="5313863"/>
              <a:ext cx="256846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免疫</a:t>
              </a:r>
            </a:p>
          </p:txBody>
        </p:sp>
        <p:sp>
          <p:nvSpPr>
            <p:cNvPr id="438" name="tx250">
              <a:extLst>
                <a:ext uri="{FF2B5EF4-FFF2-40B4-BE49-F238E27FC236}">
                  <a16:creationId xmlns:a16="http://schemas.microsoft.com/office/drawing/2014/main" id="{A6AA4AE3-D718-4BAD-89BA-B643FD6C2757}"/>
                </a:ext>
              </a:extLst>
            </p:cNvPr>
            <p:cNvSpPr/>
            <p:nvPr/>
          </p:nvSpPr>
          <p:spPr>
            <a:xfrm>
              <a:off x="4008341" y="5071355"/>
              <a:ext cx="256846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饮食</a:t>
              </a:r>
            </a:p>
          </p:txBody>
        </p:sp>
        <p:sp>
          <p:nvSpPr>
            <p:cNvPr id="439" name="tx251">
              <a:extLst>
                <a:ext uri="{FF2B5EF4-FFF2-40B4-BE49-F238E27FC236}">
                  <a16:creationId xmlns:a16="http://schemas.microsoft.com/office/drawing/2014/main" id="{ADE07C49-F0ED-402E-94CA-B176D2C4D9AD}"/>
                </a:ext>
              </a:extLst>
            </p:cNvPr>
            <p:cNvSpPr/>
            <p:nvPr/>
          </p:nvSpPr>
          <p:spPr>
            <a:xfrm>
              <a:off x="4008341" y="4828848"/>
              <a:ext cx="256846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癌症</a:t>
              </a:r>
            </a:p>
          </p:txBody>
        </p:sp>
        <p:sp>
          <p:nvSpPr>
            <p:cNvPr id="440" name="tx252">
              <a:extLst>
                <a:ext uri="{FF2B5EF4-FFF2-40B4-BE49-F238E27FC236}">
                  <a16:creationId xmlns:a16="http://schemas.microsoft.com/office/drawing/2014/main" id="{1E4DFC03-1E27-4040-B2EE-CFD276500A8E}"/>
                </a:ext>
              </a:extLst>
            </p:cNvPr>
            <p:cNvSpPr/>
            <p:nvPr/>
          </p:nvSpPr>
          <p:spPr>
            <a:xfrm>
              <a:off x="3974761" y="4586340"/>
              <a:ext cx="340797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药物互作</a:t>
              </a:r>
            </a:p>
          </p:txBody>
        </p:sp>
        <p:sp>
          <p:nvSpPr>
            <p:cNvPr id="441" name="tx253">
              <a:extLst>
                <a:ext uri="{FF2B5EF4-FFF2-40B4-BE49-F238E27FC236}">
                  <a16:creationId xmlns:a16="http://schemas.microsoft.com/office/drawing/2014/main" id="{1920774C-3FD9-465A-A357-7D278F07D824}"/>
                </a:ext>
              </a:extLst>
            </p:cNvPr>
            <p:cNvSpPr/>
            <p:nvPr/>
          </p:nvSpPr>
          <p:spPr>
            <a:xfrm>
              <a:off x="3957971" y="4343833"/>
              <a:ext cx="382773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心血管疾病</a:t>
              </a:r>
              <a:endPara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42" name="tx254">
              <a:extLst>
                <a:ext uri="{FF2B5EF4-FFF2-40B4-BE49-F238E27FC236}">
                  <a16:creationId xmlns:a16="http://schemas.microsoft.com/office/drawing/2014/main" id="{3360D1E3-550F-4EF5-B697-BBF7C4CA6B80}"/>
                </a:ext>
              </a:extLst>
            </p:cNvPr>
            <p:cNvSpPr/>
            <p:nvPr/>
          </p:nvSpPr>
          <p:spPr>
            <a:xfrm>
              <a:off x="3994503" y="4093251"/>
              <a:ext cx="291442" cy="63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肠X轴</a:t>
              </a:r>
            </a:p>
          </p:txBody>
        </p:sp>
        <p:sp>
          <p:nvSpPr>
            <p:cNvPr id="443" name="tx255">
              <a:extLst>
                <a:ext uri="{FF2B5EF4-FFF2-40B4-BE49-F238E27FC236}">
                  <a16:creationId xmlns:a16="http://schemas.microsoft.com/office/drawing/2014/main" id="{6D08D37C-003D-48A7-800D-F54A2D88DD5B}"/>
                </a:ext>
              </a:extLst>
            </p:cNvPr>
            <p:cNvSpPr/>
            <p:nvPr/>
          </p:nvSpPr>
          <p:spPr>
            <a:xfrm>
              <a:off x="3991551" y="3858817"/>
              <a:ext cx="298822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</a:t>
              </a: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中医药</a:t>
              </a:r>
              <a:endPara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44" name="tx256">
              <a:extLst>
                <a:ext uri="{FF2B5EF4-FFF2-40B4-BE49-F238E27FC236}">
                  <a16:creationId xmlns:a16="http://schemas.microsoft.com/office/drawing/2014/main" id="{854202B9-12F7-4642-9ADD-E5558CE841DC}"/>
                </a:ext>
              </a:extLst>
            </p:cNvPr>
            <p:cNvSpPr/>
            <p:nvPr/>
          </p:nvSpPr>
          <p:spPr>
            <a:xfrm rot="-5400000">
              <a:off x="3836381" y="4731338"/>
              <a:ext cx="11643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</a:t>
              </a:r>
            </a:p>
          </p:txBody>
        </p:sp>
        <p:sp>
          <p:nvSpPr>
            <p:cNvPr id="446" name="rc258">
              <a:extLst>
                <a:ext uri="{FF2B5EF4-FFF2-40B4-BE49-F238E27FC236}">
                  <a16:creationId xmlns:a16="http://schemas.microsoft.com/office/drawing/2014/main" id="{99EDB257-B6FA-42E1-A48D-DB521B0E397A}"/>
                </a:ext>
              </a:extLst>
            </p:cNvPr>
            <p:cNvSpPr/>
            <p:nvPr/>
          </p:nvSpPr>
          <p:spPr>
            <a:xfrm>
              <a:off x="2697321" y="3761308"/>
              <a:ext cx="1243584" cy="19400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rc259">
              <a:extLst>
                <a:ext uri="{FF2B5EF4-FFF2-40B4-BE49-F238E27FC236}">
                  <a16:creationId xmlns:a16="http://schemas.microsoft.com/office/drawing/2014/main" id="{FD6D5576-6153-41CF-AB7C-793C9E397911}"/>
                </a:ext>
              </a:extLst>
            </p:cNvPr>
            <p:cNvSpPr/>
            <p:nvPr/>
          </p:nvSpPr>
          <p:spPr>
            <a:xfrm>
              <a:off x="2753848" y="5531613"/>
              <a:ext cx="1130530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rc260">
              <a:extLst>
                <a:ext uri="{FF2B5EF4-FFF2-40B4-BE49-F238E27FC236}">
                  <a16:creationId xmlns:a16="http://schemas.microsoft.com/office/drawing/2014/main" id="{B3E82C3B-CC8E-4199-95DC-DCB1ABC049DD}"/>
                </a:ext>
              </a:extLst>
            </p:cNvPr>
            <p:cNvSpPr/>
            <p:nvPr/>
          </p:nvSpPr>
          <p:spPr>
            <a:xfrm>
              <a:off x="2805462" y="5289106"/>
              <a:ext cx="1078916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rc261">
              <a:extLst>
                <a:ext uri="{FF2B5EF4-FFF2-40B4-BE49-F238E27FC236}">
                  <a16:creationId xmlns:a16="http://schemas.microsoft.com/office/drawing/2014/main" id="{6915245A-56CB-4401-8D11-BE46D98F9542}"/>
                </a:ext>
              </a:extLst>
            </p:cNvPr>
            <p:cNvSpPr/>
            <p:nvPr/>
          </p:nvSpPr>
          <p:spPr>
            <a:xfrm>
              <a:off x="2932270" y="5046598"/>
              <a:ext cx="95210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rc262">
              <a:extLst>
                <a:ext uri="{FF2B5EF4-FFF2-40B4-BE49-F238E27FC236}">
                  <a16:creationId xmlns:a16="http://schemas.microsoft.com/office/drawing/2014/main" id="{6078E3F2-29B4-4D8F-A0A9-56C5D422FA82}"/>
                </a:ext>
              </a:extLst>
            </p:cNvPr>
            <p:cNvSpPr/>
            <p:nvPr/>
          </p:nvSpPr>
          <p:spPr>
            <a:xfrm>
              <a:off x="3375050" y="4804091"/>
              <a:ext cx="50932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rc263">
              <a:extLst>
                <a:ext uri="{FF2B5EF4-FFF2-40B4-BE49-F238E27FC236}">
                  <a16:creationId xmlns:a16="http://schemas.microsoft.com/office/drawing/2014/main" id="{60D3662B-E69B-40C4-BC2F-19339DCEA9B2}"/>
                </a:ext>
              </a:extLst>
            </p:cNvPr>
            <p:cNvSpPr/>
            <p:nvPr/>
          </p:nvSpPr>
          <p:spPr>
            <a:xfrm>
              <a:off x="3647792" y="4561583"/>
              <a:ext cx="236586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rc264">
              <a:extLst>
                <a:ext uri="{FF2B5EF4-FFF2-40B4-BE49-F238E27FC236}">
                  <a16:creationId xmlns:a16="http://schemas.microsoft.com/office/drawing/2014/main" id="{FBC8509A-A558-4E5D-B5A8-952AF4AED288}"/>
                </a:ext>
              </a:extLst>
            </p:cNvPr>
            <p:cNvSpPr/>
            <p:nvPr/>
          </p:nvSpPr>
          <p:spPr>
            <a:xfrm>
              <a:off x="3737396" y="4319075"/>
              <a:ext cx="146982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rc265">
              <a:extLst>
                <a:ext uri="{FF2B5EF4-FFF2-40B4-BE49-F238E27FC236}">
                  <a16:creationId xmlns:a16="http://schemas.microsoft.com/office/drawing/2014/main" id="{FF0052B9-B2F9-4852-85DA-E17E7CA38191}"/>
                </a:ext>
              </a:extLst>
            </p:cNvPr>
            <p:cNvSpPr/>
            <p:nvPr/>
          </p:nvSpPr>
          <p:spPr>
            <a:xfrm>
              <a:off x="3832240" y="4076568"/>
              <a:ext cx="5213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rc266">
              <a:extLst>
                <a:ext uri="{FF2B5EF4-FFF2-40B4-BE49-F238E27FC236}">
                  <a16:creationId xmlns:a16="http://schemas.microsoft.com/office/drawing/2014/main" id="{47042B26-D064-4B29-B343-CE30AA6FA7C9}"/>
                </a:ext>
              </a:extLst>
            </p:cNvPr>
            <p:cNvSpPr/>
            <p:nvPr/>
          </p:nvSpPr>
          <p:spPr>
            <a:xfrm>
              <a:off x="3833026" y="3834060"/>
              <a:ext cx="51352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rc267">
              <a:extLst>
                <a:ext uri="{FF2B5EF4-FFF2-40B4-BE49-F238E27FC236}">
                  <a16:creationId xmlns:a16="http://schemas.microsoft.com/office/drawing/2014/main" id="{4F81971B-3770-4A41-B62E-897F9A9A566D}"/>
                </a:ext>
              </a:extLst>
            </p:cNvPr>
            <p:cNvSpPr/>
            <p:nvPr/>
          </p:nvSpPr>
          <p:spPr>
            <a:xfrm>
              <a:off x="2697321" y="3761308"/>
              <a:ext cx="1243584" cy="1940061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268">
              <a:extLst>
                <a:ext uri="{FF2B5EF4-FFF2-40B4-BE49-F238E27FC236}">
                  <a16:creationId xmlns:a16="http://schemas.microsoft.com/office/drawing/2014/main" id="{7BAA8D5B-444F-47F5-BD68-2DF1CBB1C00F}"/>
                </a:ext>
              </a:extLst>
            </p:cNvPr>
            <p:cNvSpPr/>
            <p:nvPr/>
          </p:nvSpPr>
          <p:spPr>
            <a:xfrm>
              <a:off x="2697321" y="5701369"/>
              <a:ext cx="1243584" cy="0"/>
            </a:xfrm>
            <a:custGeom>
              <a:avLst/>
              <a:gdLst/>
              <a:ahLst/>
              <a:cxnLst/>
              <a:rect l="0" t="0" r="0" b="0"/>
              <a:pathLst>
                <a:path w="1243584">
                  <a:moveTo>
                    <a:pt x="0" y="0"/>
                  </a:moveTo>
                  <a:lnTo>
                    <a:pt x="1243584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269">
              <a:extLst>
                <a:ext uri="{FF2B5EF4-FFF2-40B4-BE49-F238E27FC236}">
                  <a16:creationId xmlns:a16="http://schemas.microsoft.com/office/drawing/2014/main" id="{76BC9C74-F988-4D7C-BB9B-982FDF3B0F5B}"/>
                </a:ext>
              </a:extLst>
            </p:cNvPr>
            <p:cNvSpPr/>
            <p:nvPr/>
          </p:nvSpPr>
          <p:spPr>
            <a:xfrm>
              <a:off x="3884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270">
              <a:extLst>
                <a:ext uri="{FF2B5EF4-FFF2-40B4-BE49-F238E27FC236}">
                  <a16:creationId xmlns:a16="http://schemas.microsoft.com/office/drawing/2014/main" id="{9DDC92AA-C161-4331-8A8D-1F388EF1F771}"/>
                </a:ext>
              </a:extLst>
            </p:cNvPr>
            <p:cNvSpPr/>
            <p:nvPr/>
          </p:nvSpPr>
          <p:spPr>
            <a:xfrm>
              <a:off x="3622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271">
              <a:extLst>
                <a:ext uri="{FF2B5EF4-FFF2-40B4-BE49-F238E27FC236}">
                  <a16:creationId xmlns:a16="http://schemas.microsoft.com/office/drawing/2014/main" id="{8D468436-496F-4092-A0E5-8FCBD7E1276F}"/>
                </a:ext>
              </a:extLst>
            </p:cNvPr>
            <p:cNvSpPr/>
            <p:nvPr/>
          </p:nvSpPr>
          <p:spPr>
            <a:xfrm>
              <a:off x="3360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272">
              <a:extLst>
                <a:ext uri="{FF2B5EF4-FFF2-40B4-BE49-F238E27FC236}">
                  <a16:creationId xmlns:a16="http://schemas.microsoft.com/office/drawing/2014/main" id="{52DC5BFC-8F81-4A9E-AC03-74F081843CC6}"/>
                </a:ext>
              </a:extLst>
            </p:cNvPr>
            <p:cNvSpPr/>
            <p:nvPr/>
          </p:nvSpPr>
          <p:spPr>
            <a:xfrm>
              <a:off x="3098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273">
              <a:extLst>
                <a:ext uri="{FF2B5EF4-FFF2-40B4-BE49-F238E27FC236}">
                  <a16:creationId xmlns:a16="http://schemas.microsoft.com/office/drawing/2014/main" id="{08BC6013-CBF3-46B9-9D03-CF308D96C833}"/>
                </a:ext>
              </a:extLst>
            </p:cNvPr>
            <p:cNvSpPr/>
            <p:nvPr/>
          </p:nvSpPr>
          <p:spPr>
            <a:xfrm>
              <a:off x="2836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tx274">
              <a:extLst>
                <a:ext uri="{FF2B5EF4-FFF2-40B4-BE49-F238E27FC236}">
                  <a16:creationId xmlns:a16="http://schemas.microsoft.com/office/drawing/2014/main" id="{16CC8FB8-1031-4A4B-B800-A8B13894199E}"/>
                </a:ext>
              </a:extLst>
            </p:cNvPr>
            <p:cNvSpPr/>
            <p:nvPr/>
          </p:nvSpPr>
          <p:spPr>
            <a:xfrm>
              <a:off x="3859657" y="5762653"/>
              <a:ext cx="49441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3" name="tx275">
              <a:extLst>
                <a:ext uri="{FF2B5EF4-FFF2-40B4-BE49-F238E27FC236}">
                  <a16:creationId xmlns:a16="http://schemas.microsoft.com/office/drawing/2014/main" id="{5C77A7B5-8C80-4100-A18F-04979A350D32}"/>
                </a:ext>
              </a:extLst>
            </p:cNvPr>
            <p:cNvSpPr/>
            <p:nvPr/>
          </p:nvSpPr>
          <p:spPr>
            <a:xfrm>
              <a:off x="3523494" y="5762653"/>
              <a:ext cx="197767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64" name="tx276">
              <a:extLst>
                <a:ext uri="{FF2B5EF4-FFF2-40B4-BE49-F238E27FC236}">
                  <a16:creationId xmlns:a16="http://schemas.microsoft.com/office/drawing/2014/main" id="{F218F6BF-1C9E-4BC8-AACA-60DB797DEA6F}"/>
                </a:ext>
              </a:extLst>
            </p:cNvPr>
            <p:cNvSpPr/>
            <p:nvPr/>
          </p:nvSpPr>
          <p:spPr>
            <a:xfrm>
              <a:off x="3261494" y="5762653"/>
              <a:ext cx="197767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65" name="tx277">
              <a:extLst>
                <a:ext uri="{FF2B5EF4-FFF2-40B4-BE49-F238E27FC236}">
                  <a16:creationId xmlns:a16="http://schemas.microsoft.com/office/drawing/2014/main" id="{E60511E8-E3BB-4312-988D-F031D11EDF8D}"/>
                </a:ext>
              </a:extLst>
            </p:cNvPr>
            <p:cNvSpPr/>
            <p:nvPr/>
          </p:nvSpPr>
          <p:spPr>
            <a:xfrm>
              <a:off x="2999494" y="5762610"/>
              <a:ext cx="197767" cy="65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466" name="tx278">
              <a:extLst>
                <a:ext uri="{FF2B5EF4-FFF2-40B4-BE49-F238E27FC236}">
                  <a16:creationId xmlns:a16="http://schemas.microsoft.com/office/drawing/2014/main" id="{6D50028E-D733-413C-B49F-EE16BAD13031}"/>
                </a:ext>
              </a:extLst>
            </p:cNvPr>
            <p:cNvSpPr/>
            <p:nvPr/>
          </p:nvSpPr>
          <p:spPr>
            <a:xfrm>
              <a:off x="2737494" y="5762653"/>
              <a:ext cx="197767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467" name="tx279">
              <a:extLst>
                <a:ext uri="{FF2B5EF4-FFF2-40B4-BE49-F238E27FC236}">
                  <a16:creationId xmlns:a16="http://schemas.microsoft.com/office/drawing/2014/main" id="{B95150E1-4FA6-4CA4-9CE4-9934D59B42A3}"/>
                </a:ext>
              </a:extLst>
            </p:cNvPr>
            <p:cNvSpPr/>
            <p:nvPr/>
          </p:nvSpPr>
          <p:spPr>
            <a:xfrm>
              <a:off x="3122833" y="5913197"/>
              <a:ext cx="392559" cy="780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集合大小</a:t>
              </a:r>
              <a:endParaRPr sz="1000" dirty="0">
                <a:solidFill>
                  <a:srgbClr val="000000">
                    <a:alpha val="10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/>
              </a:endParaRPr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F176F3A6-BAC7-439F-9611-FDE6F5AD2A3F}"/>
              </a:ext>
            </a:extLst>
          </p:cNvPr>
          <p:cNvGrpSpPr/>
          <p:nvPr/>
        </p:nvGrpSpPr>
        <p:grpSpPr>
          <a:xfrm>
            <a:off x="2484230" y="211114"/>
            <a:ext cx="5486399" cy="2743199"/>
            <a:chOff x="2605881" y="2409825"/>
            <a:chExt cx="5486399" cy="2743199"/>
          </a:xfrm>
        </p:grpSpPr>
        <p:sp>
          <p:nvSpPr>
            <p:cNvPr id="469" name="rc3">
              <a:extLst>
                <a:ext uri="{FF2B5EF4-FFF2-40B4-BE49-F238E27FC236}">
                  <a16:creationId xmlns:a16="http://schemas.microsoft.com/office/drawing/2014/main" id="{4D7B9DD2-19CA-46CE-9C12-EB0593AECDA2}"/>
                </a:ext>
              </a:extLst>
            </p:cNvPr>
            <p:cNvSpPr/>
            <p:nvPr/>
          </p:nvSpPr>
          <p:spPr>
            <a:xfrm>
              <a:off x="2605881" y="2409825"/>
              <a:ext cx="5486399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0" name="rc4">
              <a:extLst>
                <a:ext uri="{FF2B5EF4-FFF2-40B4-BE49-F238E27FC236}">
                  <a16:creationId xmlns:a16="http://schemas.microsoft.com/office/drawing/2014/main" id="{EEDF3788-E119-410C-90F5-247DC3CE88CC}"/>
                </a:ext>
              </a:extLst>
            </p:cNvPr>
            <p:cNvSpPr/>
            <p:nvPr/>
          </p:nvSpPr>
          <p:spPr>
            <a:xfrm>
              <a:off x="2605881" y="2409825"/>
              <a:ext cx="5486399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1" name="rc5">
              <a:extLst>
                <a:ext uri="{FF2B5EF4-FFF2-40B4-BE49-F238E27FC236}">
                  <a16:creationId xmlns:a16="http://schemas.microsoft.com/office/drawing/2014/main" id="{3E3DB203-4633-47F4-9ACC-239E5FA6D39D}"/>
                </a:ext>
              </a:extLst>
            </p:cNvPr>
            <p:cNvSpPr/>
            <p:nvPr/>
          </p:nvSpPr>
          <p:spPr>
            <a:xfrm>
              <a:off x="3320570" y="2479414"/>
              <a:ext cx="3729828" cy="2278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2" name="pl6">
              <a:extLst>
                <a:ext uri="{FF2B5EF4-FFF2-40B4-BE49-F238E27FC236}">
                  <a16:creationId xmlns:a16="http://schemas.microsoft.com/office/drawing/2014/main" id="{DC415801-7A7E-4F06-9B37-0B493C20BB62}"/>
                </a:ext>
              </a:extLst>
            </p:cNvPr>
            <p:cNvSpPr/>
            <p:nvPr/>
          </p:nvSpPr>
          <p:spPr>
            <a:xfrm>
              <a:off x="3936259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3" name="pl7">
              <a:extLst>
                <a:ext uri="{FF2B5EF4-FFF2-40B4-BE49-F238E27FC236}">
                  <a16:creationId xmlns:a16="http://schemas.microsoft.com/office/drawing/2014/main" id="{A41D731F-B9BB-483D-9C67-771F5B0606E4}"/>
                </a:ext>
              </a:extLst>
            </p:cNvPr>
            <p:cNvSpPr/>
            <p:nvPr/>
          </p:nvSpPr>
          <p:spPr>
            <a:xfrm>
              <a:off x="4828563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4" name="pl8">
              <a:extLst>
                <a:ext uri="{FF2B5EF4-FFF2-40B4-BE49-F238E27FC236}">
                  <a16:creationId xmlns:a16="http://schemas.microsoft.com/office/drawing/2014/main" id="{55A4DF5C-3C20-4B39-AF02-19E6CDA6A917}"/>
                </a:ext>
              </a:extLst>
            </p:cNvPr>
            <p:cNvSpPr/>
            <p:nvPr/>
          </p:nvSpPr>
          <p:spPr>
            <a:xfrm>
              <a:off x="5720866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5" name="pl9">
              <a:extLst>
                <a:ext uri="{FF2B5EF4-FFF2-40B4-BE49-F238E27FC236}">
                  <a16:creationId xmlns:a16="http://schemas.microsoft.com/office/drawing/2014/main" id="{4122898C-749E-4718-8B87-CC72EE674EB5}"/>
                </a:ext>
              </a:extLst>
            </p:cNvPr>
            <p:cNvSpPr/>
            <p:nvPr/>
          </p:nvSpPr>
          <p:spPr>
            <a:xfrm>
              <a:off x="6613170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6" name="pl10">
              <a:extLst>
                <a:ext uri="{FF2B5EF4-FFF2-40B4-BE49-F238E27FC236}">
                  <a16:creationId xmlns:a16="http://schemas.microsoft.com/office/drawing/2014/main" id="{EABEDFA1-2B51-4E0A-BF9A-DF8C96D7EE18}"/>
                </a:ext>
              </a:extLst>
            </p:cNvPr>
            <p:cNvSpPr/>
            <p:nvPr/>
          </p:nvSpPr>
          <p:spPr>
            <a:xfrm>
              <a:off x="3320570" y="4591632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7" name="pl11">
              <a:extLst>
                <a:ext uri="{FF2B5EF4-FFF2-40B4-BE49-F238E27FC236}">
                  <a16:creationId xmlns:a16="http://schemas.microsoft.com/office/drawing/2014/main" id="{48379E53-90DA-4EEC-BA10-0B753BD52ABE}"/>
                </a:ext>
              </a:extLst>
            </p:cNvPr>
            <p:cNvSpPr/>
            <p:nvPr/>
          </p:nvSpPr>
          <p:spPr>
            <a:xfrm>
              <a:off x="3320570" y="4313708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8" name="pl12">
              <a:extLst>
                <a:ext uri="{FF2B5EF4-FFF2-40B4-BE49-F238E27FC236}">
                  <a16:creationId xmlns:a16="http://schemas.microsoft.com/office/drawing/2014/main" id="{528CD2EB-D5A3-4FB4-8765-14F8C0731812}"/>
                </a:ext>
              </a:extLst>
            </p:cNvPr>
            <p:cNvSpPr/>
            <p:nvPr/>
          </p:nvSpPr>
          <p:spPr>
            <a:xfrm>
              <a:off x="3320570" y="4035785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9" name="pl13">
              <a:extLst>
                <a:ext uri="{FF2B5EF4-FFF2-40B4-BE49-F238E27FC236}">
                  <a16:creationId xmlns:a16="http://schemas.microsoft.com/office/drawing/2014/main" id="{9059EF32-C698-486A-8180-0D2CD59E8E66}"/>
                </a:ext>
              </a:extLst>
            </p:cNvPr>
            <p:cNvSpPr/>
            <p:nvPr/>
          </p:nvSpPr>
          <p:spPr>
            <a:xfrm>
              <a:off x="3320570" y="3757861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0" name="pl14">
              <a:extLst>
                <a:ext uri="{FF2B5EF4-FFF2-40B4-BE49-F238E27FC236}">
                  <a16:creationId xmlns:a16="http://schemas.microsoft.com/office/drawing/2014/main" id="{0D77BC51-0242-4C9C-BD85-344AE7394158}"/>
                </a:ext>
              </a:extLst>
            </p:cNvPr>
            <p:cNvSpPr/>
            <p:nvPr/>
          </p:nvSpPr>
          <p:spPr>
            <a:xfrm>
              <a:off x="3320570" y="3479938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1" name="pl15">
              <a:extLst>
                <a:ext uri="{FF2B5EF4-FFF2-40B4-BE49-F238E27FC236}">
                  <a16:creationId xmlns:a16="http://schemas.microsoft.com/office/drawing/2014/main" id="{8AA4DB37-95C1-4A52-B3BA-923EEBD7FF88}"/>
                </a:ext>
              </a:extLst>
            </p:cNvPr>
            <p:cNvSpPr/>
            <p:nvPr/>
          </p:nvSpPr>
          <p:spPr>
            <a:xfrm>
              <a:off x="3320570" y="3202014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2" name="pl16">
              <a:extLst>
                <a:ext uri="{FF2B5EF4-FFF2-40B4-BE49-F238E27FC236}">
                  <a16:creationId xmlns:a16="http://schemas.microsoft.com/office/drawing/2014/main" id="{5E54273C-4318-4759-B855-F78A8F490CEB}"/>
                </a:ext>
              </a:extLst>
            </p:cNvPr>
            <p:cNvSpPr/>
            <p:nvPr/>
          </p:nvSpPr>
          <p:spPr>
            <a:xfrm>
              <a:off x="3320570" y="2924091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3" name="pl17">
              <a:extLst>
                <a:ext uri="{FF2B5EF4-FFF2-40B4-BE49-F238E27FC236}">
                  <a16:creationId xmlns:a16="http://schemas.microsoft.com/office/drawing/2014/main" id="{515EF28C-CDDA-4BAE-856E-465ABB25314D}"/>
                </a:ext>
              </a:extLst>
            </p:cNvPr>
            <p:cNvSpPr/>
            <p:nvPr/>
          </p:nvSpPr>
          <p:spPr>
            <a:xfrm>
              <a:off x="3320570" y="2646168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4" name="pl18">
              <a:extLst>
                <a:ext uri="{FF2B5EF4-FFF2-40B4-BE49-F238E27FC236}">
                  <a16:creationId xmlns:a16="http://schemas.microsoft.com/office/drawing/2014/main" id="{62682596-25C4-4769-8BC0-8AE23D37489D}"/>
                </a:ext>
              </a:extLst>
            </p:cNvPr>
            <p:cNvSpPr/>
            <p:nvPr/>
          </p:nvSpPr>
          <p:spPr>
            <a:xfrm>
              <a:off x="3490107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5" name="pl19">
              <a:extLst>
                <a:ext uri="{FF2B5EF4-FFF2-40B4-BE49-F238E27FC236}">
                  <a16:creationId xmlns:a16="http://schemas.microsoft.com/office/drawing/2014/main" id="{03DDCC76-D0C0-4314-84DF-B3C2326A9751}"/>
                </a:ext>
              </a:extLst>
            </p:cNvPr>
            <p:cNvSpPr/>
            <p:nvPr/>
          </p:nvSpPr>
          <p:spPr>
            <a:xfrm>
              <a:off x="4382411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6" name="pl20">
              <a:extLst>
                <a:ext uri="{FF2B5EF4-FFF2-40B4-BE49-F238E27FC236}">
                  <a16:creationId xmlns:a16="http://schemas.microsoft.com/office/drawing/2014/main" id="{462E1ECC-DF7B-4719-93A8-AAB1ABCEFE6A}"/>
                </a:ext>
              </a:extLst>
            </p:cNvPr>
            <p:cNvSpPr/>
            <p:nvPr/>
          </p:nvSpPr>
          <p:spPr>
            <a:xfrm>
              <a:off x="5274714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7" name="pl21">
              <a:extLst>
                <a:ext uri="{FF2B5EF4-FFF2-40B4-BE49-F238E27FC236}">
                  <a16:creationId xmlns:a16="http://schemas.microsoft.com/office/drawing/2014/main" id="{DD18F849-6015-4BA8-BF61-AC40CB4362B7}"/>
                </a:ext>
              </a:extLst>
            </p:cNvPr>
            <p:cNvSpPr/>
            <p:nvPr/>
          </p:nvSpPr>
          <p:spPr>
            <a:xfrm>
              <a:off x="6167018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8" name="pt22">
              <a:extLst>
                <a:ext uri="{FF2B5EF4-FFF2-40B4-BE49-F238E27FC236}">
                  <a16:creationId xmlns:a16="http://schemas.microsoft.com/office/drawing/2014/main" id="{0A0FF867-556D-4779-8658-5BFB13956A95}"/>
                </a:ext>
              </a:extLst>
            </p:cNvPr>
            <p:cNvSpPr/>
            <p:nvPr/>
          </p:nvSpPr>
          <p:spPr>
            <a:xfrm>
              <a:off x="3467634" y="2623695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9" name="pt23">
              <a:extLst>
                <a:ext uri="{FF2B5EF4-FFF2-40B4-BE49-F238E27FC236}">
                  <a16:creationId xmlns:a16="http://schemas.microsoft.com/office/drawing/2014/main" id="{C33B545A-0139-41E1-9DCD-577D7D0AEB35}"/>
                </a:ext>
              </a:extLst>
            </p:cNvPr>
            <p:cNvSpPr/>
            <p:nvPr/>
          </p:nvSpPr>
          <p:spPr>
            <a:xfrm>
              <a:off x="3650518" y="2628117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0" name="pt24">
              <a:extLst>
                <a:ext uri="{FF2B5EF4-FFF2-40B4-BE49-F238E27FC236}">
                  <a16:creationId xmlns:a16="http://schemas.microsoft.com/office/drawing/2014/main" id="{6AF982AB-4167-4C92-A383-5406DA71CAA4}"/>
                </a:ext>
              </a:extLst>
            </p:cNvPr>
            <p:cNvSpPr/>
            <p:nvPr/>
          </p:nvSpPr>
          <p:spPr>
            <a:xfrm>
              <a:off x="4001185" y="2621863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1" name="pt25">
              <a:extLst>
                <a:ext uri="{FF2B5EF4-FFF2-40B4-BE49-F238E27FC236}">
                  <a16:creationId xmlns:a16="http://schemas.microsoft.com/office/drawing/2014/main" id="{FCE69298-9664-4A36-8D84-B75C8AC89860}"/>
                </a:ext>
              </a:extLst>
            </p:cNvPr>
            <p:cNvSpPr/>
            <p:nvPr/>
          </p:nvSpPr>
          <p:spPr>
            <a:xfrm>
              <a:off x="4176518" y="2618736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2" name="pt26">
              <a:extLst>
                <a:ext uri="{FF2B5EF4-FFF2-40B4-BE49-F238E27FC236}">
                  <a16:creationId xmlns:a16="http://schemas.microsoft.com/office/drawing/2014/main" id="{E458589A-ED34-4760-A8F8-834DE4055CF8}"/>
                </a:ext>
              </a:extLst>
            </p:cNvPr>
            <p:cNvSpPr/>
            <p:nvPr/>
          </p:nvSpPr>
          <p:spPr>
            <a:xfrm>
              <a:off x="4359938" y="2623695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3" name="pt27">
              <a:extLst>
                <a:ext uri="{FF2B5EF4-FFF2-40B4-BE49-F238E27FC236}">
                  <a16:creationId xmlns:a16="http://schemas.microsoft.com/office/drawing/2014/main" id="{D13B6ED3-78B8-48BB-B0B8-AF96BA13BF03}"/>
                </a:ext>
              </a:extLst>
            </p:cNvPr>
            <p:cNvSpPr/>
            <p:nvPr/>
          </p:nvSpPr>
          <p:spPr>
            <a:xfrm>
              <a:off x="4533976" y="2619272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4" name="pt28">
              <a:extLst>
                <a:ext uri="{FF2B5EF4-FFF2-40B4-BE49-F238E27FC236}">
                  <a16:creationId xmlns:a16="http://schemas.microsoft.com/office/drawing/2014/main" id="{8445BF95-4D4B-4FE2-BE95-1F2FB09974E7}"/>
                </a:ext>
              </a:extLst>
            </p:cNvPr>
            <p:cNvSpPr/>
            <p:nvPr/>
          </p:nvSpPr>
          <p:spPr>
            <a:xfrm>
              <a:off x="4711393" y="2618228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5" name="pt29">
              <a:extLst>
                <a:ext uri="{FF2B5EF4-FFF2-40B4-BE49-F238E27FC236}">
                  <a16:creationId xmlns:a16="http://schemas.microsoft.com/office/drawing/2014/main" id="{40AC2A4C-F327-46CC-8D29-94242CEE9FE1}"/>
                </a:ext>
              </a:extLst>
            </p:cNvPr>
            <p:cNvSpPr/>
            <p:nvPr/>
          </p:nvSpPr>
          <p:spPr>
            <a:xfrm>
              <a:off x="4886112" y="2614486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6" name="pt30">
              <a:extLst>
                <a:ext uri="{FF2B5EF4-FFF2-40B4-BE49-F238E27FC236}">
                  <a16:creationId xmlns:a16="http://schemas.microsoft.com/office/drawing/2014/main" id="{84EE6C2F-3622-4EC5-884F-90CCB1AD480C}"/>
                </a:ext>
              </a:extLst>
            </p:cNvPr>
            <p:cNvSpPr/>
            <p:nvPr/>
          </p:nvSpPr>
          <p:spPr>
            <a:xfrm>
              <a:off x="5062258" y="2612172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7" name="pt31">
              <a:extLst>
                <a:ext uri="{FF2B5EF4-FFF2-40B4-BE49-F238E27FC236}">
                  <a16:creationId xmlns:a16="http://schemas.microsoft.com/office/drawing/2014/main" id="{9044A16E-E7EC-4BA1-BEE3-577482C6BD0A}"/>
                </a:ext>
              </a:extLst>
            </p:cNvPr>
            <p:cNvSpPr/>
            <p:nvPr/>
          </p:nvSpPr>
          <p:spPr>
            <a:xfrm>
              <a:off x="5237387" y="2608840"/>
              <a:ext cx="74654" cy="7465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8" name="pt32">
              <a:extLst>
                <a:ext uri="{FF2B5EF4-FFF2-40B4-BE49-F238E27FC236}">
                  <a16:creationId xmlns:a16="http://schemas.microsoft.com/office/drawing/2014/main" id="{48AF3EC8-F75F-4C18-9339-3D07F767BDD2}"/>
                </a:ext>
              </a:extLst>
            </p:cNvPr>
            <p:cNvSpPr/>
            <p:nvPr/>
          </p:nvSpPr>
          <p:spPr>
            <a:xfrm>
              <a:off x="5413460" y="2606452"/>
              <a:ext cx="79431" cy="794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9" name="pt33">
              <a:extLst>
                <a:ext uri="{FF2B5EF4-FFF2-40B4-BE49-F238E27FC236}">
                  <a16:creationId xmlns:a16="http://schemas.microsoft.com/office/drawing/2014/main" id="{182DFFB5-3989-4C42-B177-C4694A74F98D}"/>
                </a:ext>
              </a:extLst>
            </p:cNvPr>
            <p:cNvSpPr/>
            <p:nvPr/>
          </p:nvSpPr>
          <p:spPr>
            <a:xfrm>
              <a:off x="5585442" y="2599973"/>
              <a:ext cx="92388" cy="923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0" name="pt34">
              <a:extLst>
                <a:ext uri="{FF2B5EF4-FFF2-40B4-BE49-F238E27FC236}">
                  <a16:creationId xmlns:a16="http://schemas.microsoft.com/office/drawing/2014/main" id="{13697506-6C53-46ED-BC8F-A274EC9E44D6}"/>
                </a:ext>
              </a:extLst>
            </p:cNvPr>
            <p:cNvSpPr/>
            <p:nvPr/>
          </p:nvSpPr>
          <p:spPr>
            <a:xfrm>
              <a:off x="5760619" y="2596690"/>
              <a:ext cx="98954" cy="9895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1" name="pt35">
              <a:extLst>
                <a:ext uri="{FF2B5EF4-FFF2-40B4-BE49-F238E27FC236}">
                  <a16:creationId xmlns:a16="http://schemas.microsoft.com/office/drawing/2014/main" id="{4C9AA74E-55C3-4721-AFF8-478AAC1C1CBC}"/>
                </a:ext>
              </a:extLst>
            </p:cNvPr>
            <p:cNvSpPr/>
            <p:nvPr/>
          </p:nvSpPr>
          <p:spPr>
            <a:xfrm>
              <a:off x="5932208" y="2589818"/>
              <a:ext cx="112698" cy="11269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2" name="pt36">
              <a:extLst>
                <a:ext uri="{FF2B5EF4-FFF2-40B4-BE49-F238E27FC236}">
                  <a16:creationId xmlns:a16="http://schemas.microsoft.com/office/drawing/2014/main" id="{4C9841B0-532A-4347-80BF-CC93BD08C97C}"/>
                </a:ext>
              </a:extLst>
            </p:cNvPr>
            <p:cNvSpPr/>
            <p:nvPr/>
          </p:nvSpPr>
          <p:spPr>
            <a:xfrm>
              <a:off x="6103652" y="2582801"/>
              <a:ext cx="126732" cy="12673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3" name="pt37">
              <a:extLst>
                <a:ext uri="{FF2B5EF4-FFF2-40B4-BE49-F238E27FC236}">
                  <a16:creationId xmlns:a16="http://schemas.microsoft.com/office/drawing/2014/main" id="{242257E4-4EB2-4BDE-BA65-CBA2F27A1C62}"/>
                </a:ext>
              </a:extLst>
            </p:cNvPr>
            <p:cNvSpPr/>
            <p:nvPr/>
          </p:nvSpPr>
          <p:spPr>
            <a:xfrm>
              <a:off x="6269938" y="2570627"/>
              <a:ext cx="151082" cy="15108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4" name="pt38">
              <a:extLst>
                <a:ext uri="{FF2B5EF4-FFF2-40B4-BE49-F238E27FC236}">
                  <a16:creationId xmlns:a16="http://schemas.microsoft.com/office/drawing/2014/main" id="{B397120C-A509-46EC-BF76-6A0E404D08FE}"/>
                </a:ext>
              </a:extLst>
            </p:cNvPr>
            <p:cNvSpPr/>
            <p:nvPr/>
          </p:nvSpPr>
          <p:spPr>
            <a:xfrm>
              <a:off x="6435200" y="2557429"/>
              <a:ext cx="177477" cy="1774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5" name="pt39">
              <a:extLst>
                <a:ext uri="{FF2B5EF4-FFF2-40B4-BE49-F238E27FC236}">
                  <a16:creationId xmlns:a16="http://schemas.microsoft.com/office/drawing/2014/main" id="{5B4E41C0-E5B4-441D-86B7-CCC5FA0BA5C7}"/>
                </a:ext>
              </a:extLst>
            </p:cNvPr>
            <p:cNvSpPr/>
            <p:nvPr/>
          </p:nvSpPr>
          <p:spPr>
            <a:xfrm>
              <a:off x="6594640" y="2538408"/>
              <a:ext cx="215519" cy="21551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6" name="pt40">
              <a:extLst>
                <a:ext uri="{FF2B5EF4-FFF2-40B4-BE49-F238E27FC236}">
                  <a16:creationId xmlns:a16="http://schemas.microsoft.com/office/drawing/2014/main" id="{FC7623EF-1064-41C0-9527-D941F208E5D8}"/>
                </a:ext>
              </a:extLst>
            </p:cNvPr>
            <p:cNvSpPr/>
            <p:nvPr/>
          </p:nvSpPr>
          <p:spPr>
            <a:xfrm>
              <a:off x="6752917" y="2518224"/>
              <a:ext cx="255887" cy="25588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7" name="pt41">
              <a:extLst>
                <a:ext uri="{FF2B5EF4-FFF2-40B4-BE49-F238E27FC236}">
                  <a16:creationId xmlns:a16="http://schemas.microsoft.com/office/drawing/2014/main" id="{4909B30E-3FF0-498E-B0DE-E8DF04E12C5D}"/>
                </a:ext>
              </a:extLst>
            </p:cNvPr>
            <p:cNvSpPr/>
            <p:nvPr/>
          </p:nvSpPr>
          <p:spPr>
            <a:xfrm>
              <a:off x="3467634" y="2901618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8" name="pt42">
              <a:extLst>
                <a:ext uri="{FF2B5EF4-FFF2-40B4-BE49-F238E27FC236}">
                  <a16:creationId xmlns:a16="http://schemas.microsoft.com/office/drawing/2014/main" id="{F7402A6E-49BF-427A-870D-FE5C4127B393}"/>
                </a:ext>
              </a:extLst>
            </p:cNvPr>
            <p:cNvSpPr/>
            <p:nvPr/>
          </p:nvSpPr>
          <p:spPr>
            <a:xfrm>
              <a:off x="3647390" y="2902913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9" name="pt43">
              <a:extLst>
                <a:ext uri="{FF2B5EF4-FFF2-40B4-BE49-F238E27FC236}">
                  <a16:creationId xmlns:a16="http://schemas.microsoft.com/office/drawing/2014/main" id="{0BF1E3BC-76AB-4A92-BBD2-9E3348B7134B}"/>
                </a:ext>
              </a:extLst>
            </p:cNvPr>
            <p:cNvSpPr/>
            <p:nvPr/>
          </p:nvSpPr>
          <p:spPr>
            <a:xfrm>
              <a:off x="3824556" y="2901618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0" name="pt44">
              <a:extLst>
                <a:ext uri="{FF2B5EF4-FFF2-40B4-BE49-F238E27FC236}">
                  <a16:creationId xmlns:a16="http://schemas.microsoft.com/office/drawing/2014/main" id="{2AB6F431-A97D-4C88-A595-3311A95DA3EB}"/>
                </a:ext>
              </a:extLst>
            </p:cNvPr>
            <p:cNvSpPr/>
            <p:nvPr/>
          </p:nvSpPr>
          <p:spPr>
            <a:xfrm>
              <a:off x="4007439" y="2906040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1" name="pt45">
              <a:extLst>
                <a:ext uri="{FF2B5EF4-FFF2-40B4-BE49-F238E27FC236}">
                  <a16:creationId xmlns:a16="http://schemas.microsoft.com/office/drawing/2014/main" id="{1BC3B5F4-4346-43A8-8C1E-1427F1206D3A}"/>
                </a:ext>
              </a:extLst>
            </p:cNvPr>
            <p:cNvSpPr/>
            <p:nvPr/>
          </p:nvSpPr>
          <p:spPr>
            <a:xfrm>
              <a:off x="4180483" y="2900624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2" name="pt46">
              <a:extLst>
                <a:ext uri="{FF2B5EF4-FFF2-40B4-BE49-F238E27FC236}">
                  <a16:creationId xmlns:a16="http://schemas.microsoft.com/office/drawing/2014/main" id="{8701F39C-365D-4E19-8404-7604EE6892B0}"/>
                </a:ext>
              </a:extLst>
            </p:cNvPr>
            <p:cNvSpPr/>
            <p:nvPr/>
          </p:nvSpPr>
          <p:spPr>
            <a:xfrm>
              <a:off x="4358944" y="2900624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3" name="pt47">
              <a:extLst>
                <a:ext uri="{FF2B5EF4-FFF2-40B4-BE49-F238E27FC236}">
                  <a16:creationId xmlns:a16="http://schemas.microsoft.com/office/drawing/2014/main" id="{D9D715D5-92A7-4275-899B-A3FA5EE5C385}"/>
                </a:ext>
              </a:extLst>
            </p:cNvPr>
            <p:cNvSpPr/>
            <p:nvPr/>
          </p:nvSpPr>
          <p:spPr>
            <a:xfrm>
              <a:off x="4533976" y="2897196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4" name="pt48">
              <a:extLst>
                <a:ext uri="{FF2B5EF4-FFF2-40B4-BE49-F238E27FC236}">
                  <a16:creationId xmlns:a16="http://schemas.microsoft.com/office/drawing/2014/main" id="{56B4516F-C706-49F8-8899-893C15D4A554}"/>
                </a:ext>
              </a:extLst>
            </p:cNvPr>
            <p:cNvSpPr/>
            <p:nvPr/>
          </p:nvSpPr>
          <p:spPr>
            <a:xfrm>
              <a:off x="4713622" y="2898381"/>
              <a:ext cx="51420" cy="5142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5" name="pt49">
              <a:extLst>
                <a:ext uri="{FF2B5EF4-FFF2-40B4-BE49-F238E27FC236}">
                  <a16:creationId xmlns:a16="http://schemas.microsoft.com/office/drawing/2014/main" id="{A37F84FB-7228-493A-AC01-889901B06F38}"/>
                </a:ext>
              </a:extLst>
            </p:cNvPr>
            <p:cNvSpPr/>
            <p:nvPr/>
          </p:nvSpPr>
          <p:spPr>
            <a:xfrm>
              <a:off x="4890898" y="2897196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6" name="pt50">
              <a:extLst>
                <a:ext uri="{FF2B5EF4-FFF2-40B4-BE49-F238E27FC236}">
                  <a16:creationId xmlns:a16="http://schemas.microsoft.com/office/drawing/2014/main" id="{97F92967-3CF6-4582-8B60-7F2B5A13A80D}"/>
                </a:ext>
              </a:extLst>
            </p:cNvPr>
            <p:cNvSpPr/>
            <p:nvPr/>
          </p:nvSpPr>
          <p:spPr>
            <a:xfrm>
              <a:off x="5063206" y="2891044"/>
              <a:ext cx="66095" cy="660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7" name="pt51">
              <a:extLst>
                <a:ext uri="{FF2B5EF4-FFF2-40B4-BE49-F238E27FC236}">
                  <a16:creationId xmlns:a16="http://schemas.microsoft.com/office/drawing/2014/main" id="{DC51ACC6-CBDA-4266-84AB-BDA04DD2D271}"/>
                </a:ext>
              </a:extLst>
            </p:cNvPr>
            <p:cNvSpPr/>
            <p:nvPr/>
          </p:nvSpPr>
          <p:spPr>
            <a:xfrm>
              <a:off x="5240117" y="2889494"/>
              <a:ext cx="69195" cy="691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8" name="pt52">
              <a:extLst>
                <a:ext uri="{FF2B5EF4-FFF2-40B4-BE49-F238E27FC236}">
                  <a16:creationId xmlns:a16="http://schemas.microsoft.com/office/drawing/2014/main" id="{7B2062BA-58C8-4337-A8B6-9A874837F606}"/>
                </a:ext>
              </a:extLst>
            </p:cNvPr>
            <p:cNvSpPr/>
            <p:nvPr/>
          </p:nvSpPr>
          <p:spPr>
            <a:xfrm>
              <a:off x="5413686" y="2884602"/>
              <a:ext cx="78977" cy="789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9" name="pt53">
              <a:extLst>
                <a:ext uri="{FF2B5EF4-FFF2-40B4-BE49-F238E27FC236}">
                  <a16:creationId xmlns:a16="http://schemas.microsoft.com/office/drawing/2014/main" id="{62FBBAA1-31F9-43F6-8BF5-20FC00ABC945}"/>
                </a:ext>
              </a:extLst>
            </p:cNvPr>
            <p:cNvSpPr/>
            <p:nvPr/>
          </p:nvSpPr>
          <p:spPr>
            <a:xfrm>
              <a:off x="5586145" y="2878600"/>
              <a:ext cx="90981" cy="9098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0" name="pt54">
              <a:extLst>
                <a:ext uri="{FF2B5EF4-FFF2-40B4-BE49-F238E27FC236}">
                  <a16:creationId xmlns:a16="http://schemas.microsoft.com/office/drawing/2014/main" id="{471224EE-511E-4985-BD06-4F756366762E}"/>
                </a:ext>
              </a:extLst>
            </p:cNvPr>
            <p:cNvSpPr/>
            <p:nvPr/>
          </p:nvSpPr>
          <p:spPr>
            <a:xfrm>
              <a:off x="5759100" y="2873095"/>
              <a:ext cx="101992" cy="10199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1" name="pt55">
              <a:extLst>
                <a:ext uri="{FF2B5EF4-FFF2-40B4-BE49-F238E27FC236}">
                  <a16:creationId xmlns:a16="http://schemas.microsoft.com/office/drawing/2014/main" id="{30B067BC-DFAD-451C-9176-F76C3376CE5B}"/>
                </a:ext>
              </a:extLst>
            </p:cNvPr>
            <p:cNvSpPr/>
            <p:nvPr/>
          </p:nvSpPr>
          <p:spPr>
            <a:xfrm>
              <a:off x="5929377" y="2864910"/>
              <a:ext cx="118361" cy="11836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2" name="pt56">
              <a:extLst>
                <a:ext uri="{FF2B5EF4-FFF2-40B4-BE49-F238E27FC236}">
                  <a16:creationId xmlns:a16="http://schemas.microsoft.com/office/drawing/2014/main" id="{EBF833DC-AFA0-437A-9DF0-5FCFF9076912}"/>
                </a:ext>
              </a:extLst>
            </p:cNvPr>
            <p:cNvSpPr/>
            <p:nvPr/>
          </p:nvSpPr>
          <p:spPr>
            <a:xfrm>
              <a:off x="6099623" y="2856696"/>
              <a:ext cx="134789" cy="13478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3" name="pt57">
              <a:extLst>
                <a:ext uri="{FF2B5EF4-FFF2-40B4-BE49-F238E27FC236}">
                  <a16:creationId xmlns:a16="http://schemas.microsoft.com/office/drawing/2014/main" id="{81A28FE1-B518-4E85-A149-52AE653C878D}"/>
                </a:ext>
              </a:extLst>
            </p:cNvPr>
            <p:cNvSpPr/>
            <p:nvPr/>
          </p:nvSpPr>
          <p:spPr>
            <a:xfrm>
              <a:off x="6264575" y="2843187"/>
              <a:ext cx="161807" cy="16180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4" name="pt58">
              <a:extLst>
                <a:ext uri="{FF2B5EF4-FFF2-40B4-BE49-F238E27FC236}">
                  <a16:creationId xmlns:a16="http://schemas.microsoft.com/office/drawing/2014/main" id="{41F4989C-26DE-4E32-91BB-D7E21D67628A}"/>
                </a:ext>
              </a:extLst>
            </p:cNvPr>
            <p:cNvSpPr/>
            <p:nvPr/>
          </p:nvSpPr>
          <p:spPr>
            <a:xfrm>
              <a:off x="6428088" y="2828240"/>
              <a:ext cx="191702" cy="19170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5" name="pt59">
              <a:extLst>
                <a:ext uri="{FF2B5EF4-FFF2-40B4-BE49-F238E27FC236}">
                  <a16:creationId xmlns:a16="http://schemas.microsoft.com/office/drawing/2014/main" id="{053A86D2-F4F9-4EB6-AB1E-DA781B382C0C}"/>
                </a:ext>
              </a:extLst>
            </p:cNvPr>
            <p:cNvSpPr/>
            <p:nvPr/>
          </p:nvSpPr>
          <p:spPr>
            <a:xfrm>
              <a:off x="6589038" y="2810729"/>
              <a:ext cx="226724" cy="22672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6" name="pt60">
              <a:extLst>
                <a:ext uri="{FF2B5EF4-FFF2-40B4-BE49-F238E27FC236}">
                  <a16:creationId xmlns:a16="http://schemas.microsoft.com/office/drawing/2014/main" id="{173C6C76-0336-412B-8BB3-5386BDDC73A1}"/>
                </a:ext>
              </a:extLst>
            </p:cNvPr>
            <p:cNvSpPr/>
            <p:nvPr/>
          </p:nvSpPr>
          <p:spPr>
            <a:xfrm>
              <a:off x="6745597" y="2788828"/>
              <a:ext cx="270527" cy="27052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7" name="pt61">
              <a:extLst>
                <a:ext uri="{FF2B5EF4-FFF2-40B4-BE49-F238E27FC236}">
                  <a16:creationId xmlns:a16="http://schemas.microsoft.com/office/drawing/2014/main" id="{C66E562E-93AB-49D6-9893-9200037E09B9}"/>
                </a:ext>
              </a:extLst>
            </p:cNvPr>
            <p:cNvSpPr/>
            <p:nvPr/>
          </p:nvSpPr>
          <p:spPr>
            <a:xfrm>
              <a:off x="3467634" y="3179541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8" name="pt62">
              <a:extLst>
                <a:ext uri="{FF2B5EF4-FFF2-40B4-BE49-F238E27FC236}">
                  <a16:creationId xmlns:a16="http://schemas.microsoft.com/office/drawing/2014/main" id="{A9F74337-516C-4E30-ABDA-94F69433B5C3}"/>
                </a:ext>
              </a:extLst>
            </p:cNvPr>
            <p:cNvSpPr/>
            <p:nvPr/>
          </p:nvSpPr>
          <p:spPr>
            <a:xfrm>
              <a:off x="3824556" y="3179541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9" name="pt63">
              <a:extLst>
                <a:ext uri="{FF2B5EF4-FFF2-40B4-BE49-F238E27FC236}">
                  <a16:creationId xmlns:a16="http://schemas.microsoft.com/office/drawing/2014/main" id="{611477B4-723A-4B66-A521-A1449FBBB93A}"/>
                </a:ext>
              </a:extLst>
            </p:cNvPr>
            <p:cNvSpPr/>
            <p:nvPr/>
          </p:nvSpPr>
          <p:spPr>
            <a:xfrm>
              <a:off x="4007439" y="3183964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0" name="pt64">
              <a:extLst>
                <a:ext uri="{FF2B5EF4-FFF2-40B4-BE49-F238E27FC236}">
                  <a16:creationId xmlns:a16="http://schemas.microsoft.com/office/drawing/2014/main" id="{A90872CB-9F4A-4FB8-B354-1F2477F393E9}"/>
                </a:ext>
              </a:extLst>
            </p:cNvPr>
            <p:cNvSpPr/>
            <p:nvPr/>
          </p:nvSpPr>
          <p:spPr>
            <a:xfrm>
              <a:off x="4177626" y="3175690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1" name="pt65">
              <a:extLst>
                <a:ext uri="{FF2B5EF4-FFF2-40B4-BE49-F238E27FC236}">
                  <a16:creationId xmlns:a16="http://schemas.microsoft.com/office/drawing/2014/main" id="{9228077B-8A03-4935-8929-766ECD219E81}"/>
                </a:ext>
              </a:extLst>
            </p:cNvPr>
            <p:cNvSpPr/>
            <p:nvPr/>
          </p:nvSpPr>
          <p:spPr>
            <a:xfrm>
              <a:off x="4361233" y="318083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2" name="pt66">
              <a:extLst>
                <a:ext uri="{FF2B5EF4-FFF2-40B4-BE49-F238E27FC236}">
                  <a16:creationId xmlns:a16="http://schemas.microsoft.com/office/drawing/2014/main" id="{21414822-E2D6-4602-BC29-1D03EE88B48C}"/>
                </a:ext>
              </a:extLst>
            </p:cNvPr>
            <p:cNvSpPr/>
            <p:nvPr/>
          </p:nvSpPr>
          <p:spPr>
            <a:xfrm>
              <a:off x="4536567" y="3177710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3" name="pt67">
              <a:extLst>
                <a:ext uri="{FF2B5EF4-FFF2-40B4-BE49-F238E27FC236}">
                  <a16:creationId xmlns:a16="http://schemas.microsoft.com/office/drawing/2014/main" id="{454418C4-89C6-4E1E-A7E5-98C7986C03D7}"/>
                </a:ext>
              </a:extLst>
            </p:cNvPr>
            <p:cNvSpPr/>
            <p:nvPr/>
          </p:nvSpPr>
          <p:spPr>
            <a:xfrm>
              <a:off x="4710449" y="3173131"/>
              <a:ext cx="57766" cy="577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4" name="pt68">
              <a:extLst>
                <a:ext uri="{FF2B5EF4-FFF2-40B4-BE49-F238E27FC236}">
                  <a16:creationId xmlns:a16="http://schemas.microsoft.com/office/drawing/2014/main" id="{38E2612E-43F1-4DB4-A672-34F8F4A83DE4}"/>
                </a:ext>
              </a:extLst>
            </p:cNvPr>
            <p:cNvSpPr/>
            <p:nvPr/>
          </p:nvSpPr>
          <p:spPr>
            <a:xfrm>
              <a:off x="4886112" y="3170333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5" name="pt69">
              <a:extLst>
                <a:ext uri="{FF2B5EF4-FFF2-40B4-BE49-F238E27FC236}">
                  <a16:creationId xmlns:a16="http://schemas.microsoft.com/office/drawing/2014/main" id="{7DE8DC17-5E8D-4724-948A-A6A26B669A89}"/>
                </a:ext>
              </a:extLst>
            </p:cNvPr>
            <p:cNvSpPr/>
            <p:nvPr/>
          </p:nvSpPr>
          <p:spPr>
            <a:xfrm>
              <a:off x="5062258" y="3168019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6" name="pt70">
              <a:extLst>
                <a:ext uri="{FF2B5EF4-FFF2-40B4-BE49-F238E27FC236}">
                  <a16:creationId xmlns:a16="http://schemas.microsoft.com/office/drawing/2014/main" id="{DEC24C85-47B4-485F-A992-06FF25F77CBF}"/>
                </a:ext>
              </a:extLst>
            </p:cNvPr>
            <p:cNvSpPr/>
            <p:nvPr/>
          </p:nvSpPr>
          <p:spPr>
            <a:xfrm>
              <a:off x="5240117" y="3167417"/>
              <a:ext cx="69195" cy="691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7" name="pt71">
              <a:extLst>
                <a:ext uri="{FF2B5EF4-FFF2-40B4-BE49-F238E27FC236}">
                  <a16:creationId xmlns:a16="http://schemas.microsoft.com/office/drawing/2014/main" id="{2299565B-707E-4DF4-B352-140C8C29DF3E}"/>
                </a:ext>
              </a:extLst>
            </p:cNvPr>
            <p:cNvSpPr/>
            <p:nvPr/>
          </p:nvSpPr>
          <p:spPr>
            <a:xfrm>
              <a:off x="5415102" y="3163941"/>
              <a:ext cx="76147" cy="761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8" name="pt72">
              <a:extLst>
                <a:ext uri="{FF2B5EF4-FFF2-40B4-BE49-F238E27FC236}">
                  <a16:creationId xmlns:a16="http://schemas.microsoft.com/office/drawing/2014/main" id="{F8E3FB35-3E9F-4C6A-ACC2-BB5305D35DC9}"/>
                </a:ext>
              </a:extLst>
            </p:cNvPr>
            <p:cNvSpPr/>
            <p:nvPr/>
          </p:nvSpPr>
          <p:spPr>
            <a:xfrm>
              <a:off x="5589770" y="3160149"/>
              <a:ext cx="83731" cy="837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9" name="pt73">
              <a:extLst>
                <a:ext uri="{FF2B5EF4-FFF2-40B4-BE49-F238E27FC236}">
                  <a16:creationId xmlns:a16="http://schemas.microsoft.com/office/drawing/2014/main" id="{835D7DBE-702E-45D3-8C86-601BFDE5DBC0}"/>
                </a:ext>
              </a:extLst>
            </p:cNvPr>
            <p:cNvSpPr/>
            <p:nvPr/>
          </p:nvSpPr>
          <p:spPr>
            <a:xfrm>
              <a:off x="5758952" y="3150870"/>
              <a:ext cx="102288" cy="1022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0" name="pt74">
              <a:extLst>
                <a:ext uri="{FF2B5EF4-FFF2-40B4-BE49-F238E27FC236}">
                  <a16:creationId xmlns:a16="http://schemas.microsoft.com/office/drawing/2014/main" id="{92CCD733-934A-4775-876D-2D60C0D958E2}"/>
                </a:ext>
              </a:extLst>
            </p:cNvPr>
            <p:cNvSpPr/>
            <p:nvPr/>
          </p:nvSpPr>
          <p:spPr>
            <a:xfrm>
              <a:off x="5930829" y="3144286"/>
              <a:ext cx="115457" cy="11545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1" name="pt75">
              <a:extLst>
                <a:ext uri="{FF2B5EF4-FFF2-40B4-BE49-F238E27FC236}">
                  <a16:creationId xmlns:a16="http://schemas.microsoft.com/office/drawing/2014/main" id="{C842017A-F814-4A7D-AC55-A6B1691B0142}"/>
                </a:ext>
              </a:extLst>
            </p:cNvPr>
            <p:cNvSpPr/>
            <p:nvPr/>
          </p:nvSpPr>
          <p:spPr>
            <a:xfrm>
              <a:off x="6098448" y="3133445"/>
              <a:ext cx="137139" cy="13713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2" name="pt76">
              <a:extLst>
                <a:ext uri="{FF2B5EF4-FFF2-40B4-BE49-F238E27FC236}">
                  <a16:creationId xmlns:a16="http://schemas.microsoft.com/office/drawing/2014/main" id="{1BC929A1-60E2-4A61-AFF1-0DF75829C398}"/>
                </a:ext>
              </a:extLst>
            </p:cNvPr>
            <p:cNvSpPr/>
            <p:nvPr/>
          </p:nvSpPr>
          <p:spPr>
            <a:xfrm>
              <a:off x="6264887" y="3121422"/>
              <a:ext cx="161183" cy="16118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3" name="pt77">
              <a:extLst>
                <a:ext uri="{FF2B5EF4-FFF2-40B4-BE49-F238E27FC236}">
                  <a16:creationId xmlns:a16="http://schemas.microsoft.com/office/drawing/2014/main" id="{A075FFF9-2881-49B5-8F55-DD85B19F55DD}"/>
                </a:ext>
              </a:extLst>
            </p:cNvPr>
            <p:cNvSpPr/>
            <p:nvPr/>
          </p:nvSpPr>
          <p:spPr>
            <a:xfrm>
              <a:off x="6427089" y="3105164"/>
              <a:ext cx="193700" cy="19370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4" name="pt78">
              <a:extLst>
                <a:ext uri="{FF2B5EF4-FFF2-40B4-BE49-F238E27FC236}">
                  <a16:creationId xmlns:a16="http://schemas.microsoft.com/office/drawing/2014/main" id="{F2A390A4-4F35-44E0-A949-1001C95B89EC}"/>
                </a:ext>
              </a:extLst>
            </p:cNvPr>
            <p:cNvSpPr/>
            <p:nvPr/>
          </p:nvSpPr>
          <p:spPr>
            <a:xfrm>
              <a:off x="6585167" y="3084781"/>
              <a:ext cx="234466" cy="2344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5" name="pt79">
              <a:extLst>
                <a:ext uri="{FF2B5EF4-FFF2-40B4-BE49-F238E27FC236}">
                  <a16:creationId xmlns:a16="http://schemas.microsoft.com/office/drawing/2014/main" id="{089CC31A-AF88-43B4-B82F-C5581FD2CAE4}"/>
                </a:ext>
              </a:extLst>
            </p:cNvPr>
            <p:cNvSpPr/>
            <p:nvPr/>
          </p:nvSpPr>
          <p:spPr>
            <a:xfrm>
              <a:off x="6740855" y="3062008"/>
              <a:ext cx="280012" cy="28001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6" name="pt80">
              <a:extLst>
                <a:ext uri="{FF2B5EF4-FFF2-40B4-BE49-F238E27FC236}">
                  <a16:creationId xmlns:a16="http://schemas.microsoft.com/office/drawing/2014/main" id="{DD3E3B8D-1991-40A0-BF39-EDA4080B8487}"/>
                </a:ext>
              </a:extLst>
            </p:cNvPr>
            <p:cNvSpPr/>
            <p:nvPr/>
          </p:nvSpPr>
          <p:spPr>
            <a:xfrm>
              <a:off x="3472057" y="3461887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7" name="pt81">
              <a:extLst>
                <a:ext uri="{FF2B5EF4-FFF2-40B4-BE49-F238E27FC236}">
                  <a16:creationId xmlns:a16="http://schemas.microsoft.com/office/drawing/2014/main" id="{3FEA3034-7C98-46DD-9067-03C8271A44A9}"/>
                </a:ext>
              </a:extLst>
            </p:cNvPr>
            <p:cNvSpPr/>
            <p:nvPr/>
          </p:nvSpPr>
          <p:spPr>
            <a:xfrm>
              <a:off x="3647390" y="345876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8" name="pt82">
              <a:extLst>
                <a:ext uri="{FF2B5EF4-FFF2-40B4-BE49-F238E27FC236}">
                  <a16:creationId xmlns:a16="http://schemas.microsoft.com/office/drawing/2014/main" id="{47B3CEB9-073A-4684-AAE8-257F12993E6C}"/>
                </a:ext>
              </a:extLst>
            </p:cNvPr>
            <p:cNvSpPr/>
            <p:nvPr/>
          </p:nvSpPr>
          <p:spPr>
            <a:xfrm>
              <a:off x="3828978" y="3461887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9" name="pt83">
              <a:extLst>
                <a:ext uri="{FF2B5EF4-FFF2-40B4-BE49-F238E27FC236}">
                  <a16:creationId xmlns:a16="http://schemas.microsoft.com/office/drawing/2014/main" id="{CB6FE75E-2E52-47BB-8D0C-C13ED67447F2}"/>
                </a:ext>
              </a:extLst>
            </p:cNvPr>
            <p:cNvSpPr/>
            <p:nvPr/>
          </p:nvSpPr>
          <p:spPr>
            <a:xfrm>
              <a:off x="4002023" y="3456471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0" name="pt84">
              <a:extLst>
                <a:ext uri="{FF2B5EF4-FFF2-40B4-BE49-F238E27FC236}">
                  <a16:creationId xmlns:a16="http://schemas.microsoft.com/office/drawing/2014/main" id="{6A71D46B-F669-4441-B248-C09C0EE0B86A}"/>
                </a:ext>
              </a:extLst>
            </p:cNvPr>
            <p:cNvSpPr/>
            <p:nvPr/>
          </p:nvSpPr>
          <p:spPr>
            <a:xfrm>
              <a:off x="4182773" y="345876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1" name="pt85">
              <a:extLst>
                <a:ext uri="{FF2B5EF4-FFF2-40B4-BE49-F238E27FC236}">
                  <a16:creationId xmlns:a16="http://schemas.microsoft.com/office/drawing/2014/main" id="{4F116554-74B5-4A4E-8163-A14C862249FC}"/>
                </a:ext>
              </a:extLst>
            </p:cNvPr>
            <p:cNvSpPr/>
            <p:nvPr/>
          </p:nvSpPr>
          <p:spPr>
            <a:xfrm>
              <a:off x="4361233" y="345876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2" name="pt86">
              <a:extLst>
                <a:ext uri="{FF2B5EF4-FFF2-40B4-BE49-F238E27FC236}">
                  <a16:creationId xmlns:a16="http://schemas.microsoft.com/office/drawing/2014/main" id="{DE469F14-1348-46CD-B422-AB498F6E2EEB}"/>
                </a:ext>
              </a:extLst>
            </p:cNvPr>
            <p:cNvSpPr/>
            <p:nvPr/>
          </p:nvSpPr>
          <p:spPr>
            <a:xfrm>
              <a:off x="4537405" y="3456471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3" name="pt87">
              <a:extLst>
                <a:ext uri="{FF2B5EF4-FFF2-40B4-BE49-F238E27FC236}">
                  <a16:creationId xmlns:a16="http://schemas.microsoft.com/office/drawing/2014/main" id="{CDC0028D-750B-4496-B4E5-DB0F3C10827B}"/>
                </a:ext>
              </a:extLst>
            </p:cNvPr>
            <p:cNvSpPr/>
            <p:nvPr/>
          </p:nvSpPr>
          <p:spPr>
            <a:xfrm>
              <a:off x="4718155" y="345876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4" name="pt88">
              <a:extLst>
                <a:ext uri="{FF2B5EF4-FFF2-40B4-BE49-F238E27FC236}">
                  <a16:creationId xmlns:a16="http://schemas.microsoft.com/office/drawing/2014/main" id="{2AF1A074-C27D-4E20-BD77-95F4B451D3E5}"/>
                </a:ext>
              </a:extLst>
            </p:cNvPr>
            <p:cNvSpPr/>
            <p:nvPr/>
          </p:nvSpPr>
          <p:spPr>
            <a:xfrm>
              <a:off x="4893488" y="3455633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5" name="pt89">
              <a:extLst>
                <a:ext uri="{FF2B5EF4-FFF2-40B4-BE49-F238E27FC236}">
                  <a16:creationId xmlns:a16="http://schemas.microsoft.com/office/drawing/2014/main" id="{153E91BE-34B4-44FE-BBA9-B52A30D8859A}"/>
                </a:ext>
              </a:extLst>
            </p:cNvPr>
            <p:cNvSpPr/>
            <p:nvPr/>
          </p:nvSpPr>
          <p:spPr>
            <a:xfrm>
              <a:off x="5066092" y="3449776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6" name="pt90">
              <a:extLst>
                <a:ext uri="{FF2B5EF4-FFF2-40B4-BE49-F238E27FC236}">
                  <a16:creationId xmlns:a16="http://schemas.microsoft.com/office/drawing/2014/main" id="{C96D93BE-08B7-4891-90BE-17CEA2024CD4}"/>
                </a:ext>
              </a:extLst>
            </p:cNvPr>
            <p:cNvSpPr/>
            <p:nvPr/>
          </p:nvSpPr>
          <p:spPr>
            <a:xfrm>
              <a:off x="5245831" y="3451055"/>
              <a:ext cx="57766" cy="577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7" name="pt91">
              <a:extLst>
                <a:ext uri="{FF2B5EF4-FFF2-40B4-BE49-F238E27FC236}">
                  <a16:creationId xmlns:a16="http://schemas.microsoft.com/office/drawing/2014/main" id="{163F616E-87C7-4A23-9AE8-C568952B5915}"/>
                </a:ext>
              </a:extLst>
            </p:cNvPr>
            <p:cNvSpPr/>
            <p:nvPr/>
          </p:nvSpPr>
          <p:spPr>
            <a:xfrm>
              <a:off x="5421494" y="3448257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8" name="pt92">
              <a:extLst>
                <a:ext uri="{FF2B5EF4-FFF2-40B4-BE49-F238E27FC236}">
                  <a16:creationId xmlns:a16="http://schemas.microsoft.com/office/drawing/2014/main" id="{65E195C0-0A64-48D9-8916-3EF60A8B743A}"/>
                </a:ext>
              </a:extLst>
            </p:cNvPr>
            <p:cNvSpPr/>
            <p:nvPr/>
          </p:nvSpPr>
          <p:spPr>
            <a:xfrm>
              <a:off x="5597640" y="3445942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9" name="pt93">
              <a:extLst>
                <a:ext uri="{FF2B5EF4-FFF2-40B4-BE49-F238E27FC236}">
                  <a16:creationId xmlns:a16="http://schemas.microsoft.com/office/drawing/2014/main" id="{50AB0FAE-5174-4751-AE27-2FED1758194D}"/>
                </a:ext>
              </a:extLst>
            </p:cNvPr>
            <p:cNvSpPr/>
            <p:nvPr/>
          </p:nvSpPr>
          <p:spPr>
            <a:xfrm>
              <a:off x="5771303" y="3441145"/>
              <a:ext cx="77586" cy="7758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0" name="pt94">
              <a:extLst>
                <a:ext uri="{FF2B5EF4-FFF2-40B4-BE49-F238E27FC236}">
                  <a16:creationId xmlns:a16="http://schemas.microsoft.com/office/drawing/2014/main" id="{8C550FE4-51B5-4A0F-9C10-F614563EBAA6}"/>
                </a:ext>
              </a:extLst>
            </p:cNvPr>
            <p:cNvSpPr/>
            <p:nvPr/>
          </p:nvSpPr>
          <p:spPr>
            <a:xfrm>
              <a:off x="5945490" y="3436871"/>
              <a:ext cx="86134" cy="8613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1" name="pt95">
              <a:extLst>
                <a:ext uri="{FF2B5EF4-FFF2-40B4-BE49-F238E27FC236}">
                  <a16:creationId xmlns:a16="http://schemas.microsoft.com/office/drawing/2014/main" id="{DD3F4AAB-2779-4D98-9FFF-8A4534B9C2F5}"/>
                </a:ext>
              </a:extLst>
            </p:cNvPr>
            <p:cNvSpPr/>
            <p:nvPr/>
          </p:nvSpPr>
          <p:spPr>
            <a:xfrm>
              <a:off x="6115579" y="3428499"/>
              <a:ext cx="102877" cy="1028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2" name="pt96">
              <a:extLst>
                <a:ext uri="{FF2B5EF4-FFF2-40B4-BE49-F238E27FC236}">
                  <a16:creationId xmlns:a16="http://schemas.microsoft.com/office/drawing/2014/main" id="{440F735C-5E9B-4F5A-8A74-899005C83F2D}"/>
                </a:ext>
              </a:extLst>
            </p:cNvPr>
            <p:cNvSpPr/>
            <p:nvPr/>
          </p:nvSpPr>
          <p:spPr>
            <a:xfrm>
              <a:off x="6286298" y="3420757"/>
              <a:ext cx="118361" cy="11836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3" name="pt97">
              <a:extLst>
                <a:ext uri="{FF2B5EF4-FFF2-40B4-BE49-F238E27FC236}">
                  <a16:creationId xmlns:a16="http://schemas.microsoft.com/office/drawing/2014/main" id="{C5505810-2349-495E-B8AD-6CCA2A9CE4CE}"/>
                </a:ext>
              </a:extLst>
            </p:cNvPr>
            <p:cNvSpPr/>
            <p:nvPr/>
          </p:nvSpPr>
          <p:spPr>
            <a:xfrm>
              <a:off x="6451546" y="3407545"/>
              <a:ext cx="144786" cy="14478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4" name="pt98">
              <a:extLst>
                <a:ext uri="{FF2B5EF4-FFF2-40B4-BE49-F238E27FC236}">
                  <a16:creationId xmlns:a16="http://schemas.microsoft.com/office/drawing/2014/main" id="{101F0B1B-DACE-49B0-89BA-9759DDB015B8}"/>
                </a:ext>
              </a:extLst>
            </p:cNvPr>
            <p:cNvSpPr/>
            <p:nvPr/>
          </p:nvSpPr>
          <p:spPr>
            <a:xfrm>
              <a:off x="6617281" y="3394819"/>
              <a:ext cx="170237" cy="17023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5" name="pt99">
              <a:extLst>
                <a:ext uri="{FF2B5EF4-FFF2-40B4-BE49-F238E27FC236}">
                  <a16:creationId xmlns:a16="http://schemas.microsoft.com/office/drawing/2014/main" id="{7DC9F7ED-5E36-47FB-8C59-6164FEEFDC8C}"/>
                </a:ext>
              </a:extLst>
            </p:cNvPr>
            <p:cNvSpPr/>
            <p:nvPr/>
          </p:nvSpPr>
          <p:spPr>
            <a:xfrm>
              <a:off x="6781206" y="3380283"/>
              <a:ext cx="199309" cy="1993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6" name="pt100">
              <a:extLst>
                <a:ext uri="{FF2B5EF4-FFF2-40B4-BE49-F238E27FC236}">
                  <a16:creationId xmlns:a16="http://schemas.microsoft.com/office/drawing/2014/main" id="{B3C83DFB-3E28-4F54-ABF9-656CA5BF2F93}"/>
                </a:ext>
              </a:extLst>
            </p:cNvPr>
            <p:cNvSpPr/>
            <p:nvPr/>
          </p:nvSpPr>
          <p:spPr>
            <a:xfrm>
              <a:off x="3650518" y="373981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7" name="pt101">
              <a:extLst>
                <a:ext uri="{FF2B5EF4-FFF2-40B4-BE49-F238E27FC236}">
                  <a16:creationId xmlns:a16="http://schemas.microsoft.com/office/drawing/2014/main" id="{CC17453F-9A95-455E-9699-C15F6B83B973}"/>
                </a:ext>
              </a:extLst>
            </p:cNvPr>
            <p:cNvSpPr/>
            <p:nvPr/>
          </p:nvSpPr>
          <p:spPr>
            <a:xfrm>
              <a:off x="4542821" y="373981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8" name="pt102">
              <a:extLst>
                <a:ext uri="{FF2B5EF4-FFF2-40B4-BE49-F238E27FC236}">
                  <a16:creationId xmlns:a16="http://schemas.microsoft.com/office/drawing/2014/main" id="{CFBC824B-E161-4E54-95F5-6DB834EB9A89}"/>
                </a:ext>
              </a:extLst>
            </p:cNvPr>
            <p:cNvSpPr/>
            <p:nvPr/>
          </p:nvSpPr>
          <p:spPr>
            <a:xfrm>
              <a:off x="4899742" y="373981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9" name="pt103">
              <a:extLst>
                <a:ext uri="{FF2B5EF4-FFF2-40B4-BE49-F238E27FC236}">
                  <a16:creationId xmlns:a16="http://schemas.microsoft.com/office/drawing/2014/main" id="{4F2AF826-DAD8-4CB4-B8E6-1516EDA0F346}"/>
                </a:ext>
              </a:extLst>
            </p:cNvPr>
            <p:cNvSpPr/>
            <p:nvPr/>
          </p:nvSpPr>
          <p:spPr>
            <a:xfrm>
              <a:off x="5078203" y="373981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0" name="pt104">
              <a:extLst>
                <a:ext uri="{FF2B5EF4-FFF2-40B4-BE49-F238E27FC236}">
                  <a16:creationId xmlns:a16="http://schemas.microsoft.com/office/drawing/2014/main" id="{73BB002B-9E0F-4D28-A5F7-30B9331047B5}"/>
                </a:ext>
              </a:extLst>
            </p:cNvPr>
            <p:cNvSpPr/>
            <p:nvPr/>
          </p:nvSpPr>
          <p:spPr>
            <a:xfrm>
              <a:off x="5250410" y="3733557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1" name="pt105">
              <a:extLst>
                <a:ext uri="{FF2B5EF4-FFF2-40B4-BE49-F238E27FC236}">
                  <a16:creationId xmlns:a16="http://schemas.microsoft.com/office/drawing/2014/main" id="{E998F89B-3358-48AE-BF53-363DF8068AD4}"/>
                </a:ext>
              </a:extLst>
            </p:cNvPr>
            <p:cNvSpPr/>
            <p:nvPr/>
          </p:nvSpPr>
          <p:spPr>
            <a:xfrm>
              <a:off x="5428132" y="3732818"/>
              <a:ext cx="50085" cy="5008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2" name="pt106">
              <a:extLst>
                <a:ext uri="{FF2B5EF4-FFF2-40B4-BE49-F238E27FC236}">
                  <a16:creationId xmlns:a16="http://schemas.microsoft.com/office/drawing/2014/main" id="{48598690-CAB2-4360-BAA9-77DE42514206}"/>
                </a:ext>
              </a:extLst>
            </p:cNvPr>
            <p:cNvSpPr/>
            <p:nvPr/>
          </p:nvSpPr>
          <p:spPr>
            <a:xfrm>
              <a:off x="5605312" y="3731537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3" name="pt107">
              <a:extLst>
                <a:ext uri="{FF2B5EF4-FFF2-40B4-BE49-F238E27FC236}">
                  <a16:creationId xmlns:a16="http://schemas.microsoft.com/office/drawing/2014/main" id="{70A6A02E-936E-4AC8-8D8F-3F6670785752}"/>
                </a:ext>
              </a:extLst>
            </p:cNvPr>
            <p:cNvSpPr/>
            <p:nvPr/>
          </p:nvSpPr>
          <p:spPr>
            <a:xfrm>
              <a:off x="5779935" y="3727700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4" name="pt108">
              <a:extLst>
                <a:ext uri="{FF2B5EF4-FFF2-40B4-BE49-F238E27FC236}">
                  <a16:creationId xmlns:a16="http://schemas.microsoft.com/office/drawing/2014/main" id="{EAB2C20F-4930-4DFA-8A20-4B3CA62A062E}"/>
                </a:ext>
              </a:extLst>
            </p:cNvPr>
            <p:cNvSpPr/>
            <p:nvPr/>
          </p:nvSpPr>
          <p:spPr>
            <a:xfrm>
              <a:off x="5960618" y="3729922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5" name="pt109">
              <a:extLst>
                <a:ext uri="{FF2B5EF4-FFF2-40B4-BE49-F238E27FC236}">
                  <a16:creationId xmlns:a16="http://schemas.microsoft.com/office/drawing/2014/main" id="{0E68EF1C-E8F3-478A-A917-883DC21C18B7}"/>
                </a:ext>
              </a:extLst>
            </p:cNvPr>
            <p:cNvSpPr/>
            <p:nvPr/>
          </p:nvSpPr>
          <p:spPr>
            <a:xfrm>
              <a:off x="6130205" y="3721048"/>
              <a:ext cx="73626" cy="7362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6" name="pt110">
              <a:extLst>
                <a:ext uri="{FF2B5EF4-FFF2-40B4-BE49-F238E27FC236}">
                  <a16:creationId xmlns:a16="http://schemas.microsoft.com/office/drawing/2014/main" id="{D29909D3-E00E-4729-830D-8D7D4CF7DAD2}"/>
                </a:ext>
              </a:extLst>
            </p:cNvPr>
            <p:cNvSpPr/>
            <p:nvPr/>
          </p:nvSpPr>
          <p:spPr>
            <a:xfrm>
              <a:off x="6305763" y="3718146"/>
              <a:ext cx="79431" cy="794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7" name="pt111">
              <a:extLst>
                <a:ext uri="{FF2B5EF4-FFF2-40B4-BE49-F238E27FC236}">
                  <a16:creationId xmlns:a16="http://schemas.microsoft.com/office/drawing/2014/main" id="{6648F45D-143F-4544-A4B6-F3D2906EE4E1}"/>
                </a:ext>
              </a:extLst>
            </p:cNvPr>
            <p:cNvSpPr/>
            <p:nvPr/>
          </p:nvSpPr>
          <p:spPr>
            <a:xfrm>
              <a:off x="6478989" y="3712911"/>
              <a:ext cx="89901" cy="899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8" name="pt112">
              <a:extLst>
                <a:ext uri="{FF2B5EF4-FFF2-40B4-BE49-F238E27FC236}">
                  <a16:creationId xmlns:a16="http://schemas.microsoft.com/office/drawing/2014/main" id="{D31C190C-12D9-4F0C-BC37-D22D91295042}"/>
                </a:ext>
              </a:extLst>
            </p:cNvPr>
            <p:cNvSpPr/>
            <p:nvPr/>
          </p:nvSpPr>
          <p:spPr>
            <a:xfrm>
              <a:off x="6647350" y="3702811"/>
              <a:ext cx="110101" cy="110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9" name="pt113">
              <a:extLst>
                <a:ext uri="{FF2B5EF4-FFF2-40B4-BE49-F238E27FC236}">
                  <a16:creationId xmlns:a16="http://schemas.microsoft.com/office/drawing/2014/main" id="{14949278-053D-4DE7-9928-B112D36B9C6F}"/>
                </a:ext>
              </a:extLst>
            </p:cNvPr>
            <p:cNvSpPr/>
            <p:nvPr/>
          </p:nvSpPr>
          <p:spPr>
            <a:xfrm>
              <a:off x="6817711" y="3694711"/>
              <a:ext cx="126299" cy="12629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0" name="pt114">
              <a:extLst>
                <a:ext uri="{FF2B5EF4-FFF2-40B4-BE49-F238E27FC236}">
                  <a16:creationId xmlns:a16="http://schemas.microsoft.com/office/drawing/2014/main" id="{1454DDDE-3520-42E3-A230-D050B225A36C}"/>
                </a:ext>
              </a:extLst>
            </p:cNvPr>
            <p:cNvSpPr/>
            <p:nvPr/>
          </p:nvSpPr>
          <p:spPr>
            <a:xfrm>
              <a:off x="5431998" y="401460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1" name="pt115">
              <a:extLst>
                <a:ext uri="{FF2B5EF4-FFF2-40B4-BE49-F238E27FC236}">
                  <a16:creationId xmlns:a16="http://schemas.microsoft.com/office/drawing/2014/main" id="{8A796DB8-0041-4D72-AB9C-13961BFB5FF9}"/>
                </a:ext>
              </a:extLst>
            </p:cNvPr>
            <p:cNvSpPr/>
            <p:nvPr/>
          </p:nvSpPr>
          <p:spPr>
            <a:xfrm>
              <a:off x="5785792" y="4011480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2" name="pt116">
              <a:extLst>
                <a:ext uri="{FF2B5EF4-FFF2-40B4-BE49-F238E27FC236}">
                  <a16:creationId xmlns:a16="http://schemas.microsoft.com/office/drawing/2014/main" id="{DD6CBA29-31BC-41A3-9963-835590019A92}"/>
                </a:ext>
              </a:extLst>
            </p:cNvPr>
            <p:cNvSpPr/>
            <p:nvPr/>
          </p:nvSpPr>
          <p:spPr>
            <a:xfrm>
              <a:off x="5966084" y="4013312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3" name="pt117">
              <a:extLst>
                <a:ext uri="{FF2B5EF4-FFF2-40B4-BE49-F238E27FC236}">
                  <a16:creationId xmlns:a16="http://schemas.microsoft.com/office/drawing/2014/main" id="{A1ED0CFA-2685-4527-A2FF-EA7A82CA30F5}"/>
                </a:ext>
              </a:extLst>
            </p:cNvPr>
            <p:cNvSpPr/>
            <p:nvPr/>
          </p:nvSpPr>
          <p:spPr>
            <a:xfrm>
              <a:off x="6141308" y="4010074"/>
              <a:ext cx="51420" cy="5142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4" name="pt118">
              <a:extLst>
                <a:ext uri="{FF2B5EF4-FFF2-40B4-BE49-F238E27FC236}">
                  <a16:creationId xmlns:a16="http://schemas.microsoft.com/office/drawing/2014/main" id="{851343EB-E1FE-4D04-9901-67407780E38D}"/>
                </a:ext>
              </a:extLst>
            </p:cNvPr>
            <p:cNvSpPr/>
            <p:nvPr/>
          </p:nvSpPr>
          <p:spPr>
            <a:xfrm>
              <a:off x="6317057" y="4007363"/>
              <a:ext cx="56843" cy="5684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5" name="pt119">
              <a:extLst>
                <a:ext uri="{FF2B5EF4-FFF2-40B4-BE49-F238E27FC236}">
                  <a16:creationId xmlns:a16="http://schemas.microsoft.com/office/drawing/2014/main" id="{49E6D98E-87A8-4C9B-8A07-D4A2A0FAA7FB}"/>
                </a:ext>
              </a:extLst>
            </p:cNvPr>
            <p:cNvSpPr/>
            <p:nvPr/>
          </p:nvSpPr>
          <p:spPr>
            <a:xfrm>
              <a:off x="6490892" y="4002737"/>
              <a:ext cx="66095" cy="660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6" name="pt120">
              <a:extLst>
                <a:ext uri="{FF2B5EF4-FFF2-40B4-BE49-F238E27FC236}">
                  <a16:creationId xmlns:a16="http://schemas.microsoft.com/office/drawing/2014/main" id="{5F13331E-3AD1-4CF6-805B-90DFA0457F30}"/>
                </a:ext>
              </a:extLst>
            </p:cNvPr>
            <p:cNvSpPr/>
            <p:nvPr/>
          </p:nvSpPr>
          <p:spPr>
            <a:xfrm>
              <a:off x="6661800" y="3995184"/>
              <a:ext cx="81200" cy="8120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7" name="pt121">
              <a:extLst>
                <a:ext uri="{FF2B5EF4-FFF2-40B4-BE49-F238E27FC236}">
                  <a16:creationId xmlns:a16="http://schemas.microsoft.com/office/drawing/2014/main" id="{D1F4A872-A493-4C3F-9460-0CDE0B9FC050}"/>
                </a:ext>
              </a:extLst>
            </p:cNvPr>
            <p:cNvSpPr/>
            <p:nvPr/>
          </p:nvSpPr>
          <p:spPr>
            <a:xfrm>
              <a:off x="6832816" y="3987740"/>
              <a:ext cx="96088" cy="960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8" name="pt122">
              <a:extLst>
                <a:ext uri="{FF2B5EF4-FFF2-40B4-BE49-F238E27FC236}">
                  <a16:creationId xmlns:a16="http://schemas.microsoft.com/office/drawing/2014/main" id="{5C932FDE-4064-4E5B-AB57-9CBE8C01E75B}"/>
                </a:ext>
              </a:extLst>
            </p:cNvPr>
            <p:cNvSpPr/>
            <p:nvPr/>
          </p:nvSpPr>
          <p:spPr>
            <a:xfrm>
              <a:off x="3828978" y="4295658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9" name="pt123">
              <a:extLst>
                <a:ext uri="{FF2B5EF4-FFF2-40B4-BE49-F238E27FC236}">
                  <a16:creationId xmlns:a16="http://schemas.microsoft.com/office/drawing/2014/main" id="{3A781A66-447C-4C24-BCCF-0CF4C7195F16}"/>
                </a:ext>
              </a:extLst>
            </p:cNvPr>
            <p:cNvSpPr/>
            <p:nvPr/>
          </p:nvSpPr>
          <p:spPr>
            <a:xfrm>
              <a:off x="4185900" y="4295658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0" name="pt124">
              <a:extLst>
                <a:ext uri="{FF2B5EF4-FFF2-40B4-BE49-F238E27FC236}">
                  <a16:creationId xmlns:a16="http://schemas.microsoft.com/office/drawing/2014/main" id="{F2CB1D1F-C2EC-46A0-B140-BDBA65E652FF}"/>
                </a:ext>
              </a:extLst>
            </p:cNvPr>
            <p:cNvSpPr/>
            <p:nvPr/>
          </p:nvSpPr>
          <p:spPr>
            <a:xfrm>
              <a:off x="4542821" y="4295658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1" name="pt125">
              <a:extLst>
                <a:ext uri="{FF2B5EF4-FFF2-40B4-BE49-F238E27FC236}">
                  <a16:creationId xmlns:a16="http://schemas.microsoft.com/office/drawing/2014/main" id="{B12A4464-4101-4148-9631-E16EB22F50EF}"/>
                </a:ext>
              </a:extLst>
            </p:cNvPr>
            <p:cNvSpPr/>
            <p:nvPr/>
          </p:nvSpPr>
          <p:spPr>
            <a:xfrm>
              <a:off x="4712437" y="4286813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2" name="pt126">
              <a:extLst>
                <a:ext uri="{FF2B5EF4-FFF2-40B4-BE49-F238E27FC236}">
                  <a16:creationId xmlns:a16="http://schemas.microsoft.com/office/drawing/2014/main" id="{F89AC42A-B564-4331-9173-B116FEFA6193}"/>
                </a:ext>
              </a:extLst>
            </p:cNvPr>
            <p:cNvSpPr/>
            <p:nvPr/>
          </p:nvSpPr>
          <p:spPr>
            <a:xfrm>
              <a:off x="4892750" y="4288665"/>
              <a:ext cx="50085" cy="5008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3" name="pt127">
              <a:extLst>
                <a:ext uri="{FF2B5EF4-FFF2-40B4-BE49-F238E27FC236}">
                  <a16:creationId xmlns:a16="http://schemas.microsoft.com/office/drawing/2014/main" id="{B83C6ECB-92A3-4A7C-9A1C-9C2B7203F9FF}"/>
                </a:ext>
              </a:extLst>
            </p:cNvPr>
            <p:cNvSpPr/>
            <p:nvPr/>
          </p:nvSpPr>
          <p:spPr>
            <a:xfrm>
              <a:off x="5068822" y="4286276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4" name="pt128">
              <a:extLst>
                <a:ext uri="{FF2B5EF4-FFF2-40B4-BE49-F238E27FC236}">
                  <a16:creationId xmlns:a16="http://schemas.microsoft.com/office/drawing/2014/main" id="{0BCE9BBF-2462-4251-8EA2-4BAD7262D98E}"/>
                </a:ext>
              </a:extLst>
            </p:cNvPr>
            <p:cNvSpPr/>
            <p:nvPr/>
          </p:nvSpPr>
          <p:spPr>
            <a:xfrm>
              <a:off x="5247283" y="4286276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5" name="pt129">
              <a:extLst>
                <a:ext uri="{FF2B5EF4-FFF2-40B4-BE49-F238E27FC236}">
                  <a16:creationId xmlns:a16="http://schemas.microsoft.com/office/drawing/2014/main" id="{71337B55-2E2F-40D0-A130-11C6400883C0}"/>
                </a:ext>
              </a:extLst>
            </p:cNvPr>
            <p:cNvSpPr/>
            <p:nvPr/>
          </p:nvSpPr>
          <p:spPr>
            <a:xfrm>
              <a:off x="5423850" y="4284383"/>
              <a:ext cx="58650" cy="5865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6" name="pt130">
              <a:extLst>
                <a:ext uri="{FF2B5EF4-FFF2-40B4-BE49-F238E27FC236}">
                  <a16:creationId xmlns:a16="http://schemas.microsoft.com/office/drawing/2014/main" id="{6FA1EFC1-8ADB-4D99-BF8B-86061390BFAC}"/>
                </a:ext>
              </a:extLst>
            </p:cNvPr>
            <p:cNvSpPr/>
            <p:nvPr/>
          </p:nvSpPr>
          <p:spPr>
            <a:xfrm>
              <a:off x="5601474" y="4283546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7" name="pt131">
              <a:extLst>
                <a:ext uri="{FF2B5EF4-FFF2-40B4-BE49-F238E27FC236}">
                  <a16:creationId xmlns:a16="http://schemas.microsoft.com/office/drawing/2014/main" id="{D87754A8-675E-4F36-8AA9-463AA1666213}"/>
                </a:ext>
              </a:extLst>
            </p:cNvPr>
            <p:cNvSpPr/>
            <p:nvPr/>
          </p:nvSpPr>
          <p:spPr>
            <a:xfrm>
              <a:off x="5775206" y="4278818"/>
              <a:ext cx="69780" cy="6978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8" name="pt132">
              <a:extLst>
                <a:ext uri="{FF2B5EF4-FFF2-40B4-BE49-F238E27FC236}">
                  <a16:creationId xmlns:a16="http://schemas.microsoft.com/office/drawing/2014/main" id="{1BB583DA-9525-48AB-9513-2BD1C0502678}"/>
                </a:ext>
              </a:extLst>
            </p:cNvPr>
            <p:cNvSpPr/>
            <p:nvPr/>
          </p:nvSpPr>
          <p:spPr>
            <a:xfrm>
              <a:off x="5951744" y="4276895"/>
              <a:ext cx="73626" cy="7362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9" name="pt133">
              <a:extLst>
                <a:ext uri="{FF2B5EF4-FFF2-40B4-BE49-F238E27FC236}">
                  <a16:creationId xmlns:a16="http://schemas.microsoft.com/office/drawing/2014/main" id="{8B9CF77F-20ED-47D7-BEAB-E5470508219D}"/>
                </a:ext>
              </a:extLst>
            </p:cNvPr>
            <p:cNvSpPr/>
            <p:nvPr/>
          </p:nvSpPr>
          <p:spPr>
            <a:xfrm>
              <a:off x="6124948" y="4271638"/>
              <a:ext cx="84140" cy="8414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0" name="pt134">
              <a:extLst>
                <a:ext uri="{FF2B5EF4-FFF2-40B4-BE49-F238E27FC236}">
                  <a16:creationId xmlns:a16="http://schemas.microsoft.com/office/drawing/2014/main" id="{C32BA488-5FFA-4907-BB11-D578B84B47C6}"/>
                </a:ext>
              </a:extLst>
            </p:cNvPr>
            <p:cNvSpPr/>
            <p:nvPr/>
          </p:nvSpPr>
          <p:spPr>
            <a:xfrm>
              <a:off x="6299634" y="4267864"/>
              <a:ext cx="91689" cy="9168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1" name="pt135">
              <a:extLst>
                <a:ext uri="{FF2B5EF4-FFF2-40B4-BE49-F238E27FC236}">
                  <a16:creationId xmlns:a16="http://schemas.microsoft.com/office/drawing/2014/main" id="{BCCBEB5E-99A2-4F94-BE6A-7E4327044923}"/>
                </a:ext>
              </a:extLst>
            </p:cNvPr>
            <p:cNvSpPr/>
            <p:nvPr/>
          </p:nvSpPr>
          <p:spPr>
            <a:xfrm>
              <a:off x="6471920" y="4261689"/>
              <a:ext cx="104038" cy="10403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2" name="pt136">
              <a:extLst>
                <a:ext uri="{FF2B5EF4-FFF2-40B4-BE49-F238E27FC236}">
                  <a16:creationId xmlns:a16="http://schemas.microsoft.com/office/drawing/2014/main" id="{EFB3B8DE-AC2E-4CAC-B2E0-C3BFE452F341}"/>
                </a:ext>
              </a:extLst>
            </p:cNvPr>
            <p:cNvSpPr/>
            <p:nvPr/>
          </p:nvSpPr>
          <p:spPr>
            <a:xfrm>
              <a:off x="6638926" y="4250234"/>
              <a:ext cx="126947" cy="1269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3" name="pt137">
              <a:extLst>
                <a:ext uri="{FF2B5EF4-FFF2-40B4-BE49-F238E27FC236}">
                  <a16:creationId xmlns:a16="http://schemas.microsoft.com/office/drawing/2014/main" id="{44DE260A-9ED1-4FD0-B41A-0A3373B7298E}"/>
                </a:ext>
              </a:extLst>
            </p:cNvPr>
            <p:cNvSpPr/>
            <p:nvPr/>
          </p:nvSpPr>
          <p:spPr>
            <a:xfrm>
              <a:off x="6809010" y="4241857"/>
              <a:ext cx="143701" cy="1437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4" name="pt138">
              <a:extLst>
                <a:ext uri="{FF2B5EF4-FFF2-40B4-BE49-F238E27FC236}">
                  <a16:creationId xmlns:a16="http://schemas.microsoft.com/office/drawing/2014/main" id="{7DDD5FE6-114B-43A9-A7FF-DEDA8857E8A4}"/>
                </a:ext>
              </a:extLst>
            </p:cNvPr>
            <p:cNvSpPr/>
            <p:nvPr/>
          </p:nvSpPr>
          <p:spPr>
            <a:xfrm>
              <a:off x="3828978" y="457358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5" name="pt139">
              <a:extLst>
                <a:ext uri="{FF2B5EF4-FFF2-40B4-BE49-F238E27FC236}">
                  <a16:creationId xmlns:a16="http://schemas.microsoft.com/office/drawing/2014/main" id="{F6C4A56D-1300-45F6-9540-CF0026BA446D}"/>
                </a:ext>
              </a:extLst>
            </p:cNvPr>
            <p:cNvSpPr/>
            <p:nvPr/>
          </p:nvSpPr>
          <p:spPr>
            <a:xfrm>
              <a:off x="4542821" y="457358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6" name="pt140">
              <a:extLst>
                <a:ext uri="{FF2B5EF4-FFF2-40B4-BE49-F238E27FC236}">
                  <a16:creationId xmlns:a16="http://schemas.microsoft.com/office/drawing/2014/main" id="{3BFEDF12-DF16-4276-8D39-7815DC1F4015}"/>
                </a:ext>
              </a:extLst>
            </p:cNvPr>
            <p:cNvSpPr/>
            <p:nvPr/>
          </p:nvSpPr>
          <p:spPr>
            <a:xfrm>
              <a:off x="4721282" y="457358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7" name="pt141">
              <a:extLst>
                <a:ext uri="{FF2B5EF4-FFF2-40B4-BE49-F238E27FC236}">
                  <a16:creationId xmlns:a16="http://schemas.microsoft.com/office/drawing/2014/main" id="{A9E18F43-5763-4D88-90F2-1E652E25C2EB}"/>
                </a:ext>
              </a:extLst>
            </p:cNvPr>
            <p:cNvSpPr/>
            <p:nvPr/>
          </p:nvSpPr>
          <p:spPr>
            <a:xfrm>
              <a:off x="5072787" y="4568165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8" name="pt142">
              <a:extLst>
                <a:ext uri="{FF2B5EF4-FFF2-40B4-BE49-F238E27FC236}">
                  <a16:creationId xmlns:a16="http://schemas.microsoft.com/office/drawing/2014/main" id="{9EB63309-C2AB-4D72-B4D5-14CB5A273E8C}"/>
                </a:ext>
              </a:extLst>
            </p:cNvPr>
            <p:cNvSpPr/>
            <p:nvPr/>
          </p:nvSpPr>
          <p:spPr>
            <a:xfrm>
              <a:off x="5253537" y="4570454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9" name="pt143">
              <a:extLst>
                <a:ext uri="{FF2B5EF4-FFF2-40B4-BE49-F238E27FC236}">
                  <a16:creationId xmlns:a16="http://schemas.microsoft.com/office/drawing/2014/main" id="{E0B0363C-C397-48EC-825A-633216B75D81}"/>
                </a:ext>
              </a:extLst>
            </p:cNvPr>
            <p:cNvSpPr/>
            <p:nvPr/>
          </p:nvSpPr>
          <p:spPr>
            <a:xfrm>
              <a:off x="5428870" y="4567327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0" name="pt144">
              <a:extLst>
                <a:ext uri="{FF2B5EF4-FFF2-40B4-BE49-F238E27FC236}">
                  <a16:creationId xmlns:a16="http://schemas.microsoft.com/office/drawing/2014/main" id="{F6A92619-3CD3-4DF9-A653-FF6575D00E54}"/>
                </a:ext>
              </a:extLst>
            </p:cNvPr>
            <p:cNvSpPr/>
            <p:nvPr/>
          </p:nvSpPr>
          <p:spPr>
            <a:xfrm>
              <a:off x="5608169" y="4568165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1" name="pt145">
              <a:extLst>
                <a:ext uri="{FF2B5EF4-FFF2-40B4-BE49-F238E27FC236}">
                  <a16:creationId xmlns:a16="http://schemas.microsoft.com/office/drawing/2014/main" id="{02A1C84E-A89F-46FF-A7FA-B03D7D46ACD3}"/>
                </a:ext>
              </a:extLst>
            </p:cNvPr>
            <p:cNvSpPr/>
            <p:nvPr/>
          </p:nvSpPr>
          <p:spPr>
            <a:xfrm>
              <a:off x="5783773" y="4565308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2" name="pt146">
              <a:extLst>
                <a:ext uri="{FF2B5EF4-FFF2-40B4-BE49-F238E27FC236}">
                  <a16:creationId xmlns:a16="http://schemas.microsoft.com/office/drawing/2014/main" id="{F10CB82C-386F-42B1-B295-CD12D770B9A5}"/>
                </a:ext>
              </a:extLst>
            </p:cNvPr>
            <p:cNvSpPr/>
            <p:nvPr/>
          </p:nvSpPr>
          <p:spPr>
            <a:xfrm>
              <a:off x="5960618" y="4563692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3" name="pt147">
              <a:extLst>
                <a:ext uri="{FF2B5EF4-FFF2-40B4-BE49-F238E27FC236}">
                  <a16:creationId xmlns:a16="http://schemas.microsoft.com/office/drawing/2014/main" id="{C3B95595-A669-48A9-975E-ECBE7EC6F6FA}"/>
                </a:ext>
              </a:extLst>
            </p:cNvPr>
            <p:cNvSpPr/>
            <p:nvPr/>
          </p:nvSpPr>
          <p:spPr>
            <a:xfrm>
              <a:off x="6137693" y="4562306"/>
              <a:ext cx="58650" cy="5865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4" name="pt148">
              <a:extLst>
                <a:ext uri="{FF2B5EF4-FFF2-40B4-BE49-F238E27FC236}">
                  <a16:creationId xmlns:a16="http://schemas.microsoft.com/office/drawing/2014/main" id="{51D568C8-7C52-4942-80F3-7AC002793705}"/>
                </a:ext>
              </a:extLst>
            </p:cNvPr>
            <p:cNvSpPr/>
            <p:nvPr/>
          </p:nvSpPr>
          <p:spPr>
            <a:xfrm>
              <a:off x="6315728" y="4561881"/>
              <a:ext cx="59502" cy="5950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5" name="pt149">
              <a:extLst>
                <a:ext uri="{FF2B5EF4-FFF2-40B4-BE49-F238E27FC236}">
                  <a16:creationId xmlns:a16="http://schemas.microsoft.com/office/drawing/2014/main" id="{C4730D6B-7650-4C18-9343-240BCB1E700E}"/>
                </a:ext>
              </a:extLst>
            </p:cNvPr>
            <p:cNvSpPr/>
            <p:nvPr/>
          </p:nvSpPr>
          <p:spPr>
            <a:xfrm>
              <a:off x="6492996" y="4560688"/>
              <a:ext cx="61887" cy="6188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6" name="pt150">
              <a:extLst>
                <a:ext uri="{FF2B5EF4-FFF2-40B4-BE49-F238E27FC236}">
                  <a16:creationId xmlns:a16="http://schemas.microsoft.com/office/drawing/2014/main" id="{D53404E6-F10F-496E-AC5A-1291ECCB261C}"/>
                </a:ext>
              </a:extLst>
            </p:cNvPr>
            <p:cNvSpPr/>
            <p:nvPr/>
          </p:nvSpPr>
          <p:spPr>
            <a:xfrm>
              <a:off x="6664326" y="4553558"/>
              <a:ext cx="76147" cy="761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7" name="pt151">
              <a:extLst>
                <a:ext uri="{FF2B5EF4-FFF2-40B4-BE49-F238E27FC236}">
                  <a16:creationId xmlns:a16="http://schemas.microsoft.com/office/drawing/2014/main" id="{D62F39FD-91F6-43BB-85FD-FE7B3E60C4C7}"/>
                </a:ext>
              </a:extLst>
            </p:cNvPr>
            <p:cNvSpPr/>
            <p:nvPr/>
          </p:nvSpPr>
          <p:spPr>
            <a:xfrm>
              <a:off x="6836835" y="4547606"/>
              <a:ext cx="88051" cy="8805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8" name="rc152">
              <a:extLst>
                <a:ext uri="{FF2B5EF4-FFF2-40B4-BE49-F238E27FC236}">
                  <a16:creationId xmlns:a16="http://schemas.microsoft.com/office/drawing/2014/main" id="{915A39F3-604F-45E8-BA86-9ED5262B3C46}"/>
                </a:ext>
              </a:extLst>
            </p:cNvPr>
            <p:cNvSpPr/>
            <p:nvPr/>
          </p:nvSpPr>
          <p:spPr>
            <a:xfrm>
              <a:off x="3320570" y="2479414"/>
              <a:ext cx="3729828" cy="227897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9" name="tx153">
              <a:extLst>
                <a:ext uri="{FF2B5EF4-FFF2-40B4-BE49-F238E27FC236}">
                  <a16:creationId xmlns:a16="http://schemas.microsoft.com/office/drawing/2014/main" id="{B7898516-17AB-42B6-969E-50C6D6F3FBC5}"/>
                </a:ext>
              </a:extLst>
            </p:cNvPr>
            <p:cNvSpPr/>
            <p:nvPr/>
          </p:nvSpPr>
          <p:spPr>
            <a:xfrm>
              <a:off x="3006480" y="4561782"/>
              <a:ext cx="25146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中医药</a:t>
              </a:r>
            </a:p>
          </p:txBody>
        </p:sp>
        <p:sp>
          <p:nvSpPr>
            <p:cNvPr id="620" name="tx154">
              <a:extLst>
                <a:ext uri="{FF2B5EF4-FFF2-40B4-BE49-F238E27FC236}">
                  <a16:creationId xmlns:a16="http://schemas.microsoft.com/office/drawing/2014/main" id="{484762B2-4CE3-40A8-8A8D-C62017A2E6D7}"/>
                </a:ext>
              </a:extLst>
            </p:cNvPr>
            <p:cNvSpPr/>
            <p:nvPr/>
          </p:nvSpPr>
          <p:spPr>
            <a:xfrm>
              <a:off x="2922660" y="4283858"/>
              <a:ext cx="33528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药物互作</a:t>
              </a:r>
            </a:p>
          </p:txBody>
        </p:sp>
        <p:sp>
          <p:nvSpPr>
            <p:cNvPr id="621" name="tx155">
              <a:extLst>
                <a:ext uri="{FF2B5EF4-FFF2-40B4-BE49-F238E27FC236}">
                  <a16:creationId xmlns:a16="http://schemas.microsoft.com/office/drawing/2014/main" id="{DDF6D11D-2E9D-4AFD-B30B-DA23E0415BF7}"/>
                </a:ext>
              </a:extLst>
            </p:cNvPr>
            <p:cNvSpPr/>
            <p:nvPr/>
          </p:nvSpPr>
          <p:spPr>
            <a:xfrm>
              <a:off x="3015757" y="3995785"/>
              <a:ext cx="24218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肠X轴</a:t>
              </a:r>
            </a:p>
          </p:txBody>
        </p:sp>
        <p:sp>
          <p:nvSpPr>
            <p:cNvPr id="622" name="tx156">
              <a:extLst>
                <a:ext uri="{FF2B5EF4-FFF2-40B4-BE49-F238E27FC236}">
                  <a16:creationId xmlns:a16="http://schemas.microsoft.com/office/drawing/2014/main" id="{3D1BCB9F-6F78-4F42-83BB-A9A86A422E84}"/>
                </a:ext>
              </a:extLst>
            </p:cNvPr>
            <p:cNvSpPr/>
            <p:nvPr/>
          </p:nvSpPr>
          <p:spPr>
            <a:xfrm>
              <a:off x="2780286" y="3728011"/>
              <a:ext cx="4191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 err="1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心血管疾病</a:t>
              </a:r>
              <a:endParaRPr sz="1000" dirty="0">
                <a:solidFill>
                  <a:srgbClr val="4D4D4D">
                    <a:alpha val="10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/>
              </a:endParaRPr>
            </a:p>
          </p:txBody>
        </p:sp>
        <p:sp>
          <p:nvSpPr>
            <p:cNvPr id="623" name="tx157">
              <a:extLst>
                <a:ext uri="{FF2B5EF4-FFF2-40B4-BE49-F238E27FC236}">
                  <a16:creationId xmlns:a16="http://schemas.microsoft.com/office/drawing/2014/main" id="{D76665DA-AC0F-454A-BEA4-A751BC773304}"/>
                </a:ext>
              </a:extLst>
            </p:cNvPr>
            <p:cNvSpPr/>
            <p:nvPr/>
          </p:nvSpPr>
          <p:spPr>
            <a:xfrm>
              <a:off x="3090300" y="3450088"/>
              <a:ext cx="16764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癌症</a:t>
              </a:r>
            </a:p>
          </p:txBody>
        </p:sp>
        <p:sp>
          <p:nvSpPr>
            <p:cNvPr id="624" name="tx158">
              <a:extLst>
                <a:ext uri="{FF2B5EF4-FFF2-40B4-BE49-F238E27FC236}">
                  <a16:creationId xmlns:a16="http://schemas.microsoft.com/office/drawing/2014/main" id="{DBD79CBB-C126-45A4-B17A-07712242ABBF}"/>
                </a:ext>
              </a:extLst>
            </p:cNvPr>
            <p:cNvSpPr/>
            <p:nvPr/>
          </p:nvSpPr>
          <p:spPr>
            <a:xfrm>
              <a:off x="3090300" y="3172164"/>
              <a:ext cx="16764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代谢</a:t>
              </a:r>
            </a:p>
          </p:txBody>
        </p:sp>
        <p:sp>
          <p:nvSpPr>
            <p:cNvPr id="625" name="tx159">
              <a:extLst>
                <a:ext uri="{FF2B5EF4-FFF2-40B4-BE49-F238E27FC236}">
                  <a16:creationId xmlns:a16="http://schemas.microsoft.com/office/drawing/2014/main" id="{06D0DE77-E197-4569-B1C5-E7908EF0C625}"/>
                </a:ext>
              </a:extLst>
            </p:cNvPr>
            <p:cNvSpPr/>
            <p:nvPr/>
          </p:nvSpPr>
          <p:spPr>
            <a:xfrm>
              <a:off x="3090300" y="2894241"/>
              <a:ext cx="16764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免疫</a:t>
              </a:r>
            </a:p>
          </p:txBody>
        </p:sp>
        <p:sp>
          <p:nvSpPr>
            <p:cNvPr id="626" name="tx160">
              <a:extLst>
                <a:ext uri="{FF2B5EF4-FFF2-40B4-BE49-F238E27FC236}">
                  <a16:creationId xmlns:a16="http://schemas.microsoft.com/office/drawing/2014/main" id="{64404429-C659-4657-9F21-8BDC2E98D9B1}"/>
                </a:ext>
              </a:extLst>
            </p:cNvPr>
            <p:cNvSpPr/>
            <p:nvPr/>
          </p:nvSpPr>
          <p:spPr>
            <a:xfrm>
              <a:off x="3090300" y="2616318"/>
              <a:ext cx="16764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饮食</a:t>
              </a:r>
            </a:p>
          </p:txBody>
        </p:sp>
        <p:sp>
          <p:nvSpPr>
            <p:cNvPr id="627" name="pl161">
              <a:extLst>
                <a:ext uri="{FF2B5EF4-FFF2-40B4-BE49-F238E27FC236}">
                  <a16:creationId xmlns:a16="http://schemas.microsoft.com/office/drawing/2014/main" id="{74EE8130-91C4-4B01-9130-CAC44FBC72B7}"/>
                </a:ext>
              </a:extLst>
            </p:cNvPr>
            <p:cNvSpPr/>
            <p:nvPr/>
          </p:nvSpPr>
          <p:spPr>
            <a:xfrm>
              <a:off x="3285775" y="45916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28" name="pl162">
              <a:extLst>
                <a:ext uri="{FF2B5EF4-FFF2-40B4-BE49-F238E27FC236}">
                  <a16:creationId xmlns:a16="http://schemas.microsoft.com/office/drawing/2014/main" id="{E69A97DF-5E20-42C9-9A8C-D78056DD4343}"/>
                </a:ext>
              </a:extLst>
            </p:cNvPr>
            <p:cNvSpPr/>
            <p:nvPr/>
          </p:nvSpPr>
          <p:spPr>
            <a:xfrm>
              <a:off x="3285775" y="43137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29" name="pl163">
              <a:extLst>
                <a:ext uri="{FF2B5EF4-FFF2-40B4-BE49-F238E27FC236}">
                  <a16:creationId xmlns:a16="http://schemas.microsoft.com/office/drawing/2014/main" id="{2131B3EE-9E3F-423C-BE4E-D5EA3D2378D1}"/>
                </a:ext>
              </a:extLst>
            </p:cNvPr>
            <p:cNvSpPr/>
            <p:nvPr/>
          </p:nvSpPr>
          <p:spPr>
            <a:xfrm>
              <a:off x="3285775" y="40357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0" name="pl164">
              <a:extLst>
                <a:ext uri="{FF2B5EF4-FFF2-40B4-BE49-F238E27FC236}">
                  <a16:creationId xmlns:a16="http://schemas.microsoft.com/office/drawing/2014/main" id="{828EDFAA-0845-478C-BDC3-FDF87F6077E4}"/>
                </a:ext>
              </a:extLst>
            </p:cNvPr>
            <p:cNvSpPr/>
            <p:nvPr/>
          </p:nvSpPr>
          <p:spPr>
            <a:xfrm>
              <a:off x="3285775" y="3757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1" name="pl165">
              <a:extLst>
                <a:ext uri="{FF2B5EF4-FFF2-40B4-BE49-F238E27FC236}">
                  <a16:creationId xmlns:a16="http://schemas.microsoft.com/office/drawing/2014/main" id="{7E29673D-E94B-4DBE-872E-3DBCA8226142}"/>
                </a:ext>
              </a:extLst>
            </p:cNvPr>
            <p:cNvSpPr/>
            <p:nvPr/>
          </p:nvSpPr>
          <p:spPr>
            <a:xfrm>
              <a:off x="3285775" y="34799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2" name="pl166">
              <a:extLst>
                <a:ext uri="{FF2B5EF4-FFF2-40B4-BE49-F238E27FC236}">
                  <a16:creationId xmlns:a16="http://schemas.microsoft.com/office/drawing/2014/main" id="{45A4D605-6F00-4D7B-B7C2-1A706F90F5B3}"/>
                </a:ext>
              </a:extLst>
            </p:cNvPr>
            <p:cNvSpPr/>
            <p:nvPr/>
          </p:nvSpPr>
          <p:spPr>
            <a:xfrm>
              <a:off x="3285775" y="32020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3" name="pl167">
              <a:extLst>
                <a:ext uri="{FF2B5EF4-FFF2-40B4-BE49-F238E27FC236}">
                  <a16:creationId xmlns:a16="http://schemas.microsoft.com/office/drawing/2014/main" id="{93AF61EC-ACD0-4063-9462-9787DE6DEF26}"/>
                </a:ext>
              </a:extLst>
            </p:cNvPr>
            <p:cNvSpPr/>
            <p:nvPr/>
          </p:nvSpPr>
          <p:spPr>
            <a:xfrm>
              <a:off x="3285775" y="29240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4" name="pl168">
              <a:extLst>
                <a:ext uri="{FF2B5EF4-FFF2-40B4-BE49-F238E27FC236}">
                  <a16:creationId xmlns:a16="http://schemas.microsoft.com/office/drawing/2014/main" id="{5C8B219C-F45F-4C01-9635-8E56DE7784EE}"/>
                </a:ext>
              </a:extLst>
            </p:cNvPr>
            <p:cNvSpPr/>
            <p:nvPr/>
          </p:nvSpPr>
          <p:spPr>
            <a:xfrm>
              <a:off x="3285775" y="26461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5" name="pl169">
              <a:extLst>
                <a:ext uri="{FF2B5EF4-FFF2-40B4-BE49-F238E27FC236}">
                  <a16:creationId xmlns:a16="http://schemas.microsoft.com/office/drawing/2014/main" id="{6B0B99CA-527A-4EAE-B468-F797E8A986B1}"/>
                </a:ext>
              </a:extLst>
            </p:cNvPr>
            <p:cNvSpPr/>
            <p:nvPr/>
          </p:nvSpPr>
          <p:spPr>
            <a:xfrm>
              <a:off x="3490107" y="4758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6" name="pl170">
              <a:extLst>
                <a:ext uri="{FF2B5EF4-FFF2-40B4-BE49-F238E27FC236}">
                  <a16:creationId xmlns:a16="http://schemas.microsoft.com/office/drawing/2014/main" id="{323724EC-5B6E-4E38-92D5-41B3FED3DADC}"/>
                </a:ext>
              </a:extLst>
            </p:cNvPr>
            <p:cNvSpPr/>
            <p:nvPr/>
          </p:nvSpPr>
          <p:spPr>
            <a:xfrm>
              <a:off x="4382411" y="4758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7" name="pl171">
              <a:extLst>
                <a:ext uri="{FF2B5EF4-FFF2-40B4-BE49-F238E27FC236}">
                  <a16:creationId xmlns:a16="http://schemas.microsoft.com/office/drawing/2014/main" id="{B035C099-B083-4189-924E-7C6A79020DB7}"/>
                </a:ext>
              </a:extLst>
            </p:cNvPr>
            <p:cNvSpPr/>
            <p:nvPr/>
          </p:nvSpPr>
          <p:spPr>
            <a:xfrm>
              <a:off x="5274714" y="4758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8" name="pl172">
              <a:extLst>
                <a:ext uri="{FF2B5EF4-FFF2-40B4-BE49-F238E27FC236}">
                  <a16:creationId xmlns:a16="http://schemas.microsoft.com/office/drawing/2014/main" id="{098081D5-CBE9-49AC-BD61-B1C20F753FE8}"/>
                </a:ext>
              </a:extLst>
            </p:cNvPr>
            <p:cNvSpPr/>
            <p:nvPr/>
          </p:nvSpPr>
          <p:spPr>
            <a:xfrm>
              <a:off x="6167018" y="4758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9" name="tx173">
              <a:extLst>
                <a:ext uri="{FF2B5EF4-FFF2-40B4-BE49-F238E27FC236}">
                  <a16:creationId xmlns:a16="http://schemas.microsoft.com/office/drawing/2014/main" id="{2B9612CD-DBFB-4861-91BF-742B9B54BF09}"/>
                </a:ext>
              </a:extLst>
            </p:cNvPr>
            <p:cNvSpPr/>
            <p:nvPr/>
          </p:nvSpPr>
          <p:spPr>
            <a:xfrm>
              <a:off x="3365796" y="481932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2000</a:t>
              </a:r>
            </a:p>
          </p:txBody>
        </p:sp>
        <p:sp>
          <p:nvSpPr>
            <p:cNvPr id="640" name="tx174">
              <a:extLst>
                <a:ext uri="{FF2B5EF4-FFF2-40B4-BE49-F238E27FC236}">
                  <a16:creationId xmlns:a16="http://schemas.microsoft.com/office/drawing/2014/main" id="{EFAED830-6A2D-401A-BB91-BE6CE9858A7C}"/>
                </a:ext>
              </a:extLst>
            </p:cNvPr>
            <p:cNvSpPr/>
            <p:nvPr/>
          </p:nvSpPr>
          <p:spPr>
            <a:xfrm>
              <a:off x="4258100" y="481932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2005</a:t>
              </a:r>
            </a:p>
          </p:txBody>
        </p:sp>
        <p:sp>
          <p:nvSpPr>
            <p:cNvPr id="641" name="tx175">
              <a:extLst>
                <a:ext uri="{FF2B5EF4-FFF2-40B4-BE49-F238E27FC236}">
                  <a16:creationId xmlns:a16="http://schemas.microsoft.com/office/drawing/2014/main" id="{3C1C66F6-102B-42BB-B56C-5BC4A59B7502}"/>
                </a:ext>
              </a:extLst>
            </p:cNvPr>
            <p:cNvSpPr/>
            <p:nvPr/>
          </p:nvSpPr>
          <p:spPr>
            <a:xfrm>
              <a:off x="5150403" y="481932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2010</a:t>
              </a:r>
            </a:p>
          </p:txBody>
        </p:sp>
        <p:sp>
          <p:nvSpPr>
            <p:cNvPr id="642" name="tx176">
              <a:extLst>
                <a:ext uri="{FF2B5EF4-FFF2-40B4-BE49-F238E27FC236}">
                  <a16:creationId xmlns:a16="http://schemas.microsoft.com/office/drawing/2014/main" id="{54451CC3-11B0-43AF-9162-B20B9D70C287}"/>
                </a:ext>
              </a:extLst>
            </p:cNvPr>
            <p:cNvSpPr/>
            <p:nvPr/>
          </p:nvSpPr>
          <p:spPr>
            <a:xfrm>
              <a:off x="6042707" y="481932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2015</a:t>
              </a:r>
            </a:p>
          </p:txBody>
        </p:sp>
        <p:sp>
          <p:nvSpPr>
            <p:cNvPr id="643" name="rc177">
              <a:extLst>
                <a:ext uri="{FF2B5EF4-FFF2-40B4-BE49-F238E27FC236}">
                  <a16:creationId xmlns:a16="http://schemas.microsoft.com/office/drawing/2014/main" id="{C859BFB0-9760-4ECE-84EB-227DFE6CB054}"/>
                </a:ext>
              </a:extLst>
            </p:cNvPr>
            <p:cNvSpPr/>
            <p:nvPr/>
          </p:nvSpPr>
          <p:spPr>
            <a:xfrm>
              <a:off x="7189577" y="3004174"/>
              <a:ext cx="833115" cy="1229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44" name="tx178">
              <a:extLst>
                <a:ext uri="{FF2B5EF4-FFF2-40B4-BE49-F238E27FC236}">
                  <a16:creationId xmlns:a16="http://schemas.microsoft.com/office/drawing/2014/main" id="{B02EE735-5F5F-4722-AB2E-17EBC89B8166}"/>
                </a:ext>
              </a:extLst>
            </p:cNvPr>
            <p:cNvSpPr/>
            <p:nvPr/>
          </p:nvSpPr>
          <p:spPr>
            <a:xfrm>
              <a:off x="7383009" y="3095814"/>
              <a:ext cx="341746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发文量</a:t>
              </a:r>
              <a:endParaRPr sz="1000" dirty="0">
                <a:solidFill>
                  <a:srgbClr val="000000">
                    <a:alpha val="10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/>
              </a:endParaRPr>
            </a:p>
          </p:txBody>
        </p:sp>
        <p:sp>
          <p:nvSpPr>
            <p:cNvPr id="645" name="rc179">
              <a:extLst>
                <a:ext uri="{FF2B5EF4-FFF2-40B4-BE49-F238E27FC236}">
                  <a16:creationId xmlns:a16="http://schemas.microsoft.com/office/drawing/2014/main" id="{77A8034B-D753-4493-8953-183D5D7A55B6}"/>
                </a:ext>
              </a:extLst>
            </p:cNvPr>
            <p:cNvSpPr/>
            <p:nvPr/>
          </p:nvSpPr>
          <p:spPr>
            <a:xfrm>
              <a:off x="7259166" y="3286227"/>
              <a:ext cx="357648" cy="221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46" name="pt180">
              <a:extLst>
                <a:ext uri="{FF2B5EF4-FFF2-40B4-BE49-F238E27FC236}">
                  <a16:creationId xmlns:a16="http://schemas.microsoft.com/office/drawing/2014/main" id="{25828167-97E4-41D1-895B-88B50DEFE3ED}"/>
                </a:ext>
              </a:extLst>
            </p:cNvPr>
            <p:cNvSpPr/>
            <p:nvPr/>
          </p:nvSpPr>
          <p:spPr>
            <a:xfrm>
              <a:off x="7350086" y="3309113"/>
              <a:ext cx="175808" cy="17580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47" name="rc181">
              <a:extLst>
                <a:ext uri="{FF2B5EF4-FFF2-40B4-BE49-F238E27FC236}">
                  <a16:creationId xmlns:a16="http://schemas.microsoft.com/office/drawing/2014/main" id="{87C31955-92BA-4ACA-9EF8-8A56CB13C645}"/>
                </a:ext>
              </a:extLst>
            </p:cNvPr>
            <p:cNvSpPr/>
            <p:nvPr/>
          </p:nvSpPr>
          <p:spPr>
            <a:xfrm>
              <a:off x="7259166" y="3507807"/>
              <a:ext cx="357648" cy="2985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48" name="pt182">
              <a:extLst>
                <a:ext uri="{FF2B5EF4-FFF2-40B4-BE49-F238E27FC236}">
                  <a16:creationId xmlns:a16="http://schemas.microsoft.com/office/drawing/2014/main" id="{6803BC11-07A7-4EDB-B2CB-83C39312C781}"/>
                </a:ext>
              </a:extLst>
            </p:cNvPr>
            <p:cNvSpPr/>
            <p:nvPr/>
          </p:nvSpPr>
          <p:spPr>
            <a:xfrm>
              <a:off x="7321102" y="3540210"/>
              <a:ext cx="233775" cy="23377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49" name="rc183">
              <a:extLst>
                <a:ext uri="{FF2B5EF4-FFF2-40B4-BE49-F238E27FC236}">
                  <a16:creationId xmlns:a16="http://schemas.microsoft.com/office/drawing/2014/main" id="{858E3C90-A506-49AF-919E-C336F0FDEEC6}"/>
                </a:ext>
              </a:extLst>
            </p:cNvPr>
            <p:cNvSpPr/>
            <p:nvPr/>
          </p:nvSpPr>
          <p:spPr>
            <a:xfrm>
              <a:off x="7259166" y="3806388"/>
              <a:ext cx="357648" cy="357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50" name="pt184">
              <a:extLst>
                <a:ext uri="{FF2B5EF4-FFF2-40B4-BE49-F238E27FC236}">
                  <a16:creationId xmlns:a16="http://schemas.microsoft.com/office/drawing/2014/main" id="{15AC70EC-214F-4F2F-AEB8-B1093CCD33B1}"/>
                </a:ext>
              </a:extLst>
            </p:cNvPr>
            <p:cNvSpPr/>
            <p:nvPr/>
          </p:nvSpPr>
          <p:spPr>
            <a:xfrm>
              <a:off x="7298869" y="3846091"/>
              <a:ext cx="278242" cy="27824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51" name="tx185">
              <a:extLst>
                <a:ext uri="{FF2B5EF4-FFF2-40B4-BE49-F238E27FC236}">
                  <a16:creationId xmlns:a16="http://schemas.microsoft.com/office/drawing/2014/main" id="{32707F34-B12F-407A-99DD-6C49F71230E9}"/>
                </a:ext>
              </a:extLst>
            </p:cNvPr>
            <p:cNvSpPr/>
            <p:nvPr/>
          </p:nvSpPr>
          <p:spPr>
            <a:xfrm>
              <a:off x="7686403" y="335532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500</a:t>
              </a:r>
            </a:p>
          </p:txBody>
        </p:sp>
        <p:sp>
          <p:nvSpPr>
            <p:cNvPr id="652" name="tx186">
              <a:extLst>
                <a:ext uri="{FF2B5EF4-FFF2-40B4-BE49-F238E27FC236}">
                  <a16:creationId xmlns:a16="http://schemas.microsoft.com/office/drawing/2014/main" id="{11472FB8-06EB-4EF6-9EF2-A256E2F04527}"/>
                </a:ext>
              </a:extLst>
            </p:cNvPr>
            <p:cNvSpPr/>
            <p:nvPr/>
          </p:nvSpPr>
          <p:spPr>
            <a:xfrm>
              <a:off x="7686403" y="3615406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1000</a:t>
              </a:r>
            </a:p>
          </p:txBody>
        </p:sp>
        <p:sp>
          <p:nvSpPr>
            <p:cNvPr id="653" name="tx187">
              <a:extLst>
                <a:ext uri="{FF2B5EF4-FFF2-40B4-BE49-F238E27FC236}">
                  <a16:creationId xmlns:a16="http://schemas.microsoft.com/office/drawing/2014/main" id="{DF26B858-7055-4A6B-8278-8E298438FB2C}"/>
                </a:ext>
              </a:extLst>
            </p:cNvPr>
            <p:cNvSpPr/>
            <p:nvPr/>
          </p:nvSpPr>
          <p:spPr>
            <a:xfrm>
              <a:off x="7686403" y="3943520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1500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2BB0E5-827A-4148-8BD4-5FEFF43A8FA3}"/>
              </a:ext>
            </a:extLst>
          </p:cNvPr>
          <p:cNvSpPr txBox="1"/>
          <p:nvPr/>
        </p:nvSpPr>
        <p:spPr>
          <a:xfrm>
            <a:off x="2283402" y="19792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165048BD-2FE0-47A7-9263-03FACDF9202C}"/>
              </a:ext>
            </a:extLst>
          </p:cNvPr>
          <p:cNvSpPr txBox="1"/>
          <p:nvPr/>
        </p:nvSpPr>
        <p:spPr>
          <a:xfrm>
            <a:off x="2283402" y="2937674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555179E-EFF6-4711-A3CF-B9E7020DBA4E}"/>
              </a:ext>
            </a:extLst>
          </p:cNvPr>
          <p:cNvGrpSpPr/>
          <p:nvPr/>
        </p:nvGrpSpPr>
        <p:grpSpPr>
          <a:xfrm>
            <a:off x="2301081" y="0"/>
            <a:ext cx="5226685" cy="7618727"/>
            <a:chOff x="2067474" y="276225"/>
            <a:chExt cx="5226685" cy="76187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96852D1-F877-452D-9DC5-3248B392EFC7}"/>
                </a:ext>
              </a:extLst>
            </p:cNvPr>
            <p:cNvSpPr/>
            <p:nvPr/>
          </p:nvSpPr>
          <p:spPr>
            <a:xfrm>
              <a:off x="2067474" y="276225"/>
              <a:ext cx="5179707" cy="761872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CBE2C56-B311-467A-A789-F9BB283008B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2481" y="276225"/>
              <a:ext cx="2682240" cy="263334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93F9911-81ED-4CC9-9FFA-0B95806F5B7A}"/>
                </a:ext>
              </a:extLst>
            </p:cNvPr>
            <p:cNvPicPr/>
            <p:nvPr/>
          </p:nvPicPr>
          <p:blipFill>
            <a:blip r:embed="rId3"/>
            <a:srcRect b="7093"/>
            <a:stretch>
              <a:fillRect/>
            </a:stretch>
          </p:blipFill>
          <p:spPr>
            <a:xfrm>
              <a:off x="4728771" y="512127"/>
              <a:ext cx="2561590" cy="21615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94881CC-5DCA-483B-83DF-B95CDE7FADF1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067474" y="2909569"/>
              <a:ext cx="2682240" cy="259969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39C6923-90A5-461B-8338-26EA36D10235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749714" y="3057206"/>
              <a:ext cx="2544445" cy="230441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5F32503-C301-4AA7-B90A-374D8EA105AB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067474" y="5509257"/>
              <a:ext cx="2682240" cy="238569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2F2972A-BA44-4D0B-890D-8A249507CD71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728771" y="5593078"/>
              <a:ext cx="2518410" cy="2218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68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1266" y="1608475"/>
            <a:ext cx="4424872" cy="4230290"/>
            <a:chOff x="3011266" y="1608475"/>
            <a:chExt cx="4424872" cy="4230290"/>
          </a:xfrm>
        </p:grpSpPr>
        <p:sp>
          <p:nvSpPr>
            <p:cNvPr id="10" name="pl10"/>
            <p:cNvSpPr/>
            <p:nvPr/>
          </p:nvSpPr>
          <p:spPr>
            <a:xfrm>
              <a:off x="5111413" y="4429364"/>
              <a:ext cx="682944" cy="683616"/>
            </a:xfrm>
            <a:custGeom>
              <a:avLst/>
              <a:gdLst/>
              <a:ahLst/>
              <a:cxnLst/>
              <a:rect l="0" t="0" r="0" b="0"/>
              <a:pathLst>
                <a:path w="682944" h="683616">
                  <a:moveTo>
                    <a:pt x="14199" y="0"/>
                  </a:moveTo>
                  <a:lnTo>
                    <a:pt x="10794" y="9983"/>
                  </a:lnTo>
                  <a:lnTo>
                    <a:pt x="7871" y="19776"/>
                  </a:lnTo>
                  <a:lnTo>
                    <a:pt x="5423" y="29381"/>
                  </a:lnTo>
                  <a:lnTo>
                    <a:pt x="3441" y="38803"/>
                  </a:lnTo>
                  <a:lnTo>
                    <a:pt x="1916" y="48046"/>
                  </a:lnTo>
                  <a:lnTo>
                    <a:pt x="840" y="57113"/>
                  </a:lnTo>
                  <a:lnTo>
                    <a:pt x="204" y="66009"/>
                  </a:lnTo>
                  <a:lnTo>
                    <a:pt x="0" y="74737"/>
                  </a:lnTo>
                  <a:lnTo>
                    <a:pt x="218" y="83302"/>
                  </a:lnTo>
                  <a:lnTo>
                    <a:pt x="852" y="91707"/>
                  </a:lnTo>
                  <a:lnTo>
                    <a:pt x="1892" y="99957"/>
                  </a:lnTo>
                  <a:lnTo>
                    <a:pt x="3329" y="108055"/>
                  </a:lnTo>
                  <a:lnTo>
                    <a:pt x="5156" y="116006"/>
                  </a:lnTo>
                  <a:lnTo>
                    <a:pt x="7363" y="123813"/>
                  </a:lnTo>
                  <a:lnTo>
                    <a:pt x="9942" y="131480"/>
                  </a:lnTo>
                  <a:lnTo>
                    <a:pt x="12885" y="139012"/>
                  </a:lnTo>
                  <a:lnTo>
                    <a:pt x="16183" y="146412"/>
                  </a:lnTo>
                  <a:lnTo>
                    <a:pt x="19827" y="153684"/>
                  </a:lnTo>
                  <a:lnTo>
                    <a:pt x="23810" y="160833"/>
                  </a:lnTo>
                  <a:lnTo>
                    <a:pt x="28121" y="167862"/>
                  </a:lnTo>
                  <a:lnTo>
                    <a:pt x="32754" y="174775"/>
                  </a:lnTo>
                  <a:lnTo>
                    <a:pt x="37699" y="181576"/>
                  </a:lnTo>
                  <a:lnTo>
                    <a:pt x="42948" y="188269"/>
                  </a:lnTo>
                  <a:lnTo>
                    <a:pt x="48493" y="194859"/>
                  </a:lnTo>
                  <a:lnTo>
                    <a:pt x="54324" y="201348"/>
                  </a:lnTo>
                  <a:lnTo>
                    <a:pt x="60434" y="207742"/>
                  </a:lnTo>
                  <a:lnTo>
                    <a:pt x="66814" y="214043"/>
                  </a:lnTo>
                  <a:lnTo>
                    <a:pt x="73455" y="220257"/>
                  </a:lnTo>
                  <a:lnTo>
                    <a:pt x="80348" y="226387"/>
                  </a:lnTo>
                  <a:lnTo>
                    <a:pt x="87486" y="232436"/>
                  </a:lnTo>
                  <a:lnTo>
                    <a:pt x="94860" y="238410"/>
                  </a:lnTo>
                  <a:lnTo>
                    <a:pt x="102461" y="244311"/>
                  </a:lnTo>
                  <a:lnTo>
                    <a:pt x="110280" y="250144"/>
                  </a:lnTo>
                  <a:lnTo>
                    <a:pt x="118310" y="255913"/>
                  </a:lnTo>
                  <a:lnTo>
                    <a:pt x="126542" y="261622"/>
                  </a:lnTo>
                  <a:lnTo>
                    <a:pt x="134966" y="267275"/>
                  </a:lnTo>
                  <a:lnTo>
                    <a:pt x="143576" y="272875"/>
                  </a:lnTo>
                  <a:lnTo>
                    <a:pt x="152361" y="278428"/>
                  </a:lnTo>
                  <a:lnTo>
                    <a:pt x="161314" y="283936"/>
                  </a:lnTo>
                  <a:lnTo>
                    <a:pt x="170426" y="289403"/>
                  </a:lnTo>
                  <a:lnTo>
                    <a:pt x="179689" y="294834"/>
                  </a:lnTo>
                  <a:lnTo>
                    <a:pt x="189093" y="300233"/>
                  </a:lnTo>
                  <a:lnTo>
                    <a:pt x="198632" y="305604"/>
                  </a:lnTo>
                  <a:lnTo>
                    <a:pt x="208295" y="310950"/>
                  </a:lnTo>
                  <a:lnTo>
                    <a:pt x="218074" y="316275"/>
                  </a:lnTo>
                  <a:lnTo>
                    <a:pt x="227962" y="321585"/>
                  </a:lnTo>
                  <a:lnTo>
                    <a:pt x="237949" y="326881"/>
                  </a:lnTo>
                  <a:lnTo>
                    <a:pt x="248027" y="332169"/>
                  </a:lnTo>
                  <a:lnTo>
                    <a:pt x="258187" y="337453"/>
                  </a:lnTo>
                  <a:lnTo>
                    <a:pt x="268421" y="342736"/>
                  </a:lnTo>
                  <a:lnTo>
                    <a:pt x="278721" y="348022"/>
                  </a:lnTo>
                  <a:lnTo>
                    <a:pt x="289077" y="353316"/>
                  </a:lnTo>
                  <a:lnTo>
                    <a:pt x="299482" y="358621"/>
                  </a:lnTo>
                  <a:lnTo>
                    <a:pt x="309926" y="363941"/>
                  </a:lnTo>
                  <a:lnTo>
                    <a:pt x="320402" y="369281"/>
                  </a:lnTo>
                  <a:lnTo>
                    <a:pt x="330900" y="374644"/>
                  </a:lnTo>
                  <a:lnTo>
                    <a:pt x="341413" y="380034"/>
                  </a:lnTo>
                  <a:lnTo>
                    <a:pt x="351931" y="385455"/>
                  </a:lnTo>
                  <a:lnTo>
                    <a:pt x="362447" y="390911"/>
                  </a:lnTo>
                  <a:lnTo>
                    <a:pt x="372951" y="396407"/>
                  </a:lnTo>
                  <a:lnTo>
                    <a:pt x="383435" y="401946"/>
                  </a:lnTo>
                  <a:lnTo>
                    <a:pt x="393891" y="407531"/>
                  </a:lnTo>
                  <a:lnTo>
                    <a:pt x="404310" y="413168"/>
                  </a:lnTo>
                  <a:lnTo>
                    <a:pt x="414684" y="418860"/>
                  </a:lnTo>
                  <a:lnTo>
                    <a:pt x="425003" y="424611"/>
                  </a:lnTo>
                  <a:lnTo>
                    <a:pt x="435261" y="430425"/>
                  </a:lnTo>
                  <a:lnTo>
                    <a:pt x="445447" y="436306"/>
                  </a:lnTo>
                  <a:lnTo>
                    <a:pt x="455554" y="442257"/>
                  </a:lnTo>
                  <a:lnTo>
                    <a:pt x="465572" y="448284"/>
                  </a:lnTo>
                  <a:lnTo>
                    <a:pt x="475495" y="454390"/>
                  </a:lnTo>
                  <a:lnTo>
                    <a:pt x="485312" y="460578"/>
                  </a:lnTo>
                  <a:lnTo>
                    <a:pt x="495015" y="466853"/>
                  </a:lnTo>
                  <a:lnTo>
                    <a:pt x="504597" y="473219"/>
                  </a:lnTo>
                  <a:lnTo>
                    <a:pt x="514048" y="479680"/>
                  </a:lnTo>
                  <a:lnTo>
                    <a:pt x="523359" y="486239"/>
                  </a:lnTo>
                  <a:lnTo>
                    <a:pt x="532523" y="492901"/>
                  </a:lnTo>
                  <a:lnTo>
                    <a:pt x="541531" y="499670"/>
                  </a:lnTo>
                  <a:lnTo>
                    <a:pt x="550374" y="506550"/>
                  </a:lnTo>
                  <a:lnTo>
                    <a:pt x="559044" y="513544"/>
                  </a:lnTo>
                  <a:lnTo>
                    <a:pt x="567532" y="520657"/>
                  </a:lnTo>
                  <a:lnTo>
                    <a:pt x="575830" y="527892"/>
                  </a:lnTo>
                  <a:lnTo>
                    <a:pt x="583929" y="535254"/>
                  </a:lnTo>
                  <a:lnTo>
                    <a:pt x="591821" y="542746"/>
                  </a:lnTo>
                  <a:lnTo>
                    <a:pt x="599497" y="550373"/>
                  </a:lnTo>
                  <a:lnTo>
                    <a:pt x="606949" y="558138"/>
                  </a:lnTo>
                  <a:lnTo>
                    <a:pt x="614168" y="566046"/>
                  </a:lnTo>
                  <a:lnTo>
                    <a:pt x="621145" y="574100"/>
                  </a:lnTo>
                  <a:lnTo>
                    <a:pt x="627872" y="582305"/>
                  </a:lnTo>
                  <a:lnTo>
                    <a:pt x="634342" y="590664"/>
                  </a:lnTo>
                  <a:lnTo>
                    <a:pt x="640544" y="599181"/>
                  </a:lnTo>
                  <a:lnTo>
                    <a:pt x="646470" y="607860"/>
                  </a:lnTo>
                  <a:lnTo>
                    <a:pt x="652113" y="616706"/>
                  </a:lnTo>
                  <a:lnTo>
                    <a:pt x="657463" y="625722"/>
                  </a:lnTo>
                  <a:lnTo>
                    <a:pt x="662512" y="634913"/>
                  </a:lnTo>
                  <a:lnTo>
                    <a:pt x="667252" y="644281"/>
                  </a:lnTo>
                  <a:lnTo>
                    <a:pt x="671673" y="653832"/>
                  </a:lnTo>
                  <a:lnTo>
                    <a:pt x="675768" y="663568"/>
                  </a:lnTo>
                  <a:lnTo>
                    <a:pt x="679528" y="673495"/>
                  </a:lnTo>
                  <a:lnTo>
                    <a:pt x="682944" y="683616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103488" y="4429364"/>
              <a:ext cx="327155" cy="748395"/>
            </a:xfrm>
            <a:custGeom>
              <a:avLst/>
              <a:gdLst/>
              <a:ahLst/>
              <a:cxnLst/>
              <a:rect l="0" t="0" r="0" b="0"/>
              <a:pathLst>
                <a:path w="327155" h="748395">
                  <a:moveTo>
                    <a:pt x="22124" y="0"/>
                  </a:moveTo>
                  <a:lnTo>
                    <a:pt x="18636" y="9998"/>
                  </a:lnTo>
                  <a:lnTo>
                    <a:pt x="15466" y="19835"/>
                  </a:lnTo>
                  <a:lnTo>
                    <a:pt x="12610" y="29513"/>
                  </a:lnTo>
                  <a:lnTo>
                    <a:pt x="10060" y="39036"/>
                  </a:lnTo>
                  <a:lnTo>
                    <a:pt x="7812" y="48407"/>
                  </a:lnTo>
                  <a:lnTo>
                    <a:pt x="5860" y="57630"/>
                  </a:lnTo>
                  <a:lnTo>
                    <a:pt x="4198" y="66709"/>
                  </a:lnTo>
                  <a:lnTo>
                    <a:pt x="2821" y="75646"/>
                  </a:lnTo>
                  <a:lnTo>
                    <a:pt x="1722" y="84446"/>
                  </a:lnTo>
                  <a:lnTo>
                    <a:pt x="896" y="93111"/>
                  </a:lnTo>
                  <a:lnTo>
                    <a:pt x="338" y="101645"/>
                  </a:lnTo>
                  <a:lnTo>
                    <a:pt x="41" y="110053"/>
                  </a:lnTo>
                  <a:lnTo>
                    <a:pt x="0" y="118336"/>
                  </a:lnTo>
                  <a:lnTo>
                    <a:pt x="209" y="126499"/>
                  </a:lnTo>
                  <a:lnTo>
                    <a:pt x="662" y="134545"/>
                  </a:lnTo>
                  <a:lnTo>
                    <a:pt x="1354" y="142477"/>
                  </a:lnTo>
                  <a:lnTo>
                    <a:pt x="2279" y="150300"/>
                  </a:lnTo>
                  <a:lnTo>
                    <a:pt x="3432" y="158016"/>
                  </a:lnTo>
                  <a:lnTo>
                    <a:pt x="4806" y="165629"/>
                  </a:lnTo>
                  <a:lnTo>
                    <a:pt x="6396" y="173143"/>
                  </a:lnTo>
                  <a:lnTo>
                    <a:pt x="8196" y="180560"/>
                  </a:lnTo>
                  <a:lnTo>
                    <a:pt x="10201" y="187885"/>
                  </a:lnTo>
                  <a:lnTo>
                    <a:pt x="12405" y="195121"/>
                  </a:lnTo>
                  <a:lnTo>
                    <a:pt x="14801" y="202271"/>
                  </a:lnTo>
                  <a:lnTo>
                    <a:pt x="17385" y="209339"/>
                  </a:lnTo>
                  <a:lnTo>
                    <a:pt x="20150" y="216328"/>
                  </a:lnTo>
                  <a:lnTo>
                    <a:pt x="23092" y="223242"/>
                  </a:lnTo>
                  <a:lnTo>
                    <a:pt x="26204" y="230084"/>
                  </a:lnTo>
                  <a:lnTo>
                    <a:pt x="29480" y="236858"/>
                  </a:lnTo>
                  <a:lnTo>
                    <a:pt x="32915" y="243567"/>
                  </a:lnTo>
                  <a:lnTo>
                    <a:pt x="36503" y="250215"/>
                  </a:lnTo>
                  <a:lnTo>
                    <a:pt x="40239" y="256805"/>
                  </a:lnTo>
                  <a:lnTo>
                    <a:pt x="44116" y="263340"/>
                  </a:lnTo>
                  <a:lnTo>
                    <a:pt x="48129" y="269824"/>
                  </a:lnTo>
                  <a:lnTo>
                    <a:pt x="52272" y="276261"/>
                  </a:lnTo>
                  <a:lnTo>
                    <a:pt x="56540" y="282655"/>
                  </a:lnTo>
                  <a:lnTo>
                    <a:pt x="60927" y="289007"/>
                  </a:lnTo>
                  <a:lnTo>
                    <a:pt x="65427" y="295322"/>
                  </a:lnTo>
                  <a:lnTo>
                    <a:pt x="70034" y="301604"/>
                  </a:lnTo>
                  <a:lnTo>
                    <a:pt x="74744" y="307856"/>
                  </a:lnTo>
                  <a:lnTo>
                    <a:pt x="79549" y="314081"/>
                  </a:lnTo>
                  <a:lnTo>
                    <a:pt x="84444" y="320283"/>
                  </a:lnTo>
                  <a:lnTo>
                    <a:pt x="89424" y="326466"/>
                  </a:lnTo>
                  <a:lnTo>
                    <a:pt x="94483" y="332632"/>
                  </a:lnTo>
                  <a:lnTo>
                    <a:pt x="99615" y="338785"/>
                  </a:lnTo>
                  <a:lnTo>
                    <a:pt x="104815" y="344929"/>
                  </a:lnTo>
                  <a:lnTo>
                    <a:pt x="110076" y="351067"/>
                  </a:lnTo>
                  <a:lnTo>
                    <a:pt x="115393" y="357203"/>
                  </a:lnTo>
                  <a:lnTo>
                    <a:pt x="120761" y="363341"/>
                  </a:lnTo>
                  <a:lnTo>
                    <a:pt x="126173" y="369482"/>
                  </a:lnTo>
                  <a:lnTo>
                    <a:pt x="131624" y="375632"/>
                  </a:lnTo>
                  <a:lnTo>
                    <a:pt x="137109" y="381794"/>
                  </a:lnTo>
                  <a:lnTo>
                    <a:pt x="142621" y="387970"/>
                  </a:lnTo>
                  <a:lnTo>
                    <a:pt x="148154" y="394165"/>
                  </a:lnTo>
                  <a:lnTo>
                    <a:pt x="153704" y="400382"/>
                  </a:lnTo>
                  <a:lnTo>
                    <a:pt x="159264" y="406624"/>
                  </a:lnTo>
                  <a:lnTo>
                    <a:pt x="164829" y="412895"/>
                  </a:lnTo>
                  <a:lnTo>
                    <a:pt x="170393" y="419199"/>
                  </a:lnTo>
                  <a:lnTo>
                    <a:pt x="175950" y="425539"/>
                  </a:lnTo>
                  <a:lnTo>
                    <a:pt x="181494" y="431918"/>
                  </a:lnTo>
                  <a:lnTo>
                    <a:pt x="187021" y="438339"/>
                  </a:lnTo>
                  <a:lnTo>
                    <a:pt x="192523" y="444807"/>
                  </a:lnTo>
                  <a:lnTo>
                    <a:pt x="197996" y="451325"/>
                  </a:lnTo>
                  <a:lnTo>
                    <a:pt x="203434" y="457896"/>
                  </a:lnTo>
                  <a:lnTo>
                    <a:pt x="208831" y="464524"/>
                  </a:lnTo>
                  <a:lnTo>
                    <a:pt x="214181" y="471212"/>
                  </a:lnTo>
                  <a:lnTo>
                    <a:pt x="219478" y="477963"/>
                  </a:lnTo>
                  <a:lnTo>
                    <a:pt x="224717" y="484782"/>
                  </a:lnTo>
                  <a:lnTo>
                    <a:pt x="229893" y="491671"/>
                  </a:lnTo>
                  <a:lnTo>
                    <a:pt x="234999" y="498634"/>
                  </a:lnTo>
                  <a:lnTo>
                    <a:pt x="240030" y="505675"/>
                  </a:lnTo>
                  <a:lnTo>
                    <a:pt x="244979" y="512797"/>
                  </a:lnTo>
                  <a:lnTo>
                    <a:pt x="249842" y="520003"/>
                  </a:lnTo>
                  <a:lnTo>
                    <a:pt x="254613" y="527298"/>
                  </a:lnTo>
                  <a:lnTo>
                    <a:pt x="259286" y="534683"/>
                  </a:lnTo>
                  <a:lnTo>
                    <a:pt x="263854" y="542164"/>
                  </a:lnTo>
                  <a:lnTo>
                    <a:pt x="268314" y="549743"/>
                  </a:lnTo>
                  <a:lnTo>
                    <a:pt x="272658" y="557424"/>
                  </a:lnTo>
                  <a:lnTo>
                    <a:pt x="276881" y="565210"/>
                  </a:lnTo>
                  <a:lnTo>
                    <a:pt x="280977" y="573105"/>
                  </a:lnTo>
                  <a:lnTo>
                    <a:pt x="284941" y="581112"/>
                  </a:lnTo>
                  <a:lnTo>
                    <a:pt x="288767" y="589235"/>
                  </a:lnTo>
                  <a:lnTo>
                    <a:pt x="292450" y="597477"/>
                  </a:lnTo>
                  <a:lnTo>
                    <a:pt x="295982" y="605842"/>
                  </a:lnTo>
                  <a:lnTo>
                    <a:pt x="299360" y="614333"/>
                  </a:lnTo>
                  <a:lnTo>
                    <a:pt x="302577" y="622953"/>
                  </a:lnTo>
                  <a:lnTo>
                    <a:pt x="305627" y="631707"/>
                  </a:lnTo>
                  <a:lnTo>
                    <a:pt x="308505" y="640597"/>
                  </a:lnTo>
                  <a:lnTo>
                    <a:pt x="311204" y="649627"/>
                  </a:lnTo>
                  <a:lnTo>
                    <a:pt x="313720" y="658801"/>
                  </a:lnTo>
                  <a:lnTo>
                    <a:pt x="316047" y="668122"/>
                  </a:lnTo>
                  <a:lnTo>
                    <a:pt x="318178" y="677593"/>
                  </a:lnTo>
                  <a:lnTo>
                    <a:pt x="320109" y="687218"/>
                  </a:lnTo>
                  <a:lnTo>
                    <a:pt x="321833" y="697000"/>
                  </a:lnTo>
                  <a:lnTo>
                    <a:pt x="323345" y="706944"/>
                  </a:lnTo>
                  <a:lnTo>
                    <a:pt x="324639" y="717051"/>
                  </a:lnTo>
                  <a:lnTo>
                    <a:pt x="325709" y="727327"/>
                  </a:lnTo>
                  <a:lnTo>
                    <a:pt x="326549" y="737774"/>
                  </a:lnTo>
                  <a:lnTo>
                    <a:pt x="327155" y="748395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062556" y="4429364"/>
              <a:ext cx="63056" cy="716831"/>
            </a:xfrm>
            <a:custGeom>
              <a:avLst/>
              <a:gdLst/>
              <a:ahLst/>
              <a:cxnLst/>
              <a:rect l="0" t="0" r="0" b="0"/>
              <a:pathLst>
                <a:path w="63056" h="716831">
                  <a:moveTo>
                    <a:pt x="63056" y="0"/>
                  </a:moveTo>
                  <a:lnTo>
                    <a:pt x="59484" y="9991"/>
                  </a:lnTo>
                  <a:lnTo>
                    <a:pt x="56064" y="19806"/>
                  </a:lnTo>
                  <a:lnTo>
                    <a:pt x="52794" y="29449"/>
                  </a:lnTo>
                  <a:lnTo>
                    <a:pt x="49670" y="38922"/>
                  </a:lnTo>
                  <a:lnTo>
                    <a:pt x="46691" y="48231"/>
                  </a:lnTo>
                  <a:lnTo>
                    <a:pt x="43853" y="57378"/>
                  </a:lnTo>
                  <a:lnTo>
                    <a:pt x="41152" y="66368"/>
                  </a:lnTo>
                  <a:lnTo>
                    <a:pt x="38587" y="75203"/>
                  </a:lnTo>
                  <a:lnTo>
                    <a:pt x="36155" y="83888"/>
                  </a:lnTo>
                  <a:lnTo>
                    <a:pt x="33852" y="92427"/>
                  </a:lnTo>
                  <a:lnTo>
                    <a:pt x="31676" y="100823"/>
                  </a:lnTo>
                  <a:lnTo>
                    <a:pt x="29624" y="109079"/>
                  </a:lnTo>
                  <a:lnTo>
                    <a:pt x="27693" y="117201"/>
                  </a:lnTo>
                  <a:lnTo>
                    <a:pt x="25879" y="125190"/>
                  </a:lnTo>
                  <a:lnTo>
                    <a:pt x="24182" y="133052"/>
                  </a:lnTo>
                  <a:lnTo>
                    <a:pt x="22596" y="140789"/>
                  </a:lnTo>
                  <a:lnTo>
                    <a:pt x="21120" y="148406"/>
                  </a:lnTo>
                  <a:lnTo>
                    <a:pt x="19751" y="155905"/>
                  </a:lnTo>
                  <a:lnTo>
                    <a:pt x="18486" y="163292"/>
                  </a:lnTo>
                  <a:lnTo>
                    <a:pt x="17321" y="170569"/>
                  </a:lnTo>
                  <a:lnTo>
                    <a:pt x="16255" y="177741"/>
                  </a:lnTo>
                  <a:lnTo>
                    <a:pt x="15284" y="184811"/>
                  </a:lnTo>
                  <a:lnTo>
                    <a:pt x="14405" y="191782"/>
                  </a:lnTo>
                  <a:lnTo>
                    <a:pt x="13616" y="198659"/>
                  </a:lnTo>
                  <a:lnTo>
                    <a:pt x="12913" y="205445"/>
                  </a:lnTo>
                  <a:lnTo>
                    <a:pt x="12294" y="212144"/>
                  </a:lnTo>
                  <a:lnTo>
                    <a:pt x="11756" y="218760"/>
                  </a:lnTo>
                  <a:lnTo>
                    <a:pt x="11296" y="225296"/>
                  </a:lnTo>
                  <a:lnTo>
                    <a:pt x="10911" y="231756"/>
                  </a:lnTo>
                  <a:lnTo>
                    <a:pt x="10599" y="238143"/>
                  </a:lnTo>
                  <a:lnTo>
                    <a:pt x="10356" y="244463"/>
                  </a:lnTo>
                  <a:lnTo>
                    <a:pt x="10180" y="250717"/>
                  </a:lnTo>
                  <a:lnTo>
                    <a:pt x="10067" y="256910"/>
                  </a:lnTo>
                  <a:lnTo>
                    <a:pt x="10015" y="263046"/>
                  </a:lnTo>
                  <a:lnTo>
                    <a:pt x="10021" y="269128"/>
                  </a:lnTo>
                  <a:lnTo>
                    <a:pt x="10083" y="275161"/>
                  </a:lnTo>
                  <a:lnTo>
                    <a:pt x="10196" y="281147"/>
                  </a:lnTo>
                  <a:lnTo>
                    <a:pt x="10359" y="287090"/>
                  </a:lnTo>
                  <a:lnTo>
                    <a:pt x="10569" y="292995"/>
                  </a:lnTo>
                  <a:lnTo>
                    <a:pt x="10822" y="298865"/>
                  </a:lnTo>
                  <a:lnTo>
                    <a:pt x="11116" y="304703"/>
                  </a:lnTo>
                  <a:lnTo>
                    <a:pt x="11448" y="310514"/>
                  </a:lnTo>
                  <a:lnTo>
                    <a:pt x="11815" y="316300"/>
                  </a:lnTo>
                  <a:lnTo>
                    <a:pt x="12214" y="322067"/>
                  </a:lnTo>
                  <a:lnTo>
                    <a:pt x="12643" y="327817"/>
                  </a:lnTo>
                  <a:lnTo>
                    <a:pt x="13098" y="333554"/>
                  </a:lnTo>
                  <a:lnTo>
                    <a:pt x="13577" y="339282"/>
                  </a:lnTo>
                  <a:lnTo>
                    <a:pt x="14076" y="345005"/>
                  </a:lnTo>
                  <a:lnTo>
                    <a:pt x="14594" y="350726"/>
                  </a:lnTo>
                  <a:lnTo>
                    <a:pt x="15126" y="356450"/>
                  </a:lnTo>
                  <a:lnTo>
                    <a:pt x="15671" y="362179"/>
                  </a:lnTo>
                  <a:lnTo>
                    <a:pt x="16225" y="367917"/>
                  </a:lnTo>
                  <a:lnTo>
                    <a:pt x="16785" y="373669"/>
                  </a:lnTo>
                  <a:lnTo>
                    <a:pt x="17349" y="379438"/>
                  </a:lnTo>
                  <a:lnTo>
                    <a:pt x="17914" y="385227"/>
                  </a:lnTo>
                  <a:lnTo>
                    <a:pt x="18476" y="391041"/>
                  </a:lnTo>
                  <a:lnTo>
                    <a:pt x="19034" y="396883"/>
                  </a:lnTo>
                  <a:lnTo>
                    <a:pt x="19583" y="402757"/>
                  </a:lnTo>
                  <a:lnTo>
                    <a:pt x="20122" y="408666"/>
                  </a:lnTo>
                  <a:lnTo>
                    <a:pt x="20648" y="414615"/>
                  </a:lnTo>
                  <a:lnTo>
                    <a:pt x="21157" y="420606"/>
                  </a:lnTo>
                  <a:lnTo>
                    <a:pt x="21646" y="426644"/>
                  </a:lnTo>
                  <a:lnTo>
                    <a:pt x="22113" y="432733"/>
                  </a:lnTo>
                  <a:lnTo>
                    <a:pt x="22556" y="438875"/>
                  </a:lnTo>
                  <a:lnTo>
                    <a:pt x="22970" y="445076"/>
                  </a:lnTo>
                  <a:lnTo>
                    <a:pt x="23354" y="451338"/>
                  </a:lnTo>
                  <a:lnTo>
                    <a:pt x="23704" y="457665"/>
                  </a:lnTo>
                  <a:lnTo>
                    <a:pt x="24017" y="464061"/>
                  </a:lnTo>
                  <a:lnTo>
                    <a:pt x="24291" y="470530"/>
                  </a:lnTo>
                  <a:lnTo>
                    <a:pt x="24523" y="477075"/>
                  </a:lnTo>
                  <a:lnTo>
                    <a:pt x="24710" y="483701"/>
                  </a:lnTo>
                  <a:lnTo>
                    <a:pt x="24849" y="490410"/>
                  </a:lnTo>
                  <a:lnTo>
                    <a:pt x="24936" y="497207"/>
                  </a:lnTo>
                  <a:lnTo>
                    <a:pt x="24971" y="504095"/>
                  </a:lnTo>
                  <a:lnTo>
                    <a:pt x="24948" y="511078"/>
                  </a:lnTo>
                  <a:lnTo>
                    <a:pt x="24867" y="518160"/>
                  </a:lnTo>
                  <a:lnTo>
                    <a:pt x="24723" y="525344"/>
                  </a:lnTo>
                  <a:lnTo>
                    <a:pt x="24513" y="532635"/>
                  </a:lnTo>
                  <a:lnTo>
                    <a:pt x="24236" y="540035"/>
                  </a:lnTo>
                  <a:lnTo>
                    <a:pt x="23888" y="547549"/>
                  </a:lnTo>
                  <a:lnTo>
                    <a:pt x="23466" y="555180"/>
                  </a:lnTo>
                  <a:lnTo>
                    <a:pt x="22968" y="562932"/>
                  </a:lnTo>
                  <a:lnTo>
                    <a:pt x="22390" y="570808"/>
                  </a:lnTo>
                  <a:lnTo>
                    <a:pt x="21730" y="578814"/>
                  </a:lnTo>
                  <a:lnTo>
                    <a:pt x="20984" y="586951"/>
                  </a:lnTo>
                  <a:lnTo>
                    <a:pt x="20151" y="595224"/>
                  </a:lnTo>
                  <a:lnTo>
                    <a:pt x="19227" y="603637"/>
                  </a:lnTo>
                  <a:lnTo>
                    <a:pt x="18208" y="612193"/>
                  </a:lnTo>
                  <a:lnTo>
                    <a:pt x="17094" y="620896"/>
                  </a:lnTo>
                  <a:lnTo>
                    <a:pt x="15879" y="629750"/>
                  </a:lnTo>
                  <a:lnTo>
                    <a:pt x="14563" y="638758"/>
                  </a:lnTo>
                  <a:lnTo>
                    <a:pt x="13141" y="647925"/>
                  </a:lnTo>
                  <a:lnTo>
                    <a:pt x="11610" y="657253"/>
                  </a:lnTo>
                  <a:lnTo>
                    <a:pt x="9969" y="666747"/>
                  </a:lnTo>
                  <a:lnTo>
                    <a:pt x="8215" y="676410"/>
                  </a:lnTo>
                  <a:lnTo>
                    <a:pt x="6343" y="686247"/>
                  </a:lnTo>
                  <a:lnTo>
                    <a:pt x="4352" y="696260"/>
                  </a:lnTo>
                  <a:lnTo>
                    <a:pt x="2238" y="706453"/>
                  </a:lnTo>
                  <a:lnTo>
                    <a:pt x="0" y="716831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715181" y="4429364"/>
              <a:ext cx="410432" cy="591074"/>
            </a:xfrm>
            <a:custGeom>
              <a:avLst/>
              <a:gdLst/>
              <a:ahLst/>
              <a:cxnLst/>
              <a:rect l="0" t="0" r="0" b="0"/>
              <a:pathLst>
                <a:path w="410432" h="591074">
                  <a:moveTo>
                    <a:pt x="410432" y="0"/>
                  </a:moveTo>
                  <a:lnTo>
                    <a:pt x="406780" y="9962"/>
                  </a:lnTo>
                  <a:lnTo>
                    <a:pt x="403124" y="19692"/>
                  </a:lnTo>
                  <a:lnTo>
                    <a:pt x="399464" y="29193"/>
                  </a:lnTo>
                  <a:lnTo>
                    <a:pt x="395799" y="38471"/>
                  </a:lnTo>
                  <a:lnTo>
                    <a:pt x="392129" y="47530"/>
                  </a:lnTo>
                  <a:lnTo>
                    <a:pt x="388454" y="56374"/>
                  </a:lnTo>
                  <a:lnTo>
                    <a:pt x="384774" y="65009"/>
                  </a:lnTo>
                  <a:lnTo>
                    <a:pt x="381088" y="73438"/>
                  </a:lnTo>
                  <a:lnTo>
                    <a:pt x="377397" y="81668"/>
                  </a:lnTo>
                  <a:lnTo>
                    <a:pt x="373701" y="89702"/>
                  </a:lnTo>
                  <a:lnTo>
                    <a:pt x="369998" y="97545"/>
                  </a:lnTo>
                  <a:lnTo>
                    <a:pt x="366289" y="105202"/>
                  </a:lnTo>
                  <a:lnTo>
                    <a:pt x="362574" y="112677"/>
                  </a:lnTo>
                  <a:lnTo>
                    <a:pt x="358853" y="119976"/>
                  </a:lnTo>
                  <a:lnTo>
                    <a:pt x="355124" y="127103"/>
                  </a:lnTo>
                  <a:lnTo>
                    <a:pt x="351390" y="134062"/>
                  </a:lnTo>
                  <a:lnTo>
                    <a:pt x="347648" y="140858"/>
                  </a:lnTo>
                  <a:lnTo>
                    <a:pt x="343899" y="147496"/>
                  </a:lnTo>
                  <a:lnTo>
                    <a:pt x="340142" y="153981"/>
                  </a:lnTo>
                  <a:lnTo>
                    <a:pt x="336378" y="160318"/>
                  </a:lnTo>
                  <a:lnTo>
                    <a:pt x="332606" y="166510"/>
                  </a:lnTo>
                  <a:lnTo>
                    <a:pt x="328827" y="172563"/>
                  </a:lnTo>
                  <a:lnTo>
                    <a:pt x="325039" y="178481"/>
                  </a:lnTo>
                  <a:lnTo>
                    <a:pt x="321244" y="184270"/>
                  </a:lnTo>
                  <a:lnTo>
                    <a:pt x="317439" y="189933"/>
                  </a:lnTo>
                  <a:lnTo>
                    <a:pt x="313626" y="195476"/>
                  </a:lnTo>
                  <a:lnTo>
                    <a:pt x="309805" y="200902"/>
                  </a:lnTo>
                  <a:lnTo>
                    <a:pt x="305974" y="206218"/>
                  </a:lnTo>
                  <a:lnTo>
                    <a:pt x="302134" y="211427"/>
                  </a:lnTo>
                  <a:lnTo>
                    <a:pt x="298285" y="216535"/>
                  </a:lnTo>
                  <a:lnTo>
                    <a:pt x="294427" y="221545"/>
                  </a:lnTo>
                  <a:lnTo>
                    <a:pt x="290559" y="226463"/>
                  </a:lnTo>
                  <a:lnTo>
                    <a:pt x="286681" y="231293"/>
                  </a:lnTo>
                  <a:lnTo>
                    <a:pt x="282793" y="236040"/>
                  </a:lnTo>
                  <a:lnTo>
                    <a:pt x="278894" y="240709"/>
                  </a:lnTo>
                  <a:lnTo>
                    <a:pt x="274986" y="245304"/>
                  </a:lnTo>
                  <a:lnTo>
                    <a:pt x="271067" y="249830"/>
                  </a:lnTo>
                  <a:lnTo>
                    <a:pt x="267137" y="254292"/>
                  </a:lnTo>
                  <a:lnTo>
                    <a:pt x="263196" y="258694"/>
                  </a:lnTo>
                  <a:lnTo>
                    <a:pt x="259244" y="263041"/>
                  </a:lnTo>
                  <a:lnTo>
                    <a:pt x="255281" y="267339"/>
                  </a:lnTo>
                  <a:lnTo>
                    <a:pt x="251306" y="271590"/>
                  </a:lnTo>
                  <a:lnTo>
                    <a:pt x="247320" y="275801"/>
                  </a:lnTo>
                  <a:lnTo>
                    <a:pt x="243321" y="279975"/>
                  </a:lnTo>
                  <a:lnTo>
                    <a:pt x="239311" y="284118"/>
                  </a:lnTo>
                  <a:lnTo>
                    <a:pt x="235289" y="288235"/>
                  </a:lnTo>
                  <a:lnTo>
                    <a:pt x="231254" y="292329"/>
                  </a:lnTo>
                  <a:lnTo>
                    <a:pt x="227207" y="296406"/>
                  </a:lnTo>
                  <a:lnTo>
                    <a:pt x="223147" y="300470"/>
                  </a:lnTo>
                  <a:lnTo>
                    <a:pt x="219074" y="304526"/>
                  </a:lnTo>
                  <a:lnTo>
                    <a:pt x="214989" y="308579"/>
                  </a:lnTo>
                  <a:lnTo>
                    <a:pt x="210889" y="312633"/>
                  </a:lnTo>
                  <a:lnTo>
                    <a:pt x="206777" y="316693"/>
                  </a:lnTo>
                  <a:lnTo>
                    <a:pt x="202651" y="320764"/>
                  </a:lnTo>
                  <a:lnTo>
                    <a:pt x="198511" y="324850"/>
                  </a:lnTo>
                  <a:lnTo>
                    <a:pt x="194357" y="328957"/>
                  </a:lnTo>
                  <a:lnTo>
                    <a:pt x="190189" y="333088"/>
                  </a:lnTo>
                  <a:lnTo>
                    <a:pt x="186007" y="337248"/>
                  </a:lnTo>
                  <a:lnTo>
                    <a:pt x="181810" y="341443"/>
                  </a:lnTo>
                  <a:lnTo>
                    <a:pt x="177598" y="345677"/>
                  </a:lnTo>
                  <a:lnTo>
                    <a:pt x="173372" y="349954"/>
                  </a:lnTo>
                  <a:lnTo>
                    <a:pt x="169131" y="354279"/>
                  </a:lnTo>
                  <a:lnTo>
                    <a:pt x="164874" y="358658"/>
                  </a:lnTo>
                  <a:lnTo>
                    <a:pt x="160602" y="363094"/>
                  </a:lnTo>
                  <a:lnTo>
                    <a:pt x="156315" y="367592"/>
                  </a:lnTo>
                  <a:lnTo>
                    <a:pt x="152011" y="372157"/>
                  </a:lnTo>
                  <a:lnTo>
                    <a:pt x="147692" y="376794"/>
                  </a:lnTo>
                  <a:lnTo>
                    <a:pt x="143357" y="381508"/>
                  </a:lnTo>
                  <a:lnTo>
                    <a:pt x="139005" y="386302"/>
                  </a:lnTo>
                  <a:lnTo>
                    <a:pt x="134637" y="391182"/>
                  </a:lnTo>
                  <a:lnTo>
                    <a:pt x="130253" y="396152"/>
                  </a:lnTo>
                  <a:lnTo>
                    <a:pt x="125851" y="401218"/>
                  </a:lnTo>
                  <a:lnTo>
                    <a:pt x="121432" y="406383"/>
                  </a:lnTo>
                  <a:lnTo>
                    <a:pt x="116997" y="411653"/>
                  </a:lnTo>
                  <a:lnTo>
                    <a:pt x="112544" y="417032"/>
                  </a:lnTo>
                  <a:lnTo>
                    <a:pt x="108073" y="422525"/>
                  </a:lnTo>
                  <a:lnTo>
                    <a:pt x="103585" y="428137"/>
                  </a:lnTo>
                  <a:lnTo>
                    <a:pt x="99079" y="433872"/>
                  </a:lnTo>
                  <a:lnTo>
                    <a:pt x="94554" y="439734"/>
                  </a:lnTo>
                  <a:lnTo>
                    <a:pt x="90012" y="445730"/>
                  </a:lnTo>
                  <a:lnTo>
                    <a:pt x="85451" y="451862"/>
                  </a:lnTo>
                  <a:lnTo>
                    <a:pt x="80872" y="458137"/>
                  </a:lnTo>
                  <a:lnTo>
                    <a:pt x="76273" y="464558"/>
                  </a:lnTo>
                  <a:lnTo>
                    <a:pt x="71656" y="471131"/>
                  </a:lnTo>
                  <a:lnTo>
                    <a:pt x="67020" y="477860"/>
                  </a:lnTo>
                  <a:lnTo>
                    <a:pt x="62364" y="484749"/>
                  </a:lnTo>
                  <a:lnTo>
                    <a:pt x="57689" y="491804"/>
                  </a:lnTo>
                  <a:lnTo>
                    <a:pt x="52994" y="499029"/>
                  </a:lnTo>
                  <a:lnTo>
                    <a:pt x="48279" y="506429"/>
                  </a:lnTo>
                  <a:lnTo>
                    <a:pt x="43544" y="514008"/>
                  </a:lnTo>
                  <a:lnTo>
                    <a:pt x="38789" y="521772"/>
                  </a:lnTo>
                  <a:lnTo>
                    <a:pt x="34014" y="529724"/>
                  </a:lnTo>
                  <a:lnTo>
                    <a:pt x="29218" y="537870"/>
                  </a:lnTo>
                  <a:lnTo>
                    <a:pt x="24401" y="546215"/>
                  </a:lnTo>
                  <a:lnTo>
                    <a:pt x="19563" y="554762"/>
                  </a:lnTo>
                  <a:lnTo>
                    <a:pt x="14704" y="563517"/>
                  </a:lnTo>
                  <a:lnTo>
                    <a:pt x="9824" y="572484"/>
                  </a:lnTo>
                  <a:lnTo>
                    <a:pt x="4923" y="581668"/>
                  </a:lnTo>
                  <a:lnTo>
                    <a:pt x="0" y="591074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412190" y="4429364"/>
              <a:ext cx="713422" cy="379694"/>
            </a:xfrm>
            <a:custGeom>
              <a:avLst/>
              <a:gdLst/>
              <a:ahLst/>
              <a:cxnLst/>
              <a:rect l="0" t="0" r="0" b="0"/>
              <a:pathLst>
                <a:path w="713422" h="379694">
                  <a:moveTo>
                    <a:pt x="713422" y="0"/>
                  </a:moveTo>
                  <a:lnTo>
                    <a:pt x="709701" y="9914"/>
                  </a:lnTo>
                  <a:lnTo>
                    <a:pt x="705840" y="19500"/>
                  </a:lnTo>
                  <a:lnTo>
                    <a:pt x="701839" y="28764"/>
                  </a:lnTo>
                  <a:lnTo>
                    <a:pt x="697701" y="37712"/>
                  </a:lnTo>
                  <a:lnTo>
                    <a:pt x="693429" y="46350"/>
                  </a:lnTo>
                  <a:lnTo>
                    <a:pt x="689025" y="54686"/>
                  </a:lnTo>
                  <a:lnTo>
                    <a:pt x="684490" y="62724"/>
                  </a:lnTo>
                  <a:lnTo>
                    <a:pt x="679827" y="70472"/>
                  </a:lnTo>
                  <a:lnTo>
                    <a:pt x="675038" y="77936"/>
                  </a:lnTo>
                  <a:lnTo>
                    <a:pt x="670126" y="85122"/>
                  </a:lnTo>
                  <a:lnTo>
                    <a:pt x="665092" y="92036"/>
                  </a:lnTo>
                  <a:lnTo>
                    <a:pt x="659938" y="98685"/>
                  </a:lnTo>
                  <a:lnTo>
                    <a:pt x="654667" y="105075"/>
                  </a:lnTo>
                  <a:lnTo>
                    <a:pt x="649281" y="111212"/>
                  </a:lnTo>
                  <a:lnTo>
                    <a:pt x="643782" y="117103"/>
                  </a:lnTo>
                  <a:lnTo>
                    <a:pt x="638172" y="122754"/>
                  </a:lnTo>
                  <a:lnTo>
                    <a:pt x="632454" y="128172"/>
                  </a:lnTo>
                  <a:lnTo>
                    <a:pt x="626629" y="133362"/>
                  </a:lnTo>
                  <a:lnTo>
                    <a:pt x="620700" y="138331"/>
                  </a:lnTo>
                  <a:lnTo>
                    <a:pt x="614669" y="143086"/>
                  </a:lnTo>
                  <a:lnTo>
                    <a:pt x="608537" y="147632"/>
                  </a:lnTo>
                  <a:lnTo>
                    <a:pt x="602308" y="151976"/>
                  </a:lnTo>
                  <a:lnTo>
                    <a:pt x="595983" y="156124"/>
                  </a:lnTo>
                  <a:lnTo>
                    <a:pt x="589565" y="160083"/>
                  </a:lnTo>
                  <a:lnTo>
                    <a:pt x="583056" y="163859"/>
                  </a:lnTo>
                  <a:lnTo>
                    <a:pt x="576457" y="167458"/>
                  </a:lnTo>
                  <a:lnTo>
                    <a:pt x="569771" y="170887"/>
                  </a:lnTo>
                  <a:lnTo>
                    <a:pt x="563001" y="174152"/>
                  </a:lnTo>
                  <a:lnTo>
                    <a:pt x="556147" y="177258"/>
                  </a:lnTo>
                  <a:lnTo>
                    <a:pt x="549214" y="180214"/>
                  </a:lnTo>
                  <a:lnTo>
                    <a:pt x="542202" y="183024"/>
                  </a:lnTo>
                  <a:lnTo>
                    <a:pt x="535113" y="185695"/>
                  </a:lnTo>
                  <a:lnTo>
                    <a:pt x="527951" y="188234"/>
                  </a:lnTo>
                  <a:lnTo>
                    <a:pt x="520717" y="190647"/>
                  </a:lnTo>
                  <a:lnTo>
                    <a:pt x="513413" y="192940"/>
                  </a:lnTo>
                  <a:lnTo>
                    <a:pt x="506042" y="195119"/>
                  </a:lnTo>
                  <a:lnTo>
                    <a:pt x="498605" y="197191"/>
                  </a:lnTo>
                  <a:lnTo>
                    <a:pt x="491105" y="199163"/>
                  </a:lnTo>
                  <a:lnTo>
                    <a:pt x="483544" y="201039"/>
                  </a:lnTo>
                  <a:lnTo>
                    <a:pt x="475924" y="202828"/>
                  </a:lnTo>
                  <a:lnTo>
                    <a:pt x="468248" y="204534"/>
                  </a:lnTo>
                  <a:lnTo>
                    <a:pt x="460517" y="206165"/>
                  </a:lnTo>
                  <a:lnTo>
                    <a:pt x="452733" y="207727"/>
                  </a:lnTo>
                  <a:lnTo>
                    <a:pt x="444900" y="209226"/>
                  </a:lnTo>
                  <a:lnTo>
                    <a:pt x="437018" y="210668"/>
                  </a:lnTo>
                  <a:lnTo>
                    <a:pt x="429090" y="212060"/>
                  </a:lnTo>
                  <a:lnTo>
                    <a:pt x="421119" y="213407"/>
                  </a:lnTo>
                  <a:lnTo>
                    <a:pt x="413106" y="214717"/>
                  </a:lnTo>
                  <a:lnTo>
                    <a:pt x="405053" y="215996"/>
                  </a:lnTo>
                  <a:lnTo>
                    <a:pt x="396964" y="217250"/>
                  </a:lnTo>
                  <a:lnTo>
                    <a:pt x="388839" y="218485"/>
                  </a:lnTo>
                  <a:lnTo>
                    <a:pt x="380681" y="219708"/>
                  </a:lnTo>
                  <a:lnTo>
                    <a:pt x="372493" y="220924"/>
                  </a:lnTo>
                  <a:lnTo>
                    <a:pt x="364276" y="222141"/>
                  </a:lnTo>
                  <a:lnTo>
                    <a:pt x="356033" y="223365"/>
                  </a:lnTo>
                  <a:lnTo>
                    <a:pt x="347765" y="224601"/>
                  </a:lnTo>
                  <a:lnTo>
                    <a:pt x="339475" y="225857"/>
                  </a:lnTo>
                  <a:lnTo>
                    <a:pt x="331166" y="227138"/>
                  </a:lnTo>
                  <a:lnTo>
                    <a:pt x="322838" y="228451"/>
                  </a:lnTo>
                  <a:lnTo>
                    <a:pt x="314495" y="229803"/>
                  </a:lnTo>
                  <a:lnTo>
                    <a:pt x="306139" y="231198"/>
                  </a:lnTo>
                  <a:lnTo>
                    <a:pt x="297771" y="232645"/>
                  </a:lnTo>
                  <a:lnTo>
                    <a:pt x="289394" y="234149"/>
                  </a:lnTo>
                  <a:lnTo>
                    <a:pt x="281010" y="235716"/>
                  </a:lnTo>
                  <a:lnTo>
                    <a:pt x="272621" y="237353"/>
                  </a:lnTo>
                  <a:lnTo>
                    <a:pt x="264230" y="239067"/>
                  </a:lnTo>
                  <a:lnTo>
                    <a:pt x="255838" y="240862"/>
                  </a:lnTo>
                  <a:lnTo>
                    <a:pt x="247448" y="242747"/>
                  </a:lnTo>
                  <a:lnTo>
                    <a:pt x="239062" y="244726"/>
                  </a:lnTo>
                  <a:lnTo>
                    <a:pt x="230682" y="246807"/>
                  </a:lnTo>
                  <a:lnTo>
                    <a:pt x="222310" y="248996"/>
                  </a:lnTo>
                  <a:lnTo>
                    <a:pt x="213948" y="251299"/>
                  </a:lnTo>
                  <a:lnTo>
                    <a:pt x="205599" y="253722"/>
                  </a:lnTo>
                  <a:lnTo>
                    <a:pt x="197265" y="256272"/>
                  </a:lnTo>
                  <a:lnTo>
                    <a:pt x="188947" y="258955"/>
                  </a:lnTo>
                  <a:lnTo>
                    <a:pt x="180648" y="261778"/>
                  </a:lnTo>
                  <a:lnTo>
                    <a:pt x="172371" y="264746"/>
                  </a:lnTo>
                  <a:lnTo>
                    <a:pt x="164117" y="267866"/>
                  </a:lnTo>
                  <a:lnTo>
                    <a:pt x="155888" y="271144"/>
                  </a:lnTo>
                  <a:lnTo>
                    <a:pt x="147687" y="274587"/>
                  </a:lnTo>
                  <a:lnTo>
                    <a:pt x="139516" y="278201"/>
                  </a:lnTo>
                  <a:lnTo>
                    <a:pt x="131377" y="281992"/>
                  </a:lnTo>
                  <a:lnTo>
                    <a:pt x="123272" y="285967"/>
                  </a:lnTo>
                  <a:lnTo>
                    <a:pt x="115203" y="290132"/>
                  </a:lnTo>
                  <a:lnTo>
                    <a:pt x="107173" y="294493"/>
                  </a:lnTo>
                  <a:lnTo>
                    <a:pt x="99183" y="299056"/>
                  </a:lnTo>
                  <a:lnTo>
                    <a:pt x="91236" y="303829"/>
                  </a:lnTo>
                  <a:lnTo>
                    <a:pt x="83334" y="308817"/>
                  </a:lnTo>
                  <a:lnTo>
                    <a:pt x="75479" y="314026"/>
                  </a:lnTo>
                  <a:lnTo>
                    <a:pt x="67674" y="319463"/>
                  </a:lnTo>
                  <a:lnTo>
                    <a:pt x="59920" y="325134"/>
                  </a:lnTo>
                  <a:lnTo>
                    <a:pt x="52220" y="331046"/>
                  </a:lnTo>
                  <a:lnTo>
                    <a:pt x="44575" y="337205"/>
                  </a:lnTo>
                  <a:lnTo>
                    <a:pt x="36988" y="343617"/>
                  </a:lnTo>
                  <a:lnTo>
                    <a:pt x="29462" y="350288"/>
                  </a:lnTo>
                  <a:lnTo>
                    <a:pt x="21997" y="357225"/>
                  </a:lnTo>
                  <a:lnTo>
                    <a:pt x="14597" y="364434"/>
                  </a:lnTo>
                  <a:lnTo>
                    <a:pt x="7264" y="371922"/>
                  </a:lnTo>
                  <a:lnTo>
                    <a:pt x="0" y="379694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174233" y="4429364"/>
              <a:ext cx="951380" cy="131656"/>
            </a:xfrm>
            <a:custGeom>
              <a:avLst/>
              <a:gdLst/>
              <a:ahLst/>
              <a:cxnLst/>
              <a:rect l="0" t="0" r="0" b="0"/>
              <a:pathLst>
                <a:path w="951380" h="131656">
                  <a:moveTo>
                    <a:pt x="951380" y="0"/>
                  </a:moveTo>
                  <a:lnTo>
                    <a:pt x="947605" y="9850"/>
                  </a:lnTo>
                  <a:lnTo>
                    <a:pt x="943581" y="19243"/>
                  </a:lnTo>
                  <a:lnTo>
                    <a:pt x="939313" y="28190"/>
                  </a:lnTo>
                  <a:lnTo>
                    <a:pt x="934805" y="36697"/>
                  </a:lnTo>
                  <a:lnTo>
                    <a:pt x="930060" y="44774"/>
                  </a:lnTo>
                  <a:lnTo>
                    <a:pt x="925082" y="52429"/>
                  </a:lnTo>
                  <a:lnTo>
                    <a:pt x="919876" y="59670"/>
                  </a:lnTo>
                  <a:lnTo>
                    <a:pt x="914446" y="66507"/>
                  </a:lnTo>
                  <a:lnTo>
                    <a:pt x="908795" y="72946"/>
                  </a:lnTo>
                  <a:lnTo>
                    <a:pt x="902927" y="78998"/>
                  </a:lnTo>
                  <a:lnTo>
                    <a:pt x="896847" y="84671"/>
                  </a:lnTo>
                  <a:lnTo>
                    <a:pt x="890559" y="89972"/>
                  </a:lnTo>
                  <a:lnTo>
                    <a:pt x="884066" y="94911"/>
                  </a:lnTo>
                  <a:lnTo>
                    <a:pt x="877373" y="99496"/>
                  </a:lnTo>
                  <a:lnTo>
                    <a:pt x="870483" y="103735"/>
                  </a:lnTo>
                  <a:lnTo>
                    <a:pt x="863401" y="107638"/>
                  </a:lnTo>
                  <a:lnTo>
                    <a:pt x="856130" y="111212"/>
                  </a:lnTo>
                  <a:lnTo>
                    <a:pt x="848675" y="114466"/>
                  </a:lnTo>
                  <a:lnTo>
                    <a:pt x="841040" y="117408"/>
                  </a:lnTo>
                  <a:lnTo>
                    <a:pt x="833228" y="120048"/>
                  </a:lnTo>
                  <a:lnTo>
                    <a:pt x="825243" y="122393"/>
                  </a:lnTo>
                  <a:lnTo>
                    <a:pt x="817090" y="124453"/>
                  </a:lnTo>
                  <a:lnTo>
                    <a:pt x="808773" y="126235"/>
                  </a:lnTo>
                  <a:lnTo>
                    <a:pt x="800295" y="127748"/>
                  </a:lnTo>
                  <a:lnTo>
                    <a:pt x="791661" y="129000"/>
                  </a:lnTo>
                  <a:lnTo>
                    <a:pt x="782874" y="130001"/>
                  </a:lnTo>
                  <a:lnTo>
                    <a:pt x="773939" y="130759"/>
                  </a:lnTo>
                  <a:lnTo>
                    <a:pt x="764860" y="131281"/>
                  </a:lnTo>
                  <a:lnTo>
                    <a:pt x="755640" y="131577"/>
                  </a:lnTo>
                  <a:lnTo>
                    <a:pt x="746283" y="131656"/>
                  </a:lnTo>
                  <a:lnTo>
                    <a:pt x="736795" y="131524"/>
                  </a:lnTo>
                  <a:lnTo>
                    <a:pt x="727177" y="131193"/>
                  </a:lnTo>
                  <a:lnTo>
                    <a:pt x="717436" y="130668"/>
                  </a:lnTo>
                  <a:lnTo>
                    <a:pt x="707574" y="129960"/>
                  </a:lnTo>
                  <a:lnTo>
                    <a:pt x="697595" y="129077"/>
                  </a:lnTo>
                  <a:lnTo>
                    <a:pt x="687505" y="128026"/>
                  </a:lnTo>
                  <a:lnTo>
                    <a:pt x="677305" y="126818"/>
                  </a:lnTo>
                  <a:lnTo>
                    <a:pt x="667002" y="125459"/>
                  </a:lnTo>
                  <a:lnTo>
                    <a:pt x="656598" y="123960"/>
                  </a:lnTo>
                  <a:lnTo>
                    <a:pt x="646097" y="122327"/>
                  </a:lnTo>
                  <a:lnTo>
                    <a:pt x="635504" y="120570"/>
                  </a:lnTo>
                  <a:lnTo>
                    <a:pt x="624823" y="118698"/>
                  </a:lnTo>
                  <a:lnTo>
                    <a:pt x="614057" y="116718"/>
                  </a:lnTo>
                  <a:lnTo>
                    <a:pt x="603211" y="114639"/>
                  </a:lnTo>
                  <a:lnTo>
                    <a:pt x="592289" y="112470"/>
                  </a:lnTo>
                  <a:lnTo>
                    <a:pt x="581294" y="110220"/>
                  </a:lnTo>
                  <a:lnTo>
                    <a:pt x="570231" y="107896"/>
                  </a:lnTo>
                  <a:lnTo>
                    <a:pt x="559104" y="105507"/>
                  </a:lnTo>
                  <a:lnTo>
                    <a:pt x="547916" y="103062"/>
                  </a:lnTo>
                  <a:lnTo>
                    <a:pt x="536671" y="100569"/>
                  </a:lnTo>
                  <a:lnTo>
                    <a:pt x="525375" y="98037"/>
                  </a:lnTo>
                  <a:lnTo>
                    <a:pt x="514030" y="95475"/>
                  </a:lnTo>
                  <a:lnTo>
                    <a:pt x="502640" y="92890"/>
                  </a:lnTo>
                  <a:lnTo>
                    <a:pt x="491211" y="90291"/>
                  </a:lnTo>
                  <a:lnTo>
                    <a:pt x="479745" y="87687"/>
                  </a:lnTo>
                  <a:lnTo>
                    <a:pt x="468246" y="85087"/>
                  </a:lnTo>
                  <a:lnTo>
                    <a:pt x="456719" y="82498"/>
                  </a:lnTo>
                  <a:lnTo>
                    <a:pt x="445168" y="79930"/>
                  </a:lnTo>
                  <a:lnTo>
                    <a:pt x="433597" y="77391"/>
                  </a:lnTo>
                  <a:lnTo>
                    <a:pt x="422009" y="74888"/>
                  </a:lnTo>
                  <a:lnTo>
                    <a:pt x="410409" y="72432"/>
                  </a:lnTo>
                  <a:lnTo>
                    <a:pt x="398800" y="70030"/>
                  </a:lnTo>
                  <a:lnTo>
                    <a:pt x="387187" y="67691"/>
                  </a:lnTo>
                  <a:lnTo>
                    <a:pt x="375574" y="65423"/>
                  </a:lnTo>
                  <a:lnTo>
                    <a:pt x="363964" y="63235"/>
                  </a:lnTo>
                  <a:lnTo>
                    <a:pt x="352363" y="61135"/>
                  </a:lnTo>
                  <a:lnTo>
                    <a:pt x="340772" y="59133"/>
                  </a:lnTo>
                  <a:lnTo>
                    <a:pt x="329198" y="57235"/>
                  </a:lnTo>
                  <a:lnTo>
                    <a:pt x="317643" y="55452"/>
                  </a:lnTo>
                  <a:lnTo>
                    <a:pt x="306112" y="53791"/>
                  </a:lnTo>
                  <a:lnTo>
                    <a:pt x="294608" y="52261"/>
                  </a:lnTo>
                  <a:lnTo>
                    <a:pt x="283136" y="50870"/>
                  </a:lnTo>
                  <a:lnTo>
                    <a:pt x="271700" y="49627"/>
                  </a:lnTo>
                  <a:lnTo>
                    <a:pt x="260304" y="48541"/>
                  </a:lnTo>
                  <a:lnTo>
                    <a:pt x="248951" y="47619"/>
                  </a:lnTo>
                  <a:lnTo>
                    <a:pt x="237646" y="46871"/>
                  </a:lnTo>
                  <a:lnTo>
                    <a:pt x="226393" y="46305"/>
                  </a:lnTo>
                  <a:lnTo>
                    <a:pt x="215195" y="45929"/>
                  </a:lnTo>
                  <a:lnTo>
                    <a:pt x="204057" y="45753"/>
                  </a:lnTo>
                  <a:lnTo>
                    <a:pt x="192983" y="45783"/>
                  </a:lnTo>
                  <a:lnTo>
                    <a:pt x="181976" y="46030"/>
                  </a:lnTo>
                  <a:lnTo>
                    <a:pt x="171042" y="46501"/>
                  </a:lnTo>
                  <a:lnTo>
                    <a:pt x="160182" y="47205"/>
                  </a:lnTo>
                  <a:lnTo>
                    <a:pt x="149403" y="48151"/>
                  </a:lnTo>
                  <a:lnTo>
                    <a:pt x="138707" y="49347"/>
                  </a:lnTo>
                  <a:lnTo>
                    <a:pt x="128099" y="50801"/>
                  </a:lnTo>
                  <a:lnTo>
                    <a:pt x="117583" y="52522"/>
                  </a:lnTo>
                  <a:lnTo>
                    <a:pt x="107163" y="54518"/>
                  </a:lnTo>
                  <a:lnTo>
                    <a:pt x="96842" y="56799"/>
                  </a:lnTo>
                  <a:lnTo>
                    <a:pt x="86625" y="59372"/>
                  </a:lnTo>
                  <a:lnTo>
                    <a:pt x="76515" y="62246"/>
                  </a:lnTo>
                  <a:lnTo>
                    <a:pt x="66518" y="65430"/>
                  </a:lnTo>
                  <a:lnTo>
                    <a:pt x="56636" y="68932"/>
                  </a:lnTo>
                  <a:lnTo>
                    <a:pt x="46874" y="72760"/>
                  </a:lnTo>
                  <a:lnTo>
                    <a:pt x="37236" y="76924"/>
                  </a:lnTo>
                  <a:lnTo>
                    <a:pt x="27725" y="81431"/>
                  </a:lnTo>
                  <a:lnTo>
                    <a:pt x="18346" y="86290"/>
                  </a:lnTo>
                  <a:lnTo>
                    <a:pt x="9103" y="91509"/>
                  </a:lnTo>
                  <a:lnTo>
                    <a:pt x="0" y="97098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017525" y="3508962"/>
              <a:ext cx="683616" cy="682944"/>
            </a:xfrm>
            <a:custGeom>
              <a:avLst/>
              <a:gdLst/>
              <a:ahLst/>
              <a:cxnLst/>
              <a:rect l="0" t="0" r="0" b="0"/>
              <a:pathLst>
                <a:path w="683616" h="682944">
                  <a:moveTo>
                    <a:pt x="683616" y="14199"/>
                  </a:moveTo>
                  <a:lnTo>
                    <a:pt x="673632" y="10794"/>
                  </a:lnTo>
                  <a:lnTo>
                    <a:pt x="663840" y="7871"/>
                  </a:lnTo>
                  <a:lnTo>
                    <a:pt x="654235" y="5423"/>
                  </a:lnTo>
                  <a:lnTo>
                    <a:pt x="644813" y="3441"/>
                  </a:lnTo>
                  <a:lnTo>
                    <a:pt x="635570" y="1916"/>
                  </a:lnTo>
                  <a:lnTo>
                    <a:pt x="626503" y="840"/>
                  </a:lnTo>
                  <a:lnTo>
                    <a:pt x="617607" y="204"/>
                  </a:lnTo>
                  <a:lnTo>
                    <a:pt x="608879" y="0"/>
                  </a:lnTo>
                  <a:lnTo>
                    <a:pt x="600314" y="218"/>
                  </a:lnTo>
                  <a:lnTo>
                    <a:pt x="591909" y="852"/>
                  </a:lnTo>
                  <a:lnTo>
                    <a:pt x="583659" y="1892"/>
                  </a:lnTo>
                  <a:lnTo>
                    <a:pt x="575561" y="3329"/>
                  </a:lnTo>
                  <a:lnTo>
                    <a:pt x="567610" y="5156"/>
                  </a:lnTo>
                  <a:lnTo>
                    <a:pt x="559803" y="7363"/>
                  </a:lnTo>
                  <a:lnTo>
                    <a:pt x="552136" y="9942"/>
                  </a:lnTo>
                  <a:lnTo>
                    <a:pt x="544604" y="12885"/>
                  </a:lnTo>
                  <a:lnTo>
                    <a:pt x="537204" y="16183"/>
                  </a:lnTo>
                  <a:lnTo>
                    <a:pt x="529931" y="19827"/>
                  </a:lnTo>
                  <a:lnTo>
                    <a:pt x="522783" y="23810"/>
                  </a:lnTo>
                  <a:lnTo>
                    <a:pt x="515754" y="28121"/>
                  </a:lnTo>
                  <a:lnTo>
                    <a:pt x="508841" y="32754"/>
                  </a:lnTo>
                  <a:lnTo>
                    <a:pt x="502040" y="37699"/>
                  </a:lnTo>
                  <a:lnTo>
                    <a:pt x="495347" y="42948"/>
                  </a:lnTo>
                  <a:lnTo>
                    <a:pt x="488757" y="48493"/>
                  </a:lnTo>
                  <a:lnTo>
                    <a:pt x="482268" y="54324"/>
                  </a:lnTo>
                  <a:lnTo>
                    <a:pt x="475874" y="60434"/>
                  </a:lnTo>
                  <a:lnTo>
                    <a:pt x="469572" y="66814"/>
                  </a:lnTo>
                  <a:lnTo>
                    <a:pt x="463359" y="73455"/>
                  </a:lnTo>
                  <a:lnTo>
                    <a:pt x="457229" y="80348"/>
                  </a:lnTo>
                  <a:lnTo>
                    <a:pt x="451180" y="87486"/>
                  </a:lnTo>
                  <a:lnTo>
                    <a:pt x="445206" y="94860"/>
                  </a:lnTo>
                  <a:lnTo>
                    <a:pt x="439305" y="102461"/>
                  </a:lnTo>
                  <a:lnTo>
                    <a:pt x="433472" y="110280"/>
                  </a:lnTo>
                  <a:lnTo>
                    <a:pt x="427703" y="118310"/>
                  </a:lnTo>
                  <a:lnTo>
                    <a:pt x="421994" y="126542"/>
                  </a:lnTo>
                  <a:lnTo>
                    <a:pt x="416341" y="134966"/>
                  </a:lnTo>
                  <a:lnTo>
                    <a:pt x="410740" y="143576"/>
                  </a:lnTo>
                  <a:lnTo>
                    <a:pt x="405188" y="152361"/>
                  </a:lnTo>
                  <a:lnTo>
                    <a:pt x="399680" y="161314"/>
                  </a:lnTo>
                  <a:lnTo>
                    <a:pt x="394213" y="170426"/>
                  </a:lnTo>
                  <a:lnTo>
                    <a:pt x="388781" y="179689"/>
                  </a:lnTo>
                  <a:lnTo>
                    <a:pt x="383383" y="189093"/>
                  </a:lnTo>
                  <a:lnTo>
                    <a:pt x="378012" y="198632"/>
                  </a:lnTo>
                  <a:lnTo>
                    <a:pt x="372666" y="208295"/>
                  </a:lnTo>
                  <a:lnTo>
                    <a:pt x="367340" y="218074"/>
                  </a:lnTo>
                  <a:lnTo>
                    <a:pt x="362031" y="227962"/>
                  </a:lnTo>
                  <a:lnTo>
                    <a:pt x="356735" y="237949"/>
                  </a:lnTo>
                  <a:lnTo>
                    <a:pt x="351447" y="248027"/>
                  </a:lnTo>
                  <a:lnTo>
                    <a:pt x="346163" y="258187"/>
                  </a:lnTo>
                  <a:lnTo>
                    <a:pt x="340880" y="268421"/>
                  </a:lnTo>
                  <a:lnTo>
                    <a:pt x="335594" y="278721"/>
                  </a:lnTo>
                  <a:lnTo>
                    <a:pt x="330300" y="289077"/>
                  </a:lnTo>
                  <a:lnTo>
                    <a:pt x="324995" y="299482"/>
                  </a:lnTo>
                  <a:lnTo>
                    <a:pt x="319675" y="309926"/>
                  </a:lnTo>
                  <a:lnTo>
                    <a:pt x="314335" y="320402"/>
                  </a:lnTo>
                  <a:lnTo>
                    <a:pt x="308972" y="330900"/>
                  </a:lnTo>
                  <a:lnTo>
                    <a:pt x="303582" y="341413"/>
                  </a:lnTo>
                  <a:lnTo>
                    <a:pt x="298161" y="351931"/>
                  </a:lnTo>
                  <a:lnTo>
                    <a:pt x="292704" y="362447"/>
                  </a:lnTo>
                  <a:lnTo>
                    <a:pt x="287209" y="372951"/>
                  </a:lnTo>
                  <a:lnTo>
                    <a:pt x="281670" y="383435"/>
                  </a:lnTo>
                  <a:lnTo>
                    <a:pt x="276084" y="393891"/>
                  </a:lnTo>
                  <a:lnTo>
                    <a:pt x="270448" y="404310"/>
                  </a:lnTo>
                  <a:lnTo>
                    <a:pt x="264756" y="414684"/>
                  </a:lnTo>
                  <a:lnTo>
                    <a:pt x="259005" y="425003"/>
                  </a:lnTo>
                  <a:lnTo>
                    <a:pt x="253191" y="435261"/>
                  </a:lnTo>
                  <a:lnTo>
                    <a:pt x="247310" y="445447"/>
                  </a:lnTo>
                  <a:lnTo>
                    <a:pt x="241358" y="455554"/>
                  </a:lnTo>
                  <a:lnTo>
                    <a:pt x="235332" y="465572"/>
                  </a:lnTo>
                  <a:lnTo>
                    <a:pt x="229226" y="475495"/>
                  </a:lnTo>
                  <a:lnTo>
                    <a:pt x="223038" y="485312"/>
                  </a:lnTo>
                  <a:lnTo>
                    <a:pt x="216763" y="495015"/>
                  </a:lnTo>
                  <a:lnTo>
                    <a:pt x="210397" y="504597"/>
                  </a:lnTo>
                  <a:lnTo>
                    <a:pt x="203936" y="514048"/>
                  </a:lnTo>
                  <a:lnTo>
                    <a:pt x="197377" y="523359"/>
                  </a:lnTo>
                  <a:lnTo>
                    <a:pt x="190714" y="532523"/>
                  </a:lnTo>
                  <a:lnTo>
                    <a:pt x="183946" y="541531"/>
                  </a:lnTo>
                  <a:lnTo>
                    <a:pt x="177066" y="550374"/>
                  </a:lnTo>
                  <a:lnTo>
                    <a:pt x="170072" y="559044"/>
                  </a:lnTo>
                  <a:lnTo>
                    <a:pt x="162959" y="567532"/>
                  </a:lnTo>
                  <a:lnTo>
                    <a:pt x="155724" y="575830"/>
                  </a:lnTo>
                  <a:lnTo>
                    <a:pt x="148362" y="583929"/>
                  </a:lnTo>
                  <a:lnTo>
                    <a:pt x="140870" y="591821"/>
                  </a:lnTo>
                  <a:lnTo>
                    <a:pt x="133243" y="599497"/>
                  </a:lnTo>
                  <a:lnTo>
                    <a:pt x="125478" y="606949"/>
                  </a:lnTo>
                  <a:lnTo>
                    <a:pt x="117570" y="614168"/>
                  </a:lnTo>
                  <a:lnTo>
                    <a:pt x="109516" y="621145"/>
                  </a:lnTo>
                  <a:lnTo>
                    <a:pt x="101311" y="627872"/>
                  </a:lnTo>
                  <a:lnTo>
                    <a:pt x="92952" y="634342"/>
                  </a:lnTo>
                  <a:lnTo>
                    <a:pt x="84435" y="640544"/>
                  </a:lnTo>
                  <a:lnTo>
                    <a:pt x="75755" y="646470"/>
                  </a:lnTo>
                  <a:lnTo>
                    <a:pt x="66910" y="652113"/>
                  </a:lnTo>
                  <a:lnTo>
                    <a:pt x="57894" y="657463"/>
                  </a:lnTo>
                  <a:lnTo>
                    <a:pt x="48703" y="662512"/>
                  </a:lnTo>
                  <a:lnTo>
                    <a:pt x="39335" y="667252"/>
                  </a:lnTo>
                  <a:lnTo>
                    <a:pt x="29784" y="671673"/>
                  </a:lnTo>
                  <a:lnTo>
                    <a:pt x="20047" y="675768"/>
                  </a:lnTo>
                  <a:lnTo>
                    <a:pt x="10120" y="679528"/>
                  </a:lnTo>
                  <a:lnTo>
                    <a:pt x="0" y="682944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952746" y="3501037"/>
              <a:ext cx="748395" cy="327155"/>
            </a:xfrm>
            <a:custGeom>
              <a:avLst/>
              <a:gdLst/>
              <a:ahLst/>
              <a:cxnLst/>
              <a:rect l="0" t="0" r="0" b="0"/>
              <a:pathLst>
                <a:path w="748395" h="327155">
                  <a:moveTo>
                    <a:pt x="748395" y="22124"/>
                  </a:moveTo>
                  <a:lnTo>
                    <a:pt x="738397" y="18636"/>
                  </a:lnTo>
                  <a:lnTo>
                    <a:pt x="728560" y="15466"/>
                  </a:lnTo>
                  <a:lnTo>
                    <a:pt x="718882" y="12610"/>
                  </a:lnTo>
                  <a:lnTo>
                    <a:pt x="709359" y="10060"/>
                  </a:lnTo>
                  <a:lnTo>
                    <a:pt x="699988" y="7812"/>
                  </a:lnTo>
                  <a:lnTo>
                    <a:pt x="690764" y="5860"/>
                  </a:lnTo>
                  <a:lnTo>
                    <a:pt x="681686" y="4198"/>
                  </a:lnTo>
                  <a:lnTo>
                    <a:pt x="672749" y="2821"/>
                  </a:lnTo>
                  <a:lnTo>
                    <a:pt x="663949" y="1722"/>
                  </a:lnTo>
                  <a:lnTo>
                    <a:pt x="655284" y="896"/>
                  </a:lnTo>
                  <a:lnTo>
                    <a:pt x="646749" y="338"/>
                  </a:lnTo>
                  <a:lnTo>
                    <a:pt x="638342" y="41"/>
                  </a:lnTo>
                  <a:lnTo>
                    <a:pt x="630059" y="0"/>
                  </a:lnTo>
                  <a:lnTo>
                    <a:pt x="621896" y="209"/>
                  </a:lnTo>
                  <a:lnTo>
                    <a:pt x="613850" y="662"/>
                  </a:lnTo>
                  <a:lnTo>
                    <a:pt x="605918" y="1354"/>
                  </a:lnTo>
                  <a:lnTo>
                    <a:pt x="598095" y="2279"/>
                  </a:lnTo>
                  <a:lnTo>
                    <a:pt x="590379" y="3432"/>
                  </a:lnTo>
                  <a:lnTo>
                    <a:pt x="582766" y="4806"/>
                  </a:lnTo>
                  <a:lnTo>
                    <a:pt x="575252" y="6396"/>
                  </a:lnTo>
                  <a:lnTo>
                    <a:pt x="567835" y="8196"/>
                  </a:lnTo>
                  <a:lnTo>
                    <a:pt x="560510" y="10201"/>
                  </a:lnTo>
                  <a:lnTo>
                    <a:pt x="553274" y="12405"/>
                  </a:lnTo>
                  <a:lnTo>
                    <a:pt x="546124" y="14801"/>
                  </a:lnTo>
                  <a:lnTo>
                    <a:pt x="539056" y="17385"/>
                  </a:lnTo>
                  <a:lnTo>
                    <a:pt x="532067" y="20150"/>
                  </a:lnTo>
                  <a:lnTo>
                    <a:pt x="525153" y="23092"/>
                  </a:lnTo>
                  <a:lnTo>
                    <a:pt x="518311" y="26204"/>
                  </a:lnTo>
                  <a:lnTo>
                    <a:pt x="511537" y="29480"/>
                  </a:lnTo>
                  <a:lnTo>
                    <a:pt x="504828" y="32915"/>
                  </a:lnTo>
                  <a:lnTo>
                    <a:pt x="498180" y="36503"/>
                  </a:lnTo>
                  <a:lnTo>
                    <a:pt x="491590" y="40239"/>
                  </a:lnTo>
                  <a:lnTo>
                    <a:pt x="485055" y="44116"/>
                  </a:lnTo>
                  <a:lnTo>
                    <a:pt x="478570" y="48129"/>
                  </a:lnTo>
                  <a:lnTo>
                    <a:pt x="472133" y="52272"/>
                  </a:lnTo>
                  <a:lnTo>
                    <a:pt x="465740" y="56540"/>
                  </a:lnTo>
                  <a:lnTo>
                    <a:pt x="459388" y="60927"/>
                  </a:lnTo>
                  <a:lnTo>
                    <a:pt x="453072" y="65427"/>
                  </a:lnTo>
                  <a:lnTo>
                    <a:pt x="446790" y="70034"/>
                  </a:lnTo>
                  <a:lnTo>
                    <a:pt x="440539" y="74744"/>
                  </a:lnTo>
                  <a:lnTo>
                    <a:pt x="434314" y="79549"/>
                  </a:lnTo>
                  <a:lnTo>
                    <a:pt x="428112" y="84444"/>
                  </a:lnTo>
                  <a:lnTo>
                    <a:pt x="421929" y="89424"/>
                  </a:lnTo>
                  <a:lnTo>
                    <a:pt x="415763" y="94483"/>
                  </a:lnTo>
                  <a:lnTo>
                    <a:pt x="409610" y="99615"/>
                  </a:lnTo>
                  <a:lnTo>
                    <a:pt x="403466" y="104815"/>
                  </a:lnTo>
                  <a:lnTo>
                    <a:pt x="397327" y="110076"/>
                  </a:lnTo>
                  <a:lnTo>
                    <a:pt x="391191" y="115393"/>
                  </a:lnTo>
                  <a:lnTo>
                    <a:pt x="385054" y="120761"/>
                  </a:lnTo>
                  <a:lnTo>
                    <a:pt x="378913" y="126173"/>
                  </a:lnTo>
                  <a:lnTo>
                    <a:pt x="372763" y="131624"/>
                  </a:lnTo>
                  <a:lnTo>
                    <a:pt x="366601" y="137109"/>
                  </a:lnTo>
                  <a:lnTo>
                    <a:pt x="360425" y="142621"/>
                  </a:lnTo>
                  <a:lnTo>
                    <a:pt x="354230" y="148154"/>
                  </a:lnTo>
                  <a:lnTo>
                    <a:pt x="348013" y="153704"/>
                  </a:lnTo>
                  <a:lnTo>
                    <a:pt x="341771" y="159264"/>
                  </a:lnTo>
                  <a:lnTo>
                    <a:pt x="335499" y="164829"/>
                  </a:lnTo>
                  <a:lnTo>
                    <a:pt x="329196" y="170393"/>
                  </a:lnTo>
                  <a:lnTo>
                    <a:pt x="322856" y="175950"/>
                  </a:lnTo>
                  <a:lnTo>
                    <a:pt x="316477" y="181494"/>
                  </a:lnTo>
                  <a:lnTo>
                    <a:pt x="310055" y="187021"/>
                  </a:lnTo>
                  <a:lnTo>
                    <a:pt x="303587" y="192523"/>
                  </a:lnTo>
                  <a:lnTo>
                    <a:pt x="297070" y="197996"/>
                  </a:lnTo>
                  <a:lnTo>
                    <a:pt x="290499" y="203434"/>
                  </a:lnTo>
                  <a:lnTo>
                    <a:pt x="283871" y="208831"/>
                  </a:lnTo>
                  <a:lnTo>
                    <a:pt x="277183" y="214181"/>
                  </a:lnTo>
                  <a:lnTo>
                    <a:pt x="270432" y="219478"/>
                  </a:lnTo>
                  <a:lnTo>
                    <a:pt x="263613" y="224717"/>
                  </a:lnTo>
                  <a:lnTo>
                    <a:pt x="256724" y="229893"/>
                  </a:lnTo>
                  <a:lnTo>
                    <a:pt x="249760" y="234999"/>
                  </a:lnTo>
                  <a:lnTo>
                    <a:pt x="242720" y="240030"/>
                  </a:lnTo>
                  <a:lnTo>
                    <a:pt x="235598" y="244979"/>
                  </a:lnTo>
                  <a:lnTo>
                    <a:pt x="228391" y="249842"/>
                  </a:lnTo>
                  <a:lnTo>
                    <a:pt x="221097" y="254613"/>
                  </a:lnTo>
                  <a:lnTo>
                    <a:pt x="213711" y="259286"/>
                  </a:lnTo>
                  <a:lnTo>
                    <a:pt x="206231" y="263854"/>
                  </a:lnTo>
                  <a:lnTo>
                    <a:pt x="198652" y="268314"/>
                  </a:lnTo>
                  <a:lnTo>
                    <a:pt x="190971" y="272658"/>
                  </a:lnTo>
                  <a:lnTo>
                    <a:pt x="183185" y="276881"/>
                  </a:lnTo>
                  <a:lnTo>
                    <a:pt x="175290" y="280977"/>
                  </a:lnTo>
                  <a:lnTo>
                    <a:pt x="167283" y="284941"/>
                  </a:lnTo>
                  <a:lnTo>
                    <a:pt x="159160" y="288767"/>
                  </a:lnTo>
                  <a:lnTo>
                    <a:pt x="150918" y="292450"/>
                  </a:lnTo>
                  <a:lnTo>
                    <a:pt x="142553" y="295982"/>
                  </a:lnTo>
                  <a:lnTo>
                    <a:pt x="134062" y="299360"/>
                  </a:lnTo>
                  <a:lnTo>
                    <a:pt x="125442" y="302577"/>
                  </a:lnTo>
                  <a:lnTo>
                    <a:pt x="116688" y="305627"/>
                  </a:lnTo>
                  <a:lnTo>
                    <a:pt x="107798" y="308505"/>
                  </a:lnTo>
                  <a:lnTo>
                    <a:pt x="98768" y="311204"/>
                  </a:lnTo>
                  <a:lnTo>
                    <a:pt x="89594" y="313720"/>
                  </a:lnTo>
                  <a:lnTo>
                    <a:pt x="80273" y="316047"/>
                  </a:lnTo>
                  <a:lnTo>
                    <a:pt x="70802" y="318178"/>
                  </a:lnTo>
                  <a:lnTo>
                    <a:pt x="61177" y="320109"/>
                  </a:lnTo>
                  <a:lnTo>
                    <a:pt x="51394" y="321833"/>
                  </a:lnTo>
                  <a:lnTo>
                    <a:pt x="41451" y="323345"/>
                  </a:lnTo>
                  <a:lnTo>
                    <a:pt x="31343" y="324639"/>
                  </a:lnTo>
                  <a:lnTo>
                    <a:pt x="21068" y="325709"/>
                  </a:lnTo>
                  <a:lnTo>
                    <a:pt x="10621" y="326549"/>
                  </a:lnTo>
                  <a:lnTo>
                    <a:pt x="0" y="327155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984310" y="3460105"/>
              <a:ext cx="716831" cy="63056"/>
            </a:xfrm>
            <a:custGeom>
              <a:avLst/>
              <a:gdLst/>
              <a:ahLst/>
              <a:cxnLst/>
              <a:rect l="0" t="0" r="0" b="0"/>
              <a:pathLst>
                <a:path w="716831" h="63056">
                  <a:moveTo>
                    <a:pt x="716831" y="63056"/>
                  </a:moveTo>
                  <a:lnTo>
                    <a:pt x="706839" y="59484"/>
                  </a:lnTo>
                  <a:lnTo>
                    <a:pt x="697024" y="56064"/>
                  </a:lnTo>
                  <a:lnTo>
                    <a:pt x="687381" y="52794"/>
                  </a:lnTo>
                  <a:lnTo>
                    <a:pt x="677908" y="49670"/>
                  </a:lnTo>
                  <a:lnTo>
                    <a:pt x="668599" y="46691"/>
                  </a:lnTo>
                  <a:lnTo>
                    <a:pt x="659452" y="43853"/>
                  </a:lnTo>
                  <a:lnTo>
                    <a:pt x="650463" y="41152"/>
                  </a:lnTo>
                  <a:lnTo>
                    <a:pt x="641627" y="38587"/>
                  </a:lnTo>
                  <a:lnTo>
                    <a:pt x="632942" y="36155"/>
                  </a:lnTo>
                  <a:lnTo>
                    <a:pt x="624403" y="33852"/>
                  </a:lnTo>
                  <a:lnTo>
                    <a:pt x="616008" y="31676"/>
                  </a:lnTo>
                  <a:lnTo>
                    <a:pt x="607751" y="29624"/>
                  </a:lnTo>
                  <a:lnTo>
                    <a:pt x="599630" y="27693"/>
                  </a:lnTo>
                  <a:lnTo>
                    <a:pt x="591640" y="25879"/>
                  </a:lnTo>
                  <a:lnTo>
                    <a:pt x="583779" y="24182"/>
                  </a:lnTo>
                  <a:lnTo>
                    <a:pt x="576041" y="22596"/>
                  </a:lnTo>
                  <a:lnTo>
                    <a:pt x="568425" y="21120"/>
                  </a:lnTo>
                  <a:lnTo>
                    <a:pt x="560925" y="19751"/>
                  </a:lnTo>
                  <a:lnTo>
                    <a:pt x="553538" y="18486"/>
                  </a:lnTo>
                  <a:lnTo>
                    <a:pt x="546261" y="17321"/>
                  </a:lnTo>
                  <a:lnTo>
                    <a:pt x="539089" y="16255"/>
                  </a:lnTo>
                  <a:lnTo>
                    <a:pt x="532019" y="15284"/>
                  </a:lnTo>
                  <a:lnTo>
                    <a:pt x="525048" y="14405"/>
                  </a:lnTo>
                  <a:lnTo>
                    <a:pt x="518171" y="13616"/>
                  </a:lnTo>
                  <a:lnTo>
                    <a:pt x="511385" y="12913"/>
                  </a:lnTo>
                  <a:lnTo>
                    <a:pt x="504686" y="12294"/>
                  </a:lnTo>
                  <a:lnTo>
                    <a:pt x="498070" y="11756"/>
                  </a:lnTo>
                  <a:lnTo>
                    <a:pt x="491535" y="11296"/>
                  </a:lnTo>
                  <a:lnTo>
                    <a:pt x="485075" y="10911"/>
                  </a:lnTo>
                  <a:lnTo>
                    <a:pt x="478687" y="10599"/>
                  </a:lnTo>
                  <a:lnTo>
                    <a:pt x="472368" y="10356"/>
                  </a:lnTo>
                  <a:lnTo>
                    <a:pt x="466113" y="10180"/>
                  </a:lnTo>
                  <a:lnTo>
                    <a:pt x="459920" y="10067"/>
                  </a:lnTo>
                  <a:lnTo>
                    <a:pt x="453784" y="10015"/>
                  </a:lnTo>
                  <a:lnTo>
                    <a:pt x="447702" y="10021"/>
                  </a:lnTo>
                  <a:lnTo>
                    <a:pt x="441670" y="10083"/>
                  </a:lnTo>
                  <a:lnTo>
                    <a:pt x="435684" y="10196"/>
                  </a:lnTo>
                  <a:lnTo>
                    <a:pt x="429740" y="10359"/>
                  </a:lnTo>
                  <a:lnTo>
                    <a:pt x="423835" y="10569"/>
                  </a:lnTo>
                  <a:lnTo>
                    <a:pt x="417966" y="10822"/>
                  </a:lnTo>
                  <a:lnTo>
                    <a:pt x="412127" y="11116"/>
                  </a:lnTo>
                  <a:lnTo>
                    <a:pt x="406317" y="11448"/>
                  </a:lnTo>
                  <a:lnTo>
                    <a:pt x="400530" y="11815"/>
                  </a:lnTo>
                  <a:lnTo>
                    <a:pt x="394763" y="12214"/>
                  </a:lnTo>
                  <a:lnTo>
                    <a:pt x="389013" y="12643"/>
                  </a:lnTo>
                  <a:lnTo>
                    <a:pt x="383276" y="13098"/>
                  </a:lnTo>
                  <a:lnTo>
                    <a:pt x="377548" y="13577"/>
                  </a:lnTo>
                  <a:lnTo>
                    <a:pt x="371825" y="14076"/>
                  </a:lnTo>
                  <a:lnTo>
                    <a:pt x="366104" y="14594"/>
                  </a:lnTo>
                  <a:lnTo>
                    <a:pt x="360381" y="15126"/>
                  </a:lnTo>
                  <a:lnTo>
                    <a:pt x="354652" y="15671"/>
                  </a:lnTo>
                  <a:lnTo>
                    <a:pt x="348913" y="16225"/>
                  </a:lnTo>
                  <a:lnTo>
                    <a:pt x="343161" y="16785"/>
                  </a:lnTo>
                  <a:lnTo>
                    <a:pt x="337392" y="17349"/>
                  </a:lnTo>
                  <a:lnTo>
                    <a:pt x="331603" y="17914"/>
                  </a:lnTo>
                  <a:lnTo>
                    <a:pt x="325789" y="18476"/>
                  </a:lnTo>
                  <a:lnTo>
                    <a:pt x="319947" y="19034"/>
                  </a:lnTo>
                  <a:lnTo>
                    <a:pt x="314073" y="19583"/>
                  </a:lnTo>
                  <a:lnTo>
                    <a:pt x="308164" y="20122"/>
                  </a:lnTo>
                  <a:lnTo>
                    <a:pt x="302216" y="20648"/>
                  </a:lnTo>
                  <a:lnTo>
                    <a:pt x="296224" y="21157"/>
                  </a:lnTo>
                  <a:lnTo>
                    <a:pt x="290186" y="21646"/>
                  </a:lnTo>
                  <a:lnTo>
                    <a:pt x="284098" y="22113"/>
                  </a:lnTo>
                  <a:lnTo>
                    <a:pt x="277955" y="22556"/>
                  </a:lnTo>
                  <a:lnTo>
                    <a:pt x="271755" y="22970"/>
                  </a:lnTo>
                  <a:lnTo>
                    <a:pt x="265493" y="23354"/>
                  </a:lnTo>
                  <a:lnTo>
                    <a:pt x="259165" y="23704"/>
                  </a:lnTo>
                  <a:lnTo>
                    <a:pt x="252769" y="24017"/>
                  </a:lnTo>
                  <a:lnTo>
                    <a:pt x="246300" y="24291"/>
                  </a:lnTo>
                  <a:lnTo>
                    <a:pt x="239755" y="24523"/>
                  </a:lnTo>
                  <a:lnTo>
                    <a:pt x="233129" y="24710"/>
                  </a:lnTo>
                  <a:lnTo>
                    <a:pt x="226420" y="24849"/>
                  </a:lnTo>
                  <a:lnTo>
                    <a:pt x="219623" y="24936"/>
                  </a:lnTo>
                  <a:lnTo>
                    <a:pt x="212735" y="24971"/>
                  </a:lnTo>
                  <a:lnTo>
                    <a:pt x="205752" y="24948"/>
                  </a:lnTo>
                  <a:lnTo>
                    <a:pt x="198670" y="24867"/>
                  </a:lnTo>
                  <a:lnTo>
                    <a:pt x="191486" y="24723"/>
                  </a:lnTo>
                  <a:lnTo>
                    <a:pt x="184196" y="24513"/>
                  </a:lnTo>
                  <a:lnTo>
                    <a:pt x="176795" y="24236"/>
                  </a:lnTo>
                  <a:lnTo>
                    <a:pt x="169282" y="23888"/>
                  </a:lnTo>
                  <a:lnTo>
                    <a:pt x="161651" y="23466"/>
                  </a:lnTo>
                  <a:lnTo>
                    <a:pt x="153899" y="22968"/>
                  </a:lnTo>
                  <a:lnTo>
                    <a:pt x="146022" y="22390"/>
                  </a:lnTo>
                  <a:lnTo>
                    <a:pt x="138017" y="21730"/>
                  </a:lnTo>
                  <a:lnTo>
                    <a:pt x="129879" y="20984"/>
                  </a:lnTo>
                  <a:lnTo>
                    <a:pt x="121606" y="20151"/>
                  </a:lnTo>
                  <a:lnTo>
                    <a:pt x="113193" y="19227"/>
                  </a:lnTo>
                  <a:lnTo>
                    <a:pt x="104637" y="18208"/>
                  </a:lnTo>
                  <a:lnTo>
                    <a:pt x="95934" y="17094"/>
                  </a:lnTo>
                  <a:lnTo>
                    <a:pt x="87080" y="15879"/>
                  </a:lnTo>
                  <a:lnTo>
                    <a:pt x="78072" y="14563"/>
                  </a:lnTo>
                  <a:lnTo>
                    <a:pt x="68905" y="13141"/>
                  </a:lnTo>
                  <a:lnTo>
                    <a:pt x="59577" y="11610"/>
                  </a:lnTo>
                  <a:lnTo>
                    <a:pt x="50083" y="9969"/>
                  </a:lnTo>
                  <a:lnTo>
                    <a:pt x="40420" y="8215"/>
                  </a:lnTo>
                  <a:lnTo>
                    <a:pt x="30584" y="6343"/>
                  </a:lnTo>
                  <a:lnTo>
                    <a:pt x="20571" y="4352"/>
                  </a:lnTo>
                  <a:lnTo>
                    <a:pt x="10377" y="22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110067" y="3112730"/>
              <a:ext cx="591074" cy="410432"/>
            </a:xfrm>
            <a:custGeom>
              <a:avLst/>
              <a:gdLst/>
              <a:ahLst/>
              <a:cxnLst/>
              <a:rect l="0" t="0" r="0" b="0"/>
              <a:pathLst>
                <a:path w="591074" h="410432">
                  <a:moveTo>
                    <a:pt x="591074" y="410432"/>
                  </a:moveTo>
                  <a:lnTo>
                    <a:pt x="581111" y="406780"/>
                  </a:lnTo>
                  <a:lnTo>
                    <a:pt x="571381" y="403124"/>
                  </a:lnTo>
                  <a:lnTo>
                    <a:pt x="561880" y="399464"/>
                  </a:lnTo>
                  <a:lnTo>
                    <a:pt x="552602" y="395799"/>
                  </a:lnTo>
                  <a:lnTo>
                    <a:pt x="543544" y="392129"/>
                  </a:lnTo>
                  <a:lnTo>
                    <a:pt x="534699" y="388454"/>
                  </a:lnTo>
                  <a:lnTo>
                    <a:pt x="526065" y="384774"/>
                  </a:lnTo>
                  <a:lnTo>
                    <a:pt x="517635" y="381088"/>
                  </a:lnTo>
                  <a:lnTo>
                    <a:pt x="509405" y="377397"/>
                  </a:lnTo>
                  <a:lnTo>
                    <a:pt x="501371" y="373701"/>
                  </a:lnTo>
                  <a:lnTo>
                    <a:pt x="493528" y="369998"/>
                  </a:lnTo>
                  <a:lnTo>
                    <a:pt x="485871" y="366289"/>
                  </a:lnTo>
                  <a:lnTo>
                    <a:pt x="478396" y="362574"/>
                  </a:lnTo>
                  <a:lnTo>
                    <a:pt x="471097" y="358853"/>
                  </a:lnTo>
                  <a:lnTo>
                    <a:pt x="463971" y="355124"/>
                  </a:lnTo>
                  <a:lnTo>
                    <a:pt x="457011" y="351390"/>
                  </a:lnTo>
                  <a:lnTo>
                    <a:pt x="450215" y="347648"/>
                  </a:lnTo>
                  <a:lnTo>
                    <a:pt x="443577" y="343899"/>
                  </a:lnTo>
                  <a:lnTo>
                    <a:pt x="437092" y="340142"/>
                  </a:lnTo>
                  <a:lnTo>
                    <a:pt x="430756" y="336378"/>
                  </a:lnTo>
                  <a:lnTo>
                    <a:pt x="424563" y="332606"/>
                  </a:lnTo>
                  <a:lnTo>
                    <a:pt x="418510" y="328827"/>
                  </a:lnTo>
                  <a:lnTo>
                    <a:pt x="412592" y="325039"/>
                  </a:lnTo>
                  <a:lnTo>
                    <a:pt x="406803" y="321244"/>
                  </a:lnTo>
                  <a:lnTo>
                    <a:pt x="401140" y="317439"/>
                  </a:lnTo>
                  <a:lnTo>
                    <a:pt x="395598" y="313626"/>
                  </a:lnTo>
                  <a:lnTo>
                    <a:pt x="390171" y="309805"/>
                  </a:lnTo>
                  <a:lnTo>
                    <a:pt x="384855" y="305974"/>
                  </a:lnTo>
                  <a:lnTo>
                    <a:pt x="379646" y="302134"/>
                  </a:lnTo>
                  <a:lnTo>
                    <a:pt x="374539" y="298285"/>
                  </a:lnTo>
                  <a:lnTo>
                    <a:pt x="369528" y="294427"/>
                  </a:lnTo>
                  <a:lnTo>
                    <a:pt x="364610" y="290559"/>
                  </a:lnTo>
                  <a:lnTo>
                    <a:pt x="359780" y="286681"/>
                  </a:lnTo>
                  <a:lnTo>
                    <a:pt x="355033" y="282793"/>
                  </a:lnTo>
                  <a:lnTo>
                    <a:pt x="350364" y="278894"/>
                  </a:lnTo>
                  <a:lnTo>
                    <a:pt x="345769" y="274986"/>
                  </a:lnTo>
                  <a:lnTo>
                    <a:pt x="341243" y="271067"/>
                  </a:lnTo>
                  <a:lnTo>
                    <a:pt x="336781" y="267137"/>
                  </a:lnTo>
                  <a:lnTo>
                    <a:pt x="332379" y="263196"/>
                  </a:lnTo>
                  <a:lnTo>
                    <a:pt x="328032" y="259244"/>
                  </a:lnTo>
                  <a:lnTo>
                    <a:pt x="323735" y="255281"/>
                  </a:lnTo>
                  <a:lnTo>
                    <a:pt x="319483" y="251306"/>
                  </a:lnTo>
                  <a:lnTo>
                    <a:pt x="315272" y="247320"/>
                  </a:lnTo>
                  <a:lnTo>
                    <a:pt x="311098" y="243321"/>
                  </a:lnTo>
                  <a:lnTo>
                    <a:pt x="306955" y="239311"/>
                  </a:lnTo>
                  <a:lnTo>
                    <a:pt x="302838" y="235289"/>
                  </a:lnTo>
                  <a:lnTo>
                    <a:pt x="298744" y="231254"/>
                  </a:lnTo>
                  <a:lnTo>
                    <a:pt x="294667" y="227207"/>
                  </a:lnTo>
                  <a:lnTo>
                    <a:pt x="290603" y="223147"/>
                  </a:lnTo>
                  <a:lnTo>
                    <a:pt x="286547" y="219074"/>
                  </a:lnTo>
                  <a:lnTo>
                    <a:pt x="282494" y="214989"/>
                  </a:lnTo>
                  <a:lnTo>
                    <a:pt x="278440" y="210889"/>
                  </a:lnTo>
                  <a:lnTo>
                    <a:pt x="274380" y="206777"/>
                  </a:lnTo>
                  <a:lnTo>
                    <a:pt x="270309" y="202651"/>
                  </a:lnTo>
                  <a:lnTo>
                    <a:pt x="266223" y="198511"/>
                  </a:lnTo>
                  <a:lnTo>
                    <a:pt x="262117" y="194357"/>
                  </a:lnTo>
                  <a:lnTo>
                    <a:pt x="257986" y="190189"/>
                  </a:lnTo>
                  <a:lnTo>
                    <a:pt x="253825" y="186007"/>
                  </a:lnTo>
                  <a:lnTo>
                    <a:pt x="249630" y="181810"/>
                  </a:lnTo>
                  <a:lnTo>
                    <a:pt x="245396" y="177598"/>
                  </a:lnTo>
                  <a:lnTo>
                    <a:pt x="241119" y="173372"/>
                  </a:lnTo>
                  <a:lnTo>
                    <a:pt x="236794" y="169131"/>
                  </a:lnTo>
                  <a:lnTo>
                    <a:pt x="232415" y="164874"/>
                  </a:lnTo>
                  <a:lnTo>
                    <a:pt x="227979" y="160602"/>
                  </a:lnTo>
                  <a:lnTo>
                    <a:pt x="223481" y="156315"/>
                  </a:lnTo>
                  <a:lnTo>
                    <a:pt x="218916" y="152011"/>
                  </a:lnTo>
                  <a:lnTo>
                    <a:pt x="214279" y="147692"/>
                  </a:lnTo>
                  <a:lnTo>
                    <a:pt x="209566" y="143357"/>
                  </a:lnTo>
                  <a:lnTo>
                    <a:pt x="204771" y="139005"/>
                  </a:lnTo>
                  <a:lnTo>
                    <a:pt x="199891" y="134637"/>
                  </a:lnTo>
                  <a:lnTo>
                    <a:pt x="194921" y="130253"/>
                  </a:lnTo>
                  <a:lnTo>
                    <a:pt x="189855" y="125851"/>
                  </a:lnTo>
                  <a:lnTo>
                    <a:pt x="184690" y="121432"/>
                  </a:lnTo>
                  <a:lnTo>
                    <a:pt x="179420" y="116997"/>
                  </a:lnTo>
                  <a:lnTo>
                    <a:pt x="174041" y="112544"/>
                  </a:lnTo>
                  <a:lnTo>
                    <a:pt x="168548" y="108073"/>
                  </a:lnTo>
                  <a:lnTo>
                    <a:pt x="162936" y="103585"/>
                  </a:lnTo>
                  <a:lnTo>
                    <a:pt x="157201" y="99079"/>
                  </a:lnTo>
                  <a:lnTo>
                    <a:pt x="151339" y="94554"/>
                  </a:lnTo>
                  <a:lnTo>
                    <a:pt x="145344" y="90012"/>
                  </a:lnTo>
                  <a:lnTo>
                    <a:pt x="139211" y="85451"/>
                  </a:lnTo>
                  <a:lnTo>
                    <a:pt x="132936" y="80872"/>
                  </a:lnTo>
                  <a:lnTo>
                    <a:pt x="126515" y="76273"/>
                  </a:lnTo>
                  <a:lnTo>
                    <a:pt x="119942" y="71656"/>
                  </a:lnTo>
                  <a:lnTo>
                    <a:pt x="113214" y="67020"/>
                  </a:lnTo>
                  <a:lnTo>
                    <a:pt x="106324" y="62364"/>
                  </a:lnTo>
                  <a:lnTo>
                    <a:pt x="99269" y="57689"/>
                  </a:lnTo>
                  <a:lnTo>
                    <a:pt x="92044" y="52994"/>
                  </a:lnTo>
                  <a:lnTo>
                    <a:pt x="84644" y="48279"/>
                  </a:lnTo>
                  <a:lnTo>
                    <a:pt x="77065" y="43544"/>
                  </a:lnTo>
                  <a:lnTo>
                    <a:pt x="69301" y="38789"/>
                  </a:lnTo>
                  <a:lnTo>
                    <a:pt x="61349" y="34014"/>
                  </a:lnTo>
                  <a:lnTo>
                    <a:pt x="53203" y="29218"/>
                  </a:lnTo>
                  <a:lnTo>
                    <a:pt x="44859" y="24401"/>
                  </a:lnTo>
                  <a:lnTo>
                    <a:pt x="36311" y="19563"/>
                  </a:lnTo>
                  <a:lnTo>
                    <a:pt x="27557" y="14704"/>
                  </a:lnTo>
                  <a:lnTo>
                    <a:pt x="18590" y="9824"/>
                  </a:lnTo>
                  <a:lnTo>
                    <a:pt x="9405" y="49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321447" y="2809739"/>
              <a:ext cx="379694" cy="713422"/>
            </a:xfrm>
            <a:custGeom>
              <a:avLst/>
              <a:gdLst/>
              <a:ahLst/>
              <a:cxnLst/>
              <a:rect l="0" t="0" r="0" b="0"/>
              <a:pathLst>
                <a:path w="379694" h="713422">
                  <a:moveTo>
                    <a:pt x="379694" y="713422"/>
                  </a:moveTo>
                  <a:lnTo>
                    <a:pt x="369780" y="709701"/>
                  </a:lnTo>
                  <a:lnTo>
                    <a:pt x="360194" y="705840"/>
                  </a:lnTo>
                  <a:lnTo>
                    <a:pt x="350930" y="701839"/>
                  </a:lnTo>
                  <a:lnTo>
                    <a:pt x="341982" y="697701"/>
                  </a:lnTo>
                  <a:lnTo>
                    <a:pt x="333343" y="693429"/>
                  </a:lnTo>
                  <a:lnTo>
                    <a:pt x="325008" y="689025"/>
                  </a:lnTo>
                  <a:lnTo>
                    <a:pt x="316970" y="684490"/>
                  </a:lnTo>
                  <a:lnTo>
                    <a:pt x="309222" y="679827"/>
                  </a:lnTo>
                  <a:lnTo>
                    <a:pt x="301758" y="675038"/>
                  </a:lnTo>
                  <a:lnTo>
                    <a:pt x="294572" y="670126"/>
                  </a:lnTo>
                  <a:lnTo>
                    <a:pt x="287658" y="665092"/>
                  </a:lnTo>
                  <a:lnTo>
                    <a:pt x="281009" y="659938"/>
                  </a:lnTo>
                  <a:lnTo>
                    <a:pt x="274619" y="654667"/>
                  </a:lnTo>
                  <a:lnTo>
                    <a:pt x="268482" y="649281"/>
                  </a:lnTo>
                  <a:lnTo>
                    <a:pt x="262591" y="643782"/>
                  </a:lnTo>
                  <a:lnTo>
                    <a:pt x="256939" y="638172"/>
                  </a:lnTo>
                  <a:lnTo>
                    <a:pt x="251522" y="632454"/>
                  </a:lnTo>
                  <a:lnTo>
                    <a:pt x="246332" y="626629"/>
                  </a:lnTo>
                  <a:lnTo>
                    <a:pt x="241363" y="620700"/>
                  </a:lnTo>
                  <a:lnTo>
                    <a:pt x="236608" y="614669"/>
                  </a:lnTo>
                  <a:lnTo>
                    <a:pt x="232062" y="608537"/>
                  </a:lnTo>
                  <a:lnTo>
                    <a:pt x="227718" y="602308"/>
                  </a:lnTo>
                  <a:lnTo>
                    <a:pt x="223570" y="595983"/>
                  </a:lnTo>
                  <a:lnTo>
                    <a:pt x="219611" y="589565"/>
                  </a:lnTo>
                  <a:lnTo>
                    <a:pt x="215835" y="583056"/>
                  </a:lnTo>
                  <a:lnTo>
                    <a:pt x="212236" y="576457"/>
                  </a:lnTo>
                  <a:lnTo>
                    <a:pt x="208807" y="569771"/>
                  </a:lnTo>
                  <a:lnTo>
                    <a:pt x="205542" y="563001"/>
                  </a:lnTo>
                  <a:lnTo>
                    <a:pt x="202435" y="556147"/>
                  </a:lnTo>
                  <a:lnTo>
                    <a:pt x="199480" y="549214"/>
                  </a:lnTo>
                  <a:lnTo>
                    <a:pt x="196670" y="542202"/>
                  </a:lnTo>
                  <a:lnTo>
                    <a:pt x="193999" y="535113"/>
                  </a:lnTo>
                  <a:lnTo>
                    <a:pt x="191460" y="527951"/>
                  </a:lnTo>
                  <a:lnTo>
                    <a:pt x="189047" y="520717"/>
                  </a:lnTo>
                  <a:lnTo>
                    <a:pt x="186754" y="513413"/>
                  </a:lnTo>
                  <a:lnTo>
                    <a:pt x="184575" y="506042"/>
                  </a:lnTo>
                  <a:lnTo>
                    <a:pt x="182502" y="498605"/>
                  </a:lnTo>
                  <a:lnTo>
                    <a:pt x="180531" y="491105"/>
                  </a:lnTo>
                  <a:lnTo>
                    <a:pt x="178655" y="483544"/>
                  </a:lnTo>
                  <a:lnTo>
                    <a:pt x="176866" y="475924"/>
                  </a:lnTo>
                  <a:lnTo>
                    <a:pt x="175160" y="468248"/>
                  </a:lnTo>
                  <a:lnTo>
                    <a:pt x="173529" y="460517"/>
                  </a:lnTo>
                  <a:lnTo>
                    <a:pt x="171967" y="452733"/>
                  </a:lnTo>
                  <a:lnTo>
                    <a:pt x="170468" y="444900"/>
                  </a:lnTo>
                  <a:lnTo>
                    <a:pt x="169026" y="437018"/>
                  </a:lnTo>
                  <a:lnTo>
                    <a:pt x="167634" y="429090"/>
                  </a:lnTo>
                  <a:lnTo>
                    <a:pt x="166287" y="421119"/>
                  </a:lnTo>
                  <a:lnTo>
                    <a:pt x="164976" y="413106"/>
                  </a:lnTo>
                  <a:lnTo>
                    <a:pt x="163698" y="405053"/>
                  </a:lnTo>
                  <a:lnTo>
                    <a:pt x="162444" y="396964"/>
                  </a:lnTo>
                  <a:lnTo>
                    <a:pt x="161209" y="388839"/>
                  </a:lnTo>
                  <a:lnTo>
                    <a:pt x="159986" y="380681"/>
                  </a:lnTo>
                  <a:lnTo>
                    <a:pt x="158769" y="372493"/>
                  </a:lnTo>
                  <a:lnTo>
                    <a:pt x="157552" y="364276"/>
                  </a:lnTo>
                  <a:lnTo>
                    <a:pt x="156329" y="356033"/>
                  </a:lnTo>
                  <a:lnTo>
                    <a:pt x="155093" y="347765"/>
                  </a:lnTo>
                  <a:lnTo>
                    <a:pt x="153837" y="339475"/>
                  </a:lnTo>
                  <a:lnTo>
                    <a:pt x="152556" y="331166"/>
                  </a:lnTo>
                  <a:lnTo>
                    <a:pt x="151243" y="322838"/>
                  </a:lnTo>
                  <a:lnTo>
                    <a:pt x="149891" y="314495"/>
                  </a:lnTo>
                  <a:lnTo>
                    <a:pt x="148495" y="306139"/>
                  </a:lnTo>
                  <a:lnTo>
                    <a:pt x="147049" y="297771"/>
                  </a:lnTo>
                  <a:lnTo>
                    <a:pt x="145545" y="289394"/>
                  </a:lnTo>
                  <a:lnTo>
                    <a:pt x="143978" y="281010"/>
                  </a:lnTo>
                  <a:lnTo>
                    <a:pt x="142340" y="272621"/>
                  </a:lnTo>
                  <a:lnTo>
                    <a:pt x="140627" y="264230"/>
                  </a:lnTo>
                  <a:lnTo>
                    <a:pt x="138831" y="255838"/>
                  </a:lnTo>
                  <a:lnTo>
                    <a:pt x="136947" y="247448"/>
                  </a:lnTo>
                  <a:lnTo>
                    <a:pt x="134967" y="239062"/>
                  </a:lnTo>
                  <a:lnTo>
                    <a:pt x="132886" y="230682"/>
                  </a:lnTo>
                  <a:lnTo>
                    <a:pt x="130698" y="222310"/>
                  </a:lnTo>
                  <a:lnTo>
                    <a:pt x="128395" y="213948"/>
                  </a:lnTo>
                  <a:lnTo>
                    <a:pt x="125971" y="205599"/>
                  </a:lnTo>
                  <a:lnTo>
                    <a:pt x="123422" y="197265"/>
                  </a:lnTo>
                  <a:lnTo>
                    <a:pt x="120739" y="188947"/>
                  </a:lnTo>
                  <a:lnTo>
                    <a:pt x="117916" y="180648"/>
                  </a:lnTo>
                  <a:lnTo>
                    <a:pt x="114948" y="172371"/>
                  </a:lnTo>
                  <a:lnTo>
                    <a:pt x="111828" y="164117"/>
                  </a:lnTo>
                  <a:lnTo>
                    <a:pt x="108550" y="155888"/>
                  </a:lnTo>
                  <a:lnTo>
                    <a:pt x="105107" y="147687"/>
                  </a:lnTo>
                  <a:lnTo>
                    <a:pt x="101493" y="139516"/>
                  </a:lnTo>
                  <a:lnTo>
                    <a:pt x="97702" y="131377"/>
                  </a:lnTo>
                  <a:lnTo>
                    <a:pt x="93727" y="123272"/>
                  </a:lnTo>
                  <a:lnTo>
                    <a:pt x="89562" y="115203"/>
                  </a:lnTo>
                  <a:lnTo>
                    <a:pt x="85201" y="107173"/>
                  </a:lnTo>
                  <a:lnTo>
                    <a:pt x="80637" y="99183"/>
                  </a:lnTo>
                  <a:lnTo>
                    <a:pt x="75865" y="91236"/>
                  </a:lnTo>
                  <a:lnTo>
                    <a:pt x="70877" y="83334"/>
                  </a:lnTo>
                  <a:lnTo>
                    <a:pt x="65668" y="75479"/>
                  </a:lnTo>
                  <a:lnTo>
                    <a:pt x="60231" y="67674"/>
                  </a:lnTo>
                  <a:lnTo>
                    <a:pt x="54559" y="59920"/>
                  </a:lnTo>
                  <a:lnTo>
                    <a:pt x="48648" y="52220"/>
                  </a:lnTo>
                  <a:lnTo>
                    <a:pt x="42489" y="44575"/>
                  </a:lnTo>
                  <a:lnTo>
                    <a:pt x="36077" y="36988"/>
                  </a:lnTo>
                  <a:lnTo>
                    <a:pt x="29406" y="29462"/>
                  </a:lnTo>
                  <a:lnTo>
                    <a:pt x="22469" y="21997"/>
                  </a:lnTo>
                  <a:lnTo>
                    <a:pt x="15260" y="14597"/>
                  </a:lnTo>
                  <a:lnTo>
                    <a:pt x="7772" y="72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569485" y="2571781"/>
              <a:ext cx="131656" cy="951380"/>
            </a:xfrm>
            <a:custGeom>
              <a:avLst/>
              <a:gdLst/>
              <a:ahLst/>
              <a:cxnLst/>
              <a:rect l="0" t="0" r="0" b="0"/>
              <a:pathLst>
                <a:path w="131656" h="951380">
                  <a:moveTo>
                    <a:pt x="131656" y="951380"/>
                  </a:moveTo>
                  <a:lnTo>
                    <a:pt x="121806" y="947605"/>
                  </a:lnTo>
                  <a:lnTo>
                    <a:pt x="112412" y="943581"/>
                  </a:lnTo>
                  <a:lnTo>
                    <a:pt x="103465" y="939313"/>
                  </a:lnTo>
                  <a:lnTo>
                    <a:pt x="94958" y="934805"/>
                  </a:lnTo>
                  <a:lnTo>
                    <a:pt x="86881" y="930060"/>
                  </a:lnTo>
                  <a:lnTo>
                    <a:pt x="79226" y="925082"/>
                  </a:lnTo>
                  <a:lnTo>
                    <a:pt x="71985" y="919876"/>
                  </a:lnTo>
                  <a:lnTo>
                    <a:pt x="65148" y="914446"/>
                  </a:lnTo>
                  <a:lnTo>
                    <a:pt x="58709" y="908795"/>
                  </a:lnTo>
                  <a:lnTo>
                    <a:pt x="52657" y="902927"/>
                  </a:lnTo>
                  <a:lnTo>
                    <a:pt x="46985" y="896847"/>
                  </a:lnTo>
                  <a:lnTo>
                    <a:pt x="41683" y="890559"/>
                  </a:lnTo>
                  <a:lnTo>
                    <a:pt x="36744" y="884066"/>
                  </a:lnTo>
                  <a:lnTo>
                    <a:pt x="32159" y="877373"/>
                  </a:lnTo>
                  <a:lnTo>
                    <a:pt x="27920" y="870483"/>
                  </a:lnTo>
                  <a:lnTo>
                    <a:pt x="24017" y="863401"/>
                  </a:lnTo>
                  <a:lnTo>
                    <a:pt x="20443" y="856130"/>
                  </a:lnTo>
                  <a:lnTo>
                    <a:pt x="17189" y="848675"/>
                  </a:lnTo>
                  <a:lnTo>
                    <a:pt x="14247" y="841040"/>
                  </a:lnTo>
                  <a:lnTo>
                    <a:pt x="11607" y="833228"/>
                  </a:lnTo>
                  <a:lnTo>
                    <a:pt x="9262" y="825243"/>
                  </a:lnTo>
                  <a:lnTo>
                    <a:pt x="7202" y="817090"/>
                  </a:lnTo>
                  <a:lnTo>
                    <a:pt x="5420" y="808773"/>
                  </a:lnTo>
                  <a:lnTo>
                    <a:pt x="3907" y="800295"/>
                  </a:lnTo>
                  <a:lnTo>
                    <a:pt x="2655" y="791661"/>
                  </a:lnTo>
                  <a:lnTo>
                    <a:pt x="1654" y="782874"/>
                  </a:lnTo>
                  <a:lnTo>
                    <a:pt x="896" y="773939"/>
                  </a:lnTo>
                  <a:lnTo>
                    <a:pt x="374" y="764860"/>
                  </a:lnTo>
                  <a:lnTo>
                    <a:pt x="78" y="755640"/>
                  </a:lnTo>
                  <a:lnTo>
                    <a:pt x="0" y="746283"/>
                  </a:lnTo>
                  <a:lnTo>
                    <a:pt x="131" y="736795"/>
                  </a:lnTo>
                  <a:lnTo>
                    <a:pt x="463" y="727177"/>
                  </a:lnTo>
                  <a:lnTo>
                    <a:pt x="987" y="717436"/>
                  </a:lnTo>
                  <a:lnTo>
                    <a:pt x="1695" y="707574"/>
                  </a:lnTo>
                  <a:lnTo>
                    <a:pt x="2578" y="697595"/>
                  </a:lnTo>
                  <a:lnTo>
                    <a:pt x="3629" y="687505"/>
                  </a:lnTo>
                  <a:lnTo>
                    <a:pt x="4837" y="677305"/>
                  </a:lnTo>
                  <a:lnTo>
                    <a:pt x="6196" y="667002"/>
                  </a:lnTo>
                  <a:lnTo>
                    <a:pt x="7695" y="656598"/>
                  </a:lnTo>
                  <a:lnTo>
                    <a:pt x="9328" y="646097"/>
                  </a:lnTo>
                  <a:lnTo>
                    <a:pt x="11085" y="635504"/>
                  </a:lnTo>
                  <a:lnTo>
                    <a:pt x="12957" y="624823"/>
                  </a:lnTo>
                  <a:lnTo>
                    <a:pt x="14937" y="614057"/>
                  </a:lnTo>
                  <a:lnTo>
                    <a:pt x="17016" y="603211"/>
                  </a:lnTo>
                  <a:lnTo>
                    <a:pt x="19185" y="592289"/>
                  </a:lnTo>
                  <a:lnTo>
                    <a:pt x="21436" y="581294"/>
                  </a:lnTo>
                  <a:lnTo>
                    <a:pt x="23760" y="570231"/>
                  </a:lnTo>
                  <a:lnTo>
                    <a:pt x="26148" y="559104"/>
                  </a:lnTo>
                  <a:lnTo>
                    <a:pt x="28593" y="547916"/>
                  </a:lnTo>
                  <a:lnTo>
                    <a:pt x="31086" y="536671"/>
                  </a:lnTo>
                  <a:lnTo>
                    <a:pt x="33618" y="525375"/>
                  </a:lnTo>
                  <a:lnTo>
                    <a:pt x="36180" y="514030"/>
                  </a:lnTo>
                  <a:lnTo>
                    <a:pt x="38765" y="502640"/>
                  </a:lnTo>
                  <a:lnTo>
                    <a:pt x="41364" y="491211"/>
                  </a:lnTo>
                  <a:lnTo>
                    <a:pt x="43968" y="479745"/>
                  </a:lnTo>
                  <a:lnTo>
                    <a:pt x="46568" y="468246"/>
                  </a:lnTo>
                  <a:lnTo>
                    <a:pt x="49157" y="456719"/>
                  </a:lnTo>
                  <a:lnTo>
                    <a:pt x="51725" y="445168"/>
                  </a:lnTo>
                  <a:lnTo>
                    <a:pt x="54265" y="433597"/>
                  </a:lnTo>
                  <a:lnTo>
                    <a:pt x="56767" y="422009"/>
                  </a:lnTo>
                  <a:lnTo>
                    <a:pt x="59223" y="410409"/>
                  </a:lnTo>
                  <a:lnTo>
                    <a:pt x="61625" y="398800"/>
                  </a:lnTo>
                  <a:lnTo>
                    <a:pt x="63964" y="387187"/>
                  </a:lnTo>
                  <a:lnTo>
                    <a:pt x="66232" y="375574"/>
                  </a:lnTo>
                  <a:lnTo>
                    <a:pt x="68420" y="363964"/>
                  </a:lnTo>
                  <a:lnTo>
                    <a:pt x="70520" y="352363"/>
                  </a:lnTo>
                  <a:lnTo>
                    <a:pt x="72522" y="340772"/>
                  </a:lnTo>
                  <a:lnTo>
                    <a:pt x="74420" y="329198"/>
                  </a:lnTo>
                  <a:lnTo>
                    <a:pt x="76203" y="317643"/>
                  </a:lnTo>
                  <a:lnTo>
                    <a:pt x="77864" y="306112"/>
                  </a:lnTo>
                  <a:lnTo>
                    <a:pt x="79394" y="294608"/>
                  </a:lnTo>
                  <a:lnTo>
                    <a:pt x="80785" y="283136"/>
                  </a:lnTo>
                  <a:lnTo>
                    <a:pt x="82028" y="271700"/>
                  </a:lnTo>
                  <a:lnTo>
                    <a:pt x="83114" y="260304"/>
                  </a:lnTo>
                  <a:lnTo>
                    <a:pt x="84036" y="248951"/>
                  </a:lnTo>
                  <a:lnTo>
                    <a:pt x="84784" y="237646"/>
                  </a:lnTo>
                  <a:lnTo>
                    <a:pt x="85350" y="226393"/>
                  </a:lnTo>
                  <a:lnTo>
                    <a:pt x="85726" y="215195"/>
                  </a:lnTo>
                  <a:lnTo>
                    <a:pt x="85902" y="204057"/>
                  </a:lnTo>
                  <a:lnTo>
                    <a:pt x="85872" y="192983"/>
                  </a:lnTo>
                  <a:lnTo>
                    <a:pt x="85625" y="181976"/>
                  </a:lnTo>
                  <a:lnTo>
                    <a:pt x="85154" y="171042"/>
                  </a:lnTo>
                  <a:lnTo>
                    <a:pt x="84450" y="160182"/>
                  </a:lnTo>
                  <a:lnTo>
                    <a:pt x="83504" y="149403"/>
                  </a:lnTo>
                  <a:lnTo>
                    <a:pt x="82308" y="138707"/>
                  </a:lnTo>
                  <a:lnTo>
                    <a:pt x="80854" y="128099"/>
                  </a:lnTo>
                  <a:lnTo>
                    <a:pt x="79133" y="117583"/>
                  </a:lnTo>
                  <a:lnTo>
                    <a:pt x="77137" y="107163"/>
                  </a:lnTo>
                  <a:lnTo>
                    <a:pt x="74856" y="96842"/>
                  </a:lnTo>
                  <a:lnTo>
                    <a:pt x="72283" y="86625"/>
                  </a:lnTo>
                  <a:lnTo>
                    <a:pt x="69409" y="76515"/>
                  </a:lnTo>
                  <a:lnTo>
                    <a:pt x="66225" y="66518"/>
                  </a:lnTo>
                  <a:lnTo>
                    <a:pt x="62723" y="56636"/>
                  </a:lnTo>
                  <a:lnTo>
                    <a:pt x="58895" y="46874"/>
                  </a:lnTo>
                  <a:lnTo>
                    <a:pt x="54731" y="37236"/>
                  </a:lnTo>
                  <a:lnTo>
                    <a:pt x="50224" y="27725"/>
                  </a:lnTo>
                  <a:lnTo>
                    <a:pt x="45365" y="18346"/>
                  </a:lnTo>
                  <a:lnTo>
                    <a:pt x="40146" y="9103"/>
                  </a:lnTo>
                  <a:lnTo>
                    <a:pt x="34557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938598" y="2415074"/>
              <a:ext cx="682944" cy="683616"/>
            </a:xfrm>
            <a:custGeom>
              <a:avLst/>
              <a:gdLst/>
              <a:ahLst/>
              <a:cxnLst/>
              <a:rect l="0" t="0" r="0" b="0"/>
              <a:pathLst>
                <a:path w="682944" h="683616">
                  <a:moveTo>
                    <a:pt x="668745" y="683616"/>
                  </a:moveTo>
                  <a:lnTo>
                    <a:pt x="672150" y="673632"/>
                  </a:lnTo>
                  <a:lnTo>
                    <a:pt x="675072" y="663840"/>
                  </a:lnTo>
                  <a:lnTo>
                    <a:pt x="677521" y="654235"/>
                  </a:lnTo>
                  <a:lnTo>
                    <a:pt x="679503" y="644813"/>
                  </a:lnTo>
                  <a:lnTo>
                    <a:pt x="681028" y="635570"/>
                  </a:lnTo>
                  <a:lnTo>
                    <a:pt x="682104" y="626503"/>
                  </a:lnTo>
                  <a:lnTo>
                    <a:pt x="682740" y="617607"/>
                  </a:lnTo>
                  <a:lnTo>
                    <a:pt x="682944" y="608879"/>
                  </a:lnTo>
                  <a:lnTo>
                    <a:pt x="682725" y="600314"/>
                  </a:lnTo>
                  <a:lnTo>
                    <a:pt x="682092" y="591909"/>
                  </a:lnTo>
                  <a:lnTo>
                    <a:pt x="681052" y="583659"/>
                  </a:lnTo>
                  <a:lnTo>
                    <a:pt x="679614" y="575561"/>
                  </a:lnTo>
                  <a:lnTo>
                    <a:pt x="677788" y="567610"/>
                  </a:lnTo>
                  <a:lnTo>
                    <a:pt x="675581" y="559803"/>
                  </a:lnTo>
                  <a:lnTo>
                    <a:pt x="673001" y="552136"/>
                  </a:lnTo>
                  <a:lnTo>
                    <a:pt x="670059" y="544604"/>
                  </a:lnTo>
                  <a:lnTo>
                    <a:pt x="666761" y="537204"/>
                  </a:lnTo>
                  <a:lnTo>
                    <a:pt x="663116" y="529931"/>
                  </a:lnTo>
                  <a:lnTo>
                    <a:pt x="659134" y="522783"/>
                  </a:lnTo>
                  <a:lnTo>
                    <a:pt x="654822" y="515754"/>
                  </a:lnTo>
                  <a:lnTo>
                    <a:pt x="650190" y="508841"/>
                  </a:lnTo>
                  <a:lnTo>
                    <a:pt x="645244" y="502040"/>
                  </a:lnTo>
                  <a:lnTo>
                    <a:pt x="639995" y="495347"/>
                  </a:lnTo>
                  <a:lnTo>
                    <a:pt x="634451" y="488757"/>
                  </a:lnTo>
                  <a:lnTo>
                    <a:pt x="628619" y="482268"/>
                  </a:lnTo>
                  <a:lnTo>
                    <a:pt x="622510" y="475874"/>
                  </a:lnTo>
                  <a:lnTo>
                    <a:pt x="616130" y="469572"/>
                  </a:lnTo>
                  <a:lnTo>
                    <a:pt x="609489" y="463359"/>
                  </a:lnTo>
                  <a:lnTo>
                    <a:pt x="602595" y="457229"/>
                  </a:lnTo>
                  <a:lnTo>
                    <a:pt x="595458" y="451180"/>
                  </a:lnTo>
                  <a:lnTo>
                    <a:pt x="588084" y="445206"/>
                  </a:lnTo>
                  <a:lnTo>
                    <a:pt x="580483" y="439305"/>
                  </a:lnTo>
                  <a:lnTo>
                    <a:pt x="572663" y="433472"/>
                  </a:lnTo>
                  <a:lnTo>
                    <a:pt x="564633" y="427703"/>
                  </a:lnTo>
                  <a:lnTo>
                    <a:pt x="556402" y="421994"/>
                  </a:lnTo>
                  <a:lnTo>
                    <a:pt x="547977" y="416341"/>
                  </a:lnTo>
                  <a:lnTo>
                    <a:pt x="539368" y="410740"/>
                  </a:lnTo>
                  <a:lnTo>
                    <a:pt x="530583" y="405188"/>
                  </a:lnTo>
                  <a:lnTo>
                    <a:pt x="521630" y="399680"/>
                  </a:lnTo>
                  <a:lnTo>
                    <a:pt x="512517" y="394213"/>
                  </a:lnTo>
                  <a:lnTo>
                    <a:pt x="503255" y="388781"/>
                  </a:lnTo>
                  <a:lnTo>
                    <a:pt x="493850" y="383383"/>
                  </a:lnTo>
                  <a:lnTo>
                    <a:pt x="484312" y="378012"/>
                  </a:lnTo>
                  <a:lnTo>
                    <a:pt x="474649" y="372666"/>
                  </a:lnTo>
                  <a:lnTo>
                    <a:pt x="464869" y="367340"/>
                  </a:lnTo>
                  <a:lnTo>
                    <a:pt x="454982" y="362031"/>
                  </a:lnTo>
                  <a:lnTo>
                    <a:pt x="444995" y="356735"/>
                  </a:lnTo>
                  <a:lnTo>
                    <a:pt x="434917" y="351447"/>
                  </a:lnTo>
                  <a:lnTo>
                    <a:pt x="424757" y="346163"/>
                  </a:lnTo>
                  <a:lnTo>
                    <a:pt x="414522" y="340880"/>
                  </a:lnTo>
                  <a:lnTo>
                    <a:pt x="404223" y="335594"/>
                  </a:lnTo>
                  <a:lnTo>
                    <a:pt x="393867" y="330300"/>
                  </a:lnTo>
                  <a:lnTo>
                    <a:pt x="383462" y="324995"/>
                  </a:lnTo>
                  <a:lnTo>
                    <a:pt x="373018" y="319675"/>
                  </a:lnTo>
                  <a:lnTo>
                    <a:pt x="362542" y="314335"/>
                  </a:lnTo>
                  <a:lnTo>
                    <a:pt x="352044" y="308972"/>
                  </a:lnTo>
                  <a:lnTo>
                    <a:pt x="341531" y="303582"/>
                  </a:lnTo>
                  <a:lnTo>
                    <a:pt x="331013" y="298161"/>
                  </a:lnTo>
                  <a:lnTo>
                    <a:pt x="320497" y="292704"/>
                  </a:lnTo>
                  <a:lnTo>
                    <a:pt x="309993" y="287209"/>
                  </a:lnTo>
                  <a:lnTo>
                    <a:pt x="299509" y="281670"/>
                  </a:lnTo>
                  <a:lnTo>
                    <a:pt x="289053" y="276084"/>
                  </a:lnTo>
                  <a:lnTo>
                    <a:pt x="278634" y="270448"/>
                  </a:lnTo>
                  <a:lnTo>
                    <a:pt x="268260" y="264756"/>
                  </a:lnTo>
                  <a:lnTo>
                    <a:pt x="257940" y="259005"/>
                  </a:lnTo>
                  <a:lnTo>
                    <a:pt x="247683" y="253191"/>
                  </a:lnTo>
                  <a:lnTo>
                    <a:pt x="237497" y="247310"/>
                  </a:lnTo>
                  <a:lnTo>
                    <a:pt x="227390" y="241358"/>
                  </a:lnTo>
                  <a:lnTo>
                    <a:pt x="217371" y="235332"/>
                  </a:lnTo>
                  <a:lnTo>
                    <a:pt x="207449" y="229226"/>
                  </a:lnTo>
                  <a:lnTo>
                    <a:pt x="197632" y="223038"/>
                  </a:lnTo>
                  <a:lnTo>
                    <a:pt x="187928" y="216763"/>
                  </a:lnTo>
                  <a:lnTo>
                    <a:pt x="178347" y="210397"/>
                  </a:lnTo>
                  <a:lnTo>
                    <a:pt x="168896" y="203936"/>
                  </a:lnTo>
                  <a:lnTo>
                    <a:pt x="159584" y="197377"/>
                  </a:lnTo>
                  <a:lnTo>
                    <a:pt x="150420" y="190714"/>
                  </a:lnTo>
                  <a:lnTo>
                    <a:pt x="141413" y="183946"/>
                  </a:lnTo>
                  <a:lnTo>
                    <a:pt x="132569" y="177066"/>
                  </a:lnTo>
                  <a:lnTo>
                    <a:pt x="123899" y="170072"/>
                  </a:lnTo>
                  <a:lnTo>
                    <a:pt x="115411" y="162959"/>
                  </a:lnTo>
                  <a:lnTo>
                    <a:pt x="107113" y="155724"/>
                  </a:lnTo>
                  <a:lnTo>
                    <a:pt x="99014" y="148362"/>
                  </a:lnTo>
                  <a:lnTo>
                    <a:pt x="91122" y="140870"/>
                  </a:lnTo>
                  <a:lnTo>
                    <a:pt x="83446" y="133243"/>
                  </a:lnTo>
                  <a:lnTo>
                    <a:pt x="75995" y="125478"/>
                  </a:lnTo>
                  <a:lnTo>
                    <a:pt x="68776" y="117570"/>
                  </a:lnTo>
                  <a:lnTo>
                    <a:pt x="61799" y="109516"/>
                  </a:lnTo>
                  <a:lnTo>
                    <a:pt x="55071" y="101311"/>
                  </a:lnTo>
                  <a:lnTo>
                    <a:pt x="48602" y="92952"/>
                  </a:lnTo>
                  <a:lnTo>
                    <a:pt x="42400" y="84435"/>
                  </a:lnTo>
                  <a:lnTo>
                    <a:pt x="36473" y="75755"/>
                  </a:lnTo>
                  <a:lnTo>
                    <a:pt x="30831" y="66910"/>
                  </a:lnTo>
                  <a:lnTo>
                    <a:pt x="25481" y="57894"/>
                  </a:lnTo>
                  <a:lnTo>
                    <a:pt x="20431" y="48703"/>
                  </a:lnTo>
                  <a:lnTo>
                    <a:pt x="15692" y="39335"/>
                  </a:lnTo>
                  <a:lnTo>
                    <a:pt x="11270" y="29784"/>
                  </a:lnTo>
                  <a:lnTo>
                    <a:pt x="7175" y="20047"/>
                  </a:lnTo>
                  <a:lnTo>
                    <a:pt x="3416" y="101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302313" y="2350295"/>
              <a:ext cx="327155" cy="748395"/>
            </a:xfrm>
            <a:custGeom>
              <a:avLst/>
              <a:gdLst/>
              <a:ahLst/>
              <a:cxnLst/>
              <a:rect l="0" t="0" r="0" b="0"/>
              <a:pathLst>
                <a:path w="327155" h="748395">
                  <a:moveTo>
                    <a:pt x="305030" y="748395"/>
                  </a:moveTo>
                  <a:lnTo>
                    <a:pt x="308519" y="738397"/>
                  </a:lnTo>
                  <a:lnTo>
                    <a:pt x="311688" y="728560"/>
                  </a:lnTo>
                  <a:lnTo>
                    <a:pt x="314545" y="718882"/>
                  </a:lnTo>
                  <a:lnTo>
                    <a:pt x="317094" y="709359"/>
                  </a:lnTo>
                  <a:lnTo>
                    <a:pt x="319342" y="699988"/>
                  </a:lnTo>
                  <a:lnTo>
                    <a:pt x="321294" y="690764"/>
                  </a:lnTo>
                  <a:lnTo>
                    <a:pt x="322956" y="681686"/>
                  </a:lnTo>
                  <a:lnTo>
                    <a:pt x="324334" y="672749"/>
                  </a:lnTo>
                  <a:lnTo>
                    <a:pt x="325432" y="663949"/>
                  </a:lnTo>
                  <a:lnTo>
                    <a:pt x="326258" y="655284"/>
                  </a:lnTo>
                  <a:lnTo>
                    <a:pt x="326817" y="646749"/>
                  </a:lnTo>
                  <a:lnTo>
                    <a:pt x="327114" y="638342"/>
                  </a:lnTo>
                  <a:lnTo>
                    <a:pt x="327155" y="630059"/>
                  </a:lnTo>
                  <a:lnTo>
                    <a:pt x="326946" y="621896"/>
                  </a:lnTo>
                  <a:lnTo>
                    <a:pt x="326492" y="613850"/>
                  </a:lnTo>
                  <a:lnTo>
                    <a:pt x="325800" y="605918"/>
                  </a:lnTo>
                  <a:lnTo>
                    <a:pt x="324875" y="598095"/>
                  </a:lnTo>
                  <a:lnTo>
                    <a:pt x="323722" y="590379"/>
                  </a:lnTo>
                  <a:lnTo>
                    <a:pt x="322348" y="582766"/>
                  </a:lnTo>
                  <a:lnTo>
                    <a:pt x="320758" y="575252"/>
                  </a:lnTo>
                  <a:lnTo>
                    <a:pt x="318958" y="567835"/>
                  </a:lnTo>
                  <a:lnTo>
                    <a:pt x="316953" y="560510"/>
                  </a:lnTo>
                  <a:lnTo>
                    <a:pt x="314750" y="553274"/>
                  </a:lnTo>
                  <a:lnTo>
                    <a:pt x="312353" y="546124"/>
                  </a:lnTo>
                  <a:lnTo>
                    <a:pt x="309769" y="539056"/>
                  </a:lnTo>
                  <a:lnTo>
                    <a:pt x="307004" y="532067"/>
                  </a:lnTo>
                  <a:lnTo>
                    <a:pt x="304062" y="525153"/>
                  </a:lnTo>
                  <a:lnTo>
                    <a:pt x="300951" y="518311"/>
                  </a:lnTo>
                  <a:lnTo>
                    <a:pt x="297675" y="511537"/>
                  </a:lnTo>
                  <a:lnTo>
                    <a:pt x="294239" y="504828"/>
                  </a:lnTo>
                  <a:lnTo>
                    <a:pt x="290651" y="498180"/>
                  </a:lnTo>
                  <a:lnTo>
                    <a:pt x="286916" y="491590"/>
                  </a:lnTo>
                  <a:lnTo>
                    <a:pt x="283039" y="485055"/>
                  </a:lnTo>
                  <a:lnTo>
                    <a:pt x="279026" y="478570"/>
                  </a:lnTo>
                  <a:lnTo>
                    <a:pt x="274882" y="472133"/>
                  </a:lnTo>
                  <a:lnTo>
                    <a:pt x="270614" y="465740"/>
                  </a:lnTo>
                  <a:lnTo>
                    <a:pt x="266227" y="459388"/>
                  </a:lnTo>
                  <a:lnTo>
                    <a:pt x="261727" y="453072"/>
                  </a:lnTo>
                  <a:lnTo>
                    <a:pt x="257120" y="446790"/>
                  </a:lnTo>
                  <a:lnTo>
                    <a:pt x="252411" y="440539"/>
                  </a:lnTo>
                  <a:lnTo>
                    <a:pt x="247606" y="434314"/>
                  </a:lnTo>
                  <a:lnTo>
                    <a:pt x="242710" y="428112"/>
                  </a:lnTo>
                  <a:lnTo>
                    <a:pt x="237730" y="421929"/>
                  </a:lnTo>
                  <a:lnTo>
                    <a:pt x="232671" y="415763"/>
                  </a:lnTo>
                  <a:lnTo>
                    <a:pt x="227539" y="409610"/>
                  </a:lnTo>
                  <a:lnTo>
                    <a:pt x="222340" y="403466"/>
                  </a:lnTo>
                  <a:lnTo>
                    <a:pt x="217079" y="397327"/>
                  </a:lnTo>
                  <a:lnTo>
                    <a:pt x="211761" y="391191"/>
                  </a:lnTo>
                  <a:lnTo>
                    <a:pt x="206394" y="385054"/>
                  </a:lnTo>
                  <a:lnTo>
                    <a:pt x="200981" y="378913"/>
                  </a:lnTo>
                  <a:lnTo>
                    <a:pt x="195530" y="372763"/>
                  </a:lnTo>
                  <a:lnTo>
                    <a:pt x="190046" y="366601"/>
                  </a:lnTo>
                  <a:lnTo>
                    <a:pt x="184534" y="360425"/>
                  </a:lnTo>
                  <a:lnTo>
                    <a:pt x="179000" y="354230"/>
                  </a:lnTo>
                  <a:lnTo>
                    <a:pt x="173450" y="348013"/>
                  </a:lnTo>
                  <a:lnTo>
                    <a:pt x="167890" y="341771"/>
                  </a:lnTo>
                  <a:lnTo>
                    <a:pt x="162325" y="335499"/>
                  </a:lnTo>
                  <a:lnTo>
                    <a:pt x="156762" y="329196"/>
                  </a:lnTo>
                  <a:lnTo>
                    <a:pt x="151204" y="322856"/>
                  </a:lnTo>
                  <a:lnTo>
                    <a:pt x="145660" y="316477"/>
                  </a:lnTo>
                  <a:lnTo>
                    <a:pt x="140134" y="310055"/>
                  </a:lnTo>
                  <a:lnTo>
                    <a:pt x="134631" y="303587"/>
                  </a:lnTo>
                  <a:lnTo>
                    <a:pt x="129158" y="297070"/>
                  </a:lnTo>
                  <a:lnTo>
                    <a:pt x="123720" y="290499"/>
                  </a:lnTo>
                  <a:lnTo>
                    <a:pt x="118324" y="283871"/>
                  </a:lnTo>
                  <a:lnTo>
                    <a:pt x="112974" y="277183"/>
                  </a:lnTo>
                  <a:lnTo>
                    <a:pt x="107676" y="270432"/>
                  </a:lnTo>
                  <a:lnTo>
                    <a:pt x="102437" y="263613"/>
                  </a:lnTo>
                  <a:lnTo>
                    <a:pt x="97262" y="256724"/>
                  </a:lnTo>
                  <a:lnTo>
                    <a:pt x="92156" y="249760"/>
                  </a:lnTo>
                  <a:lnTo>
                    <a:pt x="87125" y="242720"/>
                  </a:lnTo>
                  <a:lnTo>
                    <a:pt x="82175" y="235598"/>
                  </a:lnTo>
                  <a:lnTo>
                    <a:pt x="77312" y="228391"/>
                  </a:lnTo>
                  <a:lnTo>
                    <a:pt x="72541" y="221097"/>
                  </a:lnTo>
                  <a:lnTo>
                    <a:pt x="67869" y="213711"/>
                  </a:lnTo>
                  <a:lnTo>
                    <a:pt x="63300" y="206231"/>
                  </a:lnTo>
                  <a:lnTo>
                    <a:pt x="58841" y="198652"/>
                  </a:lnTo>
                  <a:lnTo>
                    <a:pt x="54497" y="190971"/>
                  </a:lnTo>
                  <a:lnTo>
                    <a:pt x="50274" y="183185"/>
                  </a:lnTo>
                  <a:lnTo>
                    <a:pt x="46177" y="175290"/>
                  </a:lnTo>
                  <a:lnTo>
                    <a:pt x="42213" y="167283"/>
                  </a:lnTo>
                  <a:lnTo>
                    <a:pt x="38387" y="159160"/>
                  </a:lnTo>
                  <a:lnTo>
                    <a:pt x="34705" y="150918"/>
                  </a:lnTo>
                  <a:lnTo>
                    <a:pt x="31172" y="142553"/>
                  </a:lnTo>
                  <a:lnTo>
                    <a:pt x="27794" y="134062"/>
                  </a:lnTo>
                  <a:lnTo>
                    <a:pt x="24578" y="125442"/>
                  </a:lnTo>
                  <a:lnTo>
                    <a:pt x="21528" y="116688"/>
                  </a:lnTo>
                  <a:lnTo>
                    <a:pt x="18650" y="107798"/>
                  </a:lnTo>
                  <a:lnTo>
                    <a:pt x="15950" y="98768"/>
                  </a:lnTo>
                  <a:lnTo>
                    <a:pt x="13434" y="89594"/>
                  </a:lnTo>
                  <a:lnTo>
                    <a:pt x="11107" y="80273"/>
                  </a:lnTo>
                  <a:lnTo>
                    <a:pt x="8976" y="70802"/>
                  </a:lnTo>
                  <a:lnTo>
                    <a:pt x="7045" y="61177"/>
                  </a:lnTo>
                  <a:lnTo>
                    <a:pt x="5321" y="51394"/>
                  </a:lnTo>
                  <a:lnTo>
                    <a:pt x="3810" y="41451"/>
                  </a:lnTo>
                  <a:lnTo>
                    <a:pt x="2516" y="31343"/>
                  </a:lnTo>
                  <a:lnTo>
                    <a:pt x="1446" y="21068"/>
                  </a:lnTo>
                  <a:lnTo>
                    <a:pt x="605" y="106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07344" y="2381859"/>
              <a:ext cx="63056" cy="716831"/>
            </a:xfrm>
            <a:custGeom>
              <a:avLst/>
              <a:gdLst/>
              <a:ahLst/>
              <a:cxnLst/>
              <a:rect l="0" t="0" r="0" b="0"/>
              <a:pathLst>
                <a:path w="63056" h="716831">
                  <a:moveTo>
                    <a:pt x="0" y="716831"/>
                  </a:moveTo>
                  <a:lnTo>
                    <a:pt x="3572" y="706839"/>
                  </a:lnTo>
                  <a:lnTo>
                    <a:pt x="6992" y="697024"/>
                  </a:lnTo>
                  <a:lnTo>
                    <a:pt x="10262" y="687381"/>
                  </a:lnTo>
                  <a:lnTo>
                    <a:pt x="13385" y="677908"/>
                  </a:lnTo>
                  <a:lnTo>
                    <a:pt x="16364" y="668599"/>
                  </a:lnTo>
                  <a:lnTo>
                    <a:pt x="19203" y="659452"/>
                  </a:lnTo>
                  <a:lnTo>
                    <a:pt x="21903" y="650463"/>
                  </a:lnTo>
                  <a:lnTo>
                    <a:pt x="24468" y="641627"/>
                  </a:lnTo>
                  <a:lnTo>
                    <a:pt x="26900" y="632942"/>
                  </a:lnTo>
                  <a:lnTo>
                    <a:pt x="29203" y="624403"/>
                  </a:lnTo>
                  <a:lnTo>
                    <a:pt x="31379" y="616008"/>
                  </a:lnTo>
                  <a:lnTo>
                    <a:pt x="33432" y="607751"/>
                  </a:lnTo>
                  <a:lnTo>
                    <a:pt x="35363" y="599630"/>
                  </a:lnTo>
                  <a:lnTo>
                    <a:pt x="37176" y="591640"/>
                  </a:lnTo>
                  <a:lnTo>
                    <a:pt x="38874" y="583779"/>
                  </a:lnTo>
                  <a:lnTo>
                    <a:pt x="40459" y="576041"/>
                  </a:lnTo>
                  <a:lnTo>
                    <a:pt x="41935" y="568425"/>
                  </a:lnTo>
                  <a:lnTo>
                    <a:pt x="43305" y="560925"/>
                  </a:lnTo>
                  <a:lnTo>
                    <a:pt x="44570" y="553538"/>
                  </a:lnTo>
                  <a:lnTo>
                    <a:pt x="45734" y="546261"/>
                  </a:lnTo>
                  <a:lnTo>
                    <a:pt x="46801" y="539089"/>
                  </a:lnTo>
                  <a:lnTo>
                    <a:pt x="47772" y="532019"/>
                  </a:lnTo>
                  <a:lnTo>
                    <a:pt x="48651" y="525048"/>
                  </a:lnTo>
                  <a:lnTo>
                    <a:pt x="49440" y="518171"/>
                  </a:lnTo>
                  <a:lnTo>
                    <a:pt x="50143" y="511385"/>
                  </a:lnTo>
                  <a:lnTo>
                    <a:pt x="50761" y="504686"/>
                  </a:lnTo>
                  <a:lnTo>
                    <a:pt x="51299" y="498070"/>
                  </a:lnTo>
                  <a:lnTo>
                    <a:pt x="51759" y="491535"/>
                  </a:lnTo>
                  <a:lnTo>
                    <a:pt x="52144" y="485075"/>
                  </a:lnTo>
                  <a:lnTo>
                    <a:pt x="52457" y="478687"/>
                  </a:lnTo>
                  <a:lnTo>
                    <a:pt x="52700" y="472368"/>
                  </a:lnTo>
                  <a:lnTo>
                    <a:pt x="52876" y="466113"/>
                  </a:lnTo>
                  <a:lnTo>
                    <a:pt x="52989" y="459920"/>
                  </a:lnTo>
                  <a:lnTo>
                    <a:pt x="53040" y="453784"/>
                  </a:lnTo>
                  <a:lnTo>
                    <a:pt x="53034" y="447702"/>
                  </a:lnTo>
                  <a:lnTo>
                    <a:pt x="52973" y="441670"/>
                  </a:lnTo>
                  <a:lnTo>
                    <a:pt x="52859" y="435684"/>
                  </a:lnTo>
                  <a:lnTo>
                    <a:pt x="52696" y="429740"/>
                  </a:lnTo>
                  <a:lnTo>
                    <a:pt x="52487" y="423835"/>
                  </a:lnTo>
                  <a:lnTo>
                    <a:pt x="52234" y="417966"/>
                  </a:lnTo>
                  <a:lnTo>
                    <a:pt x="51940" y="412127"/>
                  </a:lnTo>
                  <a:lnTo>
                    <a:pt x="51608" y="406317"/>
                  </a:lnTo>
                  <a:lnTo>
                    <a:pt x="51241" y="400530"/>
                  </a:lnTo>
                  <a:lnTo>
                    <a:pt x="50841" y="394763"/>
                  </a:lnTo>
                  <a:lnTo>
                    <a:pt x="50413" y="389013"/>
                  </a:lnTo>
                  <a:lnTo>
                    <a:pt x="49958" y="383276"/>
                  </a:lnTo>
                  <a:lnTo>
                    <a:pt x="49479" y="377548"/>
                  </a:lnTo>
                  <a:lnTo>
                    <a:pt x="48979" y="371825"/>
                  </a:lnTo>
                  <a:lnTo>
                    <a:pt x="48462" y="366104"/>
                  </a:lnTo>
                  <a:lnTo>
                    <a:pt x="47929" y="360381"/>
                  </a:lnTo>
                  <a:lnTo>
                    <a:pt x="47385" y="354652"/>
                  </a:lnTo>
                  <a:lnTo>
                    <a:pt x="46831" y="348913"/>
                  </a:lnTo>
                  <a:lnTo>
                    <a:pt x="46270" y="343161"/>
                  </a:lnTo>
                  <a:lnTo>
                    <a:pt x="45706" y="337392"/>
                  </a:lnTo>
                  <a:lnTo>
                    <a:pt x="45142" y="331603"/>
                  </a:lnTo>
                  <a:lnTo>
                    <a:pt x="44579" y="325789"/>
                  </a:lnTo>
                  <a:lnTo>
                    <a:pt x="44022" y="319947"/>
                  </a:lnTo>
                  <a:lnTo>
                    <a:pt x="43472" y="314073"/>
                  </a:lnTo>
                  <a:lnTo>
                    <a:pt x="42933" y="308164"/>
                  </a:lnTo>
                  <a:lnTo>
                    <a:pt x="42408" y="302216"/>
                  </a:lnTo>
                  <a:lnTo>
                    <a:pt x="41899" y="296224"/>
                  </a:lnTo>
                  <a:lnTo>
                    <a:pt x="41409" y="290186"/>
                  </a:lnTo>
                  <a:lnTo>
                    <a:pt x="40942" y="284098"/>
                  </a:lnTo>
                  <a:lnTo>
                    <a:pt x="40500" y="277955"/>
                  </a:lnTo>
                  <a:lnTo>
                    <a:pt x="40085" y="271755"/>
                  </a:lnTo>
                  <a:lnTo>
                    <a:pt x="39702" y="265493"/>
                  </a:lnTo>
                  <a:lnTo>
                    <a:pt x="39352" y="259165"/>
                  </a:lnTo>
                  <a:lnTo>
                    <a:pt x="39038" y="252769"/>
                  </a:lnTo>
                  <a:lnTo>
                    <a:pt x="38764" y="246300"/>
                  </a:lnTo>
                  <a:lnTo>
                    <a:pt x="38532" y="239755"/>
                  </a:lnTo>
                  <a:lnTo>
                    <a:pt x="38346" y="233129"/>
                  </a:lnTo>
                  <a:lnTo>
                    <a:pt x="38207" y="226420"/>
                  </a:lnTo>
                  <a:lnTo>
                    <a:pt x="38119" y="219623"/>
                  </a:lnTo>
                  <a:lnTo>
                    <a:pt x="38085" y="212735"/>
                  </a:lnTo>
                  <a:lnTo>
                    <a:pt x="38107" y="205752"/>
                  </a:lnTo>
                  <a:lnTo>
                    <a:pt x="38189" y="198670"/>
                  </a:lnTo>
                  <a:lnTo>
                    <a:pt x="38333" y="191486"/>
                  </a:lnTo>
                  <a:lnTo>
                    <a:pt x="38542" y="184196"/>
                  </a:lnTo>
                  <a:lnTo>
                    <a:pt x="38819" y="176795"/>
                  </a:lnTo>
                  <a:lnTo>
                    <a:pt x="39167" y="169282"/>
                  </a:lnTo>
                  <a:lnTo>
                    <a:pt x="39589" y="161651"/>
                  </a:lnTo>
                  <a:lnTo>
                    <a:pt x="40088" y="153899"/>
                  </a:lnTo>
                  <a:lnTo>
                    <a:pt x="40665" y="146022"/>
                  </a:lnTo>
                  <a:lnTo>
                    <a:pt x="41326" y="138017"/>
                  </a:lnTo>
                  <a:lnTo>
                    <a:pt x="42071" y="129879"/>
                  </a:lnTo>
                  <a:lnTo>
                    <a:pt x="42905" y="121606"/>
                  </a:lnTo>
                  <a:lnTo>
                    <a:pt x="43829" y="113193"/>
                  </a:lnTo>
                  <a:lnTo>
                    <a:pt x="44847" y="104637"/>
                  </a:lnTo>
                  <a:lnTo>
                    <a:pt x="45962" y="95934"/>
                  </a:lnTo>
                  <a:lnTo>
                    <a:pt x="47176" y="87080"/>
                  </a:lnTo>
                  <a:lnTo>
                    <a:pt x="48493" y="78072"/>
                  </a:lnTo>
                  <a:lnTo>
                    <a:pt x="49915" y="68905"/>
                  </a:lnTo>
                  <a:lnTo>
                    <a:pt x="51445" y="59577"/>
                  </a:lnTo>
                  <a:lnTo>
                    <a:pt x="53086" y="50083"/>
                  </a:lnTo>
                  <a:lnTo>
                    <a:pt x="54841" y="40420"/>
                  </a:lnTo>
                  <a:lnTo>
                    <a:pt x="56712" y="30584"/>
                  </a:lnTo>
                  <a:lnTo>
                    <a:pt x="58704" y="20571"/>
                  </a:lnTo>
                  <a:lnTo>
                    <a:pt x="60817" y="10377"/>
                  </a:lnTo>
                  <a:lnTo>
                    <a:pt x="63056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07344" y="2507616"/>
              <a:ext cx="410432" cy="591074"/>
            </a:xfrm>
            <a:custGeom>
              <a:avLst/>
              <a:gdLst/>
              <a:ahLst/>
              <a:cxnLst/>
              <a:rect l="0" t="0" r="0" b="0"/>
              <a:pathLst>
                <a:path w="410432" h="591074">
                  <a:moveTo>
                    <a:pt x="0" y="591074"/>
                  </a:moveTo>
                  <a:lnTo>
                    <a:pt x="3651" y="581111"/>
                  </a:lnTo>
                  <a:lnTo>
                    <a:pt x="7307" y="571381"/>
                  </a:lnTo>
                  <a:lnTo>
                    <a:pt x="10967" y="561880"/>
                  </a:lnTo>
                  <a:lnTo>
                    <a:pt x="14632" y="552602"/>
                  </a:lnTo>
                  <a:lnTo>
                    <a:pt x="18302" y="543544"/>
                  </a:lnTo>
                  <a:lnTo>
                    <a:pt x="21977" y="534699"/>
                  </a:lnTo>
                  <a:lnTo>
                    <a:pt x="25657" y="526065"/>
                  </a:lnTo>
                  <a:lnTo>
                    <a:pt x="29343" y="517635"/>
                  </a:lnTo>
                  <a:lnTo>
                    <a:pt x="33034" y="509405"/>
                  </a:lnTo>
                  <a:lnTo>
                    <a:pt x="36730" y="501371"/>
                  </a:lnTo>
                  <a:lnTo>
                    <a:pt x="40433" y="493528"/>
                  </a:lnTo>
                  <a:lnTo>
                    <a:pt x="44142" y="485871"/>
                  </a:lnTo>
                  <a:lnTo>
                    <a:pt x="47857" y="478396"/>
                  </a:lnTo>
                  <a:lnTo>
                    <a:pt x="51578" y="471097"/>
                  </a:lnTo>
                  <a:lnTo>
                    <a:pt x="55307" y="463971"/>
                  </a:lnTo>
                  <a:lnTo>
                    <a:pt x="59041" y="457011"/>
                  </a:lnTo>
                  <a:lnTo>
                    <a:pt x="62783" y="450215"/>
                  </a:lnTo>
                  <a:lnTo>
                    <a:pt x="66532" y="443577"/>
                  </a:lnTo>
                  <a:lnTo>
                    <a:pt x="70289" y="437092"/>
                  </a:lnTo>
                  <a:lnTo>
                    <a:pt x="74053" y="430756"/>
                  </a:lnTo>
                  <a:lnTo>
                    <a:pt x="77825" y="424563"/>
                  </a:lnTo>
                  <a:lnTo>
                    <a:pt x="81604" y="418510"/>
                  </a:lnTo>
                  <a:lnTo>
                    <a:pt x="85392" y="412592"/>
                  </a:lnTo>
                  <a:lnTo>
                    <a:pt x="89188" y="406803"/>
                  </a:lnTo>
                  <a:lnTo>
                    <a:pt x="92992" y="401140"/>
                  </a:lnTo>
                  <a:lnTo>
                    <a:pt x="96805" y="395598"/>
                  </a:lnTo>
                  <a:lnTo>
                    <a:pt x="100626" y="390171"/>
                  </a:lnTo>
                  <a:lnTo>
                    <a:pt x="104457" y="384855"/>
                  </a:lnTo>
                  <a:lnTo>
                    <a:pt x="108297" y="379646"/>
                  </a:lnTo>
                  <a:lnTo>
                    <a:pt x="112146" y="374539"/>
                  </a:lnTo>
                  <a:lnTo>
                    <a:pt x="116004" y="369528"/>
                  </a:lnTo>
                  <a:lnTo>
                    <a:pt x="119872" y="364610"/>
                  </a:lnTo>
                  <a:lnTo>
                    <a:pt x="123750" y="359780"/>
                  </a:lnTo>
                  <a:lnTo>
                    <a:pt x="127638" y="355033"/>
                  </a:lnTo>
                  <a:lnTo>
                    <a:pt x="131537" y="350364"/>
                  </a:lnTo>
                  <a:lnTo>
                    <a:pt x="135445" y="345769"/>
                  </a:lnTo>
                  <a:lnTo>
                    <a:pt x="139364" y="341243"/>
                  </a:lnTo>
                  <a:lnTo>
                    <a:pt x="143294" y="336781"/>
                  </a:lnTo>
                  <a:lnTo>
                    <a:pt x="147235" y="332379"/>
                  </a:lnTo>
                  <a:lnTo>
                    <a:pt x="151187" y="328032"/>
                  </a:lnTo>
                  <a:lnTo>
                    <a:pt x="155150" y="323735"/>
                  </a:lnTo>
                  <a:lnTo>
                    <a:pt x="159125" y="319483"/>
                  </a:lnTo>
                  <a:lnTo>
                    <a:pt x="163112" y="315272"/>
                  </a:lnTo>
                  <a:lnTo>
                    <a:pt x="167110" y="311098"/>
                  </a:lnTo>
                  <a:lnTo>
                    <a:pt x="171120" y="306955"/>
                  </a:lnTo>
                  <a:lnTo>
                    <a:pt x="175142" y="302838"/>
                  </a:lnTo>
                  <a:lnTo>
                    <a:pt x="179177" y="298744"/>
                  </a:lnTo>
                  <a:lnTo>
                    <a:pt x="183224" y="294667"/>
                  </a:lnTo>
                  <a:lnTo>
                    <a:pt x="187284" y="290603"/>
                  </a:lnTo>
                  <a:lnTo>
                    <a:pt x="191357" y="286547"/>
                  </a:lnTo>
                  <a:lnTo>
                    <a:pt x="195443" y="282494"/>
                  </a:lnTo>
                  <a:lnTo>
                    <a:pt x="199542" y="278440"/>
                  </a:lnTo>
                  <a:lnTo>
                    <a:pt x="203654" y="274380"/>
                  </a:lnTo>
                  <a:lnTo>
                    <a:pt x="207780" y="270309"/>
                  </a:lnTo>
                  <a:lnTo>
                    <a:pt x="211920" y="266223"/>
                  </a:lnTo>
                  <a:lnTo>
                    <a:pt x="216074" y="262117"/>
                  </a:lnTo>
                  <a:lnTo>
                    <a:pt x="220242" y="257986"/>
                  </a:lnTo>
                  <a:lnTo>
                    <a:pt x="224424" y="253825"/>
                  </a:lnTo>
                  <a:lnTo>
                    <a:pt x="228621" y="249630"/>
                  </a:lnTo>
                  <a:lnTo>
                    <a:pt x="232833" y="245396"/>
                  </a:lnTo>
                  <a:lnTo>
                    <a:pt x="237059" y="241119"/>
                  </a:lnTo>
                  <a:lnTo>
                    <a:pt x="241300" y="236794"/>
                  </a:lnTo>
                  <a:lnTo>
                    <a:pt x="245557" y="232415"/>
                  </a:lnTo>
                  <a:lnTo>
                    <a:pt x="249829" y="227979"/>
                  </a:lnTo>
                  <a:lnTo>
                    <a:pt x="254116" y="223481"/>
                  </a:lnTo>
                  <a:lnTo>
                    <a:pt x="258420" y="218916"/>
                  </a:lnTo>
                  <a:lnTo>
                    <a:pt x="262739" y="214279"/>
                  </a:lnTo>
                  <a:lnTo>
                    <a:pt x="267074" y="209566"/>
                  </a:lnTo>
                  <a:lnTo>
                    <a:pt x="271426" y="204771"/>
                  </a:lnTo>
                  <a:lnTo>
                    <a:pt x="275794" y="199891"/>
                  </a:lnTo>
                  <a:lnTo>
                    <a:pt x="280179" y="194921"/>
                  </a:lnTo>
                  <a:lnTo>
                    <a:pt x="284580" y="189855"/>
                  </a:lnTo>
                  <a:lnTo>
                    <a:pt x="288999" y="184690"/>
                  </a:lnTo>
                  <a:lnTo>
                    <a:pt x="293434" y="179420"/>
                  </a:lnTo>
                  <a:lnTo>
                    <a:pt x="297887" y="174041"/>
                  </a:lnTo>
                  <a:lnTo>
                    <a:pt x="302358" y="168548"/>
                  </a:lnTo>
                  <a:lnTo>
                    <a:pt x="306846" y="162936"/>
                  </a:lnTo>
                  <a:lnTo>
                    <a:pt x="311352" y="157201"/>
                  </a:lnTo>
                  <a:lnTo>
                    <a:pt x="315877" y="151339"/>
                  </a:lnTo>
                  <a:lnTo>
                    <a:pt x="320419" y="145344"/>
                  </a:lnTo>
                  <a:lnTo>
                    <a:pt x="324980" y="139211"/>
                  </a:lnTo>
                  <a:lnTo>
                    <a:pt x="329559" y="132936"/>
                  </a:lnTo>
                  <a:lnTo>
                    <a:pt x="334158" y="126515"/>
                  </a:lnTo>
                  <a:lnTo>
                    <a:pt x="338775" y="119942"/>
                  </a:lnTo>
                  <a:lnTo>
                    <a:pt x="343412" y="113214"/>
                  </a:lnTo>
                  <a:lnTo>
                    <a:pt x="348067" y="106324"/>
                  </a:lnTo>
                  <a:lnTo>
                    <a:pt x="352743" y="99269"/>
                  </a:lnTo>
                  <a:lnTo>
                    <a:pt x="357437" y="92044"/>
                  </a:lnTo>
                  <a:lnTo>
                    <a:pt x="362152" y="84644"/>
                  </a:lnTo>
                  <a:lnTo>
                    <a:pt x="366887" y="77065"/>
                  </a:lnTo>
                  <a:lnTo>
                    <a:pt x="371642" y="69301"/>
                  </a:lnTo>
                  <a:lnTo>
                    <a:pt x="376417" y="61349"/>
                  </a:lnTo>
                  <a:lnTo>
                    <a:pt x="381213" y="53203"/>
                  </a:lnTo>
                  <a:lnTo>
                    <a:pt x="386030" y="44859"/>
                  </a:lnTo>
                  <a:lnTo>
                    <a:pt x="390868" y="36311"/>
                  </a:lnTo>
                  <a:lnTo>
                    <a:pt x="395727" y="27557"/>
                  </a:lnTo>
                  <a:lnTo>
                    <a:pt x="400607" y="18590"/>
                  </a:lnTo>
                  <a:lnTo>
                    <a:pt x="405508" y="9405"/>
                  </a:lnTo>
                  <a:lnTo>
                    <a:pt x="410432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07344" y="2718996"/>
              <a:ext cx="713422" cy="379694"/>
            </a:xfrm>
            <a:custGeom>
              <a:avLst/>
              <a:gdLst/>
              <a:ahLst/>
              <a:cxnLst/>
              <a:rect l="0" t="0" r="0" b="0"/>
              <a:pathLst>
                <a:path w="713422" h="379694">
                  <a:moveTo>
                    <a:pt x="0" y="379694"/>
                  </a:moveTo>
                  <a:lnTo>
                    <a:pt x="3720" y="369780"/>
                  </a:lnTo>
                  <a:lnTo>
                    <a:pt x="7582" y="360194"/>
                  </a:lnTo>
                  <a:lnTo>
                    <a:pt x="11583" y="350930"/>
                  </a:lnTo>
                  <a:lnTo>
                    <a:pt x="15720" y="341982"/>
                  </a:lnTo>
                  <a:lnTo>
                    <a:pt x="19992" y="333343"/>
                  </a:lnTo>
                  <a:lnTo>
                    <a:pt x="24397" y="325008"/>
                  </a:lnTo>
                  <a:lnTo>
                    <a:pt x="28932" y="316970"/>
                  </a:lnTo>
                  <a:lnTo>
                    <a:pt x="33594" y="309222"/>
                  </a:lnTo>
                  <a:lnTo>
                    <a:pt x="38383" y="301758"/>
                  </a:lnTo>
                  <a:lnTo>
                    <a:pt x="43296" y="294572"/>
                  </a:lnTo>
                  <a:lnTo>
                    <a:pt x="48330" y="287658"/>
                  </a:lnTo>
                  <a:lnTo>
                    <a:pt x="53484" y="281009"/>
                  </a:lnTo>
                  <a:lnTo>
                    <a:pt x="58755" y="274619"/>
                  </a:lnTo>
                  <a:lnTo>
                    <a:pt x="64141" y="268482"/>
                  </a:lnTo>
                  <a:lnTo>
                    <a:pt x="69640" y="262591"/>
                  </a:lnTo>
                  <a:lnTo>
                    <a:pt x="75249" y="256939"/>
                  </a:lnTo>
                  <a:lnTo>
                    <a:pt x="80968" y="251522"/>
                  </a:lnTo>
                  <a:lnTo>
                    <a:pt x="86793" y="246332"/>
                  </a:lnTo>
                  <a:lnTo>
                    <a:pt x="92722" y="241363"/>
                  </a:lnTo>
                  <a:lnTo>
                    <a:pt x="98753" y="236608"/>
                  </a:lnTo>
                  <a:lnTo>
                    <a:pt x="104884" y="232062"/>
                  </a:lnTo>
                  <a:lnTo>
                    <a:pt x="111113" y="227718"/>
                  </a:lnTo>
                  <a:lnTo>
                    <a:pt x="117438" y="223570"/>
                  </a:lnTo>
                  <a:lnTo>
                    <a:pt x="123856" y="219611"/>
                  </a:lnTo>
                  <a:lnTo>
                    <a:pt x="130366" y="215835"/>
                  </a:lnTo>
                  <a:lnTo>
                    <a:pt x="136965" y="212236"/>
                  </a:lnTo>
                  <a:lnTo>
                    <a:pt x="143650" y="208807"/>
                  </a:lnTo>
                  <a:lnTo>
                    <a:pt x="150421" y="205542"/>
                  </a:lnTo>
                  <a:lnTo>
                    <a:pt x="157274" y="202435"/>
                  </a:lnTo>
                  <a:lnTo>
                    <a:pt x="164208" y="199480"/>
                  </a:lnTo>
                  <a:lnTo>
                    <a:pt x="171220" y="196670"/>
                  </a:lnTo>
                  <a:lnTo>
                    <a:pt x="178308" y="193999"/>
                  </a:lnTo>
                  <a:lnTo>
                    <a:pt x="185471" y="191460"/>
                  </a:lnTo>
                  <a:lnTo>
                    <a:pt x="192705" y="189047"/>
                  </a:lnTo>
                  <a:lnTo>
                    <a:pt x="200009" y="186754"/>
                  </a:lnTo>
                  <a:lnTo>
                    <a:pt x="207380" y="184575"/>
                  </a:lnTo>
                  <a:lnTo>
                    <a:pt x="214817" y="182502"/>
                  </a:lnTo>
                  <a:lnTo>
                    <a:pt x="222317" y="180531"/>
                  </a:lnTo>
                  <a:lnTo>
                    <a:pt x="229878" y="178655"/>
                  </a:lnTo>
                  <a:lnTo>
                    <a:pt x="237497" y="176866"/>
                  </a:lnTo>
                  <a:lnTo>
                    <a:pt x="245174" y="175160"/>
                  </a:lnTo>
                  <a:lnTo>
                    <a:pt x="252905" y="173529"/>
                  </a:lnTo>
                  <a:lnTo>
                    <a:pt x="260688" y="171967"/>
                  </a:lnTo>
                  <a:lnTo>
                    <a:pt x="268522" y="170468"/>
                  </a:lnTo>
                  <a:lnTo>
                    <a:pt x="276404" y="169026"/>
                  </a:lnTo>
                  <a:lnTo>
                    <a:pt x="284332" y="167634"/>
                  </a:lnTo>
                  <a:lnTo>
                    <a:pt x="292303" y="166287"/>
                  </a:lnTo>
                  <a:lnTo>
                    <a:pt x="300316" y="164976"/>
                  </a:lnTo>
                  <a:lnTo>
                    <a:pt x="308368" y="163698"/>
                  </a:lnTo>
                  <a:lnTo>
                    <a:pt x="316458" y="162444"/>
                  </a:lnTo>
                  <a:lnTo>
                    <a:pt x="324583" y="161209"/>
                  </a:lnTo>
                  <a:lnTo>
                    <a:pt x="332740" y="159986"/>
                  </a:lnTo>
                  <a:lnTo>
                    <a:pt x="340929" y="158769"/>
                  </a:lnTo>
                  <a:lnTo>
                    <a:pt x="349146" y="157552"/>
                  </a:lnTo>
                  <a:lnTo>
                    <a:pt x="357389" y="156329"/>
                  </a:lnTo>
                  <a:lnTo>
                    <a:pt x="365657" y="155093"/>
                  </a:lnTo>
                  <a:lnTo>
                    <a:pt x="373946" y="153837"/>
                  </a:lnTo>
                  <a:lnTo>
                    <a:pt x="382256" y="152556"/>
                  </a:lnTo>
                  <a:lnTo>
                    <a:pt x="390583" y="151243"/>
                  </a:lnTo>
                  <a:lnTo>
                    <a:pt x="398927" y="149891"/>
                  </a:lnTo>
                  <a:lnTo>
                    <a:pt x="407283" y="148495"/>
                  </a:lnTo>
                  <a:lnTo>
                    <a:pt x="415651" y="147049"/>
                  </a:lnTo>
                  <a:lnTo>
                    <a:pt x="424028" y="145545"/>
                  </a:lnTo>
                  <a:lnTo>
                    <a:pt x="432412" y="143978"/>
                  </a:lnTo>
                  <a:lnTo>
                    <a:pt x="440800" y="142340"/>
                  </a:lnTo>
                  <a:lnTo>
                    <a:pt x="449192" y="140627"/>
                  </a:lnTo>
                  <a:lnTo>
                    <a:pt x="457583" y="138831"/>
                  </a:lnTo>
                  <a:lnTo>
                    <a:pt x="465973" y="136947"/>
                  </a:lnTo>
                  <a:lnTo>
                    <a:pt x="474360" y="134967"/>
                  </a:lnTo>
                  <a:lnTo>
                    <a:pt x="482740" y="132886"/>
                  </a:lnTo>
                  <a:lnTo>
                    <a:pt x="491112" y="130698"/>
                  </a:lnTo>
                  <a:lnTo>
                    <a:pt x="499473" y="128395"/>
                  </a:lnTo>
                  <a:lnTo>
                    <a:pt x="507823" y="125971"/>
                  </a:lnTo>
                  <a:lnTo>
                    <a:pt x="516157" y="123422"/>
                  </a:lnTo>
                  <a:lnTo>
                    <a:pt x="524475" y="120739"/>
                  </a:lnTo>
                  <a:lnTo>
                    <a:pt x="532773" y="117916"/>
                  </a:lnTo>
                  <a:lnTo>
                    <a:pt x="541051" y="114948"/>
                  </a:lnTo>
                  <a:lnTo>
                    <a:pt x="549305" y="111828"/>
                  </a:lnTo>
                  <a:lnTo>
                    <a:pt x="557534" y="108550"/>
                  </a:lnTo>
                  <a:lnTo>
                    <a:pt x="565735" y="105107"/>
                  </a:lnTo>
                  <a:lnTo>
                    <a:pt x="573906" y="101493"/>
                  </a:lnTo>
                  <a:lnTo>
                    <a:pt x="582045" y="97702"/>
                  </a:lnTo>
                  <a:lnTo>
                    <a:pt x="590150" y="93727"/>
                  </a:lnTo>
                  <a:lnTo>
                    <a:pt x="598219" y="89562"/>
                  </a:lnTo>
                  <a:lnTo>
                    <a:pt x="606249" y="85201"/>
                  </a:lnTo>
                  <a:lnTo>
                    <a:pt x="614239" y="80637"/>
                  </a:lnTo>
                  <a:lnTo>
                    <a:pt x="622186" y="75865"/>
                  </a:lnTo>
                  <a:lnTo>
                    <a:pt x="630087" y="70877"/>
                  </a:lnTo>
                  <a:lnTo>
                    <a:pt x="637942" y="65668"/>
                  </a:lnTo>
                  <a:lnTo>
                    <a:pt x="645748" y="60231"/>
                  </a:lnTo>
                  <a:lnTo>
                    <a:pt x="653502" y="54559"/>
                  </a:lnTo>
                  <a:lnTo>
                    <a:pt x="661202" y="48648"/>
                  </a:lnTo>
                  <a:lnTo>
                    <a:pt x="668847" y="42489"/>
                  </a:lnTo>
                  <a:lnTo>
                    <a:pt x="676434" y="36077"/>
                  </a:lnTo>
                  <a:lnTo>
                    <a:pt x="683960" y="29406"/>
                  </a:lnTo>
                  <a:lnTo>
                    <a:pt x="691424" y="22469"/>
                  </a:lnTo>
                  <a:lnTo>
                    <a:pt x="698824" y="15260"/>
                  </a:lnTo>
                  <a:lnTo>
                    <a:pt x="706158" y="7772"/>
                  </a:lnTo>
                  <a:lnTo>
                    <a:pt x="713422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07344" y="2967034"/>
              <a:ext cx="951380" cy="131656"/>
            </a:xfrm>
            <a:custGeom>
              <a:avLst/>
              <a:gdLst/>
              <a:ahLst/>
              <a:cxnLst/>
              <a:rect l="0" t="0" r="0" b="0"/>
              <a:pathLst>
                <a:path w="951380" h="131656">
                  <a:moveTo>
                    <a:pt x="0" y="131656"/>
                  </a:moveTo>
                  <a:lnTo>
                    <a:pt x="3775" y="121806"/>
                  </a:lnTo>
                  <a:lnTo>
                    <a:pt x="7798" y="112412"/>
                  </a:lnTo>
                  <a:lnTo>
                    <a:pt x="12066" y="103465"/>
                  </a:lnTo>
                  <a:lnTo>
                    <a:pt x="16575" y="94958"/>
                  </a:lnTo>
                  <a:lnTo>
                    <a:pt x="21320" y="86881"/>
                  </a:lnTo>
                  <a:lnTo>
                    <a:pt x="26297" y="79226"/>
                  </a:lnTo>
                  <a:lnTo>
                    <a:pt x="31503" y="71985"/>
                  </a:lnTo>
                  <a:lnTo>
                    <a:pt x="36934" y="65148"/>
                  </a:lnTo>
                  <a:lnTo>
                    <a:pt x="42585" y="58709"/>
                  </a:lnTo>
                  <a:lnTo>
                    <a:pt x="48452" y="52657"/>
                  </a:lnTo>
                  <a:lnTo>
                    <a:pt x="54532" y="46985"/>
                  </a:lnTo>
                  <a:lnTo>
                    <a:pt x="60820" y="41683"/>
                  </a:lnTo>
                  <a:lnTo>
                    <a:pt x="67313" y="36744"/>
                  </a:lnTo>
                  <a:lnTo>
                    <a:pt x="74006" y="32159"/>
                  </a:lnTo>
                  <a:lnTo>
                    <a:pt x="80896" y="27920"/>
                  </a:lnTo>
                  <a:lnTo>
                    <a:pt x="87978" y="24017"/>
                  </a:lnTo>
                  <a:lnTo>
                    <a:pt x="95249" y="20443"/>
                  </a:lnTo>
                  <a:lnTo>
                    <a:pt x="102704" y="17189"/>
                  </a:lnTo>
                  <a:lnTo>
                    <a:pt x="110340" y="14247"/>
                  </a:lnTo>
                  <a:lnTo>
                    <a:pt x="118152" y="11607"/>
                  </a:lnTo>
                  <a:lnTo>
                    <a:pt x="126136" y="9262"/>
                  </a:lnTo>
                  <a:lnTo>
                    <a:pt x="134289" y="7202"/>
                  </a:lnTo>
                  <a:lnTo>
                    <a:pt x="142606" y="5420"/>
                  </a:lnTo>
                  <a:lnTo>
                    <a:pt x="151084" y="3907"/>
                  </a:lnTo>
                  <a:lnTo>
                    <a:pt x="159718" y="2655"/>
                  </a:lnTo>
                  <a:lnTo>
                    <a:pt x="168505" y="1654"/>
                  </a:lnTo>
                  <a:lnTo>
                    <a:pt x="177440" y="896"/>
                  </a:lnTo>
                  <a:lnTo>
                    <a:pt x="186520" y="374"/>
                  </a:lnTo>
                  <a:lnTo>
                    <a:pt x="195740" y="78"/>
                  </a:lnTo>
                  <a:lnTo>
                    <a:pt x="205096" y="0"/>
                  </a:lnTo>
                  <a:lnTo>
                    <a:pt x="214585" y="131"/>
                  </a:lnTo>
                  <a:lnTo>
                    <a:pt x="224202" y="463"/>
                  </a:lnTo>
                  <a:lnTo>
                    <a:pt x="233943" y="987"/>
                  </a:lnTo>
                  <a:lnTo>
                    <a:pt x="243805" y="1695"/>
                  </a:lnTo>
                  <a:lnTo>
                    <a:pt x="253784" y="2578"/>
                  </a:lnTo>
                  <a:lnTo>
                    <a:pt x="263875" y="3629"/>
                  </a:lnTo>
                  <a:lnTo>
                    <a:pt x="274074" y="4837"/>
                  </a:lnTo>
                  <a:lnTo>
                    <a:pt x="284378" y="6196"/>
                  </a:lnTo>
                  <a:lnTo>
                    <a:pt x="294782" y="7695"/>
                  </a:lnTo>
                  <a:lnTo>
                    <a:pt x="305282" y="9328"/>
                  </a:lnTo>
                  <a:lnTo>
                    <a:pt x="315875" y="11085"/>
                  </a:lnTo>
                  <a:lnTo>
                    <a:pt x="326556" y="12957"/>
                  </a:lnTo>
                  <a:lnTo>
                    <a:pt x="337322" y="14937"/>
                  </a:lnTo>
                  <a:lnTo>
                    <a:pt x="348168" y="17016"/>
                  </a:lnTo>
                  <a:lnTo>
                    <a:pt x="359090" y="19185"/>
                  </a:lnTo>
                  <a:lnTo>
                    <a:pt x="370085" y="21436"/>
                  </a:lnTo>
                  <a:lnTo>
                    <a:pt x="381148" y="23760"/>
                  </a:lnTo>
                  <a:lnTo>
                    <a:pt x="392276" y="26148"/>
                  </a:lnTo>
                  <a:lnTo>
                    <a:pt x="403464" y="28593"/>
                  </a:lnTo>
                  <a:lnTo>
                    <a:pt x="414708" y="31086"/>
                  </a:lnTo>
                  <a:lnTo>
                    <a:pt x="426004" y="33618"/>
                  </a:lnTo>
                  <a:lnTo>
                    <a:pt x="437349" y="36180"/>
                  </a:lnTo>
                  <a:lnTo>
                    <a:pt x="448739" y="38765"/>
                  </a:lnTo>
                  <a:lnTo>
                    <a:pt x="460169" y="41364"/>
                  </a:lnTo>
                  <a:lnTo>
                    <a:pt x="471635" y="43968"/>
                  </a:lnTo>
                  <a:lnTo>
                    <a:pt x="483133" y="46568"/>
                  </a:lnTo>
                  <a:lnTo>
                    <a:pt x="494660" y="49157"/>
                  </a:lnTo>
                  <a:lnTo>
                    <a:pt x="506211" y="51725"/>
                  </a:lnTo>
                  <a:lnTo>
                    <a:pt x="517783" y="54265"/>
                  </a:lnTo>
                  <a:lnTo>
                    <a:pt x="529370" y="56767"/>
                  </a:lnTo>
                  <a:lnTo>
                    <a:pt x="540971" y="59223"/>
                  </a:lnTo>
                  <a:lnTo>
                    <a:pt x="552579" y="61625"/>
                  </a:lnTo>
                  <a:lnTo>
                    <a:pt x="564192" y="63964"/>
                  </a:lnTo>
                  <a:lnTo>
                    <a:pt x="575805" y="66232"/>
                  </a:lnTo>
                  <a:lnTo>
                    <a:pt x="587415" y="68420"/>
                  </a:lnTo>
                  <a:lnTo>
                    <a:pt x="599017" y="70520"/>
                  </a:lnTo>
                  <a:lnTo>
                    <a:pt x="610607" y="72522"/>
                  </a:lnTo>
                  <a:lnTo>
                    <a:pt x="622181" y="74420"/>
                  </a:lnTo>
                  <a:lnTo>
                    <a:pt x="633736" y="76203"/>
                  </a:lnTo>
                  <a:lnTo>
                    <a:pt x="645267" y="77864"/>
                  </a:lnTo>
                  <a:lnTo>
                    <a:pt x="656771" y="79394"/>
                  </a:lnTo>
                  <a:lnTo>
                    <a:pt x="668243" y="80785"/>
                  </a:lnTo>
                  <a:lnTo>
                    <a:pt x="679679" y="82028"/>
                  </a:lnTo>
                  <a:lnTo>
                    <a:pt x="691075" y="83114"/>
                  </a:lnTo>
                  <a:lnTo>
                    <a:pt x="702428" y="84036"/>
                  </a:lnTo>
                  <a:lnTo>
                    <a:pt x="713733" y="84784"/>
                  </a:lnTo>
                  <a:lnTo>
                    <a:pt x="724986" y="85350"/>
                  </a:lnTo>
                  <a:lnTo>
                    <a:pt x="736184" y="85726"/>
                  </a:lnTo>
                  <a:lnTo>
                    <a:pt x="747322" y="85902"/>
                  </a:lnTo>
                  <a:lnTo>
                    <a:pt x="758396" y="85872"/>
                  </a:lnTo>
                  <a:lnTo>
                    <a:pt x="769403" y="85625"/>
                  </a:lnTo>
                  <a:lnTo>
                    <a:pt x="780338" y="85154"/>
                  </a:lnTo>
                  <a:lnTo>
                    <a:pt x="791197" y="84450"/>
                  </a:lnTo>
                  <a:lnTo>
                    <a:pt x="801976" y="83504"/>
                  </a:lnTo>
                  <a:lnTo>
                    <a:pt x="812672" y="82308"/>
                  </a:lnTo>
                  <a:lnTo>
                    <a:pt x="823280" y="80854"/>
                  </a:lnTo>
                  <a:lnTo>
                    <a:pt x="833796" y="79133"/>
                  </a:lnTo>
                  <a:lnTo>
                    <a:pt x="844217" y="77137"/>
                  </a:lnTo>
                  <a:lnTo>
                    <a:pt x="854537" y="74856"/>
                  </a:lnTo>
                  <a:lnTo>
                    <a:pt x="864754" y="72283"/>
                  </a:lnTo>
                  <a:lnTo>
                    <a:pt x="874864" y="69409"/>
                  </a:lnTo>
                  <a:lnTo>
                    <a:pt x="884861" y="66225"/>
                  </a:lnTo>
                  <a:lnTo>
                    <a:pt x="894743" y="62723"/>
                  </a:lnTo>
                  <a:lnTo>
                    <a:pt x="904505" y="58895"/>
                  </a:lnTo>
                  <a:lnTo>
                    <a:pt x="914144" y="54731"/>
                  </a:lnTo>
                  <a:lnTo>
                    <a:pt x="923654" y="50224"/>
                  </a:lnTo>
                  <a:lnTo>
                    <a:pt x="933033" y="45365"/>
                  </a:lnTo>
                  <a:lnTo>
                    <a:pt x="942276" y="40146"/>
                  </a:lnTo>
                  <a:lnTo>
                    <a:pt x="951380" y="34557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031815" y="3336147"/>
              <a:ext cx="683616" cy="682944"/>
            </a:xfrm>
            <a:custGeom>
              <a:avLst/>
              <a:gdLst/>
              <a:ahLst/>
              <a:cxnLst/>
              <a:rect l="0" t="0" r="0" b="0"/>
              <a:pathLst>
                <a:path w="683616" h="682944">
                  <a:moveTo>
                    <a:pt x="0" y="668745"/>
                  </a:moveTo>
                  <a:lnTo>
                    <a:pt x="9983" y="672150"/>
                  </a:lnTo>
                  <a:lnTo>
                    <a:pt x="19776" y="675072"/>
                  </a:lnTo>
                  <a:lnTo>
                    <a:pt x="29381" y="677521"/>
                  </a:lnTo>
                  <a:lnTo>
                    <a:pt x="38803" y="679503"/>
                  </a:lnTo>
                  <a:lnTo>
                    <a:pt x="48046" y="681028"/>
                  </a:lnTo>
                  <a:lnTo>
                    <a:pt x="57113" y="682104"/>
                  </a:lnTo>
                  <a:lnTo>
                    <a:pt x="66009" y="682740"/>
                  </a:lnTo>
                  <a:lnTo>
                    <a:pt x="74737" y="682944"/>
                  </a:lnTo>
                  <a:lnTo>
                    <a:pt x="83302" y="682725"/>
                  </a:lnTo>
                  <a:lnTo>
                    <a:pt x="91707" y="682092"/>
                  </a:lnTo>
                  <a:lnTo>
                    <a:pt x="99957" y="681052"/>
                  </a:lnTo>
                  <a:lnTo>
                    <a:pt x="108055" y="679614"/>
                  </a:lnTo>
                  <a:lnTo>
                    <a:pt x="116006" y="677788"/>
                  </a:lnTo>
                  <a:lnTo>
                    <a:pt x="123813" y="675581"/>
                  </a:lnTo>
                  <a:lnTo>
                    <a:pt x="131480" y="673001"/>
                  </a:lnTo>
                  <a:lnTo>
                    <a:pt x="139012" y="670059"/>
                  </a:lnTo>
                  <a:lnTo>
                    <a:pt x="146412" y="666761"/>
                  </a:lnTo>
                  <a:lnTo>
                    <a:pt x="153684" y="663116"/>
                  </a:lnTo>
                  <a:lnTo>
                    <a:pt x="160833" y="659134"/>
                  </a:lnTo>
                  <a:lnTo>
                    <a:pt x="167862" y="654822"/>
                  </a:lnTo>
                  <a:lnTo>
                    <a:pt x="174775" y="650190"/>
                  </a:lnTo>
                  <a:lnTo>
                    <a:pt x="181576" y="645244"/>
                  </a:lnTo>
                  <a:lnTo>
                    <a:pt x="188269" y="639995"/>
                  </a:lnTo>
                  <a:lnTo>
                    <a:pt x="194859" y="634451"/>
                  </a:lnTo>
                  <a:lnTo>
                    <a:pt x="201348" y="628619"/>
                  </a:lnTo>
                  <a:lnTo>
                    <a:pt x="207742" y="622510"/>
                  </a:lnTo>
                  <a:lnTo>
                    <a:pt x="214043" y="616130"/>
                  </a:lnTo>
                  <a:lnTo>
                    <a:pt x="220257" y="609489"/>
                  </a:lnTo>
                  <a:lnTo>
                    <a:pt x="226387" y="602595"/>
                  </a:lnTo>
                  <a:lnTo>
                    <a:pt x="232436" y="595458"/>
                  </a:lnTo>
                  <a:lnTo>
                    <a:pt x="238410" y="588084"/>
                  </a:lnTo>
                  <a:lnTo>
                    <a:pt x="244311" y="580483"/>
                  </a:lnTo>
                  <a:lnTo>
                    <a:pt x="250144" y="572663"/>
                  </a:lnTo>
                  <a:lnTo>
                    <a:pt x="255913" y="564633"/>
                  </a:lnTo>
                  <a:lnTo>
                    <a:pt x="261622" y="556402"/>
                  </a:lnTo>
                  <a:lnTo>
                    <a:pt x="267275" y="547977"/>
                  </a:lnTo>
                  <a:lnTo>
                    <a:pt x="272875" y="539368"/>
                  </a:lnTo>
                  <a:lnTo>
                    <a:pt x="278428" y="530583"/>
                  </a:lnTo>
                  <a:lnTo>
                    <a:pt x="283936" y="521630"/>
                  </a:lnTo>
                  <a:lnTo>
                    <a:pt x="289403" y="512517"/>
                  </a:lnTo>
                  <a:lnTo>
                    <a:pt x="294834" y="503255"/>
                  </a:lnTo>
                  <a:lnTo>
                    <a:pt x="300233" y="493850"/>
                  </a:lnTo>
                  <a:lnTo>
                    <a:pt x="305604" y="484312"/>
                  </a:lnTo>
                  <a:lnTo>
                    <a:pt x="310950" y="474649"/>
                  </a:lnTo>
                  <a:lnTo>
                    <a:pt x="316275" y="464869"/>
                  </a:lnTo>
                  <a:lnTo>
                    <a:pt x="321585" y="454982"/>
                  </a:lnTo>
                  <a:lnTo>
                    <a:pt x="326881" y="444995"/>
                  </a:lnTo>
                  <a:lnTo>
                    <a:pt x="332169" y="434917"/>
                  </a:lnTo>
                  <a:lnTo>
                    <a:pt x="337453" y="424757"/>
                  </a:lnTo>
                  <a:lnTo>
                    <a:pt x="342736" y="414522"/>
                  </a:lnTo>
                  <a:lnTo>
                    <a:pt x="348022" y="404223"/>
                  </a:lnTo>
                  <a:lnTo>
                    <a:pt x="353316" y="393867"/>
                  </a:lnTo>
                  <a:lnTo>
                    <a:pt x="358621" y="383462"/>
                  </a:lnTo>
                  <a:lnTo>
                    <a:pt x="363941" y="373018"/>
                  </a:lnTo>
                  <a:lnTo>
                    <a:pt x="369281" y="362542"/>
                  </a:lnTo>
                  <a:lnTo>
                    <a:pt x="374644" y="352044"/>
                  </a:lnTo>
                  <a:lnTo>
                    <a:pt x="380034" y="341531"/>
                  </a:lnTo>
                  <a:lnTo>
                    <a:pt x="385455" y="331013"/>
                  </a:lnTo>
                  <a:lnTo>
                    <a:pt x="390911" y="320497"/>
                  </a:lnTo>
                  <a:lnTo>
                    <a:pt x="396407" y="309993"/>
                  </a:lnTo>
                  <a:lnTo>
                    <a:pt x="401946" y="299509"/>
                  </a:lnTo>
                  <a:lnTo>
                    <a:pt x="407531" y="289053"/>
                  </a:lnTo>
                  <a:lnTo>
                    <a:pt x="413168" y="278634"/>
                  </a:lnTo>
                  <a:lnTo>
                    <a:pt x="418860" y="268260"/>
                  </a:lnTo>
                  <a:lnTo>
                    <a:pt x="424611" y="257940"/>
                  </a:lnTo>
                  <a:lnTo>
                    <a:pt x="430425" y="247683"/>
                  </a:lnTo>
                  <a:lnTo>
                    <a:pt x="436306" y="237497"/>
                  </a:lnTo>
                  <a:lnTo>
                    <a:pt x="442257" y="227390"/>
                  </a:lnTo>
                  <a:lnTo>
                    <a:pt x="448284" y="217371"/>
                  </a:lnTo>
                  <a:lnTo>
                    <a:pt x="454390" y="207449"/>
                  </a:lnTo>
                  <a:lnTo>
                    <a:pt x="460578" y="197632"/>
                  </a:lnTo>
                  <a:lnTo>
                    <a:pt x="466853" y="187928"/>
                  </a:lnTo>
                  <a:lnTo>
                    <a:pt x="473219" y="178347"/>
                  </a:lnTo>
                  <a:lnTo>
                    <a:pt x="479680" y="168896"/>
                  </a:lnTo>
                  <a:lnTo>
                    <a:pt x="486239" y="159584"/>
                  </a:lnTo>
                  <a:lnTo>
                    <a:pt x="492901" y="150420"/>
                  </a:lnTo>
                  <a:lnTo>
                    <a:pt x="499670" y="141413"/>
                  </a:lnTo>
                  <a:lnTo>
                    <a:pt x="506550" y="132569"/>
                  </a:lnTo>
                  <a:lnTo>
                    <a:pt x="513544" y="123899"/>
                  </a:lnTo>
                  <a:lnTo>
                    <a:pt x="520657" y="115411"/>
                  </a:lnTo>
                  <a:lnTo>
                    <a:pt x="527892" y="107113"/>
                  </a:lnTo>
                  <a:lnTo>
                    <a:pt x="535254" y="99014"/>
                  </a:lnTo>
                  <a:lnTo>
                    <a:pt x="542746" y="91122"/>
                  </a:lnTo>
                  <a:lnTo>
                    <a:pt x="550373" y="83446"/>
                  </a:lnTo>
                  <a:lnTo>
                    <a:pt x="558138" y="75995"/>
                  </a:lnTo>
                  <a:lnTo>
                    <a:pt x="566046" y="68776"/>
                  </a:lnTo>
                  <a:lnTo>
                    <a:pt x="574100" y="61799"/>
                  </a:lnTo>
                  <a:lnTo>
                    <a:pt x="582305" y="55071"/>
                  </a:lnTo>
                  <a:lnTo>
                    <a:pt x="590664" y="48602"/>
                  </a:lnTo>
                  <a:lnTo>
                    <a:pt x="599181" y="42400"/>
                  </a:lnTo>
                  <a:lnTo>
                    <a:pt x="607860" y="36473"/>
                  </a:lnTo>
                  <a:lnTo>
                    <a:pt x="616706" y="30831"/>
                  </a:lnTo>
                  <a:lnTo>
                    <a:pt x="625722" y="25481"/>
                  </a:lnTo>
                  <a:lnTo>
                    <a:pt x="634913" y="20431"/>
                  </a:lnTo>
                  <a:lnTo>
                    <a:pt x="644281" y="15692"/>
                  </a:lnTo>
                  <a:lnTo>
                    <a:pt x="653832" y="11270"/>
                  </a:lnTo>
                  <a:lnTo>
                    <a:pt x="663568" y="7175"/>
                  </a:lnTo>
                  <a:lnTo>
                    <a:pt x="673495" y="3416"/>
                  </a:lnTo>
                  <a:lnTo>
                    <a:pt x="683616" y="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031815" y="3699862"/>
              <a:ext cx="748395" cy="327155"/>
            </a:xfrm>
            <a:custGeom>
              <a:avLst/>
              <a:gdLst/>
              <a:ahLst/>
              <a:cxnLst/>
              <a:rect l="0" t="0" r="0" b="0"/>
              <a:pathLst>
                <a:path w="748395" h="327155">
                  <a:moveTo>
                    <a:pt x="0" y="305030"/>
                  </a:moveTo>
                  <a:lnTo>
                    <a:pt x="9998" y="308519"/>
                  </a:lnTo>
                  <a:lnTo>
                    <a:pt x="19835" y="311688"/>
                  </a:lnTo>
                  <a:lnTo>
                    <a:pt x="29513" y="314545"/>
                  </a:lnTo>
                  <a:lnTo>
                    <a:pt x="39036" y="317094"/>
                  </a:lnTo>
                  <a:lnTo>
                    <a:pt x="48407" y="319342"/>
                  </a:lnTo>
                  <a:lnTo>
                    <a:pt x="57630" y="321294"/>
                  </a:lnTo>
                  <a:lnTo>
                    <a:pt x="66709" y="322956"/>
                  </a:lnTo>
                  <a:lnTo>
                    <a:pt x="75646" y="324334"/>
                  </a:lnTo>
                  <a:lnTo>
                    <a:pt x="84446" y="325432"/>
                  </a:lnTo>
                  <a:lnTo>
                    <a:pt x="93111" y="326258"/>
                  </a:lnTo>
                  <a:lnTo>
                    <a:pt x="101645" y="326817"/>
                  </a:lnTo>
                  <a:lnTo>
                    <a:pt x="110053" y="327114"/>
                  </a:lnTo>
                  <a:lnTo>
                    <a:pt x="118336" y="327155"/>
                  </a:lnTo>
                  <a:lnTo>
                    <a:pt x="126499" y="326946"/>
                  </a:lnTo>
                  <a:lnTo>
                    <a:pt x="134545" y="326492"/>
                  </a:lnTo>
                  <a:lnTo>
                    <a:pt x="142477" y="325800"/>
                  </a:lnTo>
                  <a:lnTo>
                    <a:pt x="150300" y="324875"/>
                  </a:lnTo>
                  <a:lnTo>
                    <a:pt x="158016" y="323722"/>
                  </a:lnTo>
                  <a:lnTo>
                    <a:pt x="165629" y="322348"/>
                  </a:lnTo>
                  <a:lnTo>
                    <a:pt x="173143" y="320758"/>
                  </a:lnTo>
                  <a:lnTo>
                    <a:pt x="180560" y="318958"/>
                  </a:lnTo>
                  <a:lnTo>
                    <a:pt x="187885" y="316953"/>
                  </a:lnTo>
                  <a:lnTo>
                    <a:pt x="195121" y="314750"/>
                  </a:lnTo>
                  <a:lnTo>
                    <a:pt x="202271" y="312353"/>
                  </a:lnTo>
                  <a:lnTo>
                    <a:pt x="209339" y="309769"/>
                  </a:lnTo>
                  <a:lnTo>
                    <a:pt x="216328" y="307004"/>
                  </a:lnTo>
                  <a:lnTo>
                    <a:pt x="223242" y="304062"/>
                  </a:lnTo>
                  <a:lnTo>
                    <a:pt x="230084" y="300951"/>
                  </a:lnTo>
                  <a:lnTo>
                    <a:pt x="236858" y="297675"/>
                  </a:lnTo>
                  <a:lnTo>
                    <a:pt x="243567" y="294239"/>
                  </a:lnTo>
                  <a:lnTo>
                    <a:pt x="250215" y="290651"/>
                  </a:lnTo>
                  <a:lnTo>
                    <a:pt x="256805" y="286916"/>
                  </a:lnTo>
                  <a:lnTo>
                    <a:pt x="263340" y="283039"/>
                  </a:lnTo>
                  <a:lnTo>
                    <a:pt x="269824" y="279026"/>
                  </a:lnTo>
                  <a:lnTo>
                    <a:pt x="276261" y="274882"/>
                  </a:lnTo>
                  <a:lnTo>
                    <a:pt x="282655" y="270614"/>
                  </a:lnTo>
                  <a:lnTo>
                    <a:pt x="289007" y="266227"/>
                  </a:lnTo>
                  <a:lnTo>
                    <a:pt x="295322" y="261727"/>
                  </a:lnTo>
                  <a:lnTo>
                    <a:pt x="301604" y="257120"/>
                  </a:lnTo>
                  <a:lnTo>
                    <a:pt x="307856" y="252411"/>
                  </a:lnTo>
                  <a:lnTo>
                    <a:pt x="314081" y="247606"/>
                  </a:lnTo>
                  <a:lnTo>
                    <a:pt x="320283" y="242710"/>
                  </a:lnTo>
                  <a:lnTo>
                    <a:pt x="326466" y="237730"/>
                  </a:lnTo>
                  <a:lnTo>
                    <a:pt x="332632" y="232671"/>
                  </a:lnTo>
                  <a:lnTo>
                    <a:pt x="338785" y="227539"/>
                  </a:lnTo>
                  <a:lnTo>
                    <a:pt x="344929" y="222340"/>
                  </a:lnTo>
                  <a:lnTo>
                    <a:pt x="351067" y="217079"/>
                  </a:lnTo>
                  <a:lnTo>
                    <a:pt x="357203" y="211761"/>
                  </a:lnTo>
                  <a:lnTo>
                    <a:pt x="363341" y="206394"/>
                  </a:lnTo>
                  <a:lnTo>
                    <a:pt x="369482" y="200981"/>
                  </a:lnTo>
                  <a:lnTo>
                    <a:pt x="375632" y="195530"/>
                  </a:lnTo>
                  <a:lnTo>
                    <a:pt x="381794" y="190046"/>
                  </a:lnTo>
                  <a:lnTo>
                    <a:pt x="387970" y="184534"/>
                  </a:lnTo>
                  <a:lnTo>
                    <a:pt x="394165" y="179000"/>
                  </a:lnTo>
                  <a:lnTo>
                    <a:pt x="400382" y="173450"/>
                  </a:lnTo>
                  <a:lnTo>
                    <a:pt x="406624" y="167890"/>
                  </a:lnTo>
                  <a:lnTo>
                    <a:pt x="412895" y="162325"/>
                  </a:lnTo>
                  <a:lnTo>
                    <a:pt x="419199" y="156762"/>
                  </a:lnTo>
                  <a:lnTo>
                    <a:pt x="425539" y="151204"/>
                  </a:lnTo>
                  <a:lnTo>
                    <a:pt x="431918" y="145660"/>
                  </a:lnTo>
                  <a:lnTo>
                    <a:pt x="438339" y="140134"/>
                  </a:lnTo>
                  <a:lnTo>
                    <a:pt x="444807" y="134631"/>
                  </a:lnTo>
                  <a:lnTo>
                    <a:pt x="451325" y="129158"/>
                  </a:lnTo>
                  <a:lnTo>
                    <a:pt x="457896" y="123720"/>
                  </a:lnTo>
                  <a:lnTo>
                    <a:pt x="464524" y="118324"/>
                  </a:lnTo>
                  <a:lnTo>
                    <a:pt x="471212" y="112974"/>
                  </a:lnTo>
                  <a:lnTo>
                    <a:pt x="477963" y="107676"/>
                  </a:lnTo>
                  <a:lnTo>
                    <a:pt x="484782" y="102437"/>
                  </a:lnTo>
                  <a:lnTo>
                    <a:pt x="491671" y="97262"/>
                  </a:lnTo>
                  <a:lnTo>
                    <a:pt x="498634" y="92156"/>
                  </a:lnTo>
                  <a:lnTo>
                    <a:pt x="505675" y="87125"/>
                  </a:lnTo>
                  <a:lnTo>
                    <a:pt x="512797" y="82175"/>
                  </a:lnTo>
                  <a:lnTo>
                    <a:pt x="520003" y="77312"/>
                  </a:lnTo>
                  <a:lnTo>
                    <a:pt x="527298" y="72541"/>
                  </a:lnTo>
                  <a:lnTo>
                    <a:pt x="534683" y="67869"/>
                  </a:lnTo>
                  <a:lnTo>
                    <a:pt x="542164" y="63300"/>
                  </a:lnTo>
                  <a:lnTo>
                    <a:pt x="549743" y="58841"/>
                  </a:lnTo>
                  <a:lnTo>
                    <a:pt x="557424" y="54497"/>
                  </a:lnTo>
                  <a:lnTo>
                    <a:pt x="565210" y="50274"/>
                  </a:lnTo>
                  <a:lnTo>
                    <a:pt x="573105" y="46177"/>
                  </a:lnTo>
                  <a:lnTo>
                    <a:pt x="581112" y="42213"/>
                  </a:lnTo>
                  <a:lnTo>
                    <a:pt x="589235" y="38387"/>
                  </a:lnTo>
                  <a:lnTo>
                    <a:pt x="597477" y="34705"/>
                  </a:lnTo>
                  <a:lnTo>
                    <a:pt x="605842" y="31172"/>
                  </a:lnTo>
                  <a:lnTo>
                    <a:pt x="614333" y="27794"/>
                  </a:lnTo>
                  <a:lnTo>
                    <a:pt x="622953" y="24578"/>
                  </a:lnTo>
                  <a:lnTo>
                    <a:pt x="631707" y="21528"/>
                  </a:lnTo>
                  <a:lnTo>
                    <a:pt x="640597" y="18650"/>
                  </a:lnTo>
                  <a:lnTo>
                    <a:pt x="649627" y="15950"/>
                  </a:lnTo>
                  <a:lnTo>
                    <a:pt x="658801" y="13434"/>
                  </a:lnTo>
                  <a:lnTo>
                    <a:pt x="668122" y="11107"/>
                  </a:lnTo>
                  <a:lnTo>
                    <a:pt x="677593" y="8976"/>
                  </a:lnTo>
                  <a:lnTo>
                    <a:pt x="687218" y="7045"/>
                  </a:lnTo>
                  <a:lnTo>
                    <a:pt x="697000" y="5321"/>
                  </a:lnTo>
                  <a:lnTo>
                    <a:pt x="706944" y="3810"/>
                  </a:lnTo>
                  <a:lnTo>
                    <a:pt x="717051" y="2516"/>
                  </a:lnTo>
                  <a:lnTo>
                    <a:pt x="727327" y="1446"/>
                  </a:lnTo>
                  <a:lnTo>
                    <a:pt x="737774" y="605"/>
                  </a:lnTo>
                  <a:lnTo>
                    <a:pt x="748395" y="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031815" y="4004893"/>
              <a:ext cx="716831" cy="63056"/>
            </a:xfrm>
            <a:custGeom>
              <a:avLst/>
              <a:gdLst/>
              <a:ahLst/>
              <a:cxnLst/>
              <a:rect l="0" t="0" r="0" b="0"/>
              <a:pathLst>
                <a:path w="716831" h="63056">
                  <a:moveTo>
                    <a:pt x="0" y="0"/>
                  </a:moveTo>
                  <a:lnTo>
                    <a:pt x="9991" y="3572"/>
                  </a:lnTo>
                  <a:lnTo>
                    <a:pt x="19806" y="6992"/>
                  </a:lnTo>
                  <a:lnTo>
                    <a:pt x="29449" y="10262"/>
                  </a:lnTo>
                  <a:lnTo>
                    <a:pt x="38922" y="13385"/>
                  </a:lnTo>
                  <a:lnTo>
                    <a:pt x="48231" y="16364"/>
                  </a:lnTo>
                  <a:lnTo>
                    <a:pt x="57378" y="19203"/>
                  </a:lnTo>
                  <a:lnTo>
                    <a:pt x="66368" y="21903"/>
                  </a:lnTo>
                  <a:lnTo>
                    <a:pt x="75203" y="24468"/>
                  </a:lnTo>
                  <a:lnTo>
                    <a:pt x="83888" y="26900"/>
                  </a:lnTo>
                  <a:lnTo>
                    <a:pt x="92427" y="29203"/>
                  </a:lnTo>
                  <a:lnTo>
                    <a:pt x="100823" y="31379"/>
                  </a:lnTo>
                  <a:lnTo>
                    <a:pt x="109079" y="33432"/>
                  </a:lnTo>
                  <a:lnTo>
                    <a:pt x="117201" y="35363"/>
                  </a:lnTo>
                  <a:lnTo>
                    <a:pt x="125190" y="37176"/>
                  </a:lnTo>
                  <a:lnTo>
                    <a:pt x="133052" y="38874"/>
                  </a:lnTo>
                  <a:lnTo>
                    <a:pt x="140789" y="40459"/>
                  </a:lnTo>
                  <a:lnTo>
                    <a:pt x="148406" y="41935"/>
                  </a:lnTo>
                  <a:lnTo>
                    <a:pt x="155905" y="43305"/>
                  </a:lnTo>
                  <a:lnTo>
                    <a:pt x="163292" y="44570"/>
                  </a:lnTo>
                  <a:lnTo>
                    <a:pt x="170569" y="45734"/>
                  </a:lnTo>
                  <a:lnTo>
                    <a:pt x="177741" y="46801"/>
                  </a:lnTo>
                  <a:lnTo>
                    <a:pt x="184811" y="47772"/>
                  </a:lnTo>
                  <a:lnTo>
                    <a:pt x="191782" y="48651"/>
                  </a:lnTo>
                  <a:lnTo>
                    <a:pt x="198659" y="49440"/>
                  </a:lnTo>
                  <a:lnTo>
                    <a:pt x="205445" y="50143"/>
                  </a:lnTo>
                  <a:lnTo>
                    <a:pt x="212144" y="50761"/>
                  </a:lnTo>
                  <a:lnTo>
                    <a:pt x="218760" y="51299"/>
                  </a:lnTo>
                  <a:lnTo>
                    <a:pt x="225296" y="51759"/>
                  </a:lnTo>
                  <a:lnTo>
                    <a:pt x="231756" y="52144"/>
                  </a:lnTo>
                  <a:lnTo>
                    <a:pt x="238143" y="52457"/>
                  </a:lnTo>
                  <a:lnTo>
                    <a:pt x="244463" y="52700"/>
                  </a:lnTo>
                  <a:lnTo>
                    <a:pt x="250717" y="52876"/>
                  </a:lnTo>
                  <a:lnTo>
                    <a:pt x="256910" y="52989"/>
                  </a:lnTo>
                  <a:lnTo>
                    <a:pt x="263046" y="53040"/>
                  </a:lnTo>
                  <a:lnTo>
                    <a:pt x="269128" y="53034"/>
                  </a:lnTo>
                  <a:lnTo>
                    <a:pt x="275161" y="52973"/>
                  </a:lnTo>
                  <a:lnTo>
                    <a:pt x="281147" y="52859"/>
                  </a:lnTo>
                  <a:lnTo>
                    <a:pt x="287090" y="52696"/>
                  </a:lnTo>
                  <a:lnTo>
                    <a:pt x="292995" y="52487"/>
                  </a:lnTo>
                  <a:lnTo>
                    <a:pt x="298865" y="52234"/>
                  </a:lnTo>
                  <a:lnTo>
                    <a:pt x="304703" y="51940"/>
                  </a:lnTo>
                  <a:lnTo>
                    <a:pt x="310514" y="51608"/>
                  </a:lnTo>
                  <a:lnTo>
                    <a:pt x="316300" y="51241"/>
                  </a:lnTo>
                  <a:lnTo>
                    <a:pt x="322067" y="50841"/>
                  </a:lnTo>
                  <a:lnTo>
                    <a:pt x="327817" y="50413"/>
                  </a:lnTo>
                  <a:lnTo>
                    <a:pt x="333554" y="49958"/>
                  </a:lnTo>
                  <a:lnTo>
                    <a:pt x="339282" y="49479"/>
                  </a:lnTo>
                  <a:lnTo>
                    <a:pt x="345005" y="48979"/>
                  </a:lnTo>
                  <a:lnTo>
                    <a:pt x="350726" y="48462"/>
                  </a:lnTo>
                  <a:lnTo>
                    <a:pt x="356450" y="47929"/>
                  </a:lnTo>
                  <a:lnTo>
                    <a:pt x="362179" y="47385"/>
                  </a:lnTo>
                  <a:lnTo>
                    <a:pt x="367917" y="46831"/>
                  </a:lnTo>
                  <a:lnTo>
                    <a:pt x="373669" y="46270"/>
                  </a:lnTo>
                  <a:lnTo>
                    <a:pt x="379438" y="45706"/>
                  </a:lnTo>
                  <a:lnTo>
                    <a:pt x="385227" y="45142"/>
                  </a:lnTo>
                  <a:lnTo>
                    <a:pt x="391041" y="44579"/>
                  </a:lnTo>
                  <a:lnTo>
                    <a:pt x="396883" y="44022"/>
                  </a:lnTo>
                  <a:lnTo>
                    <a:pt x="402757" y="43472"/>
                  </a:lnTo>
                  <a:lnTo>
                    <a:pt x="408666" y="42933"/>
                  </a:lnTo>
                  <a:lnTo>
                    <a:pt x="414615" y="42408"/>
                  </a:lnTo>
                  <a:lnTo>
                    <a:pt x="420606" y="41899"/>
                  </a:lnTo>
                  <a:lnTo>
                    <a:pt x="426644" y="41409"/>
                  </a:lnTo>
                  <a:lnTo>
                    <a:pt x="432733" y="40942"/>
                  </a:lnTo>
                  <a:lnTo>
                    <a:pt x="438875" y="40500"/>
                  </a:lnTo>
                  <a:lnTo>
                    <a:pt x="445076" y="40085"/>
                  </a:lnTo>
                  <a:lnTo>
                    <a:pt x="451338" y="39702"/>
                  </a:lnTo>
                  <a:lnTo>
                    <a:pt x="457665" y="39352"/>
                  </a:lnTo>
                  <a:lnTo>
                    <a:pt x="464061" y="39038"/>
                  </a:lnTo>
                  <a:lnTo>
                    <a:pt x="470530" y="38764"/>
                  </a:lnTo>
                  <a:lnTo>
                    <a:pt x="477075" y="38532"/>
                  </a:lnTo>
                  <a:lnTo>
                    <a:pt x="483701" y="38346"/>
                  </a:lnTo>
                  <a:lnTo>
                    <a:pt x="490410" y="38207"/>
                  </a:lnTo>
                  <a:lnTo>
                    <a:pt x="497207" y="38119"/>
                  </a:lnTo>
                  <a:lnTo>
                    <a:pt x="504095" y="38085"/>
                  </a:lnTo>
                  <a:lnTo>
                    <a:pt x="511078" y="38107"/>
                  </a:lnTo>
                  <a:lnTo>
                    <a:pt x="518160" y="38189"/>
                  </a:lnTo>
                  <a:lnTo>
                    <a:pt x="525344" y="38333"/>
                  </a:lnTo>
                  <a:lnTo>
                    <a:pt x="532635" y="38542"/>
                  </a:lnTo>
                  <a:lnTo>
                    <a:pt x="540035" y="38819"/>
                  </a:lnTo>
                  <a:lnTo>
                    <a:pt x="547549" y="39167"/>
                  </a:lnTo>
                  <a:lnTo>
                    <a:pt x="555180" y="39589"/>
                  </a:lnTo>
                  <a:lnTo>
                    <a:pt x="562932" y="40088"/>
                  </a:lnTo>
                  <a:lnTo>
                    <a:pt x="570808" y="40665"/>
                  </a:lnTo>
                  <a:lnTo>
                    <a:pt x="578814" y="41326"/>
                  </a:lnTo>
                  <a:lnTo>
                    <a:pt x="586951" y="42071"/>
                  </a:lnTo>
                  <a:lnTo>
                    <a:pt x="595224" y="42905"/>
                  </a:lnTo>
                  <a:lnTo>
                    <a:pt x="603637" y="43829"/>
                  </a:lnTo>
                  <a:lnTo>
                    <a:pt x="612193" y="44847"/>
                  </a:lnTo>
                  <a:lnTo>
                    <a:pt x="620896" y="45962"/>
                  </a:lnTo>
                  <a:lnTo>
                    <a:pt x="629750" y="47176"/>
                  </a:lnTo>
                  <a:lnTo>
                    <a:pt x="638758" y="48493"/>
                  </a:lnTo>
                  <a:lnTo>
                    <a:pt x="647925" y="49915"/>
                  </a:lnTo>
                  <a:lnTo>
                    <a:pt x="657253" y="51445"/>
                  </a:lnTo>
                  <a:lnTo>
                    <a:pt x="666747" y="53086"/>
                  </a:lnTo>
                  <a:lnTo>
                    <a:pt x="676410" y="54841"/>
                  </a:lnTo>
                  <a:lnTo>
                    <a:pt x="686247" y="56712"/>
                  </a:lnTo>
                  <a:lnTo>
                    <a:pt x="696260" y="58704"/>
                  </a:lnTo>
                  <a:lnTo>
                    <a:pt x="706453" y="60817"/>
                  </a:lnTo>
                  <a:lnTo>
                    <a:pt x="716831" y="63056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031815" y="4004893"/>
              <a:ext cx="591074" cy="410432"/>
            </a:xfrm>
            <a:custGeom>
              <a:avLst/>
              <a:gdLst/>
              <a:ahLst/>
              <a:cxnLst/>
              <a:rect l="0" t="0" r="0" b="0"/>
              <a:pathLst>
                <a:path w="591074" h="410432">
                  <a:moveTo>
                    <a:pt x="0" y="0"/>
                  </a:moveTo>
                  <a:lnTo>
                    <a:pt x="9962" y="3651"/>
                  </a:lnTo>
                  <a:lnTo>
                    <a:pt x="19692" y="7307"/>
                  </a:lnTo>
                  <a:lnTo>
                    <a:pt x="29193" y="10967"/>
                  </a:lnTo>
                  <a:lnTo>
                    <a:pt x="38471" y="14632"/>
                  </a:lnTo>
                  <a:lnTo>
                    <a:pt x="47530" y="18302"/>
                  </a:lnTo>
                  <a:lnTo>
                    <a:pt x="56374" y="21977"/>
                  </a:lnTo>
                  <a:lnTo>
                    <a:pt x="65009" y="25657"/>
                  </a:lnTo>
                  <a:lnTo>
                    <a:pt x="73438" y="29343"/>
                  </a:lnTo>
                  <a:lnTo>
                    <a:pt x="81668" y="33034"/>
                  </a:lnTo>
                  <a:lnTo>
                    <a:pt x="89702" y="36730"/>
                  </a:lnTo>
                  <a:lnTo>
                    <a:pt x="97545" y="40433"/>
                  </a:lnTo>
                  <a:lnTo>
                    <a:pt x="105202" y="44142"/>
                  </a:lnTo>
                  <a:lnTo>
                    <a:pt x="112677" y="47857"/>
                  </a:lnTo>
                  <a:lnTo>
                    <a:pt x="119976" y="51578"/>
                  </a:lnTo>
                  <a:lnTo>
                    <a:pt x="127103" y="55307"/>
                  </a:lnTo>
                  <a:lnTo>
                    <a:pt x="134062" y="59041"/>
                  </a:lnTo>
                  <a:lnTo>
                    <a:pt x="140858" y="62783"/>
                  </a:lnTo>
                  <a:lnTo>
                    <a:pt x="147496" y="66532"/>
                  </a:lnTo>
                  <a:lnTo>
                    <a:pt x="153981" y="70289"/>
                  </a:lnTo>
                  <a:lnTo>
                    <a:pt x="160318" y="74053"/>
                  </a:lnTo>
                  <a:lnTo>
                    <a:pt x="166510" y="77825"/>
                  </a:lnTo>
                  <a:lnTo>
                    <a:pt x="172563" y="81604"/>
                  </a:lnTo>
                  <a:lnTo>
                    <a:pt x="178481" y="85392"/>
                  </a:lnTo>
                  <a:lnTo>
                    <a:pt x="184270" y="89188"/>
                  </a:lnTo>
                  <a:lnTo>
                    <a:pt x="189933" y="92992"/>
                  </a:lnTo>
                  <a:lnTo>
                    <a:pt x="195476" y="96805"/>
                  </a:lnTo>
                  <a:lnTo>
                    <a:pt x="200902" y="100626"/>
                  </a:lnTo>
                  <a:lnTo>
                    <a:pt x="206218" y="104457"/>
                  </a:lnTo>
                  <a:lnTo>
                    <a:pt x="211427" y="108297"/>
                  </a:lnTo>
                  <a:lnTo>
                    <a:pt x="216535" y="112146"/>
                  </a:lnTo>
                  <a:lnTo>
                    <a:pt x="221545" y="116004"/>
                  </a:lnTo>
                  <a:lnTo>
                    <a:pt x="226463" y="119872"/>
                  </a:lnTo>
                  <a:lnTo>
                    <a:pt x="231293" y="123750"/>
                  </a:lnTo>
                  <a:lnTo>
                    <a:pt x="236040" y="127638"/>
                  </a:lnTo>
                  <a:lnTo>
                    <a:pt x="240709" y="131537"/>
                  </a:lnTo>
                  <a:lnTo>
                    <a:pt x="245304" y="135445"/>
                  </a:lnTo>
                  <a:lnTo>
                    <a:pt x="249830" y="139364"/>
                  </a:lnTo>
                  <a:lnTo>
                    <a:pt x="254292" y="143294"/>
                  </a:lnTo>
                  <a:lnTo>
                    <a:pt x="258694" y="147235"/>
                  </a:lnTo>
                  <a:lnTo>
                    <a:pt x="263041" y="151187"/>
                  </a:lnTo>
                  <a:lnTo>
                    <a:pt x="267339" y="155150"/>
                  </a:lnTo>
                  <a:lnTo>
                    <a:pt x="271590" y="159125"/>
                  </a:lnTo>
                  <a:lnTo>
                    <a:pt x="275801" y="163112"/>
                  </a:lnTo>
                  <a:lnTo>
                    <a:pt x="279975" y="167110"/>
                  </a:lnTo>
                  <a:lnTo>
                    <a:pt x="284118" y="171120"/>
                  </a:lnTo>
                  <a:lnTo>
                    <a:pt x="288235" y="175142"/>
                  </a:lnTo>
                  <a:lnTo>
                    <a:pt x="292329" y="179177"/>
                  </a:lnTo>
                  <a:lnTo>
                    <a:pt x="296406" y="183224"/>
                  </a:lnTo>
                  <a:lnTo>
                    <a:pt x="300470" y="187284"/>
                  </a:lnTo>
                  <a:lnTo>
                    <a:pt x="304526" y="191357"/>
                  </a:lnTo>
                  <a:lnTo>
                    <a:pt x="308579" y="195443"/>
                  </a:lnTo>
                  <a:lnTo>
                    <a:pt x="312633" y="199542"/>
                  </a:lnTo>
                  <a:lnTo>
                    <a:pt x="316693" y="203654"/>
                  </a:lnTo>
                  <a:lnTo>
                    <a:pt x="320764" y="207780"/>
                  </a:lnTo>
                  <a:lnTo>
                    <a:pt x="324850" y="211920"/>
                  </a:lnTo>
                  <a:lnTo>
                    <a:pt x="328957" y="216074"/>
                  </a:lnTo>
                  <a:lnTo>
                    <a:pt x="333088" y="220242"/>
                  </a:lnTo>
                  <a:lnTo>
                    <a:pt x="337248" y="224424"/>
                  </a:lnTo>
                  <a:lnTo>
                    <a:pt x="341443" y="228621"/>
                  </a:lnTo>
                  <a:lnTo>
                    <a:pt x="345677" y="232833"/>
                  </a:lnTo>
                  <a:lnTo>
                    <a:pt x="349954" y="237059"/>
                  </a:lnTo>
                  <a:lnTo>
                    <a:pt x="354279" y="241300"/>
                  </a:lnTo>
                  <a:lnTo>
                    <a:pt x="358658" y="245557"/>
                  </a:lnTo>
                  <a:lnTo>
                    <a:pt x="363094" y="249829"/>
                  </a:lnTo>
                  <a:lnTo>
                    <a:pt x="367592" y="254116"/>
                  </a:lnTo>
                  <a:lnTo>
                    <a:pt x="372157" y="258420"/>
                  </a:lnTo>
                  <a:lnTo>
                    <a:pt x="376794" y="262739"/>
                  </a:lnTo>
                  <a:lnTo>
                    <a:pt x="381508" y="267074"/>
                  </a:lnTo>
                  <a:lnTo>
                    <a:pt x="386302" y="271426"/>
                  </a:lnTo>
                  <a:lnTo>
                    <a:pt x="391182" y="275794"/>
                  </a:lnTo>
                  <a:lnTo>
                    <a:pt x="396152" y="280179"/>
                  </a:lnTo>
                  <a:lnTo>
                    <a:pt x="401218" y="284580"/>
                  </a:lnTo>
                  <a:lnTo>
                    <a:pt x="406383" y="288999"/>
                  </a:lnTo>
                  <a:lnTo>
                    <a:pt x="411653" y="293434"/>
                  </a:lnTo>
                  <a:lnTo>
                    <a:pt x="417032" y="297887"/>
                  </a:lnTo>
                  <a:lnTo>
                    <a:pt x="422525" y="302358"/>
                  </a:lnTo>
                  <a:lnTo>
                    <a:pt x="428137" y="306846"/>
                  </a:lnTo>
                  <a:lnTo>
                    <a:pt x="433872" y="311352"/>
                  </a:lnTo>
                  <a:lnTo>
                    <a:pt x="439734" y="315877"/>
                  </a:lnTo>
                  <a:lnTo>
                    <a:pt x="445730" y="320419"/>
                  </a:lnTo>
                  <a:lnTo>
                    <a:pt x="451862" y="324980"/>
                  </a:lnTo>
                  <a:lnTo>
                    <a:pt x="458137" y="329559"/>
                  </a:lnTo>
                  <a:lnTo>
                    <a:pt x="464558" y="334158"/>
                  </a:lnTo>
                  <a:lnTo>
                    <a:pt x="471131" y="338775"/>
                  </a:lnTo>
                  <a:lnTo>
                    <a:pt x="477860" y="343412"/>
                  </a:lnTo>
                  <a:lnTo>
                    <a:pt x="484749" y="348067"/>
                  </a:lnTo>
                  <a:lnTo>
                    <a:pt x="491804" y="352743"/>
                  </a:lnTo>
                  <a:lnTo>
                    <a:pt x="499029" y="357437"/>
                  </a:lnTo>
                  <a:lnTo>
                    <a:pt x="506429" y="362152"/>
                  </a:lnTo>
                  <a:lnTo>
                    <a:pt x="514008" y="366887"/>
                  </a:lnTo>
                  <a:lnTo>
                    <a:pt x="521772" y="371642"/>
                  </a:lnTo>
                  <a:lnTo>
                    <a:pt x="529724" y="376417"/>
                  </a:lnTo>
                  <a:lnTo>
                    <a:pt x="537870" y="381213"/>
                  </a:lnTo>
                  <a:lnTo>
                    <a:pt x="546215" y="386030"/>
                  </a:lnTo>
                  <a:lnTo>
                    <a:pt x="554762" y="390868"/>
                  </a:lnTo>
                  <a:lnTo>
                    <a:pt x="563517" y="395727"/>
                  </a:lnTo>
                  <a:lnTo>
                    <a:pt x="572484" y="400607"/>
                  </a:lnTo>
                  <a:lnTo>
                    <a:pt x="581668" y="405508"/>
                  </a:lnTo>
                  <a:lnTo>
                    <a:pt x="591074" y="410432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031815" y="4004893"/>
              <a:ext cx="379694" cy="713422"/>
            </a:xfrm>
            <a:custGeom>
              <a:avLst/>
              <a:gdLst/>
              <a:ahLst/>
              <a:cxnLst/>
              <a:rect l="0" t="0" r="0" b="0"/>
              <a:pathLst>
                <a:path w="379694" h="713422">
                  <a:moveTo>
                    <a:pt x="0" y="0"/>
                  </a:moveTo>
                  <a:lnTo>
                    <a:pt x="9914" y="3720"/>
                  </a:lnTo>
                  <a:lnTo>
                    <a:pt x="19500" y="7582"/>
                  </a:lnTo>
                  <a:lnTo>
                    <a:pt x="28764" y="11583"/>
                  </a:lnTo>
                  <a:lnTo>
                    <a:pt x="37712" y="15720"/>
                  </a:lnTo>
                  <a:lnTo>
                    <a:pt x="46350" y="19992"/>
                  </a:lnTo>
                  <a:lnTo>
                    <a:pt x="54686" y="24397"/>
                  </a:lnTo>
                  <a:lnTo>
                    <a:pt x="62724" y="28932"/>
                  </a:lnTo>
                  <a:lnTo>
                    <a:pt x="70472" y="33594"/>
                  </a:lnTo>
                  <a:lnTo>
                    <a:pt x="77936" y="38383"/>
                  </a:lnTo>
                  <a:lnTo>
                    <a:pt x="85122" y="43296"/>
                  </a:lnTo>
                  <a:lnTo>
                    <a:pt x="92036" y="48330"/>
                  </a:lnTo>
                  <a:lnTo>
                    <a:pt x="98685" y="53484"/>
                  </a:lnTo>
                  <a:lnTo>
                    <a:pt x="105075" y="58755"/>
                  </a:lnTo>
                  <a:lnTo>
                    <a:pt x="111212" y="64141"/>
                  </a:lnTo>
                  <a:lnTo>
                    <a:pt x="117103" y="69640"/>
                  </a:lnTo>
                  <a:lnTo>
                    <a:pt x="122754" y="75249"/>
                  </a:lnTo>
                  <a:lnTo>
                    <a:pt x="128172" y="80968"/>
                  </a:lnTo>
                  <a:lnTo>
                    <a:pt x="133362" y="86793"/>
                  </a:lnTo>
                  <a:lnTo>
                    <a:pt x="138331" y="92722"/>
                  </a:lnTo>
                  <a:lnTo>
                    <a:pt x="143086" y="98753"/>
                  </a:lnTo>
                  <a:lnTo>
                    <a:pt x="147632" y="104884"/>
                  </a:lnTo>
                  <a:lnTo>
                    <a:pt x="151976" y="111113"/>
                  </a:lnTo>
                  <a:lnTo>
                    <a:pt x="156124" y="117438"/>
                  </a:lnTo>
                  <a:lnTo>
                    <a:pt x="160083" y="123856"/>
                  </a:lnTo>
                  <a:lnTo>
                    <a:pt x="163859" y="130366"/>
                  </a:lnTo>
                  <a:lnTo>
                    <a:pt x="167458" y="136965"/>
                  </a:lnTo>
                  <a:lnTo>
                    <a:pt x="170887" y="143650"/>
                  </a:lnTo>
                  <a:lnTo>
                    <a:pt x="174152" y="150421"/>
                  </a:lnTo>
                  <a:lnTo>
                    <a:pt x="177258" y="157274"/>
                  </a:lnTo>
                  <a:lnTo>
                    <a:pt x="180214" y="164208"/>
                  </a:lnTo>
                  <a:lnTo>
                    <a:pt x="183024" y="171220"/>
                  </a:lnTo>
                  <a:lnTo>
                    <a:pt x="185695" y="178308"/>
                  </a:lnTo>
                  <a:lnTo>
                    <a:pt x="188234" y="185471"/>
                  </a:lnTo>
                  <a:lnTo>
                    <a:pt x="190647" y="192705"/>
                  </a:lnTo>
                  <a:lnTo>
                    <a:pt x="192940" y="200009"/>
                  </a:lnTo>
                  <a:lnTo>
                    <a:pt x="195119" y="207380"/>
                  </a:lnTo>
                  <a:lnTo>
                    <a:pt x="197191" y="214817"/>
                  </a:lnTo>
                  <a:lnTo>
                    <a:pt x="199163" y="222317"/>
                  </a:lnTo>
                  <a:lnTo>
                    <a:pt x="201039" y="229878"/>
                  </a:lnTo>
                  <a:lnTo>
                    <a:pt x="202828" y="237497"/>
                  </a:lnTo>
                  <a:lnTo>
                    <a:pt x="204534" y="245174"/>
                  </a:lnTo>
                  <a:lnTo>
                    <a:pt x="206165" y="252905"/>
                  </a:lnTo>
                  <a:lnTo>
                    <a:pt x="207727" y="260688"/>
                  </a:lnTo>
                  <a:lnTo>
                    <a:pt x="209226" y="268522"/>
                  </a:lnTo>
                  <a:lnTo>
                    <a:pt x="210668" y="276404"/>
                  </a:lnTo>
                  <a:lnTo>
                    <a:pt x="212060" y="284332"/>
                  </a:lnTo>
                  <a:lnTo>
                    <a:pt x="213407" y="292303"/>
                  </a:lnTo>
                  <a:lnTo>
                    <a:pt x="214717" y="300316"/>
                  </a:lnTo>
                  <a:lnTo>
                    <a:pt x="215996" y="308368"/>
                  </a:lnTo>
                  <a:lnTo>
                    <a:pt x="217250" y="316458"/>
                  </a:lnTo>
                  <a:lnTo>
                    <a:pt x="218485" y="324583"/>
                  </a:lnTo>
                  <a:lnTo>
                    <a:pt x="219708" y="332740"/>
                  </a:lnTo>
                  <a:lnTo>
                    <a:pt x="220924" y="340929"/>
                  </a:lnTo>
                  <a:lnTo>
                    <a:pt x="222141" y="349146"/>
                  </a:lnTo>
                  <a:lnTo>
                    <a:pt x="223365" y="357389"/>
                  </a:lnTo>
                  <a:lnTo>
                    <a:pt x="224601" y="365657"/>
                  </a:lnTo>
                  <a:lnTo>
                    <a:pt x="225857" y="373946"/>
                  </a:lnTo>
                  <a:lnTo>
                    <a:pt x="227138" y="382256"/>
                  </a:lnTo>
                  <a:lnTo>
                    <a:pt x="228451" y="390583"/>
                  </a:lnTo>
                  <a:lnTo>
                    <a:pt x="229803" y="398927"/>
                  </a:lnTo>
                  <a:lnTo>
                    <a:pt x="231198" y="407283"/>
                  </a:lnTo>
                  <a:lnTo>
                    <a:pt x="232645" y="415651"/>
                  </a:lnTo>
                  <a:lnTo>
                    <a:pt x="234149" y="424028"/>
                  </a:lnTo>
                  <a:lnTo>
                    <a:pt x="235716" y="432412"/>
                  </a:lnTo>
                  <a:lnTo>
                    <a:pt x="237353" y="440800"/>
                  </a:lnTo>
                  <a:lnTo>
                    <a:pt x="239067" y="449192"/>
                  </a:lnTo>
                  <a:lnTo>
                    <a:pt x="240862" y="457583"/>
                  </a:lnTo>
                  <a:lnTo>
                    <a:pt x="242747" y="465973"/>
                  </a:lnTo>
                  <a:lnTo>
                    <a:pt x="244726" y="474360"/>
                  </a:lnTo>
                  <a:lnTo>
                    <a:pt x="246807" y="482740"/>
                  </a:lnTo>
                  <a:lnTo>
                    <a:pt x="248996" y="491112"/>
                  </a:lnTo>
                  <a:lnTo>
                    <a:pt x="251299" y="499473"/>
                  </a:lnTo>
                  <a:lnTo>
                    <a:pt x="253722" y="507823"/>
                  </a:lnTo>
                  <a:lnTo>
                    <a:pt x="256272" y="516157"/>
                  </a:lnTo>
                  <a:lnTo>
                    <a:pt x="258955" y="524475"/>
                  </a:lnTo>
                  <a:lnTo>
                    <a:pt x="261778" y="532773"/>
                  </a:lnTo>
                  <a:lnTo>
                    <a:pt x="264746" y="541051"/>
                  </a:lnTo>
                  <a:lnTo>
                    <a:pt x="267866" y="549305"/>
                  </a:lnTo>
                  <a:lnTo>
                    <a:pt x="271144" y="557534"/>
                  </a:lnTo>
                  <a:lnTo>
                    <a:pt x="274587" y="565735"/>
                  </a:lnTo>
                  <a:lnTo>
                    <a:pt x="278201" y="573906"/>
                  </a:lnTo>
                  <a:lnTo>
                    <a:pt x="281992" y="582045"/>
                  </a:lnTo>
                  <a:lnTo>
                    <a:pt x="285967" y="590150"/>
                  </a:lnTo>
                  <a:lnTo>
                    <a:pt x="290132" y="598219"/>
                  </a:lnTo>
                  <a:lnTo>
                    <a:pt x="294493" y="606249"/>
                  </a:lnTo>
                  <a:lnTo>
                    <a:pt x="299056" y="614239"/>
                  </a:lnTo>
                  <a:lnTo>
                    <a:pt x="303829" y="622186"/>
                  </a:lnTo>
                  <a:lnTo>
                    <a:pt x="308817" y="630087"/>
                  </a:lnTo>
                  <a:lnTo>
                    <a:pt x="314026" y="637942"/>
                  </a:lnTo>
                  <a:lnTo>
                    <a:pt x="319463" y="645748"/>
                  </a:lnTo>
                  <a:lnTo>
                    <a:pt x="325134" y="653502"/>
                  </a:lnTo>
                  <a:lnTo>
                    <a:pt x="331046" y="661202"/>
                  </a:lnTo>
                  <a:lnTo>
                    <a:pt x="337205" y="668847"/>
                  </a:lnTo>
                  <a:lnTo>
                    <a:pt x="343617" y="676434"/>
                  </a:lnTo>
                  <a:lnTo>
                    <a:pt x="350288" y="683960"/>
                  </a:lnTo>
                  <a:lnTo>
                    <a:pt x="357225" y="691424"/>
                  </a:lnTo>
                  <a:lnTo>
                    <a:pt x="364434" y="698824"/>
                  </a:lnTo>
                  <a:lnTo>
                    <a:pt x="371922" y="706158"/>
                  </a:lnTo>
                  <a:lnTo>
                    <a:pt x="379694" y="713422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31815" y="4004893"/>
              <a:ext cx="131656" cy="951380"/>
            </a:xfrm>
            <a:custGeom>
              <a:avLst/>
              <a:gdLst/>
              <a:ahLst/>
              <a:cxnLst/>
              <a:rect l="0" t="0" r="0" b="0"/>
              <a:pathLst>
                <a:path w="131656" h="951380">
                  <a:moveTo>
                    <a:pt x="0" y="0"/>
                  </a:moveTo>
                  <a:lnTo>
                    <a:pt x="9850" y="3775"/>
                  </a:lnTo>
                  <a:lnTo>
                    <a:pt x="19243" y="7798"/>
                  </a:lnTo>
                  <a:lnTo>
                    <a:pt x="28190" y="12066"/>
                  </a:lnTo>
                  <a:lnTo>
                    <a:pt x="36697" y="16575"/>
                  </a:lnTo>
                  <a:lnTo>
                    <a:pt x="44774" y="21320"/>
                  </a:lnTo>
                  <a:lnTo>
                    <a:pt x="52429" y="26297"/>
                  </a:lnTo>
                  <a:lnTo>
                    <a:pt x="59670" y="31503"/>
                  </a:lnTo>
                  <a:lnTo>
                    <a:pt x="66507" y="36934"/>
                  </a:lnTo>
                  <a:lnTo>
                    <a:pt x="72946" y="42585"/>
                  </a:lnTo>
                  <a:lnTo>
                    <a:pt x="78998" y="48452"/>
                  </a:lnTo>
                  <a:lnTo>
                    <a:pt x="84671" y="54532"/>
                  </a:lnTo>
                  <a:lnTo>
                    <a:pt x="89972" y="60820"/>
                  </a:lnTo>
                  <a:lnTo>
                    <a:pt x="94911" y="67313"/>
                  </a:lnTo>
                  <a:lnTo>
                    <a:pt x="99496" y="74006"/>
                  </a:lnTo>
                  <a:lnTo>
                    <a:pt x="103735" y="80896"/>
                  </a:lnTo>
                  <a:lnTo>
                    <a:pt x="107638" y="87978"/>
                  </a:lnTo>
                  <a:lnTo>
                    <a:pt x="111212" y="95249"/>
                  </a:lnTo>
                  <a:lnTo>
                    <a:pt x="114466" y="102704"/>
                  </a:lnTo>
                  <a:lnTo>
                    <a:pt x="117408" y="110340"/>
                  </a:lnTo>
                  <a:lnTo>
                    <a:pt x="120048" y="118152"/>
                  </a:lnTo>
                  <a:lnTo>
                    <a:pt x="122393" y="126136"/>
                  </a:lnTo>
                  <a:lnTo>
                    <a:pt x="124453" y="134289"/>
                  </a:lnTo>
                  <a:lnTo>
                    <a:pt x="126235" y="142606"/>
                  </a:lnTo>
                  <a:lnTo>
                    <a:pt x="127748" y="151084"/>
                  </a:lnTo>
                  <a:lnTo>
                    <a:pt x="129000" y="159718"/>
                  </a:lnTo>
                  <a:lnTo>
                    <a:pt x="130001" y="168505"/>
                  </a:lnTo>
                  <a:lnTo>
                    <a:pt x="130759" y="177440"/>
                  </a:lnTo>
                  <a:lnTo>
                    <a:pt x="131281" y="186520"/>
                  </a:lnTo>
                  <a:lnTo>
                    <a:pt x="131577" y="195740"/>
                  </a:lnTo>
                  <a:lnTo>
                    <a:pt x="131656" y="205096"/>
                  </a:lnTo>
                  <a:lnTo>
                    <a:pt x="131524" y="214585"/>
                  </a:lnTo>
                  <a:lnTo>
                    <a:pt x="131193" y="224202"/>
                  </a:lnTo>
                  <a:lnTo>
                    <a:pt x="130668" y="233943"/>
                  </a:lnTo>
                  <a:lnTo>
                    <a:pt x="129960" y="243805"/>
                  </a:lnTo>
                  <a:lnTo>
                    <a:pt x="129077" y="253784"/>
                  </a:lnTo>
                  <a:lnTo>
                    <a:pt x="128026" y="263875"/>
                  </a:lnTo>
                  <a:lnTo>
                    <a:pt x="126818" y="274074"/>
                  </a:lnTo>
                  <a:lnTo>
                    <a:pt x="125459" y="284378"/>
                  </a:lnTo>
                  <a:lnTo>
                    <a:pt x="123960" y="294782"/>
                  </a:lnTo>
                  <a:lnTo>
                    <a:pt x="122327" y="305282"/>
                  </a:lnTo>
                  <a:lnTo>
                    <a:pt x="120570" y="315875"/>
                  </a:lnTo>
                  <a:lnTo>
                    <a:pt x="118698" y="326556"/>
                  </a:lnTo>
                  <a:lnTo>
                    <a:pt x="116718" y="337322"/>
                  </a:lnTo>
                  <a:lnTo>
                    <a:pt x="114639" y="348168"/>
                  </a:lnTo>
                  <a:lnTo>
                    <a:pt x="112470" y="359090"/>
                  </a:lnTo>
                  <a:lnTo>
                    <a:pt x="110220" y="370085"/>
                  </a:lnTo>
                  <a:lnTo>
                    <a:pt x="107896" y="381148"/>
                  </a:lnTo>
                  <a:lnTo>
                    <a:pt x="105507" y="392276"/>
                  </a:lnTo>
                  <a:lnTo>
                    <a:pt x="103062" y="403464"/>
                  </a:lnTo>
                  <a:lnTo>
                    <a:pt x="100569" y="414708"/>
                  </a:lnTo>
                  <a:lnTo>
                    <a:pt x="98037" y="426004"/>
                  </a:lnTo>
                  <a:lnTo>
                    <a:pt x="95475" y="437349"/>
                  </a:lnTo>
                  <a:lnTo>
                    <a:pt x="92890" y="448739"/>
                  </a:lnTo>
                  <a:lnTo>
                    <a:pt x="90291" y="460169"/>
                  </a:lnTo>
                  <a:lnTo>
                    <a:pt x="87687" y="471635"/>
                  </a:lnTo>
                  <a:lnTo>
                    <a:pt x="85087" y="483133"/>
                  </a:lnTo>
                  <a:lnTo>
                    <a:pt x="82498" y="494660"/>
                  </a:lnTo>
                  <a:lnTo>
                    <a:pt x="79930" y="506211"/>
                  </a:lnTo>
                  <a:lnTo>
                    <a:pt x="77391" y="517783"/>
                  </a:lnTo>
                  <a:lnTo>
                    <a:pt x="74888" y="529370"/>
                  </a:lnTo>
                  <a:lnTo>
                    <a:pt x="72432" y="540971"/>
                  </a:lnTo>
                  <a:lnTo>
                    <a:pt x="70030" y="552579"/>
                  </a:lnTo>
                  <a:lnTo>
                    <a:pt x="67691" y="564192"/>
                  </a:lnTo>
                  <a:lnTo>
                    <a:pt x="65423" y="575805"/>
                  </a:lnTo>
                  <a:lnTo>
                    <a:pt x="63235" y="587415"/>
                  </a:lnTo>
                  <a:lnTo>
                    <a:pt x="61135" y="599017"/>
                  </a:lnTo>
                  <a:lnTo>
                    <a:pt x="59133" y="610607"/>
                  </a:lnTo>
                  <a:lnTo>
                    <a:pt x="57235" y="622181"/>
                  </a:lnTo>
                  <a:lnTo>
                    <a:pt x="55452" y="633736"/>
                  </a:lnTo>
                  <a:lnTo>
                    <a:pt x="53791" y="645267"/>
                  </a:lnTo>
                  <a:lnTo>
                    <a:pt x="52261" y="656771"/>
                  </a:lnTo>
                  <a:lnTo>
                    <a:pt x="50870" y="668243"/>
                  </a:lnTo>
                  <a:lnTo>
                    <a:pt x="49627" y="679679"/>
                  </a:lnTo>
                  <a:lnTo>
                    <a:pt x="48541" y="691075"/>
                  </a:lnTo>
                  <a:lnTo>
                    <a:pt x="47619" y="702428"/>
                  </a:lnTo>
                  <a:lnTo>
                    <a:pt x="46871" y="713733"/>
                  </a:lnTo>
                  <a:lnTo>
                    <a:pt x="46305" y="724986"/>
                  </a:lnTo>
                  <a:lnTo>
                    <a:pt x="45929" y="736184"/>
                  </a:lnTo>
                  <a:lnTo>
                    <a:pt x="45753" y="747322"/>
                  </a:lnTo>
                  <a:lnTo>
                    <a:pt x="45783" y="758396"/>
                  </a:lnTo>
                  <a:lnTo>
                    <a:pt x="46030" y="769403"/>
                  </a:lnTo>
                  <a:lnTo>
                    <a:pt x="46501" y="780338"/>
                  </a:lnTo>
                  <a:lnTo>
                    <a:pt x="47205" y="791197"/>
                  </a:lnTo>
                  <a:lnTo>
                    <a:pt x="48151" y="801976"/>
                  </a:lnTo>
                  <a:lnTo>
                    <a:pt x="49347" y="812672"/>
                  </a:lnTo>
                  <a:lnTo>
                    <a:pt x="50801" y="823280"/>
                  </a:lnTo>
                  <a:lnTo>
                    <a:pt x="52522" y="833796"/>
                  </a:lnTo>
                  <a:lnTo>
                    <a:pt x="54518" y="844217"/>
                  </a:lnTo>
                  <a:lnTo>
                    <a:pt x="56799" y="854537"/>
                  </a:lnTo>
                  <a:lnTo>
                    <a:pt x="59372" y="864754"/>
                  </a:lnTo>
                  <a:lnTo>
                    <a:pt x="62246" y="874864"/>
                  </a:lnTo>
                  <a:lnTo>
                    <a:pt x="65430" y="884861"/>
                  </a:lnTo>
                  <a:lnTo>
                    <a:pt x="68932" y="894743"/>
                  </a:lnTo>
                  <a:lnTo>
                    <a:pt x="72760" y="904505"/>
                  </a:lnTo>
                  <a:lnTo>
                    <a:pt x="76924" y="914144"/>
                  </a:lnTo>
                  <a:lnTo>
                    <a:pt x="81431" y="923654"/>
                  </a:lnTo>
                  <a:lnTo>
                    <a:pt x="86290" y="933033"/>
                  </a:lnTo>
                  <a:lnTo>
                    <a:pt x="91509" y="942276"/>
                  </a:lnTo>
                  <a:lnTo>
                    <a:pt x="97098" y="95138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700003" y="4003755"/>
              <a:ext cx="851218" cy="85121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154616" y="2976637"/>
              <a:ext cx="1093050" cy="1093050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297307" y="2788654"/>
              <a:ext cx="620073" cy="620073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600"/>
            </a:p>
          </p:txBody>
        </p:sp>
        <p:sp>
          <p:nvSpPr>
            <p:cNvPr id="37" name="pt37"/>
            <p:cNvSpPr/>
            <p:nvPr/>
          </p:nvSpPr>
          <p:spPr>
            <a:xfrm>
              <a:off x="5730257" y="3703335"/>
              <a:ext cx="603116" cy="60311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5542953" y="4861576"/>
              <a:ext cx="502810" cy="50281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311163" y="5058280"/>
              <a:ext cx="238960" cy="23896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852871" y="4936510"/>
              <a:ext cx="419370" cy="41937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507183" y="4812441"/>
              <a:ext cx="415994" cy="41599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304850" y="4701719"/>
              <a:ext cx="214679" cy="21467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4071506" y="4423736"/>
              <a:ext cx="205452" cy="20545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772928" y="3947311"/>
              <a:ext cx="489192" cy="489192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725527" y="3600974"/>
              <a:ext cx="454437" cy="454437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3806195" y="3281990"/>
              <a:ext cx="356229" cy="356229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3920022" y="2922685"/>
              <a:ext cx="380089" cy="380089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040075" y="2528367"/>
              <a:ext cx="562743" cy="562743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339654" y="2307392"/>
              <a:ext cx="528778" cy="528778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869942" y="2346417"/>
              <a:ext cx="137313" cy="137313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5175738" y="2223720"/>
              <a:ext cx="253149" cy="253149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5584537" y="2295996"/>
              <a:ext cx="171726" cy="171726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915049" y="2404890"/>
              <a:ext cx="205452" cy="205452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6197658" y="2595887"/>
              <a:ext cx="246216" cy="246216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6386995" y="2829863"/>
              <a:ext cx="343457" cy="343457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6570558" y="3191273"/>
              <a:ext cx="289748" cy="289748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735059" y="3654710"/>
              <a:ext cx="90303" cy="90303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645920" y="3965223"/>
              <a:ext cx="205452" cy="205452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511256" y="4303691"/>
              <a:ext cx="223266" cy="22326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325647" y="4632452"/>
              <a:ext cx="171726" cy="17172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5981307" y="4808666"/>
              <a:ext cx="295213" cy="295213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 rot="4344077">
              <a:off x="5737054" y="5500518"/>
              <a:ext cx="385504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2型糖尿病</a:t>
              </a:r>
            </a:p>
          </p:txBody>
        </p:sp>
        <p:sp>
          <p:nvSpPr>
            <p:cNvPr id="63" name="tx63"/>
            <p:cNvSpPr/>
            <p:nvPr/>
          </p:nvSpPr>
          <p:spPr>
            <a:xfrm rot="5244077">
              <a:off x="5243232" y="5601629"/>
              <a:ext cx="406518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代谢综合征</a:t>
              </a:r>
            </a:p>
          </p:txBody>
        </p:sp>
        <p:sp>
          <p:nvSpPr>
            <p:cNvPr id="64" name="tx64"/>
            <p:cNvSpPr/>
            <p:nvPr/>
          </p:nvSpPr>
          <p:spPr>
            <a:xfrm rot="-4655922">
              <a:off x="4913894" y="5441573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肥胖</a:t>
              </a:r>
            </a:p>
          </p:txBody>
        </p:sp>
        <p:sp>
          <p:nvSpPr>
            <p:cNvPr id="65" name="tx65"/>
            <p:cNvSpPr/>
            <p:nvPr/>
          </p:nvSpPr>
          <p:spPr>
            <a:xfrm rot="-3755922">
              <a:off x="4424236" y="5323254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糖尿病</a:t>
              </a:r>
            </a:p>
          </p:txBody>
        </p:sp>
        <p:sp>
          <p:nvSpPr>
            <p:cNvPr id="66" name="tx66"/>
            <p:cNvSpPr/>
            <p:nvPr/>
          </p:nvSpPr>
          <p:spPr>
            <a:xfrm rot="-2855922">
              <a:off x="3903732" y="5116702"/>
              <a:ext cx="406518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胰岛素抵抗</a:t>
              </a:r>
            </a:p>
          </p:txBody>
        </p:sp>
        <p:sp>
          <p:nvSpPr>
            <p:cNvPr id="67" name="tx67"/>
            <p:cNvSpPr/>
            <p:nvPr/>
          </p:nvSpPr>
          <p:spPr>
            <a:xfrm rot="-1955922">
              <a:off x="3737581" y="4699675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68" name="tx68"/>
            <p:cNvSpPr/>
            <p:nvPr/>
          </p:nvSpPr>
          <p:spPr>
            <a:xfrm rot="-1055922">
              <a:off x="3299794" y="4313487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69" name="tx69"/>
            <p:cNvSpPr/>
            <p:nvPr/>
          </p:nvSpPr>
          <p:spPr>
            <a:xfrm rot="-155922">
              <a:off x="3210925" y="3821842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70" name="tx70"/>
            <p:cNvSpPr/>
            <p:nvPr/>
          </p:nvSpPr>
          <p:spPr>
            <a:xfrm rot="744077">
              <a:off x="3011266" y="3297758"/>
              <a:ext cx="731733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非酒精性脂肪性肝病</a:t>
              </a:r>
            </a:p>
          </p:txBody>
        </p:sp>
        <p:sp>
          <p:nvSpPr>
            <p:cNvPr id="71" name="tx71"/>
            <p:cNvSpPr/>
            <p:nvPr/>
          </p:nvSpPr>
          <p:spPr>
            <a:xfrm rot="1644077">
              <a:off x="3651419" y="2909864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肝硬化</a:t>
              </a:r>
            </a:p>
          </p:txBody>
        </p:sp>
        <p:sp>
          <p:nvSpPr>
            <p:cNvPr id="72" name="tx72"/>
            <p:cNvSpPr/>
            <p:nvPr/>
          </p:nvSpPr>
          <p:spPr>
            <a:xfrm rot="2544077">
              <a:off x="3705996" y="2443252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溃疡性结肠炎</a:t>
              </a:r>
            </a:p>
          </p:txBody>
        </p:sp>
        <p:sp>
          <p:nvSpPr>
            <p:cNvPr id="73" name="tx73"/>
            <p:cNvSpPr/>
            <p:nvPr/>
          </p:nvSpPr>
          <p:spPr>
            <a:xfrm rot="3444077">
              <a:off x="4274998" y="2223210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74" name="tx74"/>
            <p:cNvSpPr/>
            <p:nvPr/>
          </p:nvSpPr>
          <p:spPr>
            <a:xfrm rot="4344077">
              <a:off x="4610701" y="1949525"/>
              <a:ext cx="385504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2型糖尿病</a:t>
              </a:r>
            </a:p>
          </p:txBody>
        </p:sp>
        <p:sp>
          <p:nvSpPr>
            <p:cNvPr id="75" name="tx75"/>
            <p:cNvSpPr/>
            <p:nvPr/>
          </p:nvSpPr>
          <p:spPr>
            <a:xfrm rot="5244077">
              <a:off x="5030875" y="1818509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76" name="tx76"/>
            <p:cNvSpPr/>
            <p:nvPr/>
          </p:nvSpPr>
          <p:spPr>
            <a:xfrm rot="-4655922">
              <a:off x="5666071" y="2020843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肥胖</a:t>
              </a:r>
            </a:p>
          </p:txBody>
        </p:sp>
        <p:sp>
          <p:nvSpPr>
            <p:cNvPr id="77" name="tx77"/>
            <p:cNvSpPr/>
            <p:nvPr/>
          </p:nvSpPr>
          <p:spPr>
            <a:xfrm rot="-3755922">
              <a:off x="6073551" y="2141578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8" name="tx78"/>
            <p:cNvSpPr/>
            <p:nvPr/>
          </p:nvSpPr>
          <p:spPr>
            <a:xfrm rot="-2855922">
              <a:off x="6443215" y="2380257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双歧杆菌</a:t>
              </a:r>
            </a:p>
          </p:txBody>
        </p:sp>
        <p:sp>
          <p:nvSpPr>
            <p:cNvPr id="79" name="tx79"/>
            <p:cNvSpPr/>
            <p:nvPr/>
          </p:nvSpPr>
          <p:spPr>
            <a:xfrm rot="-1955922">
              <a:off x="6756768" y="2768921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80" name="tx80"/>
            <p:cNvSpPr/>
            <p:nvPr/>
          </p:nvSpPr>
          <p:spPr>
            <a:xfrm rot="-1055922">
              <a:off x="6948316" y="3156199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81" name="tx81"/>
            <p:cNvSpPr/>
            <p:nvPr/>
          </p:nvSpPr>
          <p:spPr>
            <a:xfrm rot="-155922">
              <a:off x="7034822" y="3655667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大鼠</a:t>
              </a:r>
            </a:p>
          </p:txBody>
        </p:sp>
        <p:sp>
          <p:nvSpPr>
            <p:cNvPr id="82" name="tx82"/>
            <p:cNvSpPr/>
            <p:nvPr/>
          </p:nvSpPr>
          <p:spPr>
            <a:xfrm rot="744077">
              <a:off x="6992585" y="4128508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代谢产物</a:t>
              </a:r>
            </a:p>
          </p:txBody>
        </p:sp>
        <p:sp>
          <p:nvSpPr>
            <p:cNvPr id="83" name="tx83"/>
            <p:cNvSpPr/>
            <p:nvPr/>
          </p:nvSpPr>
          <p:spPr>
            <a:xfrm rot="1644077">
              <a:off x="6828534" y="4577887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动物模型</a:t>
              </a:r>
            </a:p>
          </p:txBody>
        </p:sp>
        <p:sp>
          <p:nvSpPr>
            <p:cNvPr id="84" name="tx84"/>
            <p:cNvSpPr/>
            <p:nvPr/>
          </p:nvSpPr>
          <p:spPr>
            <a:xfrm rot="2544077">
              <a:off x="6532499" y="5024320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溃疡性结肠炎</a:t>
              </a:r>
            </a:p>
          </p:txBody>
        </p:sp>
        <p:sp>
          <p:nvSpPr>
            <p:cNvPr id="85" name="tx85"/>
            <p:cNvSpPr/>
            <p:nvPr/>
          </p:nvSpPr>
          <p:spPr>
            <a:xfrm rot="3444077">
              <a:off x="6224503" y="5208148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中药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81701" y="4322359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内分泌腺疾病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63005" y="4478462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及代谢病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57230" y="3416156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消化系及腹部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19838" y="3572259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404084" y="2835582"/>
              <a:ext cx="406518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 dirty="0" err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医学微生物</a:t>
              </a:r>
              <a:endParaRPr sz="853" b="1" dirty="0">
                <a:solidFill>
                  <a:srgbClr val="00BFC4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1" name="tx91"/>
            <p:cNvSpPr/>
            <p:nvPr/>
          </p:nvSpPr>
          <p:spPr>
            <a:xfrm>
              <a:off x="5363433" y="2991685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 dirty="0" err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学（病原细菌</a:t>
              </a:r>
              <a:endParaRPr sz="853" b="1" dirty="0">
                <a:solidFill>
                  <a:srgbClr val="00BFC4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2" name="tx92"/>
            <p:cNvSpPr/>
            <p:nvPr/>
          </p:nvSpPr>
          <p:spPr>
            <a:xfrm>
              <a:off x="5363433" y="3147788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 dirty="0" err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学、病原微生</a:t>
              </a:r>
              <a:endParaRPr sz="800" b="1" dirty="0">
                <a:solidFill>
                  <a:srgbClr val="00BFC4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3" name="tx93"/>
            <p:cNvSpPr/>
            <p:nvPr/>
          </p:nvSpPr>
          <p:spPr>
            <a:xfrm>
              <a:off x="5485388" y="3303891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 dirty="0" err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物学</a:t>
              </a:r>
              <a:r>
                <a:rPr sz="853" b="1" dirty="0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）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909859" y="3975939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中药学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410</Words>
  <Application>Microsoft Office PowerPoint</Application>
  <PresentationFormat>自定义</PresentationFormat>
  <Paragraphs>235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思源黑体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Gao Chun-Hui</cp:lastModifiedBy>
  <cp:revision>21</cp:revision>
  <dcterms:created xsi:type="dcterms:W3CDTF">2015-07-14T21:05:00Z</dcterms:created>
  <dcterms:modified xsi:type="dcterms:W3CDTF">2020-09-17T08:41:53Z</dcterms:modified>
</cp:coreProperties>
</file>